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6"/>
  </p:notesMasterIdLst>
  <p:sldIdLst>
    <p:sldId id="522" r:id="rId3"/>
    <p:sldId id="523" r:id="rId4"/>
    <p:sldId id="590" r:id="rId5"/>
    <p:sldId id="595" r:id="rId6"/>
    <p:sldId id="524" r:id="rId7"/>
    <p:sldId id="431" r:id="rId8"/>
    <p:sldId id="526" r:id="rId9"/>
    <p:sldId id="527" r:id="rId10"/>
    <p:sldId id="434" r:id="rId11"/>
    <p:sldId id="435" r:id="rId12"/>
    <p:sldId id="528" r:id="rId13"/>
    <p:sldId id="581" r:id="rId14"/>
    <p:sldId id="576" r:id="rId15"/>
    <p:sldId id="577" r:id="rId16"/>
    <p:sldId id="578" r:id="rId17"/>
    <p:sldId id="579" r:id="rId18"/>
    <p:sldId id="599" r:id="rId19"/>
    <p:sldId id="596" r:id="rId20"/>
    <p:sldId id="597" r:id="rId21"/>
    <p:sldId id="598" r:id="rId22"/>
    <p:sldId id="580" r:id="rId23"/>
    <p:sldId id="440" r:id="rId24"/>
    <p:sldId id="442" r:id="rId25"/>
    <p:sldId id="465" r:id="rId26"/>
    <p:sldId id="466" r:id="rId27"/>
    <p:sldId id="585" r:id="rId28"/>
    <p:sldId id="529" r:id="rId29"/>
    <p:sldId id="591" r:id="rId30"/>
    <p:sldId id="586" r:id="rId31"/>
    <p:sldId id="532" r:id="rId32"/>
    <p:sldId id="530" r:id="rId33"/>
    <p:sldId id="531" r:id="rId34"/>
    <p:sldId id="574" r:id="rId35"/>
    <p:sldId id="533" r:id="rId36"/>
    <p:sldId id="534" r:id="rId37"/>
    <p:sldId id="535" r:id="rId38"/>
    <p:sldId id="536" r:id="rId39"/>
    <p:sldId id="537" r:id="rId40"/>
    <p:sldId id="538" r:id="rId41"/>
    <p:sldId id="539" r:id="rId42"/>
    <p:sldId id="540" r:id="rId43"/>
    <p:sldId id="541" r:id="rId44"/>
    <p:sldId id="542" r:id="rId45"/>
    <p:sldId id="543" r:id="rId46"/>
    <p:sldId id="544" r:id="rId47"/>
    <p:sldId id="545" r:id="rId48"/>
    <p:sldId id="588" r:id="rId49"/>
    <p:sldId id="546" r:id="rId50"/>
    <p:sldId id="592" r:id="rId51"/>
    <p:sldId id="589" r:id="rId52"/>
    <p:sldId id="575" r:id="rId53"/>
    <p:sldId id="547" r:id="rId54"/>
    <p:sldId id="548" r:id="rId55"/>
    <p:sldId id="593" r:id="rId56"/>
    <p:sldId id="549" r:id="rId57"/>
    <p:sldId id="552" r:id="rId58"/>
    <p:sldId id="550" r:id="rId59"/>
    <p:sldId id="560" r:id="rId60"/>
    <p:sldId id="551" r:id="rId61"/>
    <p:sldId id="553" r:id="rId62"/>
    <p:sldId id="558" r:id="rId63"/>
    <p:sldId id="559" r:id="rId64"/>
    <p:sldId id="600" r:id="rId6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CFFF"/>
    <a:srgbClr val="DE8400"/>
    <a:srgbClr val="65E6FA"/>
    <a:srgbClr val="DEC1A2"/>
    <a:srgbClr val="FF9900"/>
    <a:srgbClr val="6699FF"/>
    <a:srgbClr val="FF00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E6EC467-174A-4092-AEF5-2F0D63847A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9156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6362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96250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55129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97E0D6-BB10-463B-8977-8FFF876660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16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86306D-11C7-4E71-AE6A-0DF63E9205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92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9C1821-A7FA-4C65-A401-FB718F9BB0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19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FC502-7DC9-4343-890B-98530DA2D3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3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BB2F18-AA34-469D-98B1-6173043DB9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67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F38EF-4AE1-4F2E-ABFA-58A1951B2F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44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7B11A-3411-4400-91FC-3C4CE575A8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4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3D5E07-C5FD-4A27-AED7-EA24B05775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6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278064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9AD170-916A-4514-86C3-A009508E18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10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4795F1-A000-4C2C-907F-86F890A1B5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48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D4C831-9F0E-4946-BDFF-D46D992FAA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0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214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951285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09390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44831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162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5338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96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8BF714-E4EE-451D-8D9E-508C66265580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A01DE9D-6284-43FC-932A-2A84DF23CDD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79640.htm" TargetMode="External"/><Relationship Id="rId2" Type="http://schemas.openxmlformats.org/officeDocument/2006/relationships/hyperlink" Target="http://baike.baidu.com/view/49671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baidu.com/view/292691.htm" TargetMode="External"/><Relationship Id="rId5" Type="http://schemas.openxmlformats.org/officeDocument/2006/relationships/hyperlink" Target="http://baike.baidu.com/view/23213.htm" TargetMode="External"/><Relationship Id="rId4" Type="http://schemas.openxmlformats.org/officeDocument/2006/relationships/hyperlink" Target="http://baike.baidu.com/view/28127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9" Type="http://schemas.openxmlformats.org/officeDocument/2006/relationships/image" Target="../media/image120.png"/><Relationship Id="rId21" Type="http://schemas.openxmlformats.org/officeDocument/2006/relationships/image" Target="../media/image102.png"/><Relationship Id="rId34" Type="http://schemas.openxmlformats.org/officeDocument/2006/relationships/image" Target="../media/image115.png"/><Relationship Id="rId42" Type="http://schemas.openxmlformats.org/officeDocument/2006/relationships/image" Target="../media/image123.png"/><Relationship Id="rId47" Type="http://schemas.openxmlformats.org/officeDocument/2006/relationships/image" Target="../media/image128.png"/><Relationship Id="rId50" Type="http://schemas.openxmlformats.org/officeDocument/2006/relationships/image" Target="../media/image131.png"/><Relationship Id="rId55" Type="http://schemas.openxmlformats.org/officeDocument/2006/relationships/image" Target="../media/image136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33" Type="http://schemas.openxmlformats.org/officeDocument/2006/relationships/image" Target="../media/image114.png"/><Relationship Id="rId38" Type="http://schemas.openxmlformats.org/officeDocument/2006/relationships/image" Target="../media/image119.png"/><Relationship Id="rId46" Type="http://schemas.openxmlformats.org/officeDocument/2006/relationships/image" Target="../media/image127.pn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29" Type="http://schemas.openxmlformats.org/officeDocument/2006/relationships/image" Target="../media/image110.png"/><Relationship Id="rId41" Type="http://schemas.openxmlformats.org/officeDocument/2006/relationships/image" Target="../media/image122.png"/><Relationship Id="rId54" Type="http://schemas.openxmlformats.org/officeDocument/2006/relationships/image" Target="../media/image1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24" Type="http://schemas.openxmlformats.org/officeDocument/2006/relationships/image" Target="../media/image105.png"/><Relationship Id="rId32" Type="http://schemas.openxmlformats.org/officeDocument/2006/relationships/image" Target="../media/image113.png"/><Relationship Id="rId37" Type="http://schemas.openxmlformats.org/officeDocument/2006/relationships/image" Target="../media/image118.png"/><Relationship Id="rId40" Type="http://schemas.openxmlformats.org/officeDocument/2006/relationships/image" Target="../media/image121.png"/><Relationship Id="rId45" Type="http://schemas.openxmlformats.org/officeDocument/2006/relationships/image" Target="../media/image126.png"/><Relationship Id="rId53" Type="http://schemas.openxmlformats.org/officeDocument/2006/relationships/image" Target="../media/image134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28" Type="http://schemas.openxmlformats.org/officeDocument/2006/relationships/image" Target="../media/image109.png"/><Relationship Id="rId36" Type="http://schemas.openxmlformats.org/officeDocument/2006/relationships/image" Target="../media/image117.png"/><Relationship Id="rId49" Type="http://schemas.openxmlformats.org/officeDocument/2006/relationships/image" Target="../media/image130.pn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31" Type="http://schemas.openxmlformats.org/officeDocument/2006/relationships/image" Target="../media/image112.png"/><Relationship Id="rId44" Type="http://schemas.openxmlformats.org/officeDocument/2006/relationships/image" Target="../media/image125.png"/><Relationship Id="rId52" Type="http://schemas.openxmlformats.org/officeDocument/2006/relationships/image" Target="../media/image133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Relationship Id="rId27" Type="http://schemas.openxmlformats.org/officeDocument/2006/relationships/image" Target="../media/image108.png"/><Relationship Id="rId30" Type="http://schemas.openxmlformats.org/officeDocument/2006/relationships/image" Target="../media/image111.png"/><Relationship Id="rId35" Type="http://schemas.openxmlformats.org/officeDocument/2006/relationships/image" Target="../media/image116.png"/><Relationship Id="rId43" Type="http://schemas.openxmlformats.org/officeDocument/2006/relationships/image" Target="../media/image124.png"/><Relationship Id="rId48" Type="http://schemas.openxmlformats.org/officeDocument/2006/relationships/image" Target="../media/image129.png"/><Relationship Id="rId56" Type="http://schemas.openxmlformats.org/officeDocument/2006/relationships/image" Target="../media/image137.png"/><Relationship Id="rId8" Type="http://schemas.openxmlformats.org/officeDocument/2006/relationships/image" Target="../media/image89.png"/><Relationship Id="rId51" Type="http://schemas.openxmlformats.org/officeDocument/2006/relationships/image" Target="../media/image132.png"/><Relationship Id="rId3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196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8"/>
          <p:cNvSpPr>
            <a:spLocks noChangeArrowheads="1"/>
          </p:cNvSpPr>
          <p:nvPr/>
        </p:nvSpPr>
        <p:spPr bwMode="auto">
          <a:xfrm>
            <a:off x="4681538" y="4495800"/>
            <a:ext cx="44910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现在，给你带来</a:t>
            </a: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… </a:t>
            </a:r>
            <a:endParaRPr lang="en-US" altLang="zh-CN" sz="36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创建演示</a:t>
            </a:r>
            <a:r>
              <a:rPr lang="en-US" altLang="zh-CN" sz="4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sz="48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8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银行基础教程</a:t>
            </a:r>
            <a:endParaRPr lang="en-US" sz="4800" b="1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Rectangle 210"/>
          <p:cNvSpPr txBox="1">
            <a:spLocks noChangeArrowheads="1"/>
          </p:cNvSpPr>
          <p:nvPr/>
        </p:nvSpPr>
        <p:spPr bwMode="auto">
          <a:xfrm>
            <a:off x="4657725" y="1285875"/>
            <a:ext cx="4186238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just">
              <a:lnSpc>
                <a:spcPct val="114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随着企业的发展</a:t>
            </a: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,PowerPoint</a:t>
            </a: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也逐渐替代</a:t>
            </a: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办公软件成为企业内部资料共享</a:t>
            </a: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外部宣传的主要工具</a:t>
            </a: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</a:br>
            <a:endParaRPr lang="en-US" altLang="zh-CN" sz="2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 txBox="1">
            <a:spLocks noChangeArrowheads="1"/>
          </p:cNvSpPr>
          <p:nvPr/>
        </p:nvSpPr>
        <p:spPr bwMode="auto">
          <a:xfrm>
            <a:off x="1449388" y="1001713"/>
            <a:ext cx="6481762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根本目的是为了</a:t>
            </a:r>
            <a:endParaRPr lang="en-US" sz="4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139825" y="1639888"/>
            <a:ext cx="7366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更有效的沟通！</a:t>
            </a:r>
          </a:p>
        </p:txBody>
      </p:sp>
      <p:pic>
        <p:nvPicPr>
          <p:cNvPr id="1331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2425700"/>
            <a:ext cx="4389438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25" y="5529263"/>
            <a:ext cx="6953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5273675"/>
            <a:ext cx="712787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5157788"/>
            <a:ext cx="7366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2"/>
          <p:cNvGrpSpPr>
            <a:grpSpLocks/>
          </p:cNvGrpSpPr>
          <p:nvPr/>
        </p:nvGrpSpPr>
        <p:grpSpPr bwMode="auto">
          <a:xfrm>
            <a:off x="2540000" y="3822700"/>
            <a:ext cx="2344738" cy="3309938"/>
            <a:chOff x="0" y="0"/>
            <a:chExt cx="2345867" cy="3309258"/>
          </a:xfrm>
        </p:grpSpPr>
        <p:sp>
          <p:nvSpPr>
            <p:cNvPr id="14338" name="Arc 14"/>
            <p:cNvSpPr>
              <a:spLocks noChangeArrowheads="1"/>
            </p:cNvSpPr>
            <p:nvPr/>
          </p:nvSpPr>
          <p:spPr bwMode="auto">
            <a:xfrm rot="-5400000">
              <a:off x="-480107" y="483283"/>
              <a:ext cx="3309258" cy="2342690"/>
            </a:xfrm>
            <a:custGeom>
              <a:avLst/>
              <a:gdLst>
                <a:gd name="T0" fmla="*/ 1654630 w 3309258"/>
                <a:gd name="T1" fmla="*/ 0 h 2342690"/>
                <a:gd name="T2" fmla="*/ 1654629 w 3309258"/>
                <a:gd name="T3" fmla="*/ 0 h 2342690"/>
                <a:gd name="T4" fmla="*/ 3309258 w 3309258"/>
                <a:gd name="T5" fmla="*/ 1171345 h 2342690"/>
                <a:gd name="T6" fmla="*/ 3309257 w 3309258"/>
                <a:gd name="T7" fmla="*/ 1171348 h 2342690"/>
                <a:gd name="T8" fmla="*/ 1654629 w 3309258"/>
                <a:gd name="T9" fmla="*/ 1171345 h 2342690"/>
                <a:gd name="T10" fmla="*/ 1654630 w 3309258"/>
                <a:gd name="T11" fmla="*/ 0 h 2342690"/>
                <a:gd name="T12" fmla="*/ 1654629 w 3309258"/>
                <a:gd name="T13" fmla="*/ 0 h 2342690"/>
                <a:gd name="T14" fmla="*/ 3309258 w 3309258"/>
                <a:gd name="T15" fmla="*/ 1171345 h 2342690"/>
                <a:gd name="T16" fmla="*/ 3309257 w 3309258"/>
                <a:gd name="T17" fmla="*/ 1171348 h 2342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9258" h="2342690" stroke="0">
                  <a:moveTo>
                    <a:pt x="1654630" y="0"/>
                  </a:moveTo>
                  <a:lnTo>
                    <a:pt x="1654629" y="0"/>
                  </a:lnTo>
                  <a:cubicBezTo>
                    <a:pt x="2568455" y="0"/>
                    <a:pt x="3309258" y="524429"/>
                    <a:pt x="3309258" y="1171345"/>
                  </a:cubicBezTo>
                  <a:cubicBezTo>
                    <a:pt x="3309258" y="1171346"/>
                    <a:pt x="3309257" y="1171347"/>
                    <a:pt x="3309257" y="1171348"/>
                  </a:cubicBezTo>
                  <a:lnTo>
                    <a:pt x="1654629" y="1171345"/>
                  </a:lnTo>
                  <a:close/>
                </a:path>
                <a:path w="3309258" h="2342690" fill="none">
                  <a:moveTo>
                    <a:pt x="1654630" y="0"/>
                  </a:moveTo>
                  <a:lnTo>
                    <a:pt x="1654629" y="0"/>
                  </a:lnTo>
                  <a:cubicBezTo>
                    <a:pt x="2568455" y="0"/>
                    <a:pt x="3309258" y="524429"/>
                    <a:pt x="3309258" y="1171345"/>
                  </a:cubicBezTo>
                  <a:cubicBezTo>
                    <a:pt x="3309258" y="1171346"/>
                    <a:pt x="3309257" y="1171347"/>
                    <a:pt x="3309257" y="1171348"/>
                  </a:cubicBezTo>
                </a:path>
              </a:pathLst>
            </a:custGeom>
            <a:noFill/>
            <a:ln w="38100">
              <a:solidFill>
                <a:srgbClr val="BFBFB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339" name="Straight Connector 22"/>
            <p:cNvCxnSpPr>
              <a:cxnSpLocks noChangeShapeType="1"/>
            </p:cNvCxnSpPr>
            <p:nvPr/>
          </p:nvCxnSpPr>
          <p:spPr bwMode="auto">
            <a:xfrm rot="5400000" flipH="1" flipV="1">
              <a:off x="-707086" y="2327589"/>
              <a:ext cx="1414171" cy="0"/>
            </a:xfrm>
            <a:prstGeom prst="line">
              <a:avLst/>
            </a:prstGeom>
            <a:noFill/>
            <a:ln w="38100">
              <a:solidFill>
                <a:srgbClr val="BFBFB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40" name="Group 5"/>
          <p:cNvGrpSpPr>
            <a:grpSpLocks/>
          </p:cNvGrpSpPr>
          <p:nvPr/>
        </p:nvGrpSpPr>
        <p:grpSpPr bwMode="auto">
          <a:xfrm>
            <a:off x="3740150" y="2003425"/>
            <a:ext cx="5403850" cy="4854575"/>
            <a:chOff x="0" y="0"/>
            <a:chExt cx="5403850" cy="4854575"/>
          </a:xfrm>
        </p:grpSpPr>
        <p:sp>
          <p:nvSpPr>
            <p:cNvPr id="14341" name="Rectangle 33"/>
            <p:cNvSpPr>
              <a:spLocks noChangeArrowheads="1"/>
            </p:cNvSpPr>
            <p:nvPr/>
          </p:nvSpPr>
          <p:spPr bwMode="auto">
            <a:xfrm>
              <a:off x="2736850" y="2416175"/>
              <a:ext cx="2667000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15367" name="Freeform 36"/>
            <p:cNvSpPr/>
            <p:nvPr/>
          </p:nvSpPr>
          <p:spPr bwMode="auto">
            <a:xfrm>
              <a:off x="0" y="0"/>
              <a:ext cx="4064000" cy="3689350"/>
            </a:xfrm>
            <a:custGeom>
              <a:avLst/>
              <a:gdLst/>
              <a:ahLst/>
              <a:cxnLst>
                <a:cxn ang="0">
                  <a:pos x="1263260" y="1678904"/>
                </a:cxn>
                <a:cxn ang="0">
                  <a:pos x="1138126" y="1715187"/>
                </a:cxn>
                <a:cxn ang="0">
                  <a:pos x="1214007" y="1815306"/>
                </a:cxn>
                <a:cxn ang="0">
                  <a:pos x="1275052" y="1876787"/>
                </a:cxn>
                <a:cxn ang="0">
                  <a:pos x="1365453" y="1968117"/>
                </a:cxn>
                <a:cxn ang="0">
                  <a:pos x="1436201" y="2063253"/>
                </a:cxn>
                <a:cxn ang="0">
                  <a:pos x="1530533" y="2185027"/>
                </a:cxn>
                <a:cxn ang="0">
                  <a:pos x="1632726" y="2295385"/>
                </a:cxn>
                <a:cxn ang="0">
                  <a:pos x="1699544" y="2367688"/>
                </a:cxn>
                <a:cxn ang="0">
                  <a:pos x="1788967" y="2405176"/>
                </a:cxn>
                <a:cxn ang="0">
                  <a:pos x="1793876" y="2207859"/>
                </a:cxn>
                <a:cxn ang="0">
                  <a:pos x="1762432" y="1705542"/>
                </a:cxn>
                <a:cxn ang="0">
                  <a:pos x="2838450" y="12700"/>
                </a:cxn>
                <a:cxn ang="0">
                  <a:pos x="3079750" y="133350"/>
                </a:cxn>
                <a:cxn ang="0">
                  <a:pos x="3200400" y="381000"/>
                </a:cxn>
                <a:cxn ang="0">
                  <a:pos x="3276600" y="876300"/>
                </a:cxn>
                <a:cxn ang="0">
                  <a:pos x="3517900" y="876300"/>
                </a:cxn>
                <a:cxn ang="0">
                  <a:pos x="3867150" y="920750"/>
                </a:cxn>
                <a:cxn ang="0">
                  <a:pos x="3994150" y="1123950"/>
                </a:cxn>
                <a:cxn ang="0">
                  <a:pos x="4038600" y="1485900"/>
                </a:cxn>
                <a:cxn ang="0">
                  <a:pos x="3930650" y="1676400"/>
                </a:cxn>
                <a:cxn ang="0">
                  <a:pos x="3835400" y="1854200"/>
                </a:cxn>
                <a:cxn ang="0">
                  <a:pos x="3727450" y="2051050"/>
                </a:cxn>
                <a:cxn ang="0">
                  <a:pos x="3619500" y="2222500"/>
                </a:cxn>
                <a:cxn ang="0">
                  <a:pos x="3556000" y="2889250"/>
                </a:cxn>
                <a:cxn ang="0">
                  <a:pos x="3638550" y="3206750"/>
                </a:cxn>
                <a:cxn ang="0">
                  <a:pos x="3543300" y="3479800"/>
                </a:cxn>
                <a:cxn ang="0">
                  <a:pos x="3378200" y="3594100"/>
                </a:cxn>
                <a:cxn ang="0">
                  <a:pos x="2965450" y="3663950"/>
                </a:cxn>
                <a:cxn ang="0">
                  <a:pos x="2184400" y="3663950"/>
                </a:cxn>
                <a:cxn ang="0">
                  <a:pos x="1885950" y="3581400"/>
                </a:cxn>
                <a:cxn ang="0">
                  <a:pos x="1714500" y="3416300"/>
                </a:cxn>
                <a:cxn ang="0">
                  <a:pos x="1695450" y="3200400"/>
                </a:cxn>
                <a:cxn ang="0">
                  <a:pos x="1682750" y="3028950"/>
                </a:cxn>
                <a:cxn ang="0">
                  <a:pos x="1536700" y="2825750"/>
                </a:cxn>
                <a:cxn ang="0">
                  <a:pos x="1422400" y="2660650"/>
                </a:cxn>
                <a:cxn ang="0">
                  <a:pos x="1282700" y="2470150"/>
                </a:cxn>
                <a:cxn ang="0">
                  <a:pos x="1130300" y="2286000"/>
                </a:cxn>
                <a:cxn ang="0">
                  <a:pos x="1003300" y="2108200"/>
                </a:cxn>
                <a:cxn ang="0">
                  <a:pos x="882650" y="1943100"/>
                </a:cxn>
                <a:cxn ang="0">
                  <a:pos x="742950" y="1758950"/>
                </a:cxn>
                <a:cxn ang="0">
                  <a:pos x="596900" y="1593850"/>
                </a:cxn>
                <a:cxn ang="0">
                  <a:pos x="488950" y="1403350"/>
                </a:cxn>
                <a:cxn ang="0">
                  <a:pos x="298450" y="1308100"/>
                </a:cxn>
                <a:cxn ang="0">
                  <a:pos x="19050" y="1174750"/>
                </a:cxn>
                <a:cxn ang="0">
                  <a:pos x="127000" y="990600"/>
                </a:cxn>
                <a:cxn ang="0">
                  <a:pos x="285750" y="857250"/>
                </a:cxn>
                <a:cxn ang="0">
                  <a:pos x="482600" y="762000"/>
                </a:cxn>
                <a:cxn ang="0">
                  <a:pos x="749300" y="1022350"/>
                </a:cxn>
                <a:cxn ang="0">
                  <a:pos x="806450" y="1238250"/>
                </a:cxn>
                <a:cxn ang="0">
                  <a:pos x="920750" y="1403350"/>
                </a:cxn>
                <a:cxn ang="0">
                  <a:pos x="1225550" y="1441450"/>
                </a:cxn>
                <a:cxn ang="0">
                  <a:pos x="1727200" y="1333500"/>
                </a:cxn>
                <a:cxn ang="0">
                  <a:pos x="1860550" y="1003300"/>
                </a:cxn>
                <a:cxn ang="0">
                  <a:pos x="2012950" y="933450"/>
                </a:cxn>
                <a:cxn ang="0">
                  <a:pos x="2120900" y="736600"/>
                </a:cxn>
                <a:cxn ang="0">
                  <a:pos x="2216150" y="254000"/>
                </a:cxn>
                <a:cxn ang="0">
                  <a:pos x="2336800" y="82550"/>
                </a:cxn>
              </a:cxnLst>
              <a:rect l="0" t="0" r="r" b="b"/>
              <a:pathLst>
                <a:path w="4064000" h="3689350">
                  <a:moveTo>
                    <a:pt x="3597645" y="3147246"/>
                  </a:moveTo>
                  <a:cubicBezTo>
                    <a:pt x="3598115" y="3144400"/>
                    <a:pt x="3610826" y="3165139"/>
                    <a:pt x="3599123" y="3152006"/>
                  </a:cubicBezTo>
                  <a:close/>
                  <a:moveTo>
                    <a:pt x="1683822" y="1644655"/>
                  </a:moveTo>
                  <a:lnTo>
                    <a:pt x="1522672" y="1648461"/>
                  </a:lnTo>
                  <a:cubicBezTo>
                    <a:pt x="1502023" y="1649312"/>
                    <a:pt x="1498921" y="1654121"/>
                    <a:pt x="1479437" y="1656072"/>
                  </a:cubicBezTo>
                  <a:cubicBezTo>
                    <a:pt x="1443226" y="1659699"/>
                    <a:pt x="1354976" y="1664740"/>
                    <a:pt x="1314357" y="1671294"/>
                  </a:cubicBezTo>
                  <a:cubicBezTo>
                    <a:pt x="1255532" y="1680785"/>
                    <a:pt x="1329008" y="1669111"/>
                    <a:pt x="1263260" y="1678904"/>
                  </a:cubicBezTo>
                  <a:cubicBezTo>
                    <a:pt x="1255383" y="1680077"/>
                    <a:pt x="1247592" y="1681808"/>
                    <a:pt x="1239677" y="1682709"/>
                  </a:cubicBezTo>
                  <a:cubicBezTo>
                    <a:pt x="1225305" y="1684347"/>
                    <a:pt x="1210854" y="1685246"/>
                    <a:pt x="1196442" y="1686515"/>
                  </a:cubicBezTo>
                  <a:cubicBezTo>
                    <a:pt x="1189891" y="1687783"/>
                    <a:pt x="1183235" y="1688618"/>
                    <a:pt x="1176789" y="1690320"/>
                  </a:cubicBezTo>
                  <a:cubicBezTo>
                    <a:pt x="1168796" y="1692431"/>
                    <a:pt x="1153206" y="1697931"/>
                    <a:pt x="1153206" y="1697931"/>
                  </a:cubicBezTo>
                  <a:cubicBezTo>
                    <a:pt x="1140407" y="1706193"/>
                    <a:pt x="1141183" y="1702606"/>
                    <a:pt x="1138126" y="1715187"/>
                  </a:cubicBezTo>
                  <a:cubicBezTo>
                    <a:pt x="1137498" y="1715678"/>
                    <a:pt x="1137381" y="1716616"/>
                    <a:pt x="1137485" y="1716959"/>
                  </a:cubicBezTo>
                  <a:cubicBezTo>
                    <a:pt x="1137650" y="1716318"/>
                    <a:pt x="1137806" y="1715713"/>
                    <a:pt x="1138126" y="1715187"/>
                  </a:cubicBezTo>
                  <a:lnTo>
                    <a:pt x="1141415" y="1716959"/>
                  </a:lnTo>
                  <a:cubicBezTo>
                    <a:pt x="1145346" y="1723302"/>
                    <a:pt x="1154929" y="1742137"/>
                    <a:pt x="1161067" y="1755013"/>
                  </a:cubicBezTo>
                  <a:cubicBezTo>
                    <a:pt x="1166547" y="1766507"/>
                    <a:pt x="1162638" y="1767950"/>
                    <a:pt x="1172859" y="1777846"/>
                  </a:cubicBezTo>
                  <a:cubicBezTo>
                    <a:pt x="1176199" y="1781079"/>
                    <a:pt x="1180720" y="1782920"/>
                    <a:pt x="1184650" y="1785457"/>
                  </a:cubicBezTo>
                  <a:lnTo>
                    <a:pt x="1192880" y="1797706"/>
                  </a:lnTo>
                  <a:cubicBezTo>
                    <a:pt x="1195214" y="1801392"/>
                    <a:pt x="1184649" y="1785454"/>
                    <a:pt x="1204303" y="1804483"/>
                  </a:cubicBezTo>
                  <a:lnTo>
                    <a:pt x="1214007" y="1815306"/>
                  </a:lnTo>
                  <a:cubicBezTo>
                    <a:pt x="1215850" y="1819468"/>
                    <a:pt x="1200371" y="1808288"/>
                    <a:pt x="1223955" y="1823511"/>
                  </a:cubicBezTo>
                  <a:cubicBezTo>
                    <a:pt x="1226576" y="1827316"/>
                    <a:pt x="1228476" y="1831693"/>
                    <a:pt x="1231816" y="1834927"/>
                  </a:cubicBezTo>
                  <a:cubicBezTo>
                    <a:pt x="1235157" y="1838161"/>
                    <a:pt x="1240657" y="1838966"/>
                    <a:pt x="1243608" y="1842538"/>
                  </a:cubicBezTo>
                  <a:lnTo>
                    <a:pt x="1248879" y="1851532"/>
                  </a:lnTo>
                  <a:cubicBezTo>
                    <a:pt x="1249414" y="1856462"/>
                    <a:pt x="1240034" y="1851533"/>
                    <a:pt x="1259330" y="1857759"/>
                  </a:cubicBezTo>
                  <a:cubicBezTo>
                    <a:pt x="1260640" y="1861565"/>
                    <a:pt x="1260672" y="1866044"/>
                    <a:pt x="1263260" y="1869176"/>
                  </a:cubicBezTo>
                  <a:cubicBezTo>
                    <a:pt x="1266211" y="1872748"/>
                    <a:pt x="1271423" y="1873859"/>
                    <a:pt x="1275052" y="1876787"/>
                  </a:cubicBezTo>
                  <a:lnTo>
                    <a:pt x="1287387" y="1887404"/>
                  </a:lnTo>
                  <a:cubicBezTo>
                    <a:pt x="1291414" y="1891760"/>
                    <a:pt x="1276677" y="1881641"/>
                    <a:pt x="1298635" y="1895814"/>
                  </a:cubicBezTo>
                  <a:lnTo>
                    <a:pt x="1306393" y="1907219"/>
                  </a:lnTo>
                  <a:cubicBezTo>
                    <a:pt x="1308754" y="1910760"/>
                    <a:pt x="1299372" y="1896671"/>
                    <a:pt x="1318287" y="1918646"/>
                  </a:cubicBezTo>
                  <a:lnTo>
                    <a:pt x="1325227" y="1927685"/>
                  </a:lnTo>
                  <a:cubicBezTo>
                    <a:pt x="1327990" y="1932442"/>
                    <a:pt x="1321726" y="1927209"/>
                    <a:pt x="1337940" y="1937674"/>
                  </a:cubicBezTo>
                  <a:cubicBezTo>
                    <a:pt x="1356282" y="1964312"/>
                    <a:pt x="1345801" y="1955433"/>
                    <a:pt x="1365453" y="1968117"/>
                  </a:cubicBezTo>
                  <a:cubicBezTo>
                    <a:pt x="1368073" y="1971922"/>
                    <a:pt x="1369974" y="1976300"/>
                    <a:pt x="1373314" y="1979533"/>
                  </a:cubicBezTo>
                  <a:cubicBezTo>
                    <a:pt x="1376654" y="1982767"/>
                    <a:pt x="1382154" y="1983572"/>
                    <a:pt x="1385106" y="1987144"/>
                  </a:cubicBezTo>
                  <a:lnTo>
                    <a:pt x="1391963" y="1998128"/>
                  </a:lnTo>
                  <a:cubicBezTo>
                    <a:pt x="1391516" y="2002060"/>
                    <a:pt x="1375482" y="1989813"/>
                    <a:pt x="1400827" y="2006172"/>
                  </a:cubicBezTo>
                  <a:cubicBezTo>
                    <a:pt x="1402137" y="2009977"/>
                    <a:pt x="1402745" y="2014081"/>
                    <a:pt x="1404758" y="2017588"/>
                  </a:cubicBezTo>
                  <a:cubicBezTo>
                    <a:pt x="1409345" y="2025584"/>
                    <a:pt x="1415239" y="2032809"/>
                    <a:pt x="1420480" y="2040420"/>
                  </a:cubicBezTo>
                  <a:lnTo>
                    <a:pt x="1436201" y="2063253"/>
                  </a:lnTo>
                  <a:lnTo>
                    <a:pt x="1451923" y="2086085"/>
                  </a:lnTo>
                  <a:cubicBezTo>
                    <a:pt x="1455854" y="2089891"/>
                    <a:pt x="1460303" y="2093254"/>
                    <a:pt x="1463715" y="2097502"/>
                  </a:cubicBezTo>
                  <a:lnTo>
                    <a:pt x="1475221" y="2113154"/>
                  </a:lnTo>
                  <a:cubicBezTo>
                    <a:pt x="1481081" y="2122585"/>
                    <a:pt x="1474108" y="2116895"/>
                    <a:pt x="1491228" y="2127946"/>
                  </a:cubicBezTo>
                  <a:cubicBezTo>
                    <a:pt x="1496172" y="2142301"/>
                    <a:pt x="1497367" y="2149108"/>
                    <a:pt x="1510881" y="2162194"/>
                  </a:cubicBezTo>
                  <a:cubicBezTo>
                    <a:pt x="1514811" y="2166000"/>
                    <a:pt x="1519113" y="2169477"/>
                    <a:pt x="1522672" y="2173611"/>
                  </a:cubicBezTo>
                  <a:cubicBezTo>
                    <a:pt x="1525696" y="2177124"/>
                    <a:pt x="1528420" y="2180936"/>
                    <a:pt x="1530533" y="2185027"/>
                  </a:cubicBezTo>
                  <a:cubicBezTo>
                    <a:pt x="1536927" y="2197407"/>
                    <a:pt x="1531060" y="2196953"/>
                    <a:pt x="1542325" y="2207859"/>
                  </a:cubicBezTo>
                  <a:cubicBezTo>
                    <a:pt x="1545665" y="2211093"/>
                    <a:pt x="1550186" y="2212933"/>
                    <a:pt x="1554116" y="2215470"/>
                  </a:cubicBezTo>
                  <a:cubicBezTo>
                    <a:pt x="1561105" y="2225620"/>
                    <a:pt x="1563291" y="2230413"/>
                    <a:pt x="1573769" y="2238303"/>
                  </a:cubicBezTo>
                  <a:cubicBezTo>
                    <a:pt x="1581226" y="2243918"/>
                    <a:pt x="1597352" y="2253525"/>
                    <a:pt x="1597352" y="2253525"/>
                  </a:cubicBezTo>
                  <a:cubicBezTo>
                    <a:pt x="1599972" y="2257330"/>
                    <a:pt x="1601873" y="2261707"/>
                    <a:pt x="1605213" y="2264941"/>
                  </a:cubicBezTo>
                  <a:cubicBezTo>
                    <a:pt x="1608553" y="2268175"/>
                    <a:pt x="1613893" y="2269110"/>
                    <a:pt x="1617004" y="2272552"/>
                  </a:cubicBezTo>
                  <a:cubicBezTo>
                    <a:pt x="1623225" y="2279436"/>
                    <a:pt x="1627485" y="2287774"/>
                    <a:pt x="1632726" y="2295385"/>
                  </a:cubicBezTo>
                  <a:cubicBezTo>
                    <a:pt x="1635346" y="2299190"/>
                    <a:pt x="1636657" y="2304264"/>
                    <a:pt x="1640587" y="2306801"/>
                  </a:cubicBezTo>
                  <a:lnTo>
                    <a:pt x="1652379" y="2314411"/>
                  </a:lnTo>
                  <a:lnTo>
                    <a:pt x="1660137" y="2325817"/>
                  </a:lnTo>
                  <a:cubicBezTo>
                    <a:pt x="1662498" y="2329357"/>
                    <a:pt x="1653116" y="2315268"/>
                    <a:pt x="1672031" y="2337244"/>
                  </a:cubicBezTo>
                  <a:lnTo>
                    <a:pt x="1678971" y="2346282"/>
                  </a:lnTo>
                  <a:cubicBezTo>
                    <a:pt x="1681734" y="2351039"/>
                    <a:pt x="1675470" y="2345807"/>
                    <a:pt x="1691683" y="2356272"/>
                  </a:cubicBezTo>
                  <a:cubicBezTo>
                    <a:pt x="1694304" y="2360077"/>
                    <a:pt x="1696406" y="2364269"/>
                    <a:pt x="1699544" y="2367688"/>
                  </a:cubicBezTo>
                  <a:cubicBezTo>
                    <a:pt x="1706930" y="2375732"/>
                    <a:pt x="1716961" y="2381564"/>
                    <a:pt x="1723127" y="2390520"/>
                  </a:cubicBezTo>
                  <a:lnTo>
                    <a:pt x="1738849" y="2413353"/>
                  </a:lnTo>
                  <a:cubicBezTo>
                    <a:pt x="1741470" y="2417159"/>
                    <a:pt x="1742779" y="2422232"/>
                    <a:pt x="1746710" y="2424769"/>
                  </a:cubicBezTo>
                  <a:lnTo>
                    <a:pt x="1770293" y="2439991"/>
                  </a:lnTo>
                  <a:lnTo>
                    <a:pt x="1779352" y="2427051"/>
                  </a:lnTo>
                  <a:cubicBezTo>
                    <a:pt x="1782022" y="2423414"/>
                    <a:pt x="1769880" y="2440792"/>
                    <a:pt x="1782084" y="2417159"/>
                  </a:cubicBezTo>
                  <a:lnTo>
                    <a:pt x="1788967" y="2405176"/>
                  </a:lnTo>
                  <a:cubicBezTo>
                    <a:pt x="1792111" y="2401330"/>
                    <a:pt x="1786464" y="2415850"/>
                    <a:pt x="1793876" y="2394326"/>
                  </a:cubicBezTo>
                  <a:cubicBezTo>
                    <a:pt x="1792566" y="2375298"/>
                    <a:pt x="1792121" y="2356197"/>
                    <a:pt x="1789945" y="2337244"/>
                  </a:cubicBezTo>
                  <a:cubicBezTo>
                    <a:pt x="1789488" y="2333258"/>
                    <a:pt x="1787153" y="2329685"/>
                    <a:pt x="1786015" y="2325828"/>
                  </a:cubicBezTo>
                  <a:cubicBezTo>
                    <a:pt x="1784531" y="2320799"/>
                    <a:pt x="1783395" y="2315680"/>
                    <a:pt x="1782084" y="2310606"/>
                  </a:cubicBezTo>
                  <a:cubicBezTo>
                    <a:pt x="1783395" y="2297922"/>
                    <a:pt x="1784382" y="2285202"/>
                    <a:pt x="1786015" y="2272552"/>
                  </a:cubicBezTo>
                  <a:cubicBezTo>
                    <a:pt x="1787004" y="2264896"/>
                    <a:pt x="1789014" y="2257382"/>
                    <a:pt x="1789945" y="2249719"/>
                  </a:cubicBezTo>
                  <a:cubicBezTo>
                    <a:pt x="1791636" y="2235804"/>
                    <a:pt x="1792566" y="2221813"/>
                    <a:pt x="1793876" y="2207859"/>
                  </a:cubicBezTo>
                  <a:cubicBezTo>
                    <a:pt x="1792566" y="2187564"/>
                    <a:pt x="1791620" y="2167243"/>
                    <a:pt x="1789945" y="2146972"/>
                  </a:cubicBezTo>
                  <a:cubicBezTo>
                    <a:pt x="1788143" y="2125161"/>
                    <a:pt x="1785233" y="2107421"/>
                    <a:pt x="1782084" y="2086085"/>
                  </a:cubicBezTo>
                  <a:cubicBezTo>
                    <a:pt x="1780774" y="2067059"/>
                    <a:pt x="1778154" y="2048073"/>
                    <a:pt x="1778154" y="2029004"/>
                  </a:cubicBezTo>
                  <a:cubicBezTo>
                    <a:pt x="1778154" y="1962330"/>
                    <a:pt x="1787531" y="2030208"/>
                    <a:pt x="1778154" y="1975728"/>
                  </a:cubicBezTo>
                  <a:cubicBezTo>
                    <a:pt x="1782487" y="1862446"/>
                    <a:pt x="1784514" y="1901381"/>
                    <a:pt x="1778154" y="1812094"/>
                  </a:cubicBezTo>
                  <a:cubicBezTo>
                    <a:pt x="1777605" y="1804388"/>
                    <a:pt x="1773129" y="1742101"/>
                    <a:pt x="1770293" y="1728375"/>
                  </a:cubicBezTo>
                  <a:cubicBezTo>
                    <a:pt x="1768668" y="1720508"/>
                    <a:pt x="1765053" y="1713153"/>
                    <a:pt x="1762432" y="1705542"/>
                  </a:cubicBezTo>
                  <a:lnTo>
                    <a:pt x="1758501" y="1694126"/>
                  </a:lnTo>
                  <a:cubicBezTo>
                    <a:pt x="1755697" y="1685982"/>
                    <a:pt x="1753883" y="1677370"/>
                    <a:pt x="1746710" y="1671294"/>
                  </a:cubicBezTo>
                  <a:cubicBezTo>
                    <a:pt x="1739600" y="1665270"/>
                    <a:pt x="1732090" y="1658964"/>
                    <a:pt x="1723127" y="1656072"/>
                  </a:cubicBezTo>
                  <a:cubicBezTo>
                    <a:pt x="1694419" y="1646807"/>
                    <a:pt x="1707583" y="1650407"/>
                    <a:pt x="1683822" y="1644655"/>
                  </a:cubicBezTo>
                  <a:close/>
                  <a:moveTo>
                    <a:pt x="2800350" y="0"/>
                  </a:moveTo>
                  <a:lnTo>
                    <a:pt x="2819400" y="6350"/>
                  </a:lnTo>
                  <a:lnTo>
                    <a:pt x="2838450" y="12700"/>
                  </a:lnTo>
                  <a:cubicBezTo>
                    <a:pt x="2851150" y="16933"/>
                    <a:pt x="2863969" y="20825"/>
                    <a:pt x="2876550" y="25400"/>
                  </a:cubicBezTo>
                  <a:cubicBezTo>
                    <a:pt x="2887262" y="29295"/>
                    <a:pt x="2897486" y="34495"/>
                    <a:pt x="2908300" y="38100"/>
                  </a:cubicBezTo>
                  <a:cubicBezTo>
                    <a:pt x="2916579" y="40860"/>
                    <a:pt x="2925233" y="42333"/>
                    <a:pt x="2933700" y="44450"/>
                  </a:cubicBezTo>
                  <a:cubicBezTo>
                    <a:pt x="2952067" y="49042"/>
                    <a:pt x="2967265" y="62016"/>
                    <a:pt x="2984500" y="69850"/>
                  </a:cubicBezTo>
                  <a:cubicBezTo>
                    <a:pt x="2990594" y="72620"/>
                    <a:pt x="2997200" y="74083"/>
                    <a:pt x="3003550" y="76200"/>
                  </a:cubicBezTo>
                  <a:cubicBezTo>
                    <a:pt x="3035648" y="86899"/>
                    <a:pt x="3038784" y="102387"/>
                    <a:pt x="3060700" y="120650"/>
                  </a:cubicBezTo>
                  <a:cubicBezTo>
                    <a:pt x="3066563" y="125536"/>
                    <a:pt x="3073400" y="129117"/>
                    <a:pt x="3079750" y="133350"/>
                  </a:cubicBezTo>
                  <a:cubicBezTo>
                    <a:pt x="3086100" y="137583"/>
                    <a:pt x="3088217" y="146050"/>
                    <a:pt x="3092450" y="152400"/>
                  </a:cubicBezTo>
                  <a:lnTo>
                    <a:pt x="3105150" y="171450"/>
                  </a:lnTo>
                  <a:lnTo>
                    <a:pt x="3155950" y="247650"/>
                  </a:lnTo>
                  <a:cubicBezTo>
                    <a:pt x="3159663" y="253219"/>
                    <a:pt x="3160183" y="260350"/>
                    <a:pt x="3162300" y="266700"/>
                  </a:cubicBezTo>
                  <a:lnTo>
                    <a:pt x="3168650" y="285750"/>
                  </a:lnTo>
                  <a:lnTo>
                    <a:pt x="3187700" y="342900"/>
                  </a:lnTo>
                  <a:cubicBezTo>
                    <a:pt x="3191933" y="355600"/>
                    <a:pt x="3194963" y="368767"/>
                    <a:pt x="3200400" y="381000"/>
                  </a:cubicBezTo>
                  <a:cubicBezTo>
                    <a:pt x="3222257" y="430178"/>
                    <a:pt x="3207650" y="359501"/>
                    <a:pt x="3225800" y="438150"/>
                  </a:cubicBezTo>
                  <a:cubicBezTo>
                    <a:pt x="3229165" y="452734"/>
                    <a:pt x="3230172" y="467764"/>
                    <a:pt x="3232150" y="482600"/>
                  </a:cubicBezTo>
                  <a:cubicBezTo>
                    <a:pt x="3240505" y="545266"/>
                    <a:pt x="3237591" y="527940"/>
                    <a:pt x="3244850" y="596900"/>
                  </a:cubicBezTo>
                  <a:cubicBezTo>
                    <a:pt x="3246857" y="615962"/>
                    <a:pt x="3248667" y="635051"/>
                    <a:pt x="3251200" y="654050"/>
                  </a:cubicBezTo>
                  <a:cubicBezTo>
                    <a:pt x="3257402" y="700563"/>
                    <a:pt x="3259868" y="690534"/>
                    <a:pt x="3263900" y="742950"/>
                  </a:cubicBezTo>
                  <a:cubicBezTo>
                    <a:pt x="3266827" y="780996"/>
                    <a:pt x="3268133" y="819150"/>
                    <a:pt x="3270250" y="857250"/>
                  </a:cubicBezTo>
                  <a:lnTo>
                    <a:pt x="3276600" y="876300"/>
                  </a:lnTo>
                  <a:cubicBezTo>
                    <a:pt x="3280833" y="889000"/>
                    <a:pt x="3282205" y="903048"/>
                    <a:pt x="3289300" y="914400"/>
                  </a:cubicBezTo>
                  <a:cubicBezTo>
                    <a:pt x="3302359" y="935294"/>
                    <a:pt x="3355865" y="932379"/>
                    <a:pt x="3365500" y="933450"/>
                  </a:cubicBezTo>
                  <a:lnTo>
                    <a:pt x="3403600" y="927100"/>
                  </a:lnTo>
                  <a:cubicBezTo>
                    <a:pt x="3410202" y="926000"/>
                    <a:pt x="3416300" y="922867"/>
                    <a:pt x="3422650" y="920750"/>
                  </a:cubicBezTo>
                  <a:lnTo>
                    <a:pt x="3460750" y="908050"/>
                  </a:lnTo>
                  <a:cubicBezTo>
                    <a:pt x="3475230" y="903223"/>
                    <a:pt x="3485507" y="890063"/>
                    <a:pt x="3498850" y="882650"/>
                  </a:cubicBezTo>
                  <a:cubicBezTo>
                    <a:pt x="3504701" y="879399"/>
                    <a:pt x="3511464" y="878139"/>
                    <a:pt x="3517900" y="876300"/>
                  </a:cubicBezTo>
                  <a:cubicBezTo>
                    <a:pt x="3563085" y="863390"/>
                    <a:pt x="3565358" y="868374"/>
                    <a:pt x="3632200" y="863600"/>
                  </a:cubicBezTo>
                  <a:lnTo>
                    <a:pt x="3727450" y="869950"/>
                  </a:lnTo>
                  <a:cubicBezTo>
                    <a:pt x="3734129" y="870395"/>
                    <a:pt x="3740150" y="874183"/>
                    <a:pt x="3746500" y="876300"/>
                  </a:cubicBezTo>
                  <a:lnTo>
                    <a:pt x="3784600" y="889000"/>
                  </a:lnTo>
                  <a:cubicBezTo>
                    <a:pt x="3797300" y="893233"/>
                    <a:pt x="3810271" y="896728"/>
                    <a:pt x="3822700" y="901700"/>
                  </a:cubicBezTo>
                  <a:cubicBezTo>
                    <a:pt x="3831489" y="905216"/>
                    <a:pt x="3839399" y="910671"/>
                    <a:pt x="3848100" y="914400"/>
                  </a:cubicBezTo>
                  <a:cubicBezTo>
                    <a:pt x="3854252" y="917037"/>
                    <a:pt x="3861923" y="916569"/>
                    <a:pt x="3867150" y="920750"/>
                  </a:cubicBezTo>
                  <a:cubicBezTo>
                    <a:pt x="3873109" y="925518"/>
                    <a:pt x="3875617" y="933450"/>
                    <a:pt x="3879850" y="939800"/>
                  </a:cubicBezTo>
                  <a:lnTo>
                    <a:pt x="3898900" y="952500"/>
                  </a:lnTo>
                  <a:cubicBezTo>
                    <a:pt x="3917615" y="964977"/>
                    <a:pt x="3924033" y="989799"/>
                    <a:pt x="3930650" y="1009650"/>
                  </a:cubicBezTo>
                  <a:cubicBezTo>
                    <a:pt x="3935477" y="1024130"/>
                    <a:pt x="3948637" y="1034407"/>
                    <a:pt x="3956050" y="1047750"/>
                  </a:cubicBezTo>
                  <a:cubicBezTo>
                    <a:pt x="3959301" y="1053601"/>
                    <a:pt x="3960283" y="1060450"/>
                    <a:pt x="3962400" y="1066800"/>
                  </a:cubicBezTo>
                  <a:cubicBezTo>
                    <a:pt x="3967227" y="1081280"/>
                    <a:pt x="3979333" y="1092200"/>
                    <a:pt x="3987800" y="1104900"/>
                  </a:cubicBezTo>
                  <a:cubicBezTo>
                    <a:pt x="3991513" y="1110469"/>
                    <a:pt x="3992033" y="1117600"/>
                    <a:pt x="3994150" y="1123950"/>
                  </a:cubicBezTo>
                  <a:lnTo>
                    <a:pt x="4006850" y="1162050"/>
                  </a:lnTo>
                  <a:cubicBezTo>
                    <a:pt x="4022310" y="1208429"/>
                    <a:pt x="4016303" y="1187163"/>
                    <a:pt x="4025900" y="1225550"/>
                  </a:cubicBezTo>
                  <a:cubicBezTo>
                    <a:pt x="4027523" y="1232044"/>
                    <a:pt x="4030133" y="1238250"/>
                    <a:pt x="4032250" y="1244600"/>
                  </a:cubicBezTo>
                  <a:cubicBezTo>
                    <a:pt x="4040349" y="1268898"/>
                    <a:pt x="4046502" y="1284108"/>
                    <a:pt x="4051300" y="1308100"/>
                  </a:cubicBezTo>
                  <a:cubicBezTo>
                    <a:pt x="4055705" y="1330126"/>
                    <a:pt x="4060950" y="1369302"/>
                    <a:pt x="4064000" y="1390650"/>
                  </a:cubicBezTo>
                  <a:cubicBezTo>
                    <a:pt x="4055938" y="1430958"/>
                    <a:pt x="4060268" y="1411929"/>
                    <a:pt x="4051300" y="1447800"/>
                  </a:cubicBezTo>
                  <a:cubicBezTo>
                    <a:pt x="4048053" y="1460787"/>
                    <a:pt x="4044037" y="1473667"/>
                    <a:pt x="4038600" y="1485900"/>
                  </a:cubicBezTo>
                  <a:cubicBezTo>
                    <a:pt x="4035500" y="1492874"/>
                    <a:pt x="4030133" y="1498600"/>
                    <a:pt x="4025900" y="1504950"/>
                  </a:cubicBezTo>
                  <a:cubicBezTo>
                    <a:pt x="4018474" y="1516089"/>
                    <a:pt x="4017433" y="1530350"/>
                    <a:pt x="4013200" y="1543050"/>
                  </a:cubicBezTo>
                  <a:cubicBezTo>
                    <a:pt x="3999156" y="1557094"/>
                    <a:pt x="3990291" y="1563469"/>
                    <a:pt x="3981450" y="1581150"/>
                  </a:cubicBezTo>
                  <a:cubicBezTo>
                    <a:pt x="3978457" y="1587137"/>
                    <a:pt x="3977217" y="1593850"/>
                    <a:pt x="3975100" y="1600200"/>
                  </a:cubicBezTo>
                  <a:cubicBezTo>
                    <a:pt x="3970273" y="1614680"/>
                    <a:pt x="3957113" y="1624957"/>
                    <a:pt x="3949700" y="1638300"/>
                  </a:cubicBezTo>
                  <a:cubicBezTo>
                    <a:pt x="3946449" y="1644151"/>
                    <a:pt x="3946343" y="1651363"/>
                    <a:pt x="3943350" y="1657350"/>
                  </a:cubicBezTo>
                  <a:cubicBezTo>
                    <a:pt x="3939937" y="1664176"/>
                    <a:pt x="3934436" y="1669774"/>
                    <a:pt x="3930650" y="1676400"/>
                  </a:cubicBezTo>
                  <a:cubicBezTo>
                    <a:pt x="3884403" y="1757333"/>
                    <a:pt x="3931775" y="1676122"/>
                    <a:pt x="3920478" y="1702280"/>
                  </a:cubicBezTo>
                  <a:lnTo>
                    <a:pt x="3911600" y="1720850"/>
                  </a:lnTo>
                  <a:cubicBezTo>
                    <a:pt x="3886981" y="1770089"/>
                    <a:pt x="3908511" y="1711067"/>
                    <a:pt x="3892550" y="1758950"/>
                  </a:cubicBezTo>
                  <a:cubicBezTo>
                    <a:pt x="3890137" y="1766190"/>
                    <a:pt x="3884083" y="1771650"/>
                    <a:pt x="3879850" y="1778000"/>
                  </a:cubicBezTo>
                  <a:cubicBezTo>
                    <a:pt x="3871383" y="1790700"/>
                    <a:pt x="3861863" y="1802757"/>
                    <a:pt x="3854450" y="1816100"/>
                  </a:cubicBezTo>
                  <a:cubicBezTo>
                    <a:pt x="3851199" y="1821951"/>
                    <a:pt x="3851093" y="1829163"/>
                    <a:pt x="3848100" y="1835150"/>
                  </a:cubicBezTo>
                  <a:cubicBezTo>
                    <a:pt x="3844687" y="1841976"/>
                    <a:pt x="3839633" y="1847850"/>
                    <a:pt x="3835400" y="1854200"/>
                  </a:cubicBezTo>
                  <a:cubicBezTo>
                    <a:pt x="3827974" y="1865339"/>
                    <a:pt x="3828137" y="1880067"/>
                    <a:pt x="3822700" y="1892300"/>
                  </a:cubicBezTo>
                  <a:cubicBezTo>
                    <a:pt x="3819600" y="1899274"/>
                    <a:pt x="3814233" y="1905000"/>
                    <a:pt x="3810000" y="1911350"/>
                  </a:cubicBezTo>
                  <a:cubicBezTo>
                    <a:pt x="3802574" y="1922489"/>
                    <a:pt x="3802737" y="1937217"/>
                    <a:pt x="3797300" y="1949450"/>
                  </a:cubicBezTo>
                  <a:cubicBezTo>
                    <a:pt x="3794200" y="1956424"/>
                    <a:pt x="3788386" y="1961874"/>
                    <a:pt x="3784600" y="1968500"/>
                  </a:cubicBezTo>
                  <a:cubicBezTo>
                    <a:pt x="3767884" y="1997753"/>
                    <a:pt x="3775837" y="1990675"/>
                    <a:pt x="3767768" y="1998399"/>
                  </a:cubicBezTo>
                  <a:lnTo>
                    <a:pt x="3752850" y="2012950"/>
                  </a:lnTo>
                  <a:cubicBezTo>
                    <a:pt x="3742057" y="2023743"/>
                    <a:pt x="3736821" y="2039002"/>
                    <a:pt x="3727450" y="2051050"/>
                  </a:cubicBezTo>
                  <a:cubicBezTo>
                    <a:pt x="3692377" y="2096144"/>
                    <a:pt x="3705588" y="2074452"/>
                    <a:pt x="3710422" y="2066883"/>
                  </a:cubicBezTo>
                  <a:cubicBezTo>
                    <a:pt x="3712135" y="2064234"/>
                    <a:pt x="3711479" y="2065216"/>
                    <a:pt x="3710422" y="2066883"/>
                  </a:cubicBezTo>
                  <a:cubicBezTo>
                    <a:pt x="3708399" y="2070012"/>
                    <a:pt x="3703982" y="2076727"/>
                    <a:pt x="3695700" y="2089150"/>
                  </a:cubicBezTo>
                  <a:lnTo>
                    <a:pt x="3657600" y="2146300"/>
                  </a:lnTo>
                  <a:cubicBezTo>
                    <a:pt x="3654349" y="2152151"/>
                    <a:pt x="3653367" y="2159000"/>
                    <a:pt x="3651250" y="2165350"/>
                  </a:cubicBezTo>
                  <a:cubicBezTo>
                    <a:pt x="3646423" y="2179830"/>
                    <a:pt x="3633263" y="2190107"/>
                    <a:pt x="3625850" y="2203450"/>
                  </a:cubicBezTo>
                  <a:cubicBezTo>
                    <a:pt x="3622599" y="2209301"/>
                    <a:pt x="3622493" y="2216513"/>
                    <a:pt x="3619500" y="2222500"/>
                  </a:cubicBezTo>
                  <a:cubicBezTo>
                    <a:pt x="3616087" y="2229326"/>
                    <a:pt x="3610213" y="2234724"/>
                    <a:pt x="3606800" y="2241550"/>
                  </a:cubicBezTo>
                  <a:cubicBezTo>
                    <a:pt x="3580510" y="2294130"/>
                    <a:pt x="3624146" y="2225055"/>
                    <a:pt x="3587750" y="2279650"/>
                  </a:cubicBezTo>
                  <a:cubicBezTo>
                    <a:pt x="3580324" y="2290789"/>
                    <a:pt x="3578060" y="2304706"/>
                    <a:pt x="3575050" y="2317750"/>
                  </a:cubicBezTo>
                  <a:cubicBezTo>
                    <a:pt x="3563321" y="2368576"/>
                    <a:pt x="3563169" y="2496572"/>
                    <a:pt x="3562350" y="2514600"/>
                  </a:cubicBezTo>
                  <a:cubicBezTo>
                    <a:pt x="3560425" y="2556942"/>
                    <a:pt x="3558564" y="2599291"/>
                    <a:pt x="3556000" y="2641600"/>
                  </a:cubicBezTo>
                  <a:cubicBezTo>
                    <a:pt x="3554330" y="2669147"/>
                    <a:pt x="3549650" y="2696552"/>
                    <a:pt x="3549650" y="2724150"/>
                  </a:cubicBezTo>
                  <a:cubicBezTo>
                    <a:pt x="3549650" y="2779224"/>
                    <a:pt x="3553883" y="2834217"/>
                    <a:pt x="3556000" y="2889250"/>
                  </a:cubicBezTo>
                  <a:cubicBezTo>
                    <a:pt x="3550530" y="2916599"/>
                    <a:pt x="3547362" y="2930665"/>
                    <a:pt x="3543300" y="2959100"/>
                  </a:cubicBezTo>
                  <a:cubicBezTo>
                    <a:pt x="3540887" y="2975994"/>
                    <a:pt x="3539067" y="2992967"/>
                    <a:pt x="3536950" y="3009900"/>
                  </a:cubicBezTo>
                  <a:cubicBezTo>
                    <a:pt x="3546723" y="3058766"/>
                    <a:pt x="3540682" y="3031179"/>
                    <a:pt x="3556000" y="3092450"/>
                  </a:cubicBezTo>
                  <a:cubicBezTo>
                    <a:pt x="3556000" y="3092450"/>
                    <a:pt x="3572029" y="3118502"/>
                    <a:pt x="3581400" y="3130550"/>
                  </a:cubicBezTo>
                  <a:cubicBezTo>
                    <a:pt x="3589987" y="3141590"/>
                    <a:pt x="3595548" y="3148297"/>
                    <a:pt x="3599123" y="3152006"/>
                  </a:cubicBezTo>
                  <a:cubicBezTo>
                    <a:pt x="3600391" y="3155394"/>
                    <a:pt x="3602816" y="3160681"/>
                    <a:pt x="3606800" y="3168650"/>
                  </a:cubicBezTo>
                  <a:cubicBezTo>
                    <a:pt x="3615641" y="3186331"/>
                    <a:pt x="3624506" y="3192706"/>
                    <a:pt x="3638550" y="3206750"/>
                  </a:cubicBezTo>
                  <a:cubicBezTo>
                    <a:pt x="3649343" y="3217543"/>
                    <a:pt x="3655483" y="3232150"/>
                    <a:pt x="3663950" y="3244850"/>
                  </a:cubicBezTo>
                  <a:cubicBezTo>
                    <a:pt x="3667663" y="3250419"/>
                    <a:pt x="3668183" y="3257550"/>
                    <a:pt x="3670300" y="3263900"/>
                  </a:cubicBezTo>
                  <a:cubicBezTo>
                    <a:pt x="3687071" y="3314214"/>
                    <a:pt x="3680799" y="3288795"/>
                    <a:pt x="3689350" y="3340100"/>
                  </a:cubicBezTo>
                  <a:cubicBezTo>
                    <a:pt x="3678173" y="3373630"/>
                    <a:pt x="3686713" y="3353581"/>
                    <a:pt x="3657600" y="3397250"/>
                  </a:cubicBezTo>
                  <a:lnTo>
                    <a:pt x="3638550" y="3409950"/>
                  </a:lnTo>
                  <a:cubicBezTo>
                    <a:pt x="3592978" y="3440331"/>
                    <a:pt x="3611243" y="3424557"/>
                    <a:pt x="3581400" y="3454400"/>
                  </a:cubicBezTo>
                  <a:cubicBezTo>
                    <a:pt x="3570607" y="3465193"/>
                    <a:pt x="3556643" y="3472387"/>
                    <a:pt x="3543300" y="3479800"/>
                  </a:cubicBezTo>
                  <a:cubicBezTo>
                    <a:pt x="3537449" y="3483051"/>
                    <a:pt x="3529819" y="3482437"/>
                    <a:pt x="3524250" y="3486150"/>
                  </a:cubicBezTo>
                  <a:cubicBezTo>
                    <a:pt x="3516778" y="3491131"/>
                    <a:pt x="3511550" y="3498850"/>
                    <a:pt x="3505200" y="3505200"/>
                  </a:cubicBezTo>
                  <a:cubicBezTo>
                    <a:pt x="3499804" y="3510596"/>
                    <a:pt x="3492500" y="3513667"/>
                    <a:pt x="3486150" y="3517900"/>
                  </a:cubicBezTo>
                  <a:cubicBezTo>
                    <a:pt x="3473450" y="3526367"/>
                    <a:pt x="3459537" y="3533249"/>
                    <a:pt x="3448050" y="3543300"/>
                  </a:cubicBezTo>
                  <a:cubicBezTo>
                    <a:pt x="3442307" y="3548326"/>
                    <a:pt x="3439583" y="3556000"/>
                    <a:pt x="3435350" y="3562350"/>
                  </a:cubicBezTo>
                  <a:cubicBezTo>
                    <a:pt x="3380755" y="3598746"/>
                    <a:pt x="3449830" y="3555110"/>
                    <a:pt x="3397250" y="3581400"/>
                  </a:cubicBezTo>
                  <a:cubicBezTo>
                    <a:pt x="3390424" y="3584813"/>
                    <a:pt x="3384550" y="3589867"/>
                    <a:pt x="3378200" y="3594100"/>
                  </a:cubicBezTo>
                  <a:cubicBezTo>
                    <a:pt x="3372631" y="3597813"/>
                    <a:pt x="3365500" y="3598333"/>
                    <a:pt x="3359150" y="3600450"/>
                  </a:cubicBezTo>
                  <a:cubicBezTo>
                    <a:pt x="3312771" y="3615910"/>
                    <a:pt x="3334037" y="3609903"/>
                    <a:pt x="3295650" y="3619500"/>
                  </a:cubicBezTo>
                  <a:cubicBezTo>
                    <a:pt x="3263900" y="3621617"/>
                    <a:pt x="3232090" y="3622969"/>
                    <a:pt x="3200400" y="3625850"/>
                  </a:cubicBezTo>
                  <a:cubicBezTo>
                    <a:pt x="3185494" y="3627205"/>
                    <a:pt x="3170786" y="3630222"/>
                    <a:pt x="3155950" y="3632200"/>
                  </a:cubicBezTo>
                  <a:cubicBezTo>
                    <a:pt x="3101097" y="3639514"/>
                    <a:pt x="3112573" y="3636920"/>
                    <a:pt x="3060700" y="3644900"/>
                  </a:cubicBezTo>
                  <a:cubicBezTo>
                    <a:pt x="3047975" y="3646858"/>
                    <a:pt x="3035225" y="3648725"/>
                    <a:pt x="3022600" y="3651250"/>
                  </a:cubicBezTo>
                  <a:cubicBezTo>
                    <a:pt x="2965516" y="3662667"/>
                    <a:pt x="3031992" y="3652860"/>
                    <a:pt x="2965450" y="3663950"/>
                  </a:cubicBezTo>
                  <a:cubicBezTo>
                    <a:pt x="2950687" y="3666411"/>
                    <a:pt x="2935817" y="3668183"/>
                    <a:pt x="2921000" y="3670300"/>
                  </a:cubicBezTo>
                  <a:cubicBezTo>
                    <a:pt x="2863850" y="3672417"/>
                    <a:pt x="2806634" y="3673190"/>
                    <a:pt x="2749550" y="3676650"/>
                  </a:cubicBezTo>
                  <a:cubicBezTo>
                    <a:pt x="2736698" y="3677429"/>
                    <a:pt x="2724309" y="3682357"/>
                    <a:pt x="2711450" y="3683000"/>
                  </a:cubicBezTo>
                  <a:cubicBezTo>
                    <a:pt x="2639542" y="3686595"/>
                    <a:pt x="2567517" y="3687233"/>
                    <a:pt x="2495550" y="3689350"/>
                  </a:cubicBezTo>
                  <a:cubicBezTo>
                    <a:pt x="2495550" y="3689350"/>
                    <a:pt x="2444884" y="3679981"/>
                    <a:pt x="2419350" y="3676650"/>
                  </a:cubicBezTo>
                  <a:cubicBezTo>
                    <a:pt x="2396167" y="3673626"/>
                    <a:pt x="2372783" y="3672417"/>
                    <a:pt x="2349500" y="3670300"/>
                  </a:cubicBezTo>
                  <a:lnTo>
                    <a:pt x="2184400" y="3663950"/>
                  </a:lnTo>
                  <a:cubicBezTo>
                    <a:pt x="2162830" y="3663120"/>
                    <a:pt x="2142067" y="3655483"/>
                    <a:pt x="2120900" y="3651250"/>
                  </a:cubicBezTo>
                  <a:cubicBezTo>
                    <a:pt x="2065251" y="3640120"/>
                    <a:pt x="2080417" y="3640375"/>
                    <a:pt x="2032000" y="3625850"/>
                  </a:cubicBezTo>
                  <a:cubicBezTo>
                    <a:pt x="2023641" y="3623342"/>
                    <a:pt x="2015067" y="3621617"/>
                    <a:pt x="2006600" y="3619500"/>
                  </a:cubicBezTo>
                  <a:cubicBezTo>
                    <a:pt x="1993613" y="3616253"/>
                    <a:pt x="1981322" y="3610647"/>
                    <a:pt x="1968500" y="3606800"/>
                  </a:cubicBezTo>
                  <a:cubicBezTo>
                    <a:pt x="1960141" y="3604292"/>
                    <a:pt x="1951567" y="3602567"/>
                    <a:pt x="1943100" y="3600450"/>
                  </a:cubicBezTo>
                  <a:cubicBezTo>
                    <a:pt x="1936606" y="3598827"/>
                    <a:pt x="1930400" y="3596217"/>
                    <a:pt x="1924050" y="3594100"/>
                  </a:cubicBezTo>
                  <a:cubicBezTo>
                    <a:pt x="1911350" y="3589867"/>
                    <a:pt x="1898183" y="3586837"/>
                    <a:pt x="1885950" y="3581400"/>
                  </a:cubicBezTo>
                  <a:cubicBezTo>
                    <a:pt x="1870037" y="3574327"/>
                    <a:pt x="1859813" y="3561613"/>
                    <a:pt x="1847850" y="3549650"/>
                  </a:cubicBezTo>
                  <a:cubicBezTo>
                    <a:pt x="1773767" y="3475567"/>
                    <a:pt x="1833033" y="3559175"/>
                    <a:pt x="1797050" y="3505200"/>
                  </a:cubicBezTo>
                  <a:cubicBezTo>
                    <a:pt x="1790700" y="3500967"/>
                    <a:pt x="1783396" y="3497896"/>
                    <a:pt x="1778000" y="3492500"/>
                  </a:cubicBezTo>
                  <a:cubicBezTo>
                    <a:pt x="1772604" y="3487104"/>
                    <a:pt x="1770186" y="3479313"/>
                    <a:pt x="1765300" y="3473450"/>
                  </a:cubicBezTo>
                  <a:cubicBezTo>
                    <a:pt x="1759551" y="3466551"/>
                    <a:pt x="1751999" y="3461299"/>
                    <a:pt x="1746250" y="3454400"/>
                  </a:cubicBezTo>
                  <a:cubicBezTo>
                    <a:pt x="1741364" y="3448537"/>
                    <a:pt x="1738436" y="3441213"/>
                    <a:pt x="1733550" y="3435350"/>
                  </a:cubicBezTo>
                  <a:cubicBezTo>
                    <a:pt x="1727801" y="3428451"/>
                    <a:pt x="1719481" y="3423772"/>
                    <a:pt x="1714500" y="3416300"/>
                  </a:cubicBezTo>
                  <a:cubicBezTo>
                    <a:pt x="1710787" y="3410731"/>
                    <a:pt x="1711143" y="3403237"/>
                    <a:pt x="1708150" y="3397250"/>
                  </a:cubicBezTo>
                  <a:cubicBezTo>
                    <a:pt x="1699309" y="3379569"/>
                    <a:pt x="1690444" y="3373194"/>
                    <a:pt x="1676400" y="3359150"/>
                  </a:cubicBezTo>
                  <a:cubicBezTo>
                    <a:pt x="1671247" y="3353997"/>
                    <a:pt x="1660228" y="3307161"/>
                    <a:pt x="1657350" y="3295650"/>
                  </a:cubicBezTo>
                  <a:lnTo>
                    <a:pt x="1663700" y="3276600"/>
                  </a:lnTo>
                  <a:lnTo>
                    <a:pt x="1670050" y="3257550"/>
                  </a:lnTo>
                  <a:cubicBezTo>
                    <a:pt x="1674283" y="3244850"/>
                    <a:pt x="1677313" y="3231683"/>
                    <a:pt x="1682750" y="3219450"/>
                  </a:cubicBezTo>
                  <a:cubicBezTo>
                    <a:pt x="1685850" y="3212476"/>
                    <a:pt x="1692037" y="3207226"/>
                    <a:pt x="1695450" y="3200400"/>
                  </a:cubicBezTo>
                  <a:cubicBezTo>
                    <a:pt x="1698443" y="3194413"/>
                    <a:pt x="1699683" y="3187700"/>
                    <a:pt x="1701800" y="3181350"/>
                  </a:cubicBezTo>
                  <a:cubicBezTo>
                    <a:pt x="1706627" y="3166870"/>
                    <a:pt x="1719787" y="3156593"/>
                    <a:pt x="1727200" y="3143250"/>
                  </a:cubicBezTo>
                  <a:cubicBezTo>
                    <a:pt x="1730451" y="3137399"/>
                    <a:pt x="1731433" y="3130550"/>
                    <a:pt x="1733550" y="3124200"/>
                  </a:cubicBezTo>
                  <a:cubicBezTo>
                    <a:pt x="1733550" y="3124200"/>
                    <a:pt x="1726287" y="3098333"/>
                    <a:pt x="1720850" y="3086100"/>
                  </a:cubicBezTo>
                  <a:cubicBezTo>
                    <a:pt x="1717750" y="3079126"/>
                    <a:pt x="1711563" y="3073876"/>
                    <a:pt x="1708150" y="3067050"/>
                  </a:cubicBezTo>
                  <a:cubicBezTo>
                    <a:pt x="1705157" y="3061063"/>
                    <a:pt x="1703917" y="3054350"/>
                    <a:pt x="1701800" y="3048000"/>
                  </a:cubicBezTo>
                  <a:lnTo>
                    <a:pt x="1682750" y="3028950"/>
                  </a:lnTo>
                  <a:cubicBezTo>
                    <a:pt x="1677354" y="3023554"/>
                    <a:pt x="1674283" y="3016250"/>
                    <a:pt x="1670050" y="3009900"/>
                  </a:cubicBezTo>
                  <a:lnTo>
                    <a:pt x="1657350" y="2990850"/>
                  </a:lnTo>
                  <a:lnTo>
                    <a:pt x="1619250" y="2933700"/>
                  </a:lnTo>
                  <a:lnTo>
                    <a:pt x="1600200" y="2921000"/>
                  </a:lnTo>
                  <a:cubicBezTo>
                    <a:pt x="1593850" y="2916767"/>
                    <a:pt x="1591733" y="2908300"/>
                    <a:pt x="1587500" y="2901950"/>
                  </a:cubicBezTo>
                  <a:lnTo>
                    <a:pt x="1549400" y="2844800"/>
                  </a:lnTo>
                  <a:lnTo>
                    <a:pt x="1536700" y="2825750"/>
                  </a:lnTo>
                  <a:cubicBezTo>
                    <a:pt x="1528233" y="2813050"/>
                    <a:pt x="1518713" y="2800993"/>
                    <a:pt x="1511300" y="2787650"/>
                  </a:cubicBezTo>
                  <a:cubicBezTo>
                    <a:pt x="1508049" y="2781799"/>
                    <a:pt x="1507067" y="2774950"/>
                    <a:pt x="1504950" y="2768600"/>
                  </a:cubicBezTo>
                  <a:cubicBezTo>
                    <a:pt x="1502537" y="2761360"/>
                    <a:pt x="1496483" y="2755900"/>
                    <a:pt x="1492250" y="2749550"/>
                  </a:cubicBezTo>
                  <a:cubicBezTo>
                    <a:pt x="1483783" y="2736850"/>
                    <a:pt x="1476221" y="2723498"/>
                    <a:pt x="1466850" y="2711450"/>
                  </a:cubicBezTo>
                  <a:cubicBezTo>
                    <a:pt x="1446040" y="2684694"/>
                    <a:pt x="1448988" y="2697134"/>
                    <a:pt x="1446640" y="2689657"/>
                  </a:cubicBezTo>
                  <a:lnTo>
                    <a:pt x="1441450" y="2673350"/>
                  </a:lnTo>
                  <a:lnTo>
                    <a:pt x="1422400" y="2660650"/>
                  </a:lnTo>
                  <a:cubicBezTo>
                    <a:pt x="1403685" y="2648173"/>
                    <a:pt x="1397267" y="2623351"/>
                    <a:pt x="1390650" y="2603500"/>
                  </a:cubicBezTo>
                  <a:lnTo>
                    <a:pt x="1371600" y="2590800"/>
                  </a:lnTo>
                  <a:cubicBezTo>
                    <a:pt x="1365250" y="2586567"/>
                    <a:pt x="1363133" y="2578100"/>
                    <a:pt x="1358900" y="2571750"/>
                  </a:cubicBezTo>
                  <a:lnTo>
                    <a:pt x="1346200" y="2552700"/>
                  </a:lnTo>
                  <a:lnTo>
                    <a:pt x="1308100" y="2495550"/>
                  </a:lnTo>
                  <a:cubicBezTo>
                    <a:pt x="1304849" y="2489699"/>
                    <a:pt x="1306483" y="2481233"/>
                    <a:pt x="1301750" y="2476500"/>
                  </a:cubicBezTo>
                  <a:cubicBezTo>
                    <a:pt x="1297017" y="2471767"/>
                    <a:pt x="1287927" y="2474331"/>
                    <a:pt x="1282700" y="2470150"/>
                  </a:cubicBezTo>
                  <a:cubicBezTo>
                    <a:pt x="1276741" y="2465382"/>
                    <a:pt x="1274233" y="2457450"/>
                    <a:pt x="1270000" y="2451100"/>
                  </a:cubicBezTo>
                  <a:cubicBezTo>
                    <a:pt x="1238250" y="2429933"/>
                    <a:pt x="1255183" y="2444750"/>
                    <a:pt x="1225550" y="2400300"/>
                  </a:cubicBezTo>
                  <a:cubicBezTo>
                    <a:pt x="1219200" y="2396067"/>
                    <a:pt x="1211896" y="2392996"/>
                    <a:pt x="1206500" y="2387600"/>
                  </a:cubicBezTo>
                  <a:cubicBezTo>
                    <a:pt x="1194190" y="2375290"/>
                    <a:pt x="1192615" y="2364994"/>
                    <a:pt x="1187450" y="2349500"/>
                  </a:cubicBezTo>
                  <a:cubicBezTo>
                    <a:pt x="1136650" y="2315633"/>
                    <a:pt x="1198033" y="2360083"/>
                    <a:pt x="1155700" y="2317750"/>
                  </a:cubicBezTo>
                  <a:cubicBezTo>
                    <a:pt x="1134158" y="2296208"/>
                    <a:pt x="1137595" y="2309981"/>
                    <a:pt x="1135445" y="2302568"/>
                  </a:cubicBezTo>
                  <a:lnTo>
                    <a:pt x="1130300" y="2286000"/>
                  </a:lnTo>
                  <a:cubicBezTo>
                    <a:pt x="1123950" y="2281767"/>
                    <a:pt x="1116018" y="2279259"/>
                    <a:pt x="1111250" y="2273300"/>
                  </a:cubicBezTo>
                  <a:cubicBezTo>
                    <a:pt x="1107069" y="2268073"/>
                    <a:pt x="1107017" y="2260600"/>
                    <a:pt x="1104900" y="2254250"/>
                  </a:cubicBezTo>
                  <a:cubicBezTo>
                    <a:pt x="1102487" y="2247010"/>
                    <a:pt x="1096433" y="2241550"/>
                    <a:pt x="1092200" y="2235200"/>
                  </a:cubicBezTo>
                  <a:lnTo>
                    <a:pt x="1054100" y="2178050"/>
                  </a:lnTo>
                  <a:cubicBezTo>
                    <a:pt x="1048587" y="2170961"/>
                    <a:pt x="1040031" y="2166472"/>
                    <a:pt x="1035050" y="2159000"/>
                  </a:cubicBezTo>
                  <a:cubicBezTo>
                    <a:pt x="1031337" y="2153431"/>
                    <a:pt x="1032881" y="2145177"/>
                    <a:pt x="1028700" y="2139950"/>
                  </a:cubicBezTo>
                  <a:cubicBezTo>
                    <a:pt x="995874" y="2098918"/>
                    <a:pt x="1019261" y="2156083"/>
                    <a:pt x="1003300" y="2108200"/>
                  </a:cubicBezTo>
                  <a:lnTo>
                    <a:pt x="984250" y="2095500"/>
                  </a:lnTo>
                  <a:cubicBezTo>
                    <a:pt x="977900" y="2091267"/>
                    <a:pt x="975783" y="2082800"/>
                    <a:pt x="971550" y="2076450"/>
                  </a:cubicBezTo>
                  <a:lnTo>
                    <a:pt x="958850" y="2057400"/>
                  </a:lnTo>
                  <a:cubicBezTo>
                    <a:pt x="950383" y="2044700"/>
                    <a:pt x="940863" y="2032643"/>
                    <a:pt x="933450" y="2019300"/>
                  </a:cubicBezTo>
                  <a:cubicBezTo>
                    <a:pt x="930199" y="2013449"/>
                    <a:pt x="929217" y="2006600"/>
                    <a:pt x="927100" y="2000250"/>
                  </a:cubicBezTo>
                  <a:cubicBezTo>
                    <a:pt x="922273" y="1985770"/>
                    <a:pt x="911071" y="1974198"/>
                    <a:pt x="901700" y="1962150"/>
                  </a:cubicBezTo>
                  <a:cubicBezTo>
                    <a:pt x="896187" y="1955061"/>
                    <a:pt x="889000" y="1949450"/>
                    <a:pt x="882650" y="1943100"/>
                  </a:cubicBezTo>
                  <a:cubicBezTo>
                    <a:pt x="877254" y="1937704"/>
                    <a:pt x="874183" y="1930400"/>
                    <a:pt x="869950" y="1924050"/>
                  </a:cubicBezTo>
                  <a:lnTo>
                    <a:pt x="844550" y="1885950"/>
                  </a:lnTo>
                  <a:cubicBezTo>
                    <a:pt x="836083" y="1873250"/>
                    <a:pt x="828521" y="1859898"/>
                    <a:pt x="819150" y="1847850"/>
                  </a:cubicBezTo>
                  <a:cubicBezTo>
                    <a:pt x="813637" y="1840761"/>
                    <a:pt x="806450" y="1835150"/>
                    <a:pt x="800100" y="1828800"/>
                  </a:cubicBezTo>
                  <a:cubicBezTo>
                    <a:pt x="789307" y="1818007"/>
                    <a:pt x="784751" y="1802187"/>
                    <a:pt x="774700" y="1790700"/>
                  </a:cubicBezTo>
                  <a:cubicBezTo>
                    <a:pt x="769674" y="1784957"/>
                    <a:pt x="761046" y="1783396"/>
                    <a:pt x="755650" y="1778000"/>
                  </a:cubicBezTo>
                  <a:cubicBezTo>
                    <a:pt x="750254" y="1772604"/>
                    <a:pt x="747183" y="1765300"/>
                    <a:pt x="742950" y="1758950"/>
                  </a:cubicBezTo>
                  <a:cubicBezTo>
                    <a:pt x="742950" y="1758950"/>
                    <a:pt x="716337" y="1743601"/>
                    <a:pt x="704850" y="1733550"/>
                  </a:cubicBezTo>
                  <a:cubicBezTo>
                    <a:pt x="699107" y="1728524"/>
                    <a:pt x="696383" y="1720850"/>
                    <a:pt x="692150" y="1714500"/>
                  </a:cubicBezTo>
                  <a:lnTo>
                    <a:pt x="673100" y="1701800"/>
                  </a:lnTo>
                  <a:cubicBezTo>
                    <a:pt x="666750" y="1697567"/>
                    <a:pt x="664633" y="1689100"/>
                    <a:pt x="660400" y="1682750"/>
                  </a:cubicBezTo>
                  <a:lnTo>
                    <a:pt x="647700" y="1663700"/>
                  </a:lnTo>
                  <a:cubicBezTo>
                    <a:pt x="618587" y="1620031"/>
                    <a:pt x="627127" y="1640080"/>
                    <a:pt x="615950" y="1606550"/>
                  </a:cubicBezTo>
                  <a:cubicBezTo>
                    <a:pt x="609600" y="1602317"/>
                    <a:pt x="601668" y="1599809"/>
                    <a:pt x="596900" y="1593850"/>
                  </a:cubicBezTo>
                  <a:cubicBezTo>
                    <a:pt x="592719" y="1588623"/>
                    <a:pt x="592667" y="1581150"/>
                    <a:pt x="590550" y="1574800"/>
                  </a:cubicBezTo>
                  <a:cubicBezTo>
                    <a:pt x="588137" y="1567560"/>
                    <a:pt x="582083" y="1562100"/>
                    <a:pt x="577850" y="1555750"/>
                  </a:cubicBezTo>
                  <a:lnTo>
                    <a:pt x="539750" y="1498600"/>
                  </a:lnTo>
                  <a:cubicBezTo>
                    <a:pt x="536499" y="1492749"/>
                    <a:pt x="535517" y="1485900"/>
                    <a:pt x="533400" y="1479550"/>
                  </a:cubicBezTo>
                  <a:cubicBezTo>
                    <a:pt x="530987" y="1472310"/>
                    <a:pt x="524933" y="1466850"/>
                    <a:pt x="520700" y="1460500"/>
                  </a:cubicBezTo>
                  <a:cubicBezTo>
                    <a:pt x="512233" y="1447800"/>
                    <a:pt x="502713" y="1435743"/>
                    <a:pt x="495300" y="1422400"/>
                  </a:cubicBezTo>
                  <a:cubicBezTo>
                    <a:pt x="492049" y="1416549"/>
                    <a:pt x="491943" y="1409337"/>
                    <a:pt x="488950" y="1403350"/>
                  </a:cubicBezTo>
                  <a:cubicBezTo>
                    <a:pt x="485537" y="1396524"/>
                    <a:pt x="480483" y="1390650"/>
                    <a:pt x="476250" y="1384300"/>
                  </a:cubicBezTo>
                  <a:cubicBezTo>
                    <a:pt x="448436" y="1375029"/>
                    <a:pt x="460640" y="1381534"/>
                    <a:pt x="456363" y="1373248"/>
                  </a:cubicBezTo>
                  <a:lnTo>
                    <a:pt x="444500" y="1358900"/>
                  </a:lnTo>
                  <a:cubicBezTo>
                    <a:pt x="397242" y="1311642"/>
                    <a:pt x="436330" y="1365695"/>
                    <a:pt x="406400" y="1320800"/>
                  </a:cubicBezTo>
                  <a:lnTo>
                    <a:pt x="387350" y="1314450"/>
                  </a:lnTo>
                  <a:lnTo>
                    <a:pt x="349250" y="1301750"/>
                  </a:lnTo>
                  <a:cubicBezTo>
                    <a:pt x="332317" y="1303867"/>
                    <a:pt x="315283" y="1305295"/>
                    <a:pt x="298450" y="1308100"/>
                  </a:cubicBezTo>
                  <a:cubicBezTo>
                    <a:pt x="289842" y="1309535"/>
                    <a:pt x="281636" y="1312889"/>
                    <a:pt x="273050" y="1314450"/>
                  </a:cubicBezTo>
                  <a:cubicBezTo>
                    <a:pt x="189624" y="1329618"/>
                    <a:pt x="260809" y="1312748"/>
                    <a:pt x="203200" y="1327150"/>
                  </a:cubicBezTo>
                  <a:cubicBezTo>
                    <a:pt x="114169" y="1319731"/>
                    <a:pt x="152141" y="1324990"/>
                    <a:pt x="88900" y="1314450"/>
                  </a:cubicBezTo>
                  <a:cubicBezTo>
                    <a:pt x="67608" y="1310901"/>
                    <a:pt x="46031" y="1308098"/>
                    <a:pt x="25400" y="1301750"/>
                  </a:cubicBezTo>
                  <a:cubicBezTo>
                    <a:pt x="18106" y="1299506"/>
                    <a:pt x="8447" y="1296388"/>
                    <a:pt x="6350" y="1289050"/>
                  </a:cubicBezTo>
                  <a:cubicBezTo>
                    <a:pt x="-652" y="1264543"/>
                    <a:pt x="2117" y="1238250"/>
                    <a:pt x="0" y="1212850"/>
                  </a:cubicBezTo>
                  <a:cubicBezTo>
                    <a:pt x="8763" y="1186560"/>
                    <a:pt x="2637" y="1199369"/>
                    <a:pt x="19050" y="1174750"/>
                  </a:cubicBezTo>
                  <a:cubicBezTo>
                    <a:pt x="26476" y="1163611"/>
                    <a:pt x="26313" y="1148883"/>
                    <a:pt x="31750" y="1136650"/>
                  </a:cubicBezTo>
                  <a:cubicBezTo>
                    <a:pt x="34850" y="1129676"/>
                    <a:pt x="40217" y="1123950"/>
                    <a:pt x="44450" y="1117600"/>
                  </a:cubicBezTo>
                  <a:cubicBezTo>
                    <a:pt x="51876" y="1106461"/>
                    <a:pt x="51713" y="1091733"/>
                    <a:pt x="57150" y="1079500"/>
                  </a:cubicBezTo>
                  <a:cubicBezTo>
                    <a:pt x="60250" y="1072526"/>
                    <a:pt x="65617" y="1066800"/>
                    <a:pt x="69850" y="1060450"/>
                  </a:cubicBezTo>
                  <a:cubicBezTo>
                    <a:pt x="77276" y="1049311"/>
                    <a:pt x="78317" y="1035050"/>
                    <a:pt x="82550" y="1022350"/>
                  </a:cubicBezTo>
                  <a:cubicBezTo>
                    <a:pt x="133350" y="1005417"/>
                    <a:pt x="74083" y="1030817"/>
                    <a:pt x="107950" y="996950"/>
                  </a:cubicBezTo>
                  <a:cubicBezTo>
                    <a:pt x="112683" y="992217"/>
                    <a:pt x="121773" y="994781"/>
                    <a:pt x="127000" y="990600"/>
                  </a:cubicBezTo>
                  <a:cubicBezTo>
                    <a:pt x="132959" y="985832"/>
                    <a:pt x="121708" y="982133"/>
                    <a:pt x="139700" y="971550"/>
                  </a:cubicBezTo>
                  <a:lnTo>
                    <a:pt x="177800" y="933450"/>
                  </a:lnTo>
                  <a:cubicBezTo>
                    <a:pt x="177814" y="933424"/>
                    <a:pt x="185109" y="919791"/>
                    <a:pt x="190500" y="914400"/>
                  </a:cubicBezTo>
                  <a:cubicBezTo>
                    <a:pt x="197984" y="906916"/>
                    <a:pt x="206711" y="900601"/>
                    <a:pt x="215900" y="895350"/>
                  </a:cubicBezTo>
                  <a:cubicBezTo>
                    <a:pt x="221712" y="892029"/>
                    <a:pt x="229723" y="893181"/>
                    <a:pt x="234950" y="889000"/>
                  </a:cubicBezTo>
                  <a:cubicBezTo>
                    <a:pt x="240909" y="884232"/>
                    <a:pt x="243417" y="876300"/>
                    <a:pt x="247650" y="869950"/>
                  </a:cubicBezTo>
                  <a:cubicBezTo>
                    <a:pt x="247650" y="869950"/>
                    <a:pt x="274398" y="864345"/>
                    <a:pt x="285750" y="857250"/>
                  </a:cubicBezTo>
                  <a:cubicBezTo>
                    <a:pt x="292222" y="853205"/>
                    <a:pt x="294217" y="844550"/>
                    <a:pt x="298450" y="838200"/>
                  </a:cubicBezTo>
                  <a:cubicBezTo>
                    <a:pt x="343126" y="823308"/>
                    <a:pt x="287973" y="842690"/>
                    <a:pt x="342900" y="819150"/>
                  </a:cubicBezTo>
                  <a:cubicBezTo>
                    <a:pt x="349052" y="816513"/>
                    <a:pt x="355963" y="815793"/>
                    <a:pt x="361950" y="812800"/>
                  </a:cubicBezTo>
                  <a:cubicBezTo>
                    <a:pt x="368776" y="809387"/>
                    <a:pt x="374650" y="804333"/>
                    <a:pt x="381000" y="800100"/>
                  </a:cubicBezTo>
                  <a:cubicBezTo>
                    <a:pt x="396752" y="789598"/>
                    <a:pt x="414867" y="783167"/>
                    <a:pt x="431800" y="774700"/>
                  </a:cubicBezTo>
                  <a:cubicBezTo>
                    <a:pt x="439606" y="770797"/>
                    <a:pt x="448733" y="770467"/>
                    <a:pt x="457200" y="768350"/>
                  </a:cubicBezTo>
                  <a:lnTo>
                    <a:pt x="482600" y="762000"/>
                  </a:lnTo>
                  <a:lnTo>
                    <a:pt x="533400" y="749300"/>
                  </a:lnTo>
                  <a:cubicBezTo>
                    <a:pt x="565123" y="741369"/>
                    <a:pt x="672058" y="733512"/>
                    <a:pt x="711200" y="730250"/>
                  </a:cubicBezTo>
                  <a:cubicBezTo>
                    <a:pt x="711200" y="730250"/>
                    <a:pt x="738507" y="744857"/>
                    <a:pt x="749300" y="755650"/>
                  </a:cubicBezTo>
                  <a:cubicBezTo>
                    <a:pt x="754033" y="760383"/>
                    <a:pt x="754027" y="768206"/>
                    <a:pt x="755650" y="774700"/>
                  </a:cubicBezTo>
                  <a:cubicBezTo>
                    <a:pt x="769396" y="829685"/>
                    <a:pt x="765060" y="867650"/>
                    <a:pt x="768350" y="933450"/>
                  </a:cubicBezTo>
                  <a:cubicBezTo>
                    <a:pt x="760766" y="986540"/>
                    <a:pt x="765630" y="963380"/>
                    <a:pt x="755650" y="1003300"/>
                  </a:cubicBezTo>
                  <a:cubicBezTo>
                    <a:pt x="754027" y="1009794"/>
                    <a:pt x="751417" y="1016000"/>
                    <a:pt x="749300" y="1022350"/>
                  </a:cubicBezTo>
                  <a:cubicBezTo>
                    <a:pt x="742673" y="1042232"/>
                    <a:pt x="734089" y="1064737"/>
                    <a:pt x="730250" y="1085850"/>
                  </a:cubicBezTo>
                  <a:cubicBezTo>
                    <a:pt x="727573" y="1100576"/>
                    <a:pt x="723900" y="1115333"/>
                    <a:pt x="723900" y="1130300"/>
                  </a:cubicBezTo>
                  <a:cubicBezTo>
                    <a:pt x="723900" y="1143445"/>
                    <a:pt x="736529" y="1158768"/>
                    <a:pt x="742950" y="1168400"/>
                  </a:cubicBezTo>
                  <a:cubicBezTo>
                    <a:pt x="749300" y="1172633"/>
                    <a:pt x="756604" y="1175704"/>
                    <a:pt x="762000" y="1181100"/>
                  </a:cubicBezTo>
                  <a:cubicBezTo>
                    <a:pt x="767396" y="1186496"/>
                    <a:pt x="769814" y="1194287"/>
                    <a:pt x="774700" y="1200150"/>
                  </a:cubicBezTo>
                  <a:cubicBezTo>
                    <a:pt x="780449" y="1207049"/>
                    <a:pt x="788001" y="1212301"/>
                    <a:pt x="793750" y="1219200"/>
                  </a:cubicBezTo>
                  <a:cubicBezTo>
                    <a:pt x="798636" y="1225063"/>
                    <a:pt x="801564" y="1232387"/>
                    <a:pt x="806450" y="1238250"/>
                  </a:cubicBezTo>
                  <a:cubicBezTo>
                    <a:pt x="812199" y="1245149"/>
                    <a:pt x="821045" y="1249503"/>
                    <a:pt x="825500" y="1257300"/>
                  </a:cubicBezTo>
                  <a:cubicBezTo>
                    <a:pt x="829830" y="1264877"/>
                    <a:pt x="829452" y="1274309"/>
                    <a:pt x="831850" y="1282700"/>
                  </a:cubicBezTo>
                  <a:cubicBezTo>
                    <a:pt x="833689" y="1289136"/>
                    <a:pt x="835207" y="1295763"/>
                    <a:pt x="838200" y="1301750"/>
                  </a:cubicBezTo>
                  <a:cubicBezTo>
                    <a:pt x="841613" y="1308576"/>
                    <a:pt x="847487" y="1313974"/>
                    <a:pt x="850900" y="1320800"/>
                  </a:cubicBezTo>
                  <a:cubicBezTo>
                    <a:pt x="853893" y="1326787"/>
                    <a:pt x="855133" y="1333500"/>
                    <a:pt x="857250" y="1339850"/>
                  </a:cubicBezTo>
                  <a:cubicBezTo>
                    <a:pt x="862077" y="1354330"/>
                    <a:pt x="874183" y="1365250"/>
                    <a:pt x="882650" y="1377950"/>
                  </a:cubicBezTo>
                  <a:lnTo>
                    <a:pt x="920750" y="1403350"/>
                  </a:lnTo>
                  <a:cubicBezTo>
                    <a:pt x="935694" y="1413313"/>
                    <a:pt x="945426" y="1429518"/>
                    <a:pt x="958850" y="1441450"/>
                  </a:cubicBezTo>
                  <a:cubicBezTo>
                    <a:pt x="964554" y="1446520"/>
                    <a:pt x="972037" y="1449264"/>
                    <a:pt x="977900" y="1454150"/>
                  </a:cubicBezTo>
                  <a:cubicBezTo>
                    <a:pt x="984799" y="1459899"/>
                    <a:pt x="988273" y="1470886"/>
                    <a:pt x="996950" y="1473200"/>
                  </a:cubicBezTo>
                  <a:cubicBezTo>
                    <a:pt x="1021577" y="1479767"/>
                    <a:pt x="1047750" y="1477433"/>
                    <a:pt x="1073150" y="1479550"/>
                  </a:cubicBezTo>
                  <a:lnTo>
                    <a:pt x="1149350" y="1473200"/>
                  </a:lnTo>
                  <a:cubicBezTo>
                    <a:pt x="1175259" y="1471041"/>
                    <a:pt x="1187389" y="1460541"/>
                    <a:pt x="1206500" y="1447800"/>
                  </a:cubicBezTo>
                  <a:cubicBezTo>
                    <a:pt x="1212069" y="1444087"/>
                    <a:pt x="1219200" y="1443567"/>
                    <a:pt x="1225550" y="1441450"/>
                  </a:cubicBezTo>
                  <a:cubicBezTo>
                    <a:pt x="1238250" y="1437217"/>
                    <a:pt x="1250560" y="1431555"/>
                    <a:pt x="1263650" y="1428750"/>
                  </a:cubicBezTo>
                  <a:cubicBezTo>
                    <a:pt x="1315130" y="1417719"/>
                    <a:pt x="1322934" y="1423248"/>
                    <a:pt x="1377950" y="1428750"/>
                  </a:cubicBezTo>
                  <a:cubicBezTo>
                    <a:pt x="1439333" y="1430867"/>
                    <a:pt x="1500680" y="1435100"/>
                    <a:pt x="1562100" y="1435100"/>
                  </a:cubicBezTo>
                  <a:cubicBezTo>
                    <a:pt x="1568793" y="1435100"/>
                    <a:pt x="1575163" y="1431743"/>
                    <a:pt x="1581150" y="1428750"/>
                  </a:cubicBezTo>
                  <a:cubicBezTo>
                    <a:pt x="1587976" y="1425337"/>
                    <a:pt x="1593850" y="1420283"/>
                    <a:pt x="1600200" y="1416050"/>
                  </a:cubicBezTo>
                  <a:cubicBezTo>
                    <a:pt x="1645348" y="1404763"/>
                    <a:pt x="1609698" y="1416701"/>
                    <a:pt x="1663700" y="1384300"/>
                  </a:cubicBezTo>
                  <a:cubicBezTo>
                    <a:pt x="1715530" y="1353202"/>
                    <a:pt x="1662738" y="1397962"/>
                    <a:pt x="1727200" y="1333500"/>
                  </a:cubicBezTo>
                  <a:cubicBezTo>
                    <a:pt x="1736666" y="1324034"/>
                    <a:pt x="1736378" y="1308315"/>
                    <a:pt x="1739900" y="1295400"/>
                  </a:cubicBezTo>
                  <a:cubicBezTo>
                    <a:pt x="1749982" y="1258432"/>
                    <a:pt x="1749425" y="1215628"/>
                    <a:pt x="1752600" y="1181100"/>
                  </a:cubicBezTo>
                  <a:cubicBezTo>
                    <a:pt x="1755775" y="1146572"/>
                    <a:pt x="1751542" y="1113631"/>
                    <a:pt x="1758950" y="1088231"/>
                  </a:cubicBezTo>
                  <a:cubicBezTo>
                    <a:pt x="1766358" y="1062831"/>
                    <a:pt x="1786467" y="1040738"/>
                    <a:pt x="1797050" y="1028700"/>
                  </a:cubicBezTo>
                  <a:cubicBezTo>
                    <a:pt x="1807633" y="1016662"/>
                    <a:pt x="1813983" y="1020233"/>
                    <a:pt x="1822450" y="1016000"/>
                  </a:cubicBezTo>
                  <a:cubicBezTo>
                    <a:pt x="1828437" y="1013007"/>
                    <a:pt x="1835150" y="1011767"/>
                    <a:pt x="1841500" y="1009650"/>
                  </a:cubicBezTo>
                  <a:lnTo>
                    <a:pt x="1860550" y="1003300"/>
                  </a:lnTo>
                  <a:cubicBezTo>
                    <a:pt x="1873250" y="999067"/>
                    <a:pt x="1886417" y="996037"/>
                    <a:pt x="1898650" y="990600"/>
                  </a:cubicBezTo>
                  <a:cubicBezTo>
                    <a:pt x="1905624" y="987500"/>
                    <a:pt x="1910874" y="981313"/>
                    <a:pt x="1917700" y="977900"/>
                  </a:cubicBezTo>
                  <a:cubicBezTo>
                    <a:pt x="1923687" y="974907"/>
                    <a:pt x="1930763" y="974543"/>
                    <a:pt x="1936750" y="971550"/>
                  </a:cubicBezTo>
                  <a:cubicBezTo>
                    <a:pt x="1943576" y="968137"/>
                    <a:pt x="1948974" y="962263"/>
                    <a:pt x="1955800" y="958850"/>
                  </a:cubicBezTo>
                  <a:cubicBezTo>
                    <a:pt x="1961787" y="955857"/>
                    <a:pt x="1968863" y="955493"/>
                    <a:pt x="1974850" y="952500"/>
                  </a:cubicBezTo>
                  <a:cubicBezTo>
                    <a:pt x="1981676" y="949087"/>
                    <a:pt x="1987074" y="943213"/>
                    <a:pt x="1993900" y="939800"/>
                  </a:cubicBezTo>
                  <a:cubicBezTo>
                    <a:pt x="1999887" y="936807"/>
                    <a:pt x="2007381" y="937163"/>
                    <a:pt x="2012950" y="933450"/>
                  </a:cubicBezTo>
                  <a:cubicBezTo>
                    <a:pt x="2020422" y="928469"/>
                    <a:pt x="2025650" y="920750"/>
                    <a:pt x="2032000" y="914400"/>
                  </a:cubicBezTo>
                  <a:cubicBezTo>
                    <a:pt x="2057109" y="906031"/>
                    <a:pt x="2048148" y="910793"/>
                    <a:pt x="2055477" y="902548"/>
                  </a:cubicBezTo>
                  <a:lnTo>
                    <a:pt x="2070100" y="889000"/>
                  </a:lnTo>
                  <a:cubicBezTo>
                    <a:pt x="2083468" y="877860"/>
                    <a:pt x="2096948" y="876857"/>
                    <a:pt x="2101850" y="857250"/>
                  </a:cubicBezTo>
                  <a:cubicBezTo>
                    <a:pt x="2106499" y="838655"/>
                    <a:pt x="2105667" y="819099"/>
                    <a:pt x="2108200" y="800100"/>
                  </a:cubicBezTo>
                  <a:cubicBezTo>
                    <a:pt x="2109902" y="787338"/>
                    <a:pt x="2112025" y="774625"/>
                    <a:pt x="2114550" y="762000"/>
                  </a:cubicBezTo>
                  <a:cubicBezTo>
                    <a:pt x="2116262" y="753442"/>
                    <a:pt x="2119188" y="745158"/>
                    <a:pt x="2120900" y="736600"/>
                  </a:cubicBezTo>
                  <a:cubicBezTo>
                    <a:pt x="2127600" y="703099"/>
                    <a:pt x="2131168" y="669045"/>
                    <a:pt x="2133600" y="635000"/>
                  </a:cubicBezTo>
                  <a:cubicBezTo>
                    <a:pt x="2136319" y="596938"/>
                    <a:pt x="2137833" y="558800"/>
                    <a:pt x="2139950" y="520700"/>
                  </a:cubicBezTo>
                  <a:lnTo>
                    <a:pt x="2146300" y="476250"/>
                  </a:lnTo>
                  <a:cubicBezTo>
                    <a:pt x="2149881" y="451184"/>
                    <a:pt x="2157600" y="429650"/>
                    <a:pt x="2165350" y="406400"/>
                  </a:cubicBezTo>
                  <a:lnTo>
                    <a:pt x="2190750" y="330200"/>
                  </a:lnTo>
                  <a:lnTo>
                    <a:pt x="2203450" y="292100"/>
                  </a:lnTo>
                  <a:cubicBezTo>
                    <a:pt x="2207683" y="279400"/>
                    <a:pt x="2211178" y="266429"/>
                    <a:pt x="2216150" y="254000"/>
                  </a:cubicBezTo>
                  <a:cubicBezTo>
                    <a:pt x="2219666" y="245211"/>
                    <a:pt x="2225121" y="237301"/>
                    <a:pt x="2228850" y="228600"/>
                  </a:cubicBezTo>
                  <a:cubicBezTo>
                    <a:pt x="2231487" y="222448"/>
                    <a:pt x="2232207" y="215537"/>
                    <a:pt x="2235200" y="209550"/>
                  </a:cubicBezTo>
                  <a:cubicBezTo>
                    <a:pt x="2247024" y="185901"/>
                    <a:pt x="2249395" y="192516"/>
                    <a:pt x="2266950" y="171450"/>
                  </a:cubicBezTo>
                  <a:cubicBezTo>
                    <a:pt x="2316909" y="111499"/>
                    <a:pt x="2247815" y="190628"/>
                    <a:pt x="2286000" y="133350"/>
                  </a:cubicBezTo>
                  <a:cubicBezTo>
                    <a:pt x="2290981" y="125878"/>
                    <a:pt x="2299301" y="121199"/>
                    <a:pt x="2305050" y="114300"/>
                  </a:cubicBezTo>
                  <a:cubicBezTo>
                    <a:pt x="2309936" y="108437"/>
                    <a:pt x="2313517" y="101600"/>
                    <a:pt x="2317750" y="95250"/>
                  </a:cubicBezTo>
                  <a:lnTo>
                    <a:pt x="2336800" y="82550"/>
                  </a:lnTo>
                  <a:lnTo>
                    <a:pt x="2374900" y="57150"/>
                  </a:lnTo>
                  <a:cubicBezTo>
                    <a:pt x="2393086" y="45026"/>
                    <a:pt x="2430695" y="42181"/>
                    <a:pt x="2451100" y="38100"/>
                  </a:cubicBezTo>
                  <a:cubicBezTo>
                    <a:pt x="2459658" y="36388"/>
                    <a:pt x="2467942" y="33462"/>
                    <a:pt x="2476500" y="31750"/>
                  </a:cubicBezTo>
                  <a:cubicBezTo>
                    <a:pt x="2489125" y="29225"/>
                    <a:pt x="2501900" y="27517"/>
                    <a:pt x="2514600" y="25400"/>
                  </a:cubicBezTo>
                  <a:cubicBezTo>
                    <a:pt x="2535892" y="21851"/>
                    <a:pt x="2556575" y="14314"/>
                    <a:pt x="2578100" y="12700"/>
                  </a:cubicBezTo>
                  <a:cubicBezTo>
                    <a:pt x="2846483" y="-7429"/>
                    <a:pt x="2694901" y="21090"/>
                    <a:pt x="280035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dist="889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pic>
          <p:nvPicPr>
            <p:cNvPr id="1434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4" y="6350"/>
              <a:ext cx="4057651" cy="366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4" name="Group 9"/>
          <p:cNvGrpSpPr>
            <a:grpSpLocks/>
          </p:cNvGrpSpPr>
          <p:nvPr/>
        </p:nvGrpSpPr>
        <p:grpSpPr bwMode="auto">
          <a:xfrm>
            <a:off x="1463675" y="3535363"/>
            <a:ext cx="4275138" cy="3598862"/>
            <a:chOff x="0" y="0"/>
            <a:chExt cx="4275909" cy="3598544"/>
          </a:xfrm>
        </p:grpSpPr>
        <p:sp>
          <p:nvSpPr>
            <p:cNvPr id="14345" name="Arc 12"/>
            <p:cNvSpPr>
              <a:spLocks noChangeArrowheads="1"/>
            </p:cNvSpPr>
            <p:nvPr/>
          </p:nvSpPr>
          <p:spPr bwMode="auto">
            <a:xfrm rot="-5400000">
              <a:off x="338683" y="-338683"/>
              <a:ext cx="3598544" cy="4275909"/>
            </a:xfrm>
            <a:custGeom>
              <a:avLst/>
              <a:gdLst>
                <a:gd name="T0" fmla="*/ 1799274 w 3598544"/>
                <a:gd name="T1" fmla="*/ 0 h 4275909"/>
                <a:gd name="T2" fmla="*/ 1799273 w 3598544"/>
                <a:gd name="T3" fmla="*/ 0 h 4275909"/>
                <a:gd name="T4" fmla="*/ 3598544 w 3598544"/>
                <a:gd name="T5" fmla="*/ 2137955 h 4275909"/>
                <a:gd name="T6" fmla="*/ 3590912 w 3598544"/>
                <a:gd name="T7" fmla="*/ 2334655 h 4275909"/>
                <a:gd name="T8" fmla="*/ 1799272 w 3598544"/>
                <a:gd name="T9" fmla="*/ 2137955 h 4275909"/>
                <a:gd name="T10" fmla="*/ 1799274 w 3598544"/>
                <a:gd name="T11" fmla="*/ 0 h 4275909"/>
                <a:gd name="T12" fmla="*/ 1799273 w 3598544"/>
                <a:gd name="T13" fmla="*/ 0 h 4275909"/>
                <a:gd name="T14" fmla="*/ 3598544 w 3598544"/>
                <a:gd name="T15" fmla="*/ 2137955 h 4275909"/>
                <a:gd name="T16" fmla="*/ 3590912 w 3598544"/>
                <a:gd name="T17" fmla="*/ 2334655 h 4275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8544" h="4275909" stroke="0">
                  <a:moveTo>
                    <a:pt x="1799274" y="0"/>
                  </a:moveTo>
                  <a:lnTo>
                    <a:pt x="1799273" y="0"/>
                  </a:lnTo>
                  <a:cubicBezTo>
                    <a:pt x="2792983" y="1"/>
                    <a:pt x="3598544" y="957195"/>
                    <a:pt x="3598544" y="2137955"/>
                  </a:cubicBezTo>
                  <a:cubicBezTo>
                    <a:pt x="3598544" y="2203626"/>
                    <a:pt x="3595997" y="2269262"/>
                    <a:pt x="3590912" y="2334655"/>
                  </a:cubicBezTo>
                  <a:lnTo>
                    <a:pt x="1799272" y="2137955"/>
                  </a:lnTo>
                  <a:close/>
                </a:path>
                <a:path w="3598544" h="4275909" fill="none">
                  <a:moveTo>
                    <a:pt x="1799274" y="0"/>
                  </a:moveTo>
                  <a:lnTo>
                    <a:pt x="1799273" y="0"/>
                  </a:lnTo>
                  <a:cubicBezTo>
                    <a:pt x="2792983" y="1"/>
                    <a:pt x="3598544" y="957195"/>
                    <a:pt x="3598544" y="2137955"/>
                  </a:cubicBezTo>
                  <a:cubicBezTo>
                    <a:pt x="3598544" y="2203626"/>
                    <a:pt x="3595997" y="2269262"/>
                    <a:pt x="3590912" y="2334655"/>
                  </a:cubicBezTo>
                </a:path>
              </a:pathLst>
            </a:custGeom>
            <a:noFill/>
            <a:ln w="38100">
              <a:solidFill>
                <a:srgbClr val="BFBFB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346" name="Straight Connector 20"/>
            <p:cNvCxnSpPr>
              <a:cxnSpLocks noChangeShapeType="1"/>
            </p:cNvCxnSpPr>
            <p:nvPr/>
          </p:nvCxnSpPr>
          <p:spPr bwMode="auto">
            <a:xfrm rot="5400000" flipH="1" flipV="1">
              <a:off x="-707962" y="2614379"/>
              <a:ext cx="1415925" cy="0"/>
            </a:xfrm>
            <a:prstGeom prst="line">
              <a:avLst/>
            </a:prstGeom>
            <a:noFill/>
            <a:ln w="38100">
              <a:solidFill>
                <a:srgbClr val="BFBFB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7" name="矩形 14"/>
          <p:cNvSpPr>
            <a:spLocks noChangeArrowheads="1"/>
          </p:cNvSpPr>
          <p:nvPr/>
        </p:nvSpPr>
        <p:spPr bwMode="auto">
          <a:xfrm>
            <a:off x="504825" y="1150938"/>
            <a:ext cx="8083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为企业创造更多价值的原因所在</a:t>
            </a:r>
          </a:p>
        </p:txBody>
      </p:sp>
      <p:sp>
        <p:nvSpPr>
          <p:cNvPr id="14348" name="Rectangle 3"/>
          <p:cNvSpPr txBox="1">
            <a:spLocks noChangeArrowheads="1"/>
          </p:cNvSpPr>
          <p:nvPr/>
        </p:nvSpPr>
        <p:spPr bwMode="auto">
          <a:xfrm>
            <a:off x="1030288" y="508000"/>
            <a:ext cx="648176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根本目的是为了</a:t>
            </a:r>
            <a:endParaRPr lang="en-US" sz="4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任意多边形 1"/>
          <p:cNvSpPr>
            <a:spLocks noChangeArrowheads="1"/>
          </p:cNvSpPr>
          <p:nvPr/>
        </p:nvSpPr>
        <p:spPr bwMode="auto">
          <a:xfrm>
            <a:off x="4333875" y="1966913"/>
            <a:ext cx="1177925" cy="1719262"/>
          </a:xfrm>
          <a:custGeom>
            <a:avLst/>
            <a:gdLst>
              <a:gd name="T0" fmla="*/ 161499 w 1178257"/>
              <a:gd name="T1" fmla="*/ 1719618 h 1719618"/>
              <a:gd name="T2" fmla="*/ 72788 w 1178257"/>
              <a:gd name="T3" fmla="*/ 1562669 h 1719618"/>
              <a:gd name="T4" fmla="*/ 11373 w 1178257"/>
              <a:gd name="T5" fmla="*/ 1323833 h 1719618"/>
              <a:gd name="T6" fmla="*/ 4549 w 1178257"/>
              <a:gd name="T7" fmla="*/ 1105469 h 1719618"/>
              <a:gd name="T8" fmla="*/ 18197 w 1178257"/>
              <a:gd name="T9" fmla="*/ 962168 h 1719618"/>
              <a:gd name="T10" fmla="*/ 65964 w 1178257"/>
              <a:gd name="T11" fmla="*/ 771099 h 1719618"/>
              <a:gd name="T12" fmla="*/ 161499 w 1178257"/>
              <a:gd name="T13" fmla="*/ 559559 h 1719618"/>
              <a:gd name="T14" fmla="*/ 284328 w 1178257"/>
              <a:gd name="T15" fmla="*/ 382138 h 1719618"/>
              <a:gd name="T16" fmla="*/ 475397 w 1178257"/>
              <a:gd name="T17" fmla="*/ 204717 h 1719618"/>
              <a:gd name="T18" fmla="*/ 680113 w 1178257"/>
              <a:gd name="T19" fmla="*/ 95535 h 1719618"/>
              <a:gd name="T20" fmla="*/ 905301 w 1178257"/>
              <a:gd name="T21" fmla="*/ 34120 h 1719618"/>
              <a:gd name="T22" fmla="*/ 1178257 w 1178257"/>
              <a:gd name="T23" fmla="*/ 0 h 1719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78257" h="1719618">
                <a:moveTo>
                  <a:pt x="161499" y="1719618"/>
                </a:moveTo>
                <a:cubicBezTo>
                  <a:pt x="133066" y="1679812"/>
                  <a:pt x="97809" y="1628633"/>
                  <a:pt x="72788" y="1562669"/>
                </a:cubicBezTo>
                <a:cubicBezTo>
                  <a:pt x="47767" y="1496705"/>
                  <a:pt x="22746" y="1400033"/>
                  <a:pt x="11373" y="1323833"/>
                </a:cubicBezTo>
                <a:cubicBezTo>
                  <a:pt x="0" y="1247633"/>
                  <a:pt x="3412" y="1165746"/>
                  <a:pt x="4549" y="1105469"/>
                </a:cubicBezTo>
                <a:cubicBezTo>
                  <a:pt x="5686" y="1045192"/>
                  <a:pt x="7961" y="1017896"/>
                  <a:pt x="18197" y="962168"/>
                </a:cubicBezTo>
                <a:cubicBezTo>
                  <a:pt x="28433" y="906440"/>
                  <a:pt x="42080" y="838201"/>
                  <a:pt x="65964" y="771099"/>
                </a:cubicBezTo>
                <a:cubicBezTo>
                  <a:pt x="89848" y="703998"/>
                  <a:pt x="125105" y="624386"/>
                  <a:pt x="161499" y="559559"/>
                </a:cubicBezTo>
                <a:cubicBezTo>
                  <a:pt x="197893" y="494732"/>
                  <a:pt x="232012" y="441278"/>
                  <a:pt x="284328" y="382138"/>
                </a:cubicBezTo>
                <a:cubicBezTo>
                  <a:pt x="336644" y="322998"/>
                  <a:pt x="409433" y="252484"/>
                  <a:pt x="475397" y="204717"/>
                </a:cubicBezTo>
                <a:cubicBezTo>
                  <a:pt x="541361" y="156950"/>
                  <a:pt x="608462" y="123968"/>
                  <a:pt x="680113" y="95535"/>
                </a:cubicBezTo>
                <a:cubicBezTo>
                  <a:pt x="751764" y="67102"/>
                  <a:pt x="822277" y="50042"/>
                  <a:pt x="905301" y="34120"/>
                </a:cubicBezTo>
                <a:cubicBezTo>
                  <a:pt x="988325" y="18198"/>
                  <a:pt x="1083291" y="9099"/>
                  <a:pt x="1178257" y="0"/>
                </a:cubicBezTo>
              </a:path>
            </a:pathLst>
          </a:custGeom>
          <a:noFill/>
          <a:ln w="571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2" name="任意多边形 2"/>
          <p:cNvSpPr>
            <a:spLocks noChangeArrowheads="1"/>
          </p:cNvSpPr>
          <p:nvPr/>
        </p:nvSpPr>
        <p:spPr bwMode="auto">
          <a:xfrm>
            <a:off x="5484813" y="1968500"/>
            <a:ext cx="1155700" cy="1874838"/>
          </a:xfrm>
          <a:custGeom>
            <a:avLst/>
            <a:gdLst>
              <a:gd name="T0" fmla="*/ 0 w 1155511"/>
              <a:gd name="T1" fmla="*/ 4549 h 1874293"/>
              <a:gd name="T2" fmla="*/ 150126 w 1155511"/>
              <a:gd name="T3" fmla="*/ 4549 h 1874293"/>
              <a:gd name="T4" fmla="*/ 341194 w 1155511"/>
              <a:gd name="T5" fmla="*/ 31845 h 1874293"/>
              <a:gd name="T6" fmla="*/ 511791 w 1155511"/>
              <a:gd name="T7" fmla="*/ 86436 h 1874293"/>
              <a:gd name="T8" fmla="*/ 655093 w 1155511"/>
              <a:gd name="T9" fmla="*/ 161499 h 1874293"/>
              <a:gd name="T10" fmla="*/ 805218 w 1155511"/>
              <a:gd name="T11" fmla="*/ 277505 h 1874293"/>
              <a:gd name="T12" fmla="*/ 921224 w 1155511"/>
              <a:gd name="T13" fmla="*/ 393511 h 1874293"/>
              <a:gd name="T14" fmla="*/ 1030406 w 1155511"/>
              <a:gd name="T15" fmla="*/ 570931 h 1874293"/>
              <a:gd name="T16" fmla="*/ 1105469 w 1155511"/>
              <a:gd name="T17" fmla="*/ 755176 h 1874293"/>
              <a:gd name="T18" fmla="*/ 1146412 w 1155511"/>
              <a:gd name="T19" fmla="*/ 939421 h 1874293"/>
              <a:gd name="T20" fmla="*/ 1153236 w 1155511"/>
              <a:gd name="T21" fmla="*/ 1062251 h 1874293"/>
              <a:gd name="T22" fmla="*/ 1153236 w 1155511"/>
              <a:gd name="T23" fmla="*/ 1144137 h 1874293"/>
              <a:gd name="T24" fmla="*/ 1139588 w 1155511"/>
              <a:gd name="T25" fmla="*/ 1294263 h 1874293"/>
              <a:gd name="T26" fmla="*/ 1091821 w 1155511"/>
              <a:gd name="T27" fmla="*/ 1519451 h 1874293"/>
              <a:gd name="T28" fmla="*/ 982639 w 1155511"/>
              <a:gd name="T29" fmla="*/ 1765111 h 1874293"/>
              <a:gd name="T30" fmla="*/ 866633 w 1155511"/>
              <a:gd name="T31" fmla="*/ 1874293 h 1874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55511" h="1874293">
                <a:moveTo>
                  <a:pt x="0" y="4549"/>
                </a:moveTo>
                <a:cubicBezTo>
                  <a:pt x="46630" y="2274"/>
                  <a:pt x="93260" y="0"/>
                  <a:pt x="150126" y="4549"/>
                </a:cubicBezTo>
                <a:cubicBezTo>
                  <a:pt x="206992" y="9098"/>
                  <a:pt x="280917" y="18197"/>
                  <a:pt x="341194" y="31845"/>
                </a:cubicBezTo>
                <a:cubicBezTo>
                  <a:pt x="401472" y="45493"/>
                  <a:pt x="459474" y="64827"/>
                  <a:pt x="511791" y="86436"/>
                </a:cubicBezTo>
                <a:cubicBezTo>
                  <a:pt x="564108" y="108045"/>
                  <a:pt x="606189" y="129654"/>
                  <a:pt x="655093" y="161499"/>
                </a:cubicBezTo>
                <a:cubicBezTo>
                  <a:pt x="703997" y="193344"/>
                  <a:pt x="760863" y="238836"/>
                  <a:pt x="805218" y="277505"/>
                </a:cubicBezTo>
                <a:cubicBezTo>
                  <a:pt x="849573" y="316174"/>
                  <a:pt x="883693" y="344607"/>
                  <a:pt x="921224" y="393511"/>
                </a:cubicBezTo>
                <a:cubicBezTo>
                  <a:pt x="958755" y="442415"/>
                  <a:pt x="999699" y="510654"/>
                  <a:pt x="1030406" y="570931"/>
                </a:cubicBezTo>
                <a:cubicBezTo>
                  <a:pt x="1061114" y="631209"/>
                  <a:pt x="1086135" y="693761"/>
                  <a:pt x="1105469" y="755176"/>
                </a:cubicBezTo>
                <a:cubicBezTo>
                  <a:pt x="1124803" y="816591"/>
                  <a:pt x="1138451" y="888242"/>
                  <a:pt x="1146412" y="939421"/>
                </a:cubicBezTo>
                <a:cubicBezTo>
                  <a:pt x="1154373" y="990600"/>
                  <a:pt x="1152099" y="1028132"/>
                  <a:pt x="1153236" y="1062251"/>
                </a:cubicBezTo>
                <a:cubicBezTo>
                  <a:pt x="1154373" y="1096370"/>
                  <a:pt x="1155511" y="1105468"/>
                  <a:pt x="1153236" y="1144137"/>
                </a:cubicBezTo>
                <a:cubicBezTo>
                  <a:pt x="1150961" y="1182806"/>
                  <a:pt x="1149824" y="1231711"/>
                  <a:pt x="1139588" y="1294263"/>
                </a:cubicBezTo>
                <a:cubicBezTo>
                  <a:pt x="1129352" y="1356815"/>
                  <a:pt x="1117979" y="1440976"/>
                  <a:pt x="1091821" y="1519451"/>
                </a:cubicBezTo>
                <a:cubicBezTo>
                  <a:pt x="1065663" y="1597926"/>
                  <a:pt x="1020170" y="1705971"/>
                  <a:pt x="982639" y="1765111"/>
                </a:cubicBezTo>
                <a:cubicBezTo>
                  <a:pt x="945108" y="1824251"/>
                  <a:pt x="905870" y="1849272"/>
                  <a:pt x="866633" y="1874293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任意多边形 3"/>
          <p:cNvSpPr>
            <a:spLocks noChangeArrowheads="1"/>
          </p:cNvSpPr>
          <p:nvPr/>
        </p:nvSpPr>
        <p:spPr bwMode="auto">
          <a:xfrm>
            <a:off x="5695950" y="3789363"/>
            <a:ext cx="688975" cy="285750"/>
          </a:xfrm>
          <a:custGeom>
            <a:avLst/>
            <a:gdLst>
              <a:gd name="T0" fmla="*/ 689212 w 689212"/>
              <a:gd name="T1" fmla="*/ 27296 h 286603"/>
              <a:gd name="T2" fmla="*/ 648269 w 689212"/>
              <a:gd name="T3" fmla="*/ 61415 h 286603"/>
              <a:gd name="T4" fmla="*/ 566383 w 689212"/>
              <a:gd name="T5" fmla="*/ 54592 h 286603"/>
              <a:gd name="T6" fmla="*/ 457200 w 689212"/>
              <a:gd name="T7" fmla="*/ 6824 h 286603"/>
              <a:gd name="T8" fmla="*/ 429905 w 689212"/>
              <a:gd name="T9" fmla="*/ 20472 h 286603"/>
              <a:gd name="T10" fmla="*/ 272956 w 689212"/>
              <a:gd name="T11" fmla="*/ 129654 h 286603"/>
              <a:gd name="T12" fmla="*/ 75063 w 689212"/>
              <a:gd name="T13" fmla="*/ 259308 h 286603"/>
              <a:gd name="T14" fmla="*/ 0 w 689212"/>
              <a:gd name="T15" fmla="*/ 286603 h 286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9212" h="286603">
                <a:moveTo>
                  <a:pt x="689212" y="27296"/>
                </a:moveTo>
                <a:cubicBezTo>
                  <a:pt x="678976" y="42081"/>
                  <a:pt x="668740" y="56866"/>
                  <a:pt x="648269" y="61415"/>
                </a:cubicBezTo>
                <a:cubicBezTo>
                  <a:pt x="627798" y="65964"/>
                  <a:pt x="598228" y="63691"/>
                  <a:pt x="566383" y="54592"/>
                </a:cubicBezTo>
                <a:cubicBezTo>
                  <a:pt x="534538" y="45493"/>
                  <a:pt x="479946" y="12511"/>
                  <a:pt x="457200" y="6824"/>
                </a:cubicBezTo>
                <a:cubicBezTo>
                  <a:pt x="434454" y="1137"/>
                  <a:pt x="460612" y="0"/>
                  <a:pt x="429905" y="20472"/>
                </a:cubicBezTo>
                <a:cubicBezTo>
                  <a:pt x="399198" y="40944"/>
                  <a:pt x="332096" y="89848"/>
                  <a:pt x="272956" y="129654"/>
                </a:cubicBezTo>
                <a:cubicBezTo>
                  <a:pt x="213816" y="169460"/>
                  <a:pt x="120556" y="233150"/>
                  <a:pt x="75063" y="259308"/>
                </a:cubicBezTo>
                <a:cubicBezTo>
                  <a:pt x="29570" y="285466"/>
                  <a:pt x="14785" y="286034"/>
                  <a:pt x="0" y="286603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任意多边形 4"/>
          <p:cNvSpPr>
            <a:spLocks noChangeArrowheads="1"/>
          </p:cNvSpPr>
          <p:nvPr/>
        </p:nvSpPr>
        <p:spPr bwMode="auto">
          <a:xfrm>
            <a:off x="4760913" y="2055813"/>
            <a:ext cx="287337" cy="519112"/>
          </a:xfrm>
          <a:custGeom>
            <a:avLst/>
            <a:gdLst>
              <a:gd name="T0" fmla="*/ 286603 w 286603"/>
              <a:gd name="T1" fmla="*/ 0 h 518615"/>
              <a:gd name="T2" fmla="*/ 197892 w 286603"/>
              <a:gd name="T3" fmla="*/ 68239 h 518615"/>
              <a:gd name="T4" fmla="*/ 81886 w 286603"/>
              <a:gd name="T5" fmla="*/ 232012 h 518615"/>
              <a:gd name="T6" fmla="*/ 0 w 286603"/>
              <a:gd name="T7" fmla="*/ 518615 h 518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603" h="518615">
                <a:moveTo>
                  <a:pt x="286603" y="0"/>
                </a:moveTo>
                <a:cubicBezTo>
                  <a:pt x="259307" y="14785"/>
                  <a:pt x="232012" y="29570"/>
                  <a:pt x="197892" y="68239"/>
                </a:cubicBezTo>
                <a:cubicBezTo>
                  <a:pt x="163772" y="106908"/>
                  <a:pt x="114868" y="156949"/>
                  <a:pt x="81886" y="232012"/>
                </a:cubicBezTo>
                <a:cubicBezTo>
                  <a:pt x="48904" y="307075"/>
                  <a:pt x="24452" y="412845"/>
                  <a:pt x="0" y="51861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任意多边形 5"/>
          <p:cNvSpPr>
            <a:spLocks noChangeArrowheads="1"/>
          </p:cNvSpPr>
          <p:nvPr/>
        </p:nvSpPr>
        <p:spPr bwMode="auto">
          <a:xfrm>
            <a:off x="4749800" y="2970213"/>
            <a:ext cx="312738" cy="927100"/>
          </a:xfrm>
          <a:custGeom>
            <a:avLst/>
            <a:gdLst>
              <a:gd name="T0" fmla="*/ 4549 w 311624"/>
              <a:gd name="T1" fmla="*/ 0 h 928048"/>
              <a:gd name="T2" fmla="*/ 11373 w 311624"/>
              <a:gd name="T3" fmla="*/ 116006 h 928048"/>
              <a:gd name="T4" fmla="*/ 72788 w 311624"/>
              <a:gd name="T5" fmla="*/ 409433 h 928048"/>
              <a:gd name="T6" fmla="*/ 181970 w 311624"/>
              <a:gd name="T7" fmla="*/ 696036 h 928048"/>
              <a:gd name="T8" fmla="*/ 311624 w 311624"/>
              <a:gd name="T9" fmla="*/ 928048 h 928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624" h="928048">
                <a:moveTo>
                  <a:pt x="4549" y="0"/>
                </a:moveTo>
                <a:cubicBezTo>
                  <a:pt x="2274" y="23883"/>
                  <a:pt x="0" y="47767"/>
                  <a:pt x="11373" y="116006"/>
                </a:cubicBezTo>
                <a:cubicBezTo>
                  <a:pt x="22746" y="184245"/>
                  <a:pt x="44355" y="312761"/>
                  <a:pt x="72788" y="409433"/>
                </a:cubicBezTo>
                <a:cubicBezTo>
                  <a:pt x="101221" y="506105"/>
                  <a:pt x="142164" y="609600"/>
                  <a:pt x="181970" y="696036"/>
                </a:cubicBezTo>
                <a:cubicBezTo>
                  <a:pt x="221776" y="782472"/>
                  <a:pt x="266700" y="855260"/>
                  <a:pt x="311624" y="928048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任意多边形 6"/>
          <p:cNvSpPr>
            <a:spLocks noChangeArrowheads="1"/>
          </p:cNvSpPr>
          <p:nvPr/>
        </p:nvSpPr>
        <p:spPr bwMode="auto">
          <a:xfrm>
            <a:off x="4097338" y="3665538"/>
            <a:ext cx="1824037" cy="477837"/>
          </a:xfrm>
          <a:custGeom>
            <a:avLst/>
            <a:gdLst>
              <a:gd name="T0" fmla="*/ 1824252 w 1824252"/>
              <a:gd name="T1" fmla="*/ 478808 h 478808"/>
              <a:gd name="T2" fmla="*/ 725607 w 1824252"/>
              <a:gd name="T3" fmla="*/ 164910 h 478808"/>
              <a:gd name="T4" fmla="*/ 247935 w 1824252"/>
              <a:gd name="T5" fmla="*/ 28432 h 478808"/>
              <a:gd name="T6" fmla="*/ 138753 w 1824252"/>
              <a:gd name="T7" fmla="*/ 1137 h 478808"/>
              <a:gd name="T8" fmla="*/ 77338 w 1824252"/>
              <a:gd name="T9" fmla="*/ 21608 h 478808"/>
              <a:gd name="T10" fmla="*/ 15923 w 1824252"/>
              <a:gd name="T11" fmla="*/ 117143 h 478808"/>
              <a:gd name="T12" fmla="*/ 2275 w 1824252"/>
              <a:gd name="T13" fmla="*/ 171734 h 478808"/>
              <a:gd name="T14" fmla="*/ 29571 w 1824252"/>
              <a:gd name="T15" fmla="*/ 280916 h 478808"/>
              <a:gd name="T16" fmla="*/ 22747 w 1824252"/>
              <a:gd name="T17" fmla="*/ 260444 h 478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4252" h="478808">
                <a:moveTo>
                  <a:pt x="1824252" y="478808"/>
                </a:moveTo>
                <a:lnTo>
                  <a:pt x="725607" y="164910"/>
                </a:lnTo>
                <a:lnTo>
                  <a:pt x="247935" y="28432"/>
                </a:lnTo>
                <a:cubicBezTo>
                  <a:pt x="150126" y="1137"/>
                  <a:pt x="167186" y="2274"/>
                  <a:pt x="138753" y="1137"/>
                </a:cubicBezTo>
                <a:cubicBezTo>
                  <a:pt x="110320" y="0"/>
                  <a:pt x="97810" y="2274"/>
                  <a:pt x="77338" y="21608"/>
                </a:cubicBezTo>
                <a:cubicBezTo>
                  <a:pt x="56866" y="40942"/>
                  <a:pt x="28433" y="92122"/>
                  <a:pt x="15923" y="117143"/>
                </a:cubicBezTo>
                <a:cubicBezTo>
                  <a:pt x="3413" y="142164"/>
                  <a:pt x="0" y="144439"/>
                  <a:pt x="2275" y="171734"/>
                </a:cubicBezTo>
                <a:cubicBezTo>
                  <a:pt x="4550" y="199030"/>
                  <a:pt x="26159" y="266131"/>
                  <a:pt x="29571" y="280916"/>
                </a:cubicBezTo>
                <a:cubicBezTo>
                  <a:pt x="32983" y="295701"/>
                  <a:pt x="27865" y="278072"/>
                  <a:pt x="22747" y="260444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任意多边形 7"/>
          <p:cNvSpPr>
            <a:spLocks noChangeArrowheads="1"/>
          </p:cNvSpPr>
          <p:nvPr/>
        </p:nvSpPr>
        <p:spPr bwMode="auto">
          <a:xfrm>
            <a:off x="7354888" y="5822950"/>
            <a:ext cx="920750" cy="95250"/>
          </a:xfrm>
          <a:custGeom>
            <a:avLst/>
            <a:gdLst>
              <a:gd name="T0" fmla="*/ 0 w 921224"/>
              <a:gd name="T1" fmla="*/ 95534 h 95534"/>
              <a:gd name="T2" fmla="*/ 818866 w 921224"/>
              <a:gd name="T3" fmla="*/ 88710 h 95534"/>
              <a:gd name="T4" fmla="*/ 921224 w 921224"/>
              <a:gd name="T5" fmla="*/ 0 h 95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21224" h="95534">
                <a:moveTo>
                  <a:pt x="0" y="95534"/>
                </a:moveTo>
                <a:lnTo>
                  <a:pt x="818866" y="88710"/>
                </a:lnTo>
                <a:lnTo>
                  <a:pt x="921224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任意多边形 8"/>
          <p:cNvSpPr>
            <a:spLocks noChangeArrowheads="1"/>
          </p:cNvSpPr>
          <p:nvPr/>
        </p:nvSpPr>
        <p:spPr bwMode="auto">
          <a:xfrm>
            <a:off x="4197350" y="3673475"/>
            <a:ext cx="2843213" cy="2151063"/>
          </a:xfrm>
          <a:custGeom>
            <a:avLst/>
            <a:gdLst>
              <a:gd name="T0" fmla="*/ 65964 w 2843283"/>
              <a:gd name="T1" fmla="*/ 5687 h 2150659"/>
              <a:gd name="T2" fmla="*/ 4549 w 2843283"/>
              <a:gd name="T3" fmla="*/ 26158 h 2150659"/>
              <a:gd name="T4" fmla="*/ 38668 w 2843283"/>
              <a:gd name="T5" fmla="*/ 162636 h 2150659"/>
              <a:gd name="T6" fmla="*/ 195617 w 2843283"/>
              <a:gd name="T7" fmla="*/ 613012 h 2150659"/>
              <a:gd name="T8" fmla="*/ 557283 w 2843283"/>
              <a:gd name="T9" fmla="*/ 1609298 h 2150659"/>
              <a:gd name="T10" fmla="*/ 700584 w 2843283"/>
              <a:gd name="T11" fmla="*/ 1970964 h 2150659"/>
              <a:gd name="T12" fmla="*/ 768823 w 2843283"/>
              <a:gd name="T13" fmla="*/ 2093794 h 2150659"/>
              <a:gd name="T14" fmla="*/ 850710 w 2843283"/>
              <a:gd name="T15" fmla="*/ 2141561 h 2150659"/>
              <a:gd name="T16" fmla="*/ 1034955 w 2843283"/>
              <a:gd name="T17" fmla="*/ 2148385 h 2150659"/>
              <a:gd name="T18" fmla="*/ 1785581 w 2843283"/>
              <a:gd name="T19" fmla="*/ 2148385 h 2150659"/>
              <a:gd name="T20" fmla="*/ 2843283 w 2843283"/>
              <a:gd name="T21" fmla="*/ 2148385 h 2150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43283" h="2150659">
                <a:moveTo>
                  <a:pt x="65964" y="5687"/>
                </a:moveTo>
                <a:cubicBezTo>
                  <a:pt x="37531" y="2843"/>
                  <a:pt x="9098" y="0"/>
                  <a:pt x="4549" y="26158"/>
                </a:cubicBezTo>
                <a:cubicBezTo>
                  <a:pt x="0" y="52316"/>
                  <a:pt x="6823" y="64827"/>
                  <a:pt x="38668" y="162636"/>
                </a:cubicBezTo>
                <a:cubicBezTo>
                  <a:pt x="70513" y="260445"/>
                  <a:pt x="109181" y="371902"/>
                  <a:pt x="195617" y="613012"/>
                </a:cubicBezTo>
                <a:cubicBezTo>
                  <a:pt x="282053" y="854122"/>
                  <a:pt x="473122" y="1382973"/>
                  <a:pt x="557283" y="1609298"/>
                </a:cubicBezTo>
                <a:cubicBezTo>
                  <a:pt x="641444" y="1835623"/>
                  <a:pt x="665327" y="1890215"/>
                  <a:pt x="700584" y="1970964"/>
                </a:cubicBezTo>
                <a:cubicBezTo>
                  <a:pt x="735841" y="2051713"/>
                  <a:pt x="743802" y="2065361"/>
                  <a:pt x="768823" y="2093794"/>
                </a:cubicBezTo>
                <a:cubicBezTo>
                  <a:pt x="793844" y="2122227"/>
                  <a:pt x="806355" y="2132463"/>
                  <a:pt x="850710" y="2141561"/>
                </a:cubicBezTo>
                <a:cubicBezTo>
                  <a:pt x="895065" y="2150659"/>
                  <a:pt x="1034955" y="2148385"/>
                  <a:pt x="1034955" y="2148385"/>
                </a:cubicBezTo>
                <a:lnTo>
                  <a:pt x="1785581" y="2148385"/>
                </a:lnTo>
                <a:lnTo>
                  <a:pt x="2843283" y="2148385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任意多边形 9"/>
          <p:cNvSpPr>
            <a:spLocks noChangeArrowheads="1"/>
          </p:cNvSpPr>
          <p:nvPr/>
        </p:nvSpPr>
        <p:spPr bwMode="auto">
          <a:xfrm>
            <a:off x="7327900" y="5829300"/>
            <a:ext cx="941388" cy="6350"/>
          </a:xfrm>
          <a:custGeom>
            <a:avLst/>
            <a:gdLst>
              <a:gd name="T0" fmla="*/ 0 w 941695"/>
              <a:gd name="T1" fmla="*/ 0 h 6824"/>
              <a:gd name="T2" fmla="*/ 941695 w 941695"/>
              <a:gd name="T3" fmla="*/ 6824 h 682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41695" h="6824">
                <a:moveTo>
                  <a:pt x="0" y="0"/>
                </a:moveTo>
                <a:lnTo>
                  <a:pt x="941695" y="682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任意多边形 10"/>
          <p:cNvSpPr>
            <a:spLocks noChangeArrowheads="1"/>
          </p:cNvSpPr>
          <p:nvPr/>
        </p:nvSpPr>
        <p:spPr bwMode="auto">
          <a:xfrm>
            <a:off x="3571875" y="5386388"/>
            <a:ext cx="1039813" cy="989012"/>
          </a:xfrm>
          <a:custGeom>
            <a:avLst/>
            <a:gdLst>
              <a:gd name="T0" fmla="*/ 1039503 w 1039503"/>
              <a:gd name="T1" fmla="*/ 0 h 989462"/>
              <a:gd name="T2" fmla="*/ 896202 w 1039503"/>
              <a:gd name="T3" fmla="*/ 34119 h 989462"/>
              <a:gd name="T4" fmla="*/ 616423 w 1039503"/>
              <a:gd name="T5" fmla="*/ 129653 h 989462"/>
              <a:gd name="T6" fmla="*/ 336644 w 1039503"/>
              <a:gd name="T7" fmla="*/ 307074 h 989462"/>
              <a:gd name="T8" fmla="*/ 118280 w 1039503"/>
              <a:gd name="T9" fmla="*/ 566382 h 989462"/>
              <a:gd name="T10" fmla="*/ 36393 w 1039503"/>
              <a:gd name="T11" fmla="*/ 723331 h 989462"/>
              <a:gd name="T12" fmla="*/ 9098 w 1039503"/>
              <a:gd name="T13" fmla="*/ 818865 h 989462"/>
              <a:gd name="T14" fmla="*/ 90984 w 1039503"/>
              <a:gd name="T15" fmla="*/ 893928 h 989462"/>
              <a:gd name="T16" fmla="*/ 350292 w 1039503"/>
              <a:gd name="T17" fmla="*/ 968991 h 989462"/>
              <a:gd name="T18" fmla="*/ 664190 w 1039503"/>
              <a:gd name="T19" fmla="*/ 989462 h 989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9503" h="989462">
                <a:moveTo>
                  <a:pt x="1039503" y="0"/>
                </a:moveTo>
                <a:cubicBezTo>
                  <a:pt x="1003109" y="6255"/>
                  <a:pt x="966715" y="12510"/>
                  <a:pt x="896202" y="34119"/>
                </a:cubicBezTo>
                <a:cubicBezTo>
                  <a:pt x="825689" y="55728"/>
                  <a:pt x="709683" y="84160"/>
                  <a:pt x="616423" y="129653"/>
                </a:cubicBezTo>
                <a:cubicBezTo>
                  <a:pt x="523163" y="175146"/>
                  <a:pt x="419668" y="234286"/>
                  <a:pt x="336644" y="307074"/>
                </a:cubicBezTo>
                <a:cubicBezTo>
                  <a:pt x="253620" y="379862"/>
                  <a:pt x="168322" y="497006"/>
                  <a:pt x="118280" y="566382"/>
                </a:cubicBezTo>
                <a:cubicBezTo>
                  <a:pt x="68238" y="635758"/>
                  <a:pt x="54590" y="681251"/>
                  <a:pt x="36393" y="723331"/>
                </a:cubicBezTo>
                <a:cubicBezTo>
                  <a:pt x="18196" y="765411"/>
                  <a:pt x="0" y="790432"/>
                  <a:pt x="9098" y="818865"/>
                </a:cubicBezTo>
                <a:cubicBezTo>
                  <a:pt x="18196" y="847298"/>
                  <a:pt x="34118" y="868907"/>
                  <a:pt x="90984" y="893928"/>
                </a:cubicBezTo>
                <a:cubicBezTo>
                  <a:pt x="147850" y="918949"/>
                  <a:pt x="254758" y="953069"/>
                  <a:pt x="350292" y="968991"/>
                </a:cubicBezTo>
                <a:cubicBezTo>
                  <a:pt x="445826" y="984913"/>
                  <a:pt x="555008" y="987187"/>
                  <a:pt x="664190" y="989462"/>
                </a:cubicBezTo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任意多边形 11"/>
          <p:cNvSpPr>
            <a:spLocks noChangeArrowheads="1"/>
          </p:cNvSpPr>
          <p:nvPr/>
        </p:nvSpPr>
        <p:spPr bwMode="auto">
          <a:xfrm>
            <a:off x="4175125" y="6197600"/>
            <a:ext cx="1084263" cy="184150"/>
          </a:xfrm>
          <a:custGeom>
            <a:avLst/>
            <a:gdLst>
              <a:gd name="T0" fmla="*/ 0 w 1084997"/>
              <a:gd name="T1" fmla="*/ 170597 h 184245"/>
              <a:gd name="T2" fmla="*/ 197893 w 1084997"/>
              <a:gd name="T3" fmla="*/ 177421 h 184245"/>
              <a:gd name="T4" fmla="*/ 532263 w 1084997"/>
              <a:gd name="T5" fmla="*/ 129654 h 184245"/>
              <a:gd name="T6" fmla="*/ 1084997 w 1084997"/>
              <a:gd name="T7" fmla="*/ 0 h 184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4997" h="184245">
                <a:moveTo>
                  <a:pt x="0" y="170597"/>
                </a:moveTo>
                <a:cubicBezTo>
                  <a:pt x="54591" y="177421"/>
                  <a:pt x="109183" y="184245"/>
                  <a:pt x="197893" y="177421"/>
                </a:cubicBezTo>
                <a:cubicBezTo>
                  <a:pt x="286604" y="170597"/>
                  <a:pt x="384412" y="159224"/>
                  <a:pt x="532263" y="129654"/>
                </a:cubicBezTo>
                <a:cubicBezTo>
                  <a:pt x="680114" y="100084"/>
                  <a:pt x="882555" y="50042"/>
                  <a:pt x="1084997" y="0"/>
                </a:cubicBezTo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任意多边形 12"/>
          <p:cNvSpPr>
            <a:spLocks noChangeArrowheads="1"/>
          </p:cNvSpPr>
          <p:nvPr/>
        </p:nvSpPr>
        <p:spPr bwMode="auto">
          <a:xfrm>
            <a:off x="5146675" y="6008688"/>
            <a:ext cx="658813" cy="811212"/>
          </a:xfrm>
          <a:custGeom>
            <a:avLst/>
            <a:gdLst>
              <a:gd name="T0" fmla="*/ 222913 w 659642"/>
              <a:gd name="T1" fmla="*/ 0 h 812042"/>
              <a:gd name="T2" fmla="*/ 181970 w 659642"/>
              <a:gd name="T3" fmla="*/ 61415 h 812042"/>
              <a:gd name="T4" fmla="*/ 93259 w 659642"/>
              <a:gd name="T5" fmla="*/ 286603 h 812042"/>
              <a:gd name="T6" fmla="*/ 4549 w 659642"/>
              <a:gd name="T7" fmla="*/ 614150 h 812042"/>
              <a:gd name="T8" fmla="*/ 65964 w 659642"/>
              <a:gd name="T9" fmla="*/ 702860 h 812042"/>
              <a:gd name="T10" fmla="*/ 345743 w 659642"/>
              <a:gd name="T11" fmla="*/ 777923 h 812042"/>
              <a:gd name="T12" fmla="*/ 659642 w 659642"/>
              <a:gd name="T13" fmla="*/ 812042 h 812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9642" h="812042">
                <a:moveTo>
                  <a:pt x="222913" y="0"/>
                </a:moveTo>
                <a:cubicBezTo>
                  <a:pt x="213246" y="6824"/>
                  <a:pt x="203579" y="13648"/>
                  <a:pt x="181970" y="61415"/>
                </a:cubicBezTo>
                <a:cubicBezTo>
                  <a:pt x="160361" y="109182"/>
                  <a:pt x="122829" y="194481"/>
                  <a:pt x="93259" y="286603"/>
                </a:cubicBezTo>
                <a:cubicBezTo>
                  <a:pt x="63689" y="378725"/>
                  <a:pt x="9098" y="544774"/>
                  <a:pt x="4549" y="614150"/>
                </a:cubicBezTo>
                <a:cubicBezTo>
                  <a:pt x="0" y="683526"/>
                  <a:pt x="9098" y="675565"/>
                  <a:pt x="65964" y="702860"/>
                </a:cubicBezTo>
                <a:cubicBezTo>
                  <a:pt x="122830" y="730155"/>
                  <a:pt x="246797" y="759726"/>
                  <a:pt x="345743" y="777923"/>
                </a:cubicBezTo>
                <a:cubicBezTo>
                  <a:pt x="444689" y="796120"/>
                  <a:pt x="552165" y="804081"/>
                  <a:pt x="659642" y="812042"/>
                </a:cubicBezTo>
              </a:path>
            </a:pathLst>
          </a:custGeom>
          <a:noFill/>
          <a:ln w="762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任意多边形 13"/>
          <p:cNvSpPr>
            <a:spLocks noChangeArrowheads="1"/>
          </p:cNvSpPr>
          <p:nvPr/>
        </p:nvSpPr>
        <p:spPr bwMode="auto">
          <a:xfrm>
            <a:off x="5784850" y="6288088"/>
            <a:ext cx="1082675" cy="536575"/>
          </a:xfrm>
          <a:custGeom>
            <a:avLst/>
            <a:gdLst>
              <a:gd name="T0" fmla="*/ 0 w 1082722"/>
              <a:gd name="T1" fmla="*/ 532263 h 536812"/>
              <a:gd name="T2" fmla="*/ 225188 w 1082722"/>
              <a:gd name="T3" fmla="*/ 532263 h 536812"/>
              <a:gd name="T4" fmla="*/ 607325 w 1082722"/>
              <a:gd name="T5" fmla="*/ 504968 h 536812"/>
              <a:gd name="T6" fmla="*/ 825689 w 1082722"/>
              <a:gd name="T7" fmla="*/ 450377 h 536812"/>
              <a:gd name="T8" fmla="*/ 962167 w 1082722"/>
              <a:gd name="T9" fmla="*/ 368490 h 536812"/>
              <a:gd name="T10" fmla="*/ 1064525 w 1082722"/>
              <a:gd name="T11" fmla="*/ 218365 h 536812"/>
              <a:gd name="T12" fmla="*/ 1071349 w 1082722"/>
              <a:gd name="T13" fmla="*/ 61415 h 536812"/>
              <a:gd name="T14" fmla="*/ 1050878 w 1082722"/>
              <a:gd name="T15" fmla="*/ 0 h 536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2722" h="536812">
                <a:moveTo>
                  <a:pt x="0" y="532263"/>
                </a:moveTo>
                <a:cubicBezTo>
                  <a:pt x="61983" y="534537"/>
                  <a:pt x="123967" y="536812"/>
                  <a:pt x="225188" y="532263"/>
                </a:cubicBezTo>
                <a:cubicBezTo>
                  <a:pt x="326409" y="527714"/>
                  <a:pt x="507242" y="518616"/>
                  <a:pt x="607325" y="504968"/>
                </a:cubicBezTo>
                <a:cubicBezTo>
                  <a:pt x="707408" y="491320"/>
                  <a:pt x="766549" y="473123"/>
                  <a:pt x="825689" y="450377"/>
                </a:cubicBezTo>
                <a:cubicBezTo>
                  <a:pt x="884829" y="427631"/>
                  <a:pt x="922361" y="407159"/>
                  <a:pt x="962167" y="368490"/>
                </a:cubicBezTo>
                <a:cubicBezTo>
                  <a:pt x="1001973" y="329821"/>
                  <a:pt x="1046328" y="269544"/>
                  <a:pt x="1064525" y="218365"/>
                </a:cubicBezTo>
                <a:cubicBezTo>
                  <a:pt x="1082722" y="167186"/>
                  <a:pt x="1073623" y="97809"/>
                  <a:pt x="1071349" y="61415"/>
                </a:cubicBezTo>
                <a:cubicBezTo>
                  <a:pt x="1069075" y="25021"/>
                  <a:pt x="1059976" y="12510"/>
                  <a:pt x="1050878" y="0"/>
                </a:cubicBezTo>
              </a:path>
            </a:pathLst>
          </a:custGeom>
          <a:noFill/>
          <a:ln w="762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4" name="任意多边形 14"/>
          <p:cNvSpPr>
            <a:spLocks noChangeArrowheads="1"/>
          </p:cNvSpPr>
          <p:nvPr/>
        </p:nvSpPr>
        <p:spPr bwMode="auto">
          <a:xfrm>
            <a:off x="5989638" y="3829050"/>
            <a:ext cx="403225" cy="173038"/>
          </a:xfrm>
          <a:custGeom>
            <a:avLst/>
            <a:gdLst>
              <a:gd name="T0" fmla="*/ 402609 w 402609"/>
              <a:gd name="T1" fmla="*/ 0 h 172872"/>
              <a:gd name="T2" fmla="*/ 300251 w 402609"/>
              <a:gd name="T3" fmla="*/ 75063 h 172872"/>
              <a:gd name="T4" fmla="*/ 191069 w 402609"/>
              <a:gd name="T5" fmla="*/ 150125 h 172872"/>
              <a:gd name="T6" fmla="*/ 122830 w 402609"/>
              <a:gd name="T7" fmla="*/ 170597 h 172872"/>
              <a:gd name="T8" fmla="*/ 61415 w 402609"/>
              <a:gd name="T9" fmla="*/ 163773 h 172872"/>
              <a:gd name="T10" fmla="*/ 47768 w 402609"/>
              <a:gd name="T11" fmla="*/ 143301 h 172872"/>
              <a:gd name="T12" fmla="*/ 0 w 402609"/>
              <a:gd name="T13" fmla="*/ 109182 h 172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2609" h="172872">
                <a:moveTo>
                  <a:pt x="402609" y="0"/>
                </a:moveTo>
                <a:cubicBezTo>
                  <a:pt x="369058" y="25021"/>
                  <a:pt x="335508" y="50042"/>
                  <a:pt x="300251" y="75063"/>
                </a:cubicBezTo>
                <a:cubicBezTo>
                  <a:pt x="264994" y="100084"/>
                  <a:pt x="220639" y="134203"/>
                  <a:pt x="191069" y="150125"/>
                </a:cubicBezTo>
                <a:cubicBezTo>
                  <a:pt x="161499" y="166047"/>
                  <a:pt x="144439" y="168322"/>
                  <a:pt x="122830" y="170597"/>
                </a:cubicBezTo>
                <a:cubicBezTo>
                  <a:pt x="101221" y="172872"/>
                  <a:pt x="73925" y="168322"/>
                  <a:pt x="61415" y="163773"/>
                </a:cubicBezTo>
                <a:cubicBezTo>
                  <a:pt x="48905" y="159224"/>
                  <a:pt x="58004" y="152400"/>
                  <a:pt x="47768" y="143301"/>
                </a:cubicBezTo>
                <a:cubicBezTo>
                  <a:pt x="37532" y="134202"/>
                  <a:pt x="18766" y="121692"/>
                  <a:pt x="0" y="10918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5" name="任意多边形 15"/>
          <p:cNvSpPr>
            <a:spLocks noChangeArrowheads="1"/>
          </p:cNvSpPr>
          <p:nvPr/>
        </p:nvSpPr>
        <p:spPr bwMode="auto">
          <a:xfrm>
            <a:off x="5937250" y="3979863"/>
            <a:ext cx="120650" cy="184150"/>
          </a:xfrm>
          <a:custGeom>
            <a:avLst/>
            <a:gdLst>
              <a:gd name="T0" fmla="*/ 120555 w 120555"/>
              <a:gd name="T1" fmla="*/ 13648 h 184245"/>
              <a:gd name="T2" fmla="*/ 65964 w 120555"/>
              <a:gd name="T3" fmla="*/ 6824 h 184245"/>
              <a:gd name="T4" fmla="*/ 11373 w 120555"/>
              <a:gd name="T5" fmla="*/ 54591 h 184245"/>
              <a:gd name="T6" fmla="*/ 4549 w 120555"/>
              <a:gd name="T7" fmla="*/ 136478 h 184245"/>
              <a:gd name="T8" fmla="*/ 38669 w 120555"/>
              <a:gd name="T9" fmla="*/ 184245 h 184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55" h="184245">
                <a:moveTo>
                  <a:pt x="120555" y="13648"/>
                </a:moveTo>
                <a:cubicBezTo>
                  <a:pt x="102358" y="6824"/>
                  <a:pt x="84161" y="0"/>
                  <a:pt x="65964" y="6824"/>
                </a:cubicBezTo>
                <a:cubicBezTo>
                  <a:pt x="47767" y="13648"/>
                  <a:pt x="21609" y="32982"/>
                  <a:pt x="11373" y="54591"/>
                </a:cubicBezTo>
                <a:cubicBezTo>
                  <a:pt x="1137" y="76200"/>
                  <a:pt x="0" y="114869"/>
                  <a:pt x="4549" y="136478"/>
                </a:cubicBezTo>
                <a:cubicBezTo>
                  <a:pt x="9098" y="158087"/>
                  <a:pt x="23883" y="171166"/>
                  <a:pt x="38669" y="18424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任意多边形 16"/>
          <p:cNvSpPr>
            <a:spLocks noChangeArrowheads="1"/>
          </p:cNvSpPr>
          <p:nvPr/>
        </p:nvSpPr>
        <p:spPr bwMode="auto">
          <a:xfrm>
            <a:off x="6057900" y="4000500"/>
            <a:ext cx="860425" cy="246063"/>
          </a:xfrm>
          <a:custGeom>
            <a:avLst/>
            <a:gdLst>
              <a:gd name="T0" fmla="*/ 0 w 859809"/>
              <a:gd name="T1" fmla="*/ 0 h 245660"/>
              <a:gd name="T2" fmla="*/ 859809 w 859809"/>
              <a:gd name="T3" fmla="*/ 245660 h 2456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59809" h="245660">
                <a:moveTo>
                  <a:pt x="0" y="0"/>
                </a:moveTo>
                <a:lnTo>
                  <a:pt x="859809" y="24566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任意多边形 17"/>
          <p:cNvSpPr>
            <a:spLocks noChangeArrowheads="1"/>
          </p:cNvSpPr>
          <p:nvPr/>
        </p:nvSpPr>
        <p:spPr bwMode="auto">
          <a:xfrm>
            <a:off x="5888038" y="4137025"/>
            <a:ext cx="1069975" cy="334963"/>
          </a:xfrm>
          <a:custGeom>
            <a:avLst/>
            <a:gdLst>
              <a:gd name="T0" fmla="*/ 0 w 1071349"/>
              <a:gd name="T1" fmla="*/ 0 h 334370"/>
              <a:gd name="T2" fmla="*/ 81887 w 1071349"/>
              <a:gd name="T3" fmla="*/ 20471 h 334370"/>
              <a:gd name="T4" fmla="*/ 88711 w 1071349"/>
              <a:gd name="T5" fmla="*/ 13647 h 334370"/>
              <a:gd name="T6" fmla="*/ 1071349 w 1071349"/>
              <a:gd name="T7" fmla="*/ 334370 h 334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1349" h="334370">
                <a:moveTo>
                  <a:pt x="0" y="0"/>
                </a:moveTo>
                <a:lnTo>
                  <a:pt x="81887" y="20471"/>
                </a:lnTo>
                <a:lnTo>
                  <a:pt x="88711" y="13647"/>
                </a:lnTo>
                <a:lnTo>
                  <a:pt x="1071349" y="33437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任意多边形 18"/>
          <p:cNvSpPr>
            <a:spLocks noChangeArrowheads="1"/>
          </p:cNvSpPr>
          <p:nvPr/>
        </p:nvSpPr>
        <p:spPr bwMode="auto">
          <a:xfrm>
            <a:off x="6892925" y="4194175"/>
            <a:ext cx="342900" cy="277813"/>
          </a:xfrm>
          <a:custGeom>
            <a:avLst/>
            <a:gdLst>
              <a:gd name="T0" fmla="*/ 65964 w 342332"/>
              <a:gd name="T1" fmla="*/ 276368 h 276368"/>
              <a:gd name="T2" fmla="*/ 11373 w 342332"/>
              <a:gd name="T3" fmla="*/ 214953 h 276368"/>
              <a:gd name="T4" fmla="*/ 4549 w 342332"/>
              <a:gd name="T5" fmla="*/ 126242 h 276368"/>
              <a:gd name="T6" fmla="*/ 38669 w 342332"/>
              <a:gd name="T7" fmla="*/ 51180 h 276368"/>
              <a:gd name="T8" fmla="*/ 86436 w 342332"/>
              <a:gd name="T9" fmla="*/ 17060 h 276368"/>
              <a:gd name="T10" fmla="*/ 168323 w 342332"/>
              <a:gd name="T11" fmla="*/ 3412 h 276368"/>
              <a:gd name="T12" fmla="*/ 263857 w 342332"/>
              <a:gd name="T13" fmla="*/ 37532 h 276368"/>
              <a:gd name="T14" fmla="*/ 332096 w 342332"/>
              <a:gd name="T15" fmla="*/ 119418 h 276368"/>
              <a:gd name="T16" fmla="*/ 325272 w 342332"/>
              <a:gd name="T17" fmla="*/ 201305 h 276368"/>
              <a:gd name="T18" fmla="*/ 297976 w 342332"/>
              <a:gd name="T19" fmla="*/ 235424 h 276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2332" h="276368">
                <a:moveTo>
                  <a:pt x="65964" y="276368"/>
                </a:moveTo>
                <a:cubicBezTo>
                  <a:pt x="43786" y="258171"/>
                  <a:pt x="21609" y="239974"/>
                  <a:pt x="11373" y="214953"/>
                </a:cubicBezTo>
                <a:cubicBezTo>
                  <a:pt x="1137" y="189932"/>
                  <a:pt x="0" y="153537"/>
                  <a:pt x="4549" y="126242"/>
                </a:cubicBezTo>
                <a:cubicBezTo>
                  <a:pt x="9098" y="98947"/>
                  <a:pt x="25021" y="69377"/>
                  <a:pt x="38669" y="51180"/>
                </a:cubicBezTo>
                <a:cubicBezTo>
                  <a:pt x="52317" y="32983"/>
                  <a:pt x="64827" y="25021"/>
                  <a:pt x="86436" y="17060"/>
                </a:cubicBezTo>
                <a:cubicBezTo>
                  <a:pt x="108045" y="9099"/>
                  <a:pt x="138753" y="0"/>
                  <a:pt x="168323" y="3412"/>
                </a:cubicBezTo>
                <a:cubicBezTo>
                  <a:pt x="197893" y="6824"/>
                  <a:pt x="236562" y="18198"/>
                  <a:pt x="263857" y="37532"/>
                </a:cubicBezTo>
                <a:cubicBezTo>
                  <a:pt x="291153" y="56866"/>
                  <a:pt x="321860" y="92123"/>
                  <a:pt x="332096" y="119418"/>
                </a:cubicBezTo>
                <a:cubicBezTo>
                  <a:pt x="342332" y="146713"/>
                  <a:pt x="330959" y="181971"/>
                  <a:pt x="325272" y="201305"/>
                </a:cubicBezTo>
                <a:cubicBezTo>
                  <a:pt x="319585" y="220639"/>
                  <a:pt x="308780" y="228031"/>
                  <a:pt x="297976" y="235424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任意多边形 19"/>
          <p:cNvSpPr>
            <a:spLocks noChangeArrowheads="1"/>
          </p:cNvSpPr>
          <p:nvPr/>
        </p:nvSpPr>
        <p:spPr bwMode="auto">
          <a:xfrm>
            <a:off x="6951663" y="4464050"/>
            <a:ext cx="74612" cy="846138"/>
          </a:xfrm>
          <a:custGeom>
            <a:avLst/>
            <a:gdLst>
              <a:gd name="T0" fmla="*/ 0 w 75062"/>
              <a:gd name="T1" fmla="*/ 0 h 846161"/>
              <a:gd name="T2" fmla="*/ 20471 w 75062"/>
              <a:gd name="T3" fmla="*/ 47767 h 846161"/>
              <a:gd name="T4" fmla="*/ 75062 w 75062"/>
              <a:gd name="T5" fmla="*/ 846161 h 846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62" h="846161">
                <a:moveTo>
                  <a:pt x="0" y="0"/>
                </a:moveTo>
                <a:lnTo>
                  <a:pt x="20471" y="47767"/>
                </a:lnTo>
                <a:lnTo>
                  <a:pt x="75062" y="846161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任意多边形 20"/>
          <p:cNvSpPr>
            <a:spLocks noChangeArrowheads="1"/>
          </p:cNvSpPr>
          <p:nvPr/>
        </p:nvSpPr>
        <p:spPr bwMode="auto">
          <a:xfrm>
            <a:off x="7191375" y="4430713"/>
            <a:ext cx="60325" cy="893762"/>
          </a:xfrm>
          <a:custGeom>
            <a:avLst/>
            <a:gdLst>
              <a:gd name="T0" fmla="*/ 0 w 61415"/>
              <a:gd name="T1" fmla="*/ 0 h 893929"/>
              <a:gd name="T2" fmla="*/ 61415 w 61415"/>
              <a:gd name="T3" fmla="*/ 893929 h 8939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1415" h="893929">
                <a:moveTo>
                  <a:pt x="0" y="0"/>
                </a:moveTo>
                <a:lnTo>
                  <a:pt x="61415" y="893929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任意多边形 21"/>
          <p:cNvSpPr>
            <a:spLocks noChangeArrowheads="1"/>
          </p:cNvSpPr>
          <p:nvPr/>
        </p:nvSpPr>
        <p:spPr bwMode="auto">
          <a:xfrm>
            <a:off x="6942138" y="5289550"/>
            <a:ext cx="398462" cy="382588"/>
          </a:xfrm>
          <a:custGeom>
            <a:avLst/>
            <a:gdLst>
              <a:gd name="T0" fmla="*/ 303662 w 399197"/>
              <a:gd name="T1" fmla="*/ 375314 h 382138"/>
              <a:gd name="T2" fmla="*/ 351430 w 399197"/>
              <a:gd name="T3" fmla="*/ 348018 h 382138"/>
              <a:gd name="T4" fmla="*/ 385549 w 399197"/>
              <a:gd name="T5" fmla="*/ 307075 h 382138"/>
              <a:gd name="T6" fmla="*/ 399197 w 399197"/>
              <a:gd name="T7" fmla="*/ 218365 h 382138"/>
              <a:gd name="T8" fmla="*/ 385549 w 399197"/>
              <a:gd name="T9" fmla="*/ 129654 h 382138"/>
              <a:gd name="T10" fmla="*/ 330958 w 399197"/>
              <a:gd name="T11" fmla="*/ 54591 h 382138"/>
              <a:gd name="T12" fmla="*/ 283191 w 399197"/>
              <a:gd name="T13" fmla="*/ 20472 h 382138"/>
              <a:gd name="T14" fmla="*/ 201304 w 399197"/>
              <a:gd name="T15" fmla="*/ 0 h 382138"/>
              <a:gd name="T16" fmla="*/ 105770 w 399197"/>
              <a:gd name="T17" fmla="*/ 20472 h 382138"/>
              <a:gd name="T18" fmla="*/ 37531 w 399197"/>
              <a:gd name="T19" fmla="*/ 75063 h 382138"/>
              <a:gd name="T20" fmla="*/ 3412 w 399197"/>
              <a:gd name="T21" fmla="*/ 191069 h 382138"/>
              <a:gd name="T22" fmla="*/ 17059 w 399197"/>
              <a:gd name="T23" fmla="*/ 300251 h 382138"/>
              <a:gd name="T24" fmla="*/ 98946 w 399197"/>
              <a:gd name="T25" fmla="*/ 382138 h 382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9197" h="382138">
                <a:moveTo>
                  <a:pt x="303662" y="375314"/>
                </a:moveTo>
                <a:cubicBezTo>
                  <a:pt x="320722" y="367352"/>
                  <a:pt x="337782" y="359391"/>
                  <a:pt x="351430" y="348018"/>
                </a:cubicBezTo>
                <a:cubicBezTo>
                  <a:pt x="365078" y="336645"/>
                  <a:pt x="377588" y="328684"/>
                  <a:pt x="385549" y="307075"/>
                </a:cubicBezTo>
                <a:cubicBezTo>
                  <a:pt x="393510" y="285466"/>
                  <a:pt x="399197" y="247935"/>
                  <a:pt x="399197" y="218365"/>
                </a:cubicBezTo>
                <a:cubicBezTo>
                  <a:pt x="399197" y="188795"/>
                  <a:pt x="396922" y="156950"/>
                  <a:pt x="385549" y="129654"/>
                </a:cubicBezTo>
                <a:cubicBezTo>
                  <a:pt x="374176" y="102358"/>
                  <a:pt x="348018" y="72788"/>
                  <a:pt x="330958" y="54591"/>
                </a:cubicBezTo>
                <a:cubicBezTo>
                  <a:pt x="313898" y="36394"/>
                  <a:pt x="304800" y="29570"/>
                  <a:pt x="283191" y="20472"/>
                </a:cubicBezTo>
                <a:cubicBezTo>
                  <a:pt x="261582" y="11374"/>
                  <a:pt x="230874" y="0"/>
                  <a:pt x="201304" y="0"/>
                </a:cubicBezTo>
                <a:cubicBezTo>
                  <a:pt x="171734" y="0"/>
                  <a:pt x="133065" y="7962"/>
                  <a:pt x="105770" y="20472"/>
                </a:cubicBezTo>
                <a:cubicBezTo>
                  <a:pt x="78475" y="32982"/>
                  <a:pt x="54591" y="46630"/>
                  <a:pt x="37531" y="75063"/>
                </a:cubicBezTo>
                <a:cubicBezTo>
                  <a:pt x="20471" y="103496"/>
                  <a:pt x="6824" y="153538"/>
                  <a:pt x="3412" y="191069"/>
                </a:cubicBezTo>
                <a:cubicBezTo>
                  <a:pt x="0" y="228600"/>
                  <a:pt x="1137" y="268406"/>
                  <a:pt x="17059" y="300251"/>
                </a:cubicBezTo>
                <a:cubicBezTo>
                  <a:pt x="32981" y="332096"/>
                  <a:pt x="65963" y="357117"/>
                  <a:pt x="98946" y="382138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任意多边形 22"/>
          <p:cNvSpPr>
            <a:spLocks noChangeArrowheads="1"/>
          </p:cNvSpPr>
          <p:nvPr/>
        </p:nvSpPr>
        <p:spPr bwMode="auto">
          <a:xfrm>
            <a:off x="6508750" y="5570538"/>
            <a:ext cx="715963" cy="558800"/>
          </a:xfrm>
          <a:custGeom>
            <a:avLst/>
            <a:gdLst>
              <a:gd name="T0" fmla="*/ 532263 w 716508"/>
              <a:gd name="T1" fmla="*/ 0 h 559559"/>
              <a:gd name="T2" fmla="*/ 545911 w 716508"/>
              <a:gd name="T3" fmla="*/ 272956 h 559559"/>
              <a:gd name="T4" fmla="*/ 539087 w 716508"/>
              <a:gd name="T5" fmla="*/ 320723 h 559559"/>
              <a:gd name="T6" fmla="*/ 518615 w 716508"/>
              <a:gd name="T7" fmla="*/ 334371 h 559559"/>
              <a:gd name="T8" fmla="*/ 300251 w 716508"/>
              <a:gd name="T9" fmla="*/ 375314 h 559559"/>
              <a:gd name="T10" fmla="*/ 0 w 716508"/>
              <a:gd name="T11" fmla="*/ 388962 h 559559"/>
              <a:gd name="T12" fmla="*/ 129654 w 716508"/>
              <a:gd name="T13" fmla="*/ 559559 h 559559"/>
              <a:gd name="T14" fmla="*/ 539087 w 716508"/>
              <a:gd name="T15" fmla="*/ 539087 h 559559"/>
              <a:gd name="T16" fmla="*/ 696036 w 716508"/>
              <a:gd name="T17" fmla="*/ 525439 h 559559"/>
              <a:gd name="T18" fmla="*/ 716508 w 716508"/>
              <a:gd name="T19" fmla="*/ 504968 h 559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6508" h="559559">
                <a:moveTo>
                  <a:pt x="532263" y="0"/>
                </a:moveTo>
                <a:lnTo>
                  <a:pt x="545911" y="272956"/>
                </a:lnTo>
                <a:lnTo>
                  <a:pt x="539087" y="320723"/>
                </a:lnTo>
                <a:lnTo>
                  <a:pt x="518615" y="334371"/>
                </a:lnTo>
                <a:lnTo>
                  <a:pt x="300251" y="375314"/>
                </a:lnTo>
                <a:lnTo>
                  <a:pt x="0" y="388962"/>
                </a:lnTo>
                <a:lnTo>
                  <a:pt x="129654" y="559559"/>
                </a:lnTo>
                <a:lnTo>
                  <a:pt x="539087" y="539087"/>
                </a:lnTo>
                <a:lnTo>
                  <a:pt x="696036" y="525439"/>
                </a:lnTo>
                <a:lnTo>
                  <a:pt x="716508" y="50496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任意多边形 23"/>
          <p:cNvSpPr>
            <a:spLocks noChangeArrowheads="1"/>
          </p:cNvSpPr>
          <p:nvPr/>
        </p:nvSpPr>
        <p:spPr bwMode="auto">
          <a:xfrm>
            <a:off x="7197725" y="5549900"/>
            <a:ext cx="47625" cy="538163"/>
          </a:xfrm>
          <a:custGeom>
            <a:avLst/>
            <a:gdLst>
              <a:gd name="T0" fmla="*/ 13648 w 47767"/>
              <a:gd name="T1" fmla="*/ 539086 h 539086"/>
              <a:gd name="T2" fmla="*/ 47767 w 47767"/>
              <a:gd name="T3" fmla="*/ 498143 h 539086"/>
              <a:gd name="T4" fmla="*/ 0 w 47767"/>
              <a:gd name="T5" fmla="*/ 0 h 539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767" h="539086">
                <a:moveTo>
                  <a:pt x="13648" y="539086"/>
                </a:moveTo>
                <a:lnTo>
                  <a:pt x="47767" y="498143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任意多边形 24"/>
          <p:cNvSpPr>
            <a:spLocks noChangeArrowheads="1"/>
          </p:cNvSpPr>
          <p:nvPr/>
        </p:nvSpPr>
        <p:spPr bwMode="auto">
          <a:xfrm>
            <a:off x="7040563" y="5540375"/>
            <a:ext cx="225425" cy="117475"/>
          </a:xfrm>
          <a:custGeom>
            <a:avLst/>
            <a:gdLst>
              <a:gd name="T0" fmla="*/ 0 w 225188"/>
              <a:gd name="T1" fmla="*/ 43217 h 118280"/>
              <a:gd name="T2" fmla="*/ 54591 w 225188"/>
              <a:gd name="T3" fmla="*/ 56865 h 118280"/>
              <a:gd name="T4" fmla="*/ 136478 w 225188"/>
              <a:gd name="T5" fmla="*/ 22746 h 118280"/>
              <a:gd name="T6" fmla="*/ 156949 w 225188"/>
              <a:gd name="T7" fmla="*/ 15922 h 118280"/>
              <a:gd name="T8" fmla="*/ 225188 w 225188"/>
              <a:gd name="T9" fmla="*/ 118280 h 11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188" h="118280">
                <a:moveTo>
                  <a:pt x="0" y="43217"/>
                </a:moveTo>
                <a:cubicBezTo>
                  <a:pt x="15922" y="51747"/>
                  <a:pt x="31845" y="60277"/>
                  <a:pt x="54591" y="56865"/>
                </a:cubicBezTo>
                <a:cubicBezTo>
                  <a:pt x="77337" y="53453"/>
                  <a:pt x="119418" y="29570"/>
                  <a:pt x="136478" y="22746"/>
                </a:cubicBezTo>
                <a:cubicBezTo>
                  <a:pt x="153538" y="15922"/>
                  <a:pt x="142164" y="0"/>
                  <a:pt x="156949" y="15922"/>
                </a:cubicBezTo>
                <a:cubicBezTo>
                  <a:pt x="171734" y="31844"/>
                  <a:pt x="198461" y="75062"/>
                  <a:pt x="225188" y="11828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任意多边形 25"/>
          <p:cNvSpPr>
            <a:spLocks noChangeArrowheads="1"/>
          </p:cNvSpPr>
          <p:nvPr/>
        </p:nvSpPr>
        <p:spPr bwMode="auto">
          <a:xfrm>
            <a:off x="6692900" y="5624513"/>
            <a:ext cx="688975" cy="627062"/>
          </a:xfrm>
          <a:custGeom>
            <a:avLst/>
            <a:gdLst>
              <a:gd name="T0" fmla="*/ 0 w 689212"/>
              <a:gd name="T1" fmla="*/ 518615 h 627797"/>
              <a:gd name="T2" fmla="*/ 109182 w 689212"/>
              <a:gd name="T3" fmla="*/ 627797 h 627797"/>
              <a:gd name="T4" fmla="*/ 614149 w 689212"/>
              <a:gd name="T5" fmla="*/ 614150 h 627797"/>
              <a:gd name="T6" fmla="*/ 668740 w 689212"/>
              <a:gd name="T7" fmla="*/ 593678 h 627797"/>
              <a:gd name="T8" fmla="*/ 689212 w 689212"/>
              <a:gd name="T9" fmla="*/ 545911 h 627797"/>
              <a:gd name="T10" fmla="*/ 627797 w 689212"/>
              <a:gd name="T11" fmla="*/ 0 h 627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9212" h="627797">
                <a:moveTo>
                  <a:pt x="0" y="518615"/>
                </a:moveTo>
                <a:lnTo>
                  <a:pt x="109182" y="627797"/>
                </a:lnTo>
                <a:lnTo>
                  <a:pt x="614149" y="614150"/>
                </a:lnTo>
                <a:lnTo>
                  <a:pt x="668740" y="593678"/>
                </a:lnTo>
                <a:lnTo>
                  <a:pt x="689212" y="545911"/>
                </a:lnTo>
                <a:lnTo>
                  <a:pt x="62779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6" name="任意多边形 26"/>
          <p:cNvSpPr>
            <a:spLocks noChangeArrowheads="1"/>
          </p:cNvSpPr>
          <p:nvPr/>
        </p:nvSpPr>
        <p:spPr bwMode="auto">
          <a:xfrm>
            <a:off x="6734175" y="5645150"/>
            <a:ext cx="558800" cy="538163"/>
          </a:xfrm>
          <a:custGeom>
            <a:avLst/>
            <a:gdLst>
              <a:gd name="T0" fmla="*/ 0 w 559559"/>
              <a:gd name="T1" fmla="*/ 539087 h 539087"/>
              <a:gd name="T2" fmla="*/ 436729 w 559559"/>
              <a:gd name="T3" fmla="*/ 518615 h 539087"/>
              <a:gd name="T4" fmla="*/ 525439 w 559559"/>
              <a:gd name="T5" fmla="*/ 504967 h 539087"/>
              <a:gd name="T6" fmla="*/ 545911 w 559559"/>
              <a:gd name="T7" fmla="*/ 491320 h 539087"/>
              <a:gd name="T8" fmla="*/ 559559 w 559559"/>
              <a:gd name="T9" fmla="*/ 457200 h 539087"/>
              <a:gd name="T10" fmla="*/ 552735 w 559559"/>
              <a:gd name="T11" fmla="*/ 300251 h 539087"/>
              <a:gd name="T12" fmla="*/ 532263 w 559559"/>
              <a:gd name="T13" fmla="*/ 0 h 539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9559" h="539087">
                <a:moveTo>
                  <a:pt x="0" y="539087"/>
                </a:moveTo>
                <a:lnTo>
                  <a:pt x="436729" y="518615"/>
                </a:lnTo>
                <a:lnTo>
                  <a:pt x="525439" y="504967"/>
                </a:lnTo>
                <a:lnTo>
                  <a:pt x="545911" y="491320"/>
                </a:lnTo>
                <a:lnTo>
                  <a:pt x="559559" y="457200"/>
                </a:lnTo>
                <a:lnTo>
                  <a:pt x="552735" y="300251"/>
                </a:lnTo>
                <a:lnTo>
                  <a:pt x="532263" y="0"/>
                </a:ln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7" name="任意多边形 27"/>
          <p:cNvSpPr>
            <a:spLocks noChangeArrowheads="1"/>
          </p:cNvSpPr>
          <p:nvPr/>
        </p:nvSpPr>
        <p:spPr bwMode="auto">
          <a:xfrm>
            <a:off x="4605338" y="4430713"/>
            <a:ext cx="66675" cy="12700"/>
          </a:xfrm>
          <a:custGeom>
            <a:avLst/>
            <a:gdLst>
              <a:gd name="T0" fmla="*/ 0 w 68238"/>
              <a:gd name="T1" fmla="*/ 0 h 13648"/>
              <a:gd name="T2" fmla="*/ 68238 w 68238"/>
              <a:gd name="T3" fmla="*/ 13648 h 13648"/>
              <a:gd name="T4" fmla="*/ 0 w 68238"/>
              <a:gd name="T5" fmla="*/ 0 h 13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238" h="13648">
                <a:moveTo>
                  <a:pt x="0" y="0"/>
                </a:moveTo>
                <a:lnTo>
                  <a:pt x="68238" y="13648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8" name="任意多边形 28"/>
          <p:cNvSpPr>
            <a:spLocks noChangeArrowheads="1"/>
          </p:cNvSpPr>
          <p:nvPr/>
        </p:nvSpPr>
        <p:spPr bwMode="auto">
          <a:xfrm>
            <a:off x="5410200" y="5378450"/>
            <a:ext cx="12700" cy="88900"/>
          </a:xfrm>
          <a:custGeom>
            <a:avLst/>
            <a:gdLst>
              <a:gd name="T0" fmla="*/ 13647 w 13647"/>
              <a:gd name="T1" fmla="*/ 88710 h 88710"/>
              <a:gd name="T2" fmla="*/ 0 w 13647"/>
              <a:gd name="T3" fmla="*/ 0 h 88710"/>
              <a:gd name="T4" fmla="*/ 13647 w 13647"/>
              <a:gd name="T5" fmla="*/ 88710 h 88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47" h="88710">
                <a:moveTo>
                  <a:pt x="13647" y="88710"/>
                </a:moveTo>
                <a:lnTo>
                  <a:pt x="0" y="0"/>
                </a:lnTo>
                <a:lnTo>
                  <a:pt x="13647" y="8871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389" name="Group 30"/>
          <p:cNvGrpSpPr>
            <a:grpSpLocks/>
          </p:cNvGrpSpPr>
          <p:nvPr/>
        </p:nvGrpSpPr>
        <p:grpSpPr bwMode="auto">
          <a:xfrm>
            <a:off x="4605338" y="4416425"/>
            <a:ext cx="1582737" cy="1106488"/>
            <a:chOff x="0" y="0"/>
            <a:chExt cx="1583140" cy="1105828"/>
          </a:xfrm>
        </p:grpSpPr>
        <p:sp>
          <p:nvSpPr>
            <p:cNvPr id="15390" name="任意多边形 30"/>
            <p:cNvSpPr>
              <a:spLocks noChangeArrowheads="1"/>
            </p:cNvSpPr>
            <p:nvPr/>
          </p:nvSpPr>
          <p:spPr bwMode="auto">
            <a:xfrm>
              <a:off x="0" y="0"/>
              <a:ext cx="68279" cy="47597"/>
            </a:xfrm>
            <a:custGeom>
              <a:avLst/>
              <a:gdLst>
                <a:gd name="T0" fmla="*/ 0 w 68238"/>
                <a:gd name="T1" fmla="*/ 0 h 47767"/>
                <a:gd name="T2" fmla="*/ 54591 w 68238"/>
                <a:gd name="T3" fmla="*/ 20471 h 47767"/>
                <a:gd name="T4" fmla="*/ 68238 w 68238"/>
                <a:gd name="T5" fmla="*/ 27295 h 47767"/>
                <a:gd name="T6" fmla="*/ 34119 w 68238"/>
                <a:gd name="T7" fmla="*/ 47767 h 47767"/>
                <a:gd name="T8" fmla="*/ 0 w 68238"/>
                <a:gd name="T9" fmla="*/ 0 h 47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38" h="47767">
                  <a:moveTo>
                    <a:pt x="0" y="0"/>
                  </a:moveTo>
                  <a:lnTo>
                    <a:pt x="54591" y="20471"/>
                  </a:lnTo>
                  <a:lnTo>
                    <a:pt x="68238" y="27295"/>
                  </a:lnTo>
                  <a:lnTo>
                    <a:pt x="34119" y="477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任意多边形 31"/>
            <p:cNvSpPr>
              <a:spLocks noChangeArrowheads="1"/>
            </p:cNvSpPr>
            <p:nvPr/>
          </p:nvSpPr>
          <p:spPr bwMode="auto">
            <a:xfrm>
              <a:off x="109565" y="279233"/>
              <a:ext cx="74632" cy="68222"/>
            </a:xfrm>
            <a:custGeom>
              <a:avLst/>
              <a:gdLst>
                <a:gd name="T0" fmla="*/ 0 w 75062"/>
                <a:gd name="T1" fmla="*/ 0 h 68239"/>
                <a:gd name="T2" fmla="*/ 40943 w 75062"/>
                <a:gd name="T3" fmla="*/ 40943 h 68239"/>
                <a:gd name="T4" fmla="*/ 75062 w 75062"/>
                <a:gd name="T5" fmla="*/ 40943 h 68239"/>
                <a:gd name="T6" fmla="*/ 34119 w 75062"/>
                <a:gd name="T7" fmla="*/ 68239 h 68239"/>
                <a:gd name="T8" fmla="*/ 0 w 75062"/>
                <a:gd name="T9" fmla="*/ 0 h 68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062" h="68239">
                  <a:moveTo>
                    <a:pt x="0" y="0"/>
                  </a:moveTo>
                  <a:lnTo>
                    <a:pt x="40943" y="40943"/>
                  </a:lnTo>
                  <a:lnTo>
                    <a:pt x="75062" y="40943"/>
                  </a:lnTo>
                  <a:lnTo>
                    <a:pt x="34119" y="68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任意多边形 32"/>
            <p:cNvSpPr>
              <a:spLocks noChangeArrowheads="1"/>
            </p:cNvSpPr>
            <p:nvPr/>
          </p:nvSpPr>
          <p:spPr bwMode="auto">
            <a:xfrm>
              <a:off x="228658" y="620343"/>
              <a:ext cx="98450" cy="55529"/>
            </a:xfrm>
            <a:custGeom>
              <a:avLst/>
              <a:gdLst>
                <a:gd name="T0" fmla="*/ 16560 w 98447"/>
                <a:gd name="T1" fmla="*/ 0 h 54591"/>
                <a:gd name="T2" fmla="*/ 64327 w 98447"/>
                <a:gd name="T3" fmla="*/ 27295 h 54591"/>
                <a:gd name="T4" fmla="*/ 98447 w 98447"/>
                <a:gd name="T5" fmla="*/ 27295 h 54591"/>
                <a:gd name="T6" fmla="*/ 57504 w 98447"/>
                <a:gd name="T7" fmla="*/ 47767 h 54591"/>
                <a:gd name="T8" fmla="*/ 30208 w 98447"/>
                <a:gd name="T9" fmla="*/ 54591 h 54591"/>
                <a:gd name="T10" fmla="*/ 16560 w 98447"/>
                <a:gd name="T11" fmla="*/ 0 h 54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447" h="54591">
                  <a:moveTo>
                    <a:pt x="16560" y="0"/>
                  </a:moveTo>
                  <a:lnTo>
                    <a:pt x="64327" y="27295"/>
                  </a:lnTo>
                  <a:lnTo>
                    <a:pt x="98447" y="27295"/>
                  </a:lnTo>
                  <a:lnTo>
                    <a:pt x="57504" y="47767"/>
                  </a:lnTo>
                  <a:lnTo>
                    <a:pt x="30208" y="54591"/>
                  </a:lnTo>
                  <a:cubicBezTo>
                    <a:pt x="15935" y="4637"/>
                    <a:pt x="0" y="6824"/>
                    <a:pt x="16560" y="0"/>
                  </a:cubicBez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3" name="任意多边形 33"/>
            <p:cNvSpPr>
              <a:spLocks noChangeArrowheads="1"/>
            </p:cNvSpPr>
            <p:nvPr/>
          </p:nvSpPr>
          <p:spPr bwMode="auto">
            <a:xfrm>
              <a:off x="763781" y="969384"/>
              <a:ext cx="819359" cy="136444"/>
            </a:xfrm>
            <a:custGeom>
              <a:avLst/>
              <a:gdLst>
                <a:gd name="T0" fmla="*/ 0 w 818866"/>
                <a:gd name="T1" fmla="*/ 75062 h 136477"/>
                <a:gd name="T2" fmla="*/ 54591 w 818866"/>
                <a:gd name="T3" fmla="*/ 75062 h 136477"/>
                <a:gd name="T4" fmla="*/ 40944 w 818866"/>
                <a:gd name="T5" fmla="*/ 0 h 136477"/>
                <a:gd name="T6" fmla="*/ 81887 w 818866"/>
                <a:gd name="T7" fmla="*/ 75062 h 136477"/>
                <a:gd name="T8" fmla="*/ 429905 w 818866"/>
                <a:gd name="T9" fmla="*/ 102358 h 136477"/>
                <a:gd name="T10" fmla="*/ 429905 w 818866"/>
                <a:gd name="T11" fmla="*/ 47767 h 136477"/>
                <a:gd name="T12" fmla="*/ 457200 w 818866"/>
                <a:gd name="T13" fmla="*/ 102358 h 136477"/>
                <a:gd name="T14" fmla="*/ 777923 w 818866"/>
                <a:gd name="T15" fmla="*/ 122830 h 136477"/>
                <a:gd name="T16" fmla="*/ 777923 w 818866"/>
                <a:gd name="T17" fmla="*/ 88710 h 136477"/>
                <a:gd name="T18" fmla="*/ 812042 w 818866"/>
                <a:gd name="T19" fmla="*/ 116006 h 136477"/>
                <a:gd name="T20" fmla="*/ 818866 w 818866"/>
                <a:gd name="T21" fmla="*/ 129654 h 136477"/>
                <a:gd name="T22" fmla="*/ 791570 w 818866"/>
                <a:gd name="T23" fmla="*/ 136477 h 136477"/>
                <a:gd name="T24" fmla="*/ 0 w 818866"/>
                <a:gd name="T25" fmla="*/ 75062 h 136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8866" h="136477">
                  <a:moveTo>
                    <a:pt x="0" y="75062"/>
                  </a:moveTo>
                  <a:lnTo>
                    <a:pt x="54591" y="75062"/>
                  </a:lnTo>
                  <a:lnTo>
                    <a:pt x="40944" y="0"/>
                  </a:lnTo>
                  <a:lnTo>
                    <a:pt x="81887" y="75062"/>
                  </a:lnTo>
                  <a:lnTo>
                    <a:pt x="429905" y="102358"/>
                  </a:lnTo>
                  <a:lnTo>
                    <a:pt x="429905" y="47767"/>
                  </a:lnTo>
                  <a:lnTo>
                    <a:pt x="457200" y="102358"/>
                  </a:lnTo>
                  <a:lnTo>
                    <a:pt x="777923" y="122830"/>
                  </a:lnTo>
                  <a:lnTo>
                    <a:pt x="777923" y="88710"/>
                  </a:lnTo>
                  <a:lnTo>
                    <a:pt x="812042" y="116006"/>
                  </a:lnTo>
                  <a:lnTo>
                    <a:pt x="818866" y="129654"/>
                  </a:lnTo>
                  <a:lnTo>
                    <a:pt x="791570" y="136477"/>
                  </a:lnTo>
                  <a:lnTo>
                    <a:pt x="0" y="75062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4" name="任意多边形 34"/>
          <p:cNvSpPr>
            <a:spLocks noChangeArrowheads="1"/>
          </p:cNvSpPr>
          <p:nvPr/>
        </p:nvSpPr>
        <p:spPr bwMode="auto">
          <a:xfrm>
            <a:off x="4392613" y="3781425"/>
            <a:ext cx="2409825" cy="661988"/>
          </a:xfrm>
          <a:custGeom>
            <a:avLst/>
            <a:gdLst>
              <a:gd name="T0" fmla="*/ 0 w 2408830"/>
              <a:gd name="T1" fmla="*/ 0 h 661916"/>
              <a:gd name="T2" fmla="*/ 197893 w 2408830"/>
              <a:gd name="T3" fmla="*/ 47767 h 661916"/>
              <a:gd name="T4" fmla="*/ 225188 w 2408830"/>
              <a:gd name="T5" fmla="*/ 68239 h 661916"/>
              <a:gd name="T6" fmla="*/ 245660 w 2408830"/>
              <a:gd name="T7" fmla="*/ 61415 h 661916"/>
              <a:gd name="T8" fmla="*/ 443553 w 2408830"/>
              <a:gd name="T9" fmla="*/ 116006 h 661916"/>
              <a:gd name="T10" fmla="*/ 450376 w 2408830"/>
              <a:gd name="T11" fmla="*/ 129653 h 661916"/>
              <a:gd name="T12" fmla="*/ 457200 w 2408830"/>
              <a:gd name="T13" fmla="*/ 116006 h 661916"/>
              <a:gd name="T14" fmla="*/ 648269 w 2408830"/>
              <a:gd name="T15" fmla="*/ 163773 h 661916"/>
              <a:gd name="T16" fmla="*/ 655093 w 2408830"/>
              <a:gd name="T17" fmla="*/ 184244 h 661916"/>
              <a:gd name="T18" fmla="*/ 675564 w 2408830"/>
              <a:gd name="T19" fmla="*/ 170597 h 661916"/>
              <a:gd name="T20" fmla="*/ 859809 w 2408830"/>
              <a:gd name="T21" fmla="*/ 218364 h 661916"/>
              <a:gd name="T22" fmla="*/ 873457 w 2408830"/>
              <a:gd name="T23" fmla="*/ 245659 h 661916"/>
              <a:gd name="T24" fmla="*/ 887105 w 2408830"/>
              <a:gd name="T25" fmla="*/ 225188 h 661916"/>
              <a:gd name="T26" fmla="*/ 1030406 w 2408830"/>
              <a:gd name="T27" fmla="*/ 259307 h 661916"/>
              <a:gd name="T28" fmla="*/ 1050878 w 2408830"/>
              <a:gd name="T29" fmla="*/ 286603 h 661916"/>
              <a:gd name="T30" fmla="*/ 1071350 w 2408830"/>
              <a:gd name="T31" fmla="*/ 272955 h 661916"/>
              <a:gd name="T32" fmla="*/ 1194179 w 2408830"/>
              <a:gd name="T33" fmla="*/ 307074 h 661916"/>
              <a:gd name="T34" fmla="*/ 1214651 w 2408830"/>
              <a:gd name="T35" fmla="*/ 327546 h 661916"/>
              <a:gd name="T36" fmla="*/ 1241947 w 2408830"/>
              <a:gd name="T37" fmla="*/ 313898 h 661916"/>
              <a:gd name="T38" fmla="*/ 1385248 w 2408830"/>
              <a:gd name="T39" fmla="*/ 354842 h 661916"/>
              <a:gd name="T40" fmla="*/ 1398896 w 2408830"/>
              <a:gd name="T41" fmla="*/ 382137 h 661916"/>
              <a:gd name="T42" fmla="*/ 1426191 w 2408830"/>
              <a:gd name="T43" fmla="*/ 375313 h 661916"/>
              <a:gd name="T44" fmla="*/ 1549021 w 2408830"/>
              <a:gd name="T45" fmla="*/ 409433 h 661916"/>
              <a:gd name="T46" fmla="*/ 1576317 w 2408830"/>
              <a:gd name="T47" fmla="*/ 436728 h 661916"/>
              <a:gd name="T48" fmla="*/ 1596788 w 2408830"/>
              <a:gd name="T49" fmla="*/ 416256 h 661916"/>
              <a:gd name="T50" fmla="*/ 1692323 w 2408830"/>
              <a:gd name="T51" fmla="*/ 443552 h 661916"/>
              <a:gd name="T52" fmla="*/ 1712794 w 2408830"/>
              <a:gd name="T53" fmla="*/ 464024 h 661916"/>
              <a:gd name="T54" fmla="*/ 1719618 w 2408830"/>
              <a:gd name="T55" fmla="*/ 457200 h 661916"/>
              <a:gd name="T56" fmla="*/ 1828800 w 2408830"/>
              <a:gd name="T57" fmla="*/ 491319 h 661916"/>
              <a:gd name="T58" fmla="*/ 1856096 w 2408830"/>
              <a:gd name="T59" fmla="*/ 511791 h 661916"/>
              <a:gd name="T60" fmla="*/ 1876567 w 2408830"/>
              <a:gd name="T61" fmla="*/ 511791 h 661916"/>
              <a:gd name="T62" fmla="*/ 1972102 w 2408830"/>
              <a:gd name="T63" fmla="*/ 539086 h 661916"/>
              <a:gd name="T64" fmla="*/ 1985750 w 2408830"/>
              <a:gd name="T65" fmla="*/ 552734 h 661916"/>
              <a:gd name="T66" fmla="*/ 2006221 w 2408830"/>
              <a:gd name="T67" fmla="*/ 545910 h 661916"/>
              <a:gd name="T68" fmla="*/ 2088108 w 2408830"/>
              <a:gd name="T69" fmla="*/ 566382 h 661916"/>
              <a:gd name="T70" fmla="*/ 2108579 w 2408830"/>
              <a:gd name="T71" fmla="*/ 586853 h 661916"/>
              <a:gd name="T72" fmla="*/ 2122227 w 2408830"/>
              <a:gd name="T73" fmla="*/ 580030 h 661916"/>
              <a:gd name="T74" fmla="*/ 2245057 w 2408830"/>
              <a:gd name="T75" fmla="*/ 614149 h 661916"/>
              <a:gd name="T76" fmla="*/ 2251881 w 2408830"/>
              <a:gd name="T77" fmla="*/ 627797 h 661916"/>
              <a:gd name="T78" fmla="*/ 2279176 w 2408830"/>
              <a:gd name="T79" fmla="*/ 627797 h 661916"/>
              <a:gd name="T80" fmla="*/ 2347415 w 2408830"/>
              <a:gd name="T81" fmla="*/ 641444 h 661916"/>
              <a:gd name="T82" fmla="*/ 2381535 w 2408830"/>
              <a:gd name="T83" fmla="*/ 661916 h 661916"/>
              <a:gd name="T84" fmla="*/ 2408830 w 2408830"/>
              <a:gd name="T85" fmla="*/ 655092 h 661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08830" h="661916">
                <a:moveTo>
                  <a:pt x="0" y="0"/>
                </a:moveTo>
                <a:lnTo>
                  <a:pt x="197893" y="47767"/>
                </a:lnTo>
                <a:lnTo>
                  <a:pt x="225188" y="68239"/>
                </a:lnTo>
                <a:lnTo>
                  <a:pt x="245660" y="61415"/>
                </a:lnTo>
                <a:lnTo>
                  <a:pt x="443553" y="116006"/>
                </a:lnTo>
                <a:lnTo>
                  <a:pt x="450376" y="129653"/>
                </a:lnTo>
                <a:lnTo>
                  <a:pt x="457200" y="116006"/>
                </a:lnTo>
                <a:lnTo>
                  <a:pt x="648269" y="163773"/>
                </a:lnTo>
                <a:lnTo>
                  <a:pt x="655093" y="184244"/>
                </a:lnTo>
                <a:lnTo>
                  <a:pt x="675564" y="170597"/>
                </a:lnTo>
                <a:lnTo>
                  <a:pt x="859809" y="218364"/>
                </a:lnTo>
                <a:lnTo>
                  <a:pt x="873457" y="245659"/>
                </a:lnTo>
                <a:lnTo>
                  <a:pt x="887105" y="225188"/>
                </a:lnTo>
                <a:lnTo>
                  <a:pt x="1030406" y="259307"/>
                </a:lnTo>
                <a:lnTo>
                  <a:pt x="1050878" y="286603"/>
                </a:lnTo>
                <a:lnTo>
                  <a:pt x="1071350" y="272955"/>
                </a:lnTo>
                <a:lnTo>
                  <a:pt x="1194179" y="307074"/>
                </a:lnTo>
                <a:lnTo>
                  <a:pt x="1214651" y="327546"/>
                </a:lnTo>
                <a:lnTo>
                  <a:pt x="1241947" y="313898"/>
                </a:lnTo>
                <a:lnTo>
                  <a:pt x="1385248" y="354842"/>
                </a:lnTo>
                <a:lnTo>
                  <a:pt x="1398896" y="382137"/>
                </a:lnTo>
                <a:lnTo>
                  <a:pt x="1426191" y="375313"/>
                </a:lnTo>
                <a:lnTo>
                  <a:pt x="1549021" y="409433"/>
                </a:lnTo>
                <a:lnTo>
                  <a:pt x="1576317" y="436728"/>
                </a:lnTo>
                <a:lnTo>
                  <a:pt x="1596788" y="416256"/>
                </a:lnTo>
                <a:lnTo>
                  <a:pt x="1692323" y="443552"/>
                </a:lnTo>
                <a:lnTo>
                  <a:pt x="1712794" y="464024"/>
                </a:lnTo>
                <a:lnTo>
                  <a:pt x="1719618" y="457200"/>
                </a:lnTo>
                <a:lnTo>
                  <a:pt x="1828800" y="491319"/>
                </a:lnTo>
                <a:lnTo>
                  <a:pt x="1856096" y="511791"/>
                </a:lnTo>
                <a:lnTo>
                  <a:pt x="1876567" y="511791"/>
                </a:lnTo>
                <a:lnTo>
                  <a:pt x="1972102" y="539086"/>
                </a:lnTo>
                <a:lnTo>
                  <a:pt x="1985750" y="552734"/>
                </a:lnTo>
                <a:lnTo>
                  <a:pt x="2006221" y="545910"/>
                </a:lnTo>
                <a:lnTo>
                  <a:pt x="2088108" y="566382"/>
                </a:lnTo>
                <a:lnTo>
                  <a:pt x="2108579" y="586853"/>
                </a:lnTo>
                <a:lnTo>
                  <a:pt x="2122227" y="580030"/>
                </a:lnTo>
                <a:lnTo>
                  <a:pt x="2245057" y="614149"/>
                </a:lnTo>
                <a:lnTo>
                  <a:pt x="2251881" y="627797"/>
                </a:lnTo>
                <a:lnTo>
                  <a:pt x="2279176" y="627797"/>
                </a:lnTo>
                <a:lnTo>
                  <a:pt x="2347415" y="641444"/>
                </a:lnTo>
                <a:lnTo>
                  <a:pt x="2381535" y="661916"/>
                </a:lnTo>
                <a:lnTo>
                  <a:pt x="2408830" y="65509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95" name="Group 36"/>
          <p:cNvGrpSpPr>
            <a:grpSpLocks/>
          </p:cNvGrpSpPr>
          <p:nvPr/>
        </p:nvGrpSpPr>
        <p:grpSpPr bwMode="auto">
          <a:xfrm>
            <a:off x="4357688" y="3822700"/>
            <a:ext cx="403225" cy="376238"/>
            <a:chOff x="0" y="0"/>
            <a:chExt cx="402609" cy="375313"/>
          </a:xfrm>
        </p:grpSpPr>
        <p:sp>
          <p:nvSpPr>
            <p:cNvPr id="15396" name="任意多边形 36"/>
            <p:cNvSpPr>
              <a:spLocks noChangeArrowheads="1"/>
            </p:cNvSpPr>
            <p:nvPr/>
          </p:nvSpPr>
          <p:spPr bwMode="auto">
            <a:xfrm>
              <a:off x="0" y="0"/>
              <a:ext cx="88764" cy="142524"/>
            </a:xfrm>
            <a:custGeom>
              <a:avLst/>
              <a:gdLst>
                <a:gd name="T0" fmla="*/ 0 w 88710"/>
                <a:gd name="T1" fmla="*/ 0 h 143301"/>
                <a:gd name="T2" fmla="*/ 54591 w 88710"/>
                <a:gd name="T3" fmla="*/ 102358 h 143301"/>
                <a:gd name="T4" fmla="*/ 88710 w 88710"/>
                <a:gd name="T5" fmla="*/ 129654 h 143301"/>
                <a:gd name="T6" fmla="*/ 61415 w 88710"/>
                <a:gd name="T7" fmla="*/ 143301 h 143301"/>
                <a:gd name="T8" fmla="*/ 0 w 88710"/>
                <a:gd name="T9" fmla="*/ 0 h 143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710" h="143301">
                  <a:moveTo>
                    <a:pt x="0" y="0"/>
                  </a:moveTo>
                  <a:lnTo>
                    <a:pt x="54591" y="102358"/>
                  </a:lnTo>
                  <a:lnTo>
                    <a:pt x="88710" y="129654"/>
                  </a:lnTo>
                  <a:lnTo>
                    <a:pt x="61415" y="143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任意多边形 37"/>
            <p:cNvSpPr>
              <a:spLocks noChangeArrowheads="1"/>
            </p:cNvSpPr>
            <p:nvPr/>
          </p:nvSpPr>
          <p:spPr bwMode="auto">
            <a:xfrm>
              <a:off x="129976" y="321471"/>
              <a:ext cx="61817" cy="53842"/>
            </a:xfrm>
            <a:custGeom>
              <a:avLst/>
              <a:gdLst>
                <a:gd name="T0" fmla="*/ 0 w 61414"/>
                <a:gd name="T1" fmla="*/ 0 h 54591"/>
                <a:gd name="T2" fmla="*/ 61414 w 61414"/>
                <a:gd name="T3" fmla="*/ 40944 h 54591"/>
                <a:gd name="T4" fmla="*/ 34119 w 61414"/>
                <a:gd name="T5" fmla="*/ 54591 h 54591"/>
                <a:gd name="T6" fmla="*/ 0 w 61414"/>
                <a:gd name="T7" fmla="*/ 0 h 54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14" h="54591">
                  <a:moveTo>
                    <a:pt x="0" y="0"/>
                  </a:moveTo>
                  <a:lnTo>
                    <a:pt x="61414" y="40944"/>
                  </a:lnTo>
                  <a:lnTo>
                    <a:pt x="34119" y="545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任意多边形 38"/>
            <p:cNvSpPr>
              <a:spLocks noChangeArrowheads="1"/>
            </p:cNvSpPr>
            <p:nvPr/>
          </p:nvSpPr>
          <p:spPr bwMode="auto">
            <a:xfrm>
              <a:off x="61817" y="115603"/>
              <a:ext cx="129976" cy="232788"/>
            </a:xfrm>
            <a:custGeom>
              <a:avLst/>
              <a:gdLst>
                <a:gd name="T0" fmla="*/ 0 w 129653"/>
                <a:gd name="T1" fmla="*/ 20472 h 232012"/>
                <a:gd name="T2" fmla="*/ 61415 w 129653"/>
                <a:gd name="T3" fmla="*/ 0 h 232012"/>
                <a:gd name="T4" fmla="*/ 129653 w 129653"/>
                <a:gd name="T5" fmla="*/ 150125 h 232012"/>
                <a:gd name="T6" fmla="*/ 95534 w 129653"/>
                <a:gd name="T7" fmla="*/ 232012 h 232012"/>
                <a:gd name="T8" fmla="*/ 0 w 129653"/>
                <a:gd name="T9" fmla="*/ 20472 h 23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653" h="232012">
                  <a:moveTo>
                    <a:pt x="0" y="20472"/>
                  </a:moveTo>
                  <a:lnTo>
                    <a:pt x="61415" y="0"/>
                  </a:lnTo>
                  <a:lnTo>
                    <a:pt x="129653" y="150125"/>
                  </a:lnTo>
                  <a:lnTo>
                    <a:pt x="95534" y="232012"/>
                  </a:lnTo>
                  <a:lnTo>
                    <a:pt x="0" y="20472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任意多边形 39"/>
            <p:cNvSpPr>
              <a:spLocks noChangeArrowheads="1"/>
            </p:cNvSpPr>
            <p:nvPr/>
          </p:nvSpPr>
          <p:spPr bwMode="auto">
            <a:xfrm>
              <a:off x="129976" y="123521"/>
              <a:ext cx="266293" cy="163111"/>
            </a:xfrm>
            <a:custGeom>
              <a:avLst/>
              <a:gdLst>
                <a:gd name="T0" fmla="*/ 0 w 266131"/>
                <a:gd name="T1" fmla="*/ 0 h 163773"/>
                <a:gd name="T2" fmla="*/ 204716 w 266131"/>
                <a:gd name="T3" fmla="*/ 40943 h 163773"/>
                <a:gd name="T4" fmla="*/ 266131 w 266131"/>
                <a:gd name="T5" fmla="*/ 163773 h 163773"/>
                <a:gd name="T6" fmla="*/ 75062 w 266131"/>
                <a:gd name="T7" fmla="*/ 129654 h 163773"/>
                <a:gd name="T8" fmla="*/ 0 w 266131"/>
                <a:gd name="T9" fmla="*/ 0 h 163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131" h="163773">
                  <a:moveTo>
                    <a:pt x="0" y="0"/>
                  </a:moveTo>
                  <a:lnTo>
                    <a:pt x="204716" y="40943"/>
                  </a:lnTo>
                  <a:lnTo>
                    <a:pt x="266131" y="163773"/>
                  </a:lnTo>
                  <a:lnTo>
                    <a:pt x="75062" y="1296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任意多边形 40"/>
            <p:cNvSpPr>
              <a:spLocks noChangeArrowheads="1"/>
            </p:cNvSpPr>
            <p:nvPr/>
          </p:nvSpPr>
          <p:spPr bwMode="auto">
            <a:xfrm>
              <a:off x="171188" y="272379"/>
              <a:ext cx="231421" cy="88681"/>
            </a:xfrm>
            <a:custGeom>
              <a:avLst/>
              <a:gdLst>
                <a:gd name="T0" fmla="*/ 34119 w 232012"/>
                <a:gd name="T1" fmla="*/ 0 h 88711"/>
                <a:gd name="T2" fmla="*/ 218364 w 232012"/>
                <a:gd name="T3" fmla="*/ 27296 h 88711"/>
                <a:gd name="T4" fmla="*/ 232012 w 232012"/>
                <a:gd name="T5" fmla="*/ 88711 h 88711"/>
                <a:gd name="T6" fmla="*/ 81886 w 232012"/>
                <a:gd name="T7" fmla="*/ 61415 h 88711"/>
                <a:gd name="T8" fmla="*/ 27295 w 232012"/>
                <a:gd name="T9" fmla="*/ 81887 h 88711"/>
                <a:gd name="T10" fmla="*/ 0 w 232012"/>
                <a:gd name="T11" fmla="*/ 68239 h 88711"/>
                <a:gd name="T12" fmla="*/ 34119 w 232012"/>
                <a:gd name="T13" fmla="*/ 0 h 88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012" h="88711">
                  <a:moveTo>
                    <a:pt x="34119" y="0"/>
                  </a:moveTo>
                  <a:lnTo>
                    <a:pt x="218364" y="27296"/>
                  </a:lnTo>
                  <a:lnTo>
                    <a:pt x="232012" y="88711"/>
                  </a:lnTo>
                  <a:lnTo>
                    <a:pt x="81886" y="61415"/>
                  </a:lnTo>
                  <a:lnTo>
                    <a:pt x="27295" y="81887"/>
                  </a:lnTo>
                  <a:lnTo>
                    <a:pt x="0" y="68239"/>
                  </a:lnTo>
                  <a:lnTo>
                    <a:pt x="34119" y="0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1" name="Group 42"/>
          <p:cNvGrpSpPr>
            <a:grpSpLocks/>
          </p:cNvGrpSpPr>
          <p:nvPr/>
        </p:nvGrpSpPr>
        <p:grpSpPr bwMode="auto">
          <a:xfrm>
            <a:off x="4527550" y="4168775"/>
            <a:ext cx="473075" cy="315913"/>
            <a:chOff x="0" y="0"/>
            <a:chExt cx="473337" cy="316388"/>
          </a:xfrm>
        </p:grpSpPr>
        <p:sp>
          <p:nvSpPr>
            <p:cNvPr id="15402" name="任意多边形 42"/>
            <p:cNvSpPr>
              <a:spLocks noChangeArrowheads="1"/>
            </p:cNvSpPr>
            <p:nvPr/>
          </p:nvSpPr>
          <p:spPr bwMode="auto">
            <a:xfrm>
              <a:off x="0" y="0"/>
              <a:ext cx="142954" cy="252793"/>
            </a:xfrm>
            <a:custGeom>
              <a:avLst/>
              <a:gdLst>
                <a:gd name="T0" fmla="*/ 0 w 143301"/>
                <a:gd name="T1" fmla="*/ 34119 h 259307"/>
                <a:gd name="T2" fmla="*/ 61415 w 143301"/>
                <a:gd name="T3" fmla="*/ 0 h 259307"/>
                <a:gd name="T4" fmla="*/ 143301 w 143301"/>
                <a:gd name="T5" fmla="*/ 177421 h 259307"/>
                <a:gd name="T6" fmla="*/ 81886 w 143301"/>
                <a:gd name="T7" fmla="*/ 259307 h 259307"/>
                <a:gd name="T8" fmla="*/ 0 w 143301"/>
                <a:gd name="T9" fmla="*/ 34119 h 259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301" h="259307">
                  <a:moveTo>
                    <a:pt x="0" y="34119"/>
                  </a:moveTo>
                  <a:lnTo>
                    <a:pt x="61415" y="0"/>
                  </a:lnTo>
                  <a:lnTo>
                    <a:pt x="143301" y="177421"/>
                  </a:lnTo>
                  <a:lnTo>
                    <a:pt x="81886" y="259307"/>
                  </a:lnTo>
                  <a:lnTo>
                    <a:pt x="0" y="34119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任意多边形 43"/>
            <p:cNvSpPr>
              <a:spLocks noChangeArrowheads="1"/>
            </p:cNvSpPr>
            <p:nvPr/>
          </p:nvSpPr>
          <p:spPr bwMode="auto">
            <a:xfrm>
              <a:off x="98480" y="173298"/>
              <a:ext cx="374857" cy="143090"/>
            </a:xfrm>
            <a:custGeom>
              <a:avLst/>
              <a:gdLst>
                <a:gd name="T0" fmla="*/ 40943 w 375313"/>
                <a:gd name="T1" fmla="*/ 0 h 143301"/>
                <a:gd name="T2" fmla="*/ 0 w 375313"/>
                <a:gd name="T3" fmla="*/ 88710 h 143301"/>
                <a:gd name="T4" fmla="*/ 34119 w 375313"/>
                <a:gd name="T5" fmla="*/ 102358 h 143301"/>
                <a:gd name="T6" fmla="*/ 54591 w 375313"/>
                <a:gd name="T7" fmla="*/ 95534 h 143301"/>
                <a:gd name="T8" fmla="*/ 375313 w 375313"/>
                <a:gd name="T9" fmla="*/ 143301 h 143301"/>
                <a:gd name="T10" fmla="*/ 354842 w 375313"/>
                <a:gd name="T11" fmla="*/ 61415 h 143301"/>
                <a:gd name="T12" fmla="*/ 40943 w 375313"/>
                <a:gd name="T13" fmla="*/ 0 h 143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313" h="143301">
                  <a:moveTo>
                    <a:pt x="40943" y="0"/>
                  </a:moveTo>
                  <a:lnTo>
                    <a:pt x="0" y="88710"/>
                  </a:lnTo>
                  <a:lnTo>
                    <a:pt x="34119" y="102358"/>
                  </a:lnTo>
                  <a:lnTo>
                    <a:pt x="54591" y="95534"/>
                  </a:lnTo>
                  <a:lnTo>
                    <a:pt x="375313" y="143301"/>
                  </a:lnTo>
                  <a:lnTo>
                    <a:pt x="354842" y="61415"/>
                  </a:lnTo>
                  <a:lnTo>
                    <a:pt x="40943" y="0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任意多边形 44"/>
            <p:cNvSpPr>
              <a:spLocks noChangeArrowheads="1"/>
            </p:cNvSpPr>
            <p:nvPr/>
          </p:nvSpPr>
          <p:spPr bwMode="auto">
            <a:xfrm>
              <a:off x="77831" y="9539"/>
              <a:ext cx="362150" cy="211455"/>
            </a:xfrm>
            <a:custGeom>
              <a:avLst/>
              <a:gdLst>
                <a:gd name="T0" fmla="*/ 0 w 361666"/>
                <a:gd name="T1" fmla="*/ 0 h 211540"/>
                <a:gd name="T2" fmla="*/ 75063 w 361666"/>
                <a:gd name="T3" fmla="*/ 156949 h 211540"/>
                <a:gd name="T4" fmla="*/ 361666 w 361666"/>
                <a:gd name="T5" fmla="*/ 211540 h 211540"/>
                <a:gd name="T6" fmla="*/ 286603 w 361666"/>
                <a:gd name="T7" fmla="*/ 61415 h 211540"/>
                <a:gd name="T8" fmla="*/ 0 w 361666"/>
                <a:gd name="T9" fmla="*/ 0 h 21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666" h="211540">
                  <a:moveTo>
                    <a:pt x="0" y="0"/>
                  </a:moveTo>
                  <a:lnTo>
                    <a:pt x="75063" y="156949"/>
                  </a:lnTo>
                  <a:lnTo>
                    <a:pt x="361666" y="211540"/>
                  </a:lnTo>
                  <a:lnTo>
                    <a:pt x="286603" y="614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5" name="Group 46"/>
          <p:cNvGrpSpPr>
            <a:grpSpLocks/>
          </p:cNvGrpSpPr>
          <p:nvPr/>
        </p:nvGrpSpPr>
        <p:grpSpPr bwMode="auto">
          <a:xfrm>
            <a:off x="4643438" y="4443413"/>
            <a:ext cx="588962" cy="341312"/>
            <a:chOff x="0" y="0"/>
            <a:chExt cx="589376" cy="342358"/>
          </a:xfrm>
        </p:grpSpPr>
        <p:sp>
          <p:nvSpPr>
            <p:cNvPr id="15406" name="任意多边形 46"/>
            <p:cNvSpPr>
              <a:spLocks noChangeArrowheads="1"/>
            </p:cNvSpPr>
            <p:nvPr/>
          </p:nvSpPr>
          <p:spPr bwMode="auto">
            <a:xfrm>
              <a:off x="0" y="0"/>
              <a:ext cx="147741" cy="294587"/>
            </a:xfrm>
            <a:custGeom>
              <a:avLst/>
              <a:gdLst>
                <a:gd name="T0" fmla="*/ 0 w 147344"/>
                <a:gd name="T1" fmla="*/ 30335 h 294688"/>
                <a:gd name="T2" fmla="*/ 52003 w 147344"/>
                <a:gd name="T3" fmla="*/ 0 h 294688"/>
                <a:gd name="T4" fmla="*/ 60671 w 147344"/>
                <a:gd name="T5" fmla="*/ 0 h 294688"/>
                <a:gd name="T6" fmla="*/ 147344 w 147344"/>
                <a:gd name="T7" fmla="*/ 182013 h 294688"/>
                <a:gd name="T8" fmla="*/ 112675 w 147344"/>
                <a:gd name="T9" fmla="*/ 294688 h 294688"/>
                <a:gd name="T10" fmla="*/ 0 w 147344"/>
                <a:gd name="T11" fmla="*/ 30335 h 294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344" h="294688">
                  <a:moveTo>
                    <a:pt x="0" y="30335"/>
                  </a:moveTo>
                  <a:lnTo>
                    <a:pt x="52003" y="0"/>
                  </a:lnTo>
                  <a:lnTo>
                    <a:pt x="60671" y="0"/>
                  </a:lnTo>
                  <a:lnTo>
                    <a:pt x="147344" y="182013"/>
                  </a:lnTo>
                  <a:lnTo>
                    <a:pt x="112675" y="294688"/>
                  </a:lnTo>
                  <a:lnTo>
                    <a:pt x="0" y="30335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任意多边形 47"/>
            <p:cNvSpPr>
              <a:spLocks noChangeArrowheads="1"/>
            </p:cNvSpPr>
            <p:nvPr/>
          </p:nvSpPr>
          <p:spPr bwMode="auto">
            <a:xfrm>
              <a:off x="130267" y="191084"/>
              <a:ext cx="459109" cy="151274"/>
            </a:xfrm>
            <a:custGeom>
              <a:avLst/>
              <a:gdLst>
                <a:gd name="T0" fmla="*/ 30336 w 459367"/>
                <a:gd name="T1" fmla="*/ 0 h 151678"/>
                <a:gd name="T2" fmla="*/ 0 w 459367"/>
                <a:gd name="T3" fmla="*/ 104008 h 151678"/>
                <a:gd name="T4" fmla="*/ 30336 w 459367"/>
                <a:gd name="T5" fmla="*/ 108342 h 151678"/>
                <a:gd name="T6" fmla="*/ 65005 w 459367"/>
                <a:gd name="T7" fmla="*/ 95341 h 151678"/>
                <a:gd name="T8" fmla="*/ 459367 w 459367"/>
                <a:gd name="T9" fmla="*/ 151678 h 151678"/>
                <a:gd name="T10" fmla="*/ 442032 w 459367"/>
                <a:gd name="T11" fmla="*/ 69339 h 151678"/>
                <a:gd name="T12" fmla="*/ 30336 w 459367"/>
                <a:gd name="T13" fmla="*/ 0 h 15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367" h="151678">
                  <a:moveTo>
                    <a:pt x="30336" y="0"/>
                  </a:moveTo>
                  <a:lnTo>
                    <a:pt x="0" y="104008"/>
                  </a:lnTo>
                  <a:lnTo>
                    <a:pt x="30336" y="108342"/>
                  </a:lnTo>
                  <a:lnTo>
                    <a:pt x="65005" y="95341"/>
                  </a:lnTo>
                  <a:lnTo>
                    <a:pt x="459367" y="151678"/>
                  </a:lnTo>
                  <a:lnTo>
                    <a:pt x="442032" y="69339"/>
                  </a:lnTo>
                  <a:lnTo>
                    <a:pt x="30336" y="0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任意多边形 48"/>
            <p:cNvSpPr>
              <a:spLocks noChangeArrowheads="1"/>
            </p:cNvSpPr>
            <p:nvPr/>
          </p:nvSpPr>
          <p:spPr bwMode="auto">
            <a:xfrm>
              <a:off x="77842" y="4777"/>
              <a:ext cx="503592" cy="246817"/>
            </a:xfrm>
            <a:custGeom>
              <a:avLst/>
              <a:gdLst>
                <a:gd name="T0" fmla="*/ 0 w 502704"/>
                <a:gd name="T1" fmla="*/ 0 h 247019"/>
                <a:gd name="T2" fmla="*/ 398696 w 502704"/>
                <a:gd name="T3" fmla="*/ 60672 h 247019"/>
                <a:gd name="T4" fmla="*/ 502704 w 502704"/>
                <a:gd name="T5" fmla="*/ 247019 h 247019"/>
                <a:gd name="T6" fmla="*/ 82340 w 502704"/>
                <a:gd name="T7" fmla="*/ 177680 h 247019"/>
                <a:gd name="T8" fmla="*/ 0 w 502704"/>
                <a:gd name="T9" fmla="*/ 0 h 247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704" h="247019">
                  <a:moveTo>
                    <a:pt x="0" y="0"/>
                  </a:moveTo>
                  <a:lnTo>
                    <a:pt x="398696" y="60672"/>
                  </a:lnTo>
                  <a:lnTo>
                    <a:pt x="502704" y="247019"/>
                  </a:lnTo>
                  <a:lnTo>
                    <a:pt x="82340" y="1776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9" name="Group 50"/>
          <p:cNvGrpSpPr>
            <a:grpSpLocks/>
          </p:cNvGrpSpPr>
          <p:nvPr/>
        </p:nvGrpSpPr>
        <p:grpSpPr bwMode="auto">
          <a:xfrm>
            <a:off x="4741863" y="4741863"/>
            <a:ext cx="758825" cy="381000"/>
            <a:chOff x="0" y="0"/>
            <a:chExt cx="758388" cy="381361"/>
          </a:xfrm>
        </p:grpSpPr>
        <p:sp>
          <p:nvSpPr>
            <p:cNvPr id="15410" name="任意多边形 50"/>
            <p:cNvSpPr>
              <a:spLocks noChangeArrowheads="1"/>
            </p:cNvSpPr>
            <p:nvPr/>
          </p:nvSpPr>
          <p:spPr bwMode="auto">
            <a:xfrm>
              <a:off x="0" y="4767"/>
              <a:ext cx="165005" cy="317801"/>
            </a:xfrm>
            <a:custGeom>
              <a:avLst/>
              <a:gdLst>
                <a:gd name="T0" fmla="*/ 0 w 164678"/>
                <a:gd name="T1" fmla="*/ 26002 h 317678"/>
                <a:gd name="T2" fmla="*/ 78005 w 164678"/>
                <a:gd name="T3" fmla="*/ 0 h 317678"/>
                <a:gd name="T4" fmla="*/ 164678 w 164678"/>
                <a:gd name="T5" fmla="*/ 208015 h 317678"/>
                <a:gd name="T6" fmla="*/ 112674 w 164678"/>
                <a:gd name="T7" fmla="*/ 316356 h 317678"/>
                <a:gd name="T8" fmla="*/ 0 w 164678"/>
                <a:gd name="T9" fmla="*/ 26002 h 317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678" h="317678">
                  <a:moveTo>
                    <a:pt x="0" y="26002"/>
                  </a:moveTo>
                  <a:lnTo>
                    <a:pt x="78005" y="0"/>
                  </a:lnTo>
                  <a:lnTo>
                    <a:pt x="164678" y="208015"/>
                  </a:lnTo>
                  <a:cubicBezTo>
                    <a:pt x="116426" y="317678"/>
                    <a:pt x="156463" y="316356"/>
                    <a:pt x="112674" y="316356"/>
                  </a:cubicBezTo>
                  <a:lnTo>
                    <a:pt x="0" y="26002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任意多边形 51"/>
            <p:cNvSpPr>
              <a:spLocks noChangeArrowheads="1"/>
            </p:cNvSpPr>
            <p:nvPr/>
          </p:nvSpPr>
          <p:spPr bwMode="auto">
            <a:xfrm>
              <a:off x="138032" y="216105"/>
              <a:ext cx="620356" cy="165256"/>
            </a:xfrm>
            <a:custGeom>
              <a:avLst/>
              <a:gdLst>
                <a:gd name="T0" fmla="*/ 34669 w 619712"/>
                <a:gd name="T1" fmla="*/ 0 h 164679"/>
                <a:gd name="T2" fmla="*/ 0 w 619712"/>
                <a:gd name="T3" fmla="*/ 104008 h 164679"/>
                <a:gd name="T4" fmla="*/ 34669 w 619712"/>
                <a:gd name="T5" fmla="*/ 112675 h 164679"/>
                <a:gd name="T6" fmla="*/ 56337 w 619712"/>
                <a:gd name="T7" fmla="*/ 99674 h 164679"/>
                <a:gd name="T8" fmla="*/ 381361 w 619712"/>
                <a:gd name="T9" fmla="*/ 134343 h 164679"/>
                <a:gd name="T10" fmla="*/ 403029 w 619712"/>
                <a:gd name="T11" fmla="*/ 156011 h 164679"/>
                <a:gd name="T12" fmla="*/ 463700 w 619712"/>
                <a:gd name="T13" fmla="*/ 164679 h 164679"/>
                <a:gd name="T14" fmla="*/ 489702 w 619712"/>
                <a:gd name="T15" fmla="*/ 143011 h 164679"/>
                <a:gd name="T16" fmla="*/ 619712 w 619712"/>
                <a:gd name="T17" fmla="*/ 156011 h 164679"/>
                <a:gd name="T18" fmla="*/ 606711 w 619712"/>
                <a:gd name="T19" fmla="*/ 65005 h 164679"/>
                <a:gd name="T20" fmla="*/ 34669 w 619712"/>
                <a:gd name="T21" fmla="*/ 0 h 164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9712" h="164679">
                  <a:moveTo>
                    <a:pt x="34669" y="0"/>
                  </a:moveTo>
                  <a:lnTo>
                    <a:pt x="0" y="104008"/>
                  </a:lnTo>
                  <a:lnTo>
                    <a:pt x="34669" y="112675"/>
                  </a:lnTo>
                  <a:lnTo>
                    <a:pt x="56337" y="99674"/>
                  </a:lnTo>
                  <a:lnTo>
                    <a:pt x="381361" y="134343"/>
                  </a:lnTo>
                  <a:lnTo>
                    <a:pt x="403029" y="156011"/>
                  </a:lnTo>
                  <a:lnTo>
                    <a:pt x="463700" y="164679"/>
                  </a:lnTo>
                  <a:lnTo>
                    <a:pt x="489702" y="143011"/>
                  </a:lnTo>
                  <a:lnTo>
                    <a:pt x="619712" y="156011"/>
                  </a:lnTo>
                  <a:lnTo>
                    <a:pt x="606711" y="65005"/>
                  </a:lnTo>
                  <a:lnTo>
                    <a:pt x="34669" y="0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任意多边形 52"/>
            <p:cNvSpPr>
              <a:spLocks noChangeArrowheads="1"/>
            </p:cNvSpPr>
            <p:nvPr/>
          </p:nvSpPr>
          <p:spPr bwMode="auto">
            <a:xfrm>
              <a:off x="90435" y="0"/>
              <a:ext cx="650500" cy="268541"/>
            </a:xfrm>
            <a:custGeom>
              <a:avLst/>
              <a:gdLst>
                <a:gd name="T0" fmla="*/ 0 w 650047"/>
                <a:gd name="T1" fmla="*/ 0 h 268686"/>
                <a:gd name="T2" fmla="*/ 82339 w 650047"/>
                <a:gd name="T3" fmla="*/ 199348 h 268686"/>
                <a:gd name="T4" fmla="*/ 650047 w 650047"/>
                <a:gd name="T5" fmla="*/ 268686 h 268686"/>
                <a:gd name="T6" fmla="*/ 546040 w 650047"/>
                <a:gd name="T7" fmla="*/ 78005 h 268686"/>
                <a:gd name="T8" fmla="*/ 0 w 650047"/>
                <a:gd name="T9" fmla="*/ 0 h 268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047" h="268686">
                  <a:moveTo>
                    <a:pt x="0" y="0"/>
                  </a:moveTo>
                  <a:lnTo>
                    <a:pt x="82339" y="199348"/>
                  </a:lnTo>
                  <a:lnTo>
                    <a:pt x="650047" y="268686"/>
                  </a:lnTo>
                  <a:lnTo>
                    <a:pt x="546040" y="78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13" name="Group 54"/>
          <p:cNvGrpSpPr>
            <a:grpSpLocks/>
          </p:cNvGrpSpPr>
          <p:nvPr/>
        </p:nvGrpSpPr>
        <p:grpSpPr bwMode="auto">
          <a:xfrm>
            <a:off x="4868863" y="5060950"/>
            <a:ext cx="554037" cy="393700"/>
            <a:chOff x="0" y="0"/>
            <a:chExt cx="554708" cy="394362"/>
          </a:xfrm>
        </p:grpSpPr>
        <p:sp>
          <p:nvSpPr>
            <p:cNvPr id="15414" name="任意多边形 54"/>
            <p:cNvSpPr>
              <a:spLocks noChangeArrowheads="1"/>
            </p:cNvSpPr>
            <p:nvPr/>
          </p:nvSpPr>
          <p:spPr bwMode="auto">
            <a:xfrm>
              <a:off x="0" y="4771"/>
              <a:ext cx="182783" cy="333936"/>
            </a:xfrm>
            <a:custGeom>
              <a:avLst/>
              <a:gdLst>
                <a:gd name="T0" fmla="*/ 0 w 182014"/>
                <a:gd name="T1" fmla="*/ 34669 h 333691"/>
                <a:gd name="T2" fmla="*/ 82340 w 182014"/>
                <a:gd name="T3" fmla="*/ 0 h 333691"/>
                <a:gd name="T4" fmla="*/ 182014 w 182014"/>
                <a:gd name="T5" fmla="*/ 208015 h 333691"/>
                <a:gd name="T6" fmla="*/ 151678 w 182014"/>
                <a:gd name="T7" fmla="*/ 333691 h 333691"/>
                <a:gd name="T8" fmla="*/ 112675 w 182014"/>
                <a:gd name="T9" fmla="*/ 325024 h 333691"/>
                <a:gd name="T10" fmla="*/ 0 w 182014"/>
                <a:gd name="T11" fmla="*/ 34669 h 333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014" h="333691">
                  <a:moveTo>
                    <a:pt x="0" y="34669"/>
                  </a:moveTo>
                  <a:lnTo>
                    <a:pt x="82340" y="0"/>
                  </a:lnTo>
                  <a:lnTo>
                    <a:pt x="182014" y="208015"/>
                  </a:lnTo>
                  <a:lnTo>
                    <a:pt x="151678" y="333691"/>
                  </a:lnTo>
                  <a:lnTo>
                    <a:pt x="112675" y="325024"/>
                  </a:lnTo>
                  <a:lnTo>
                    <a:pt x="0" y="34669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任意多边形 55"/>
            <p:cNvSpPr>
              <a:spLocks noChangeArrowheads="1"/>
            </p:cNvSpPr>
            <p:nvPr/>
          </p:nvSpPr>
          <p:spPr bwMode="auto">
            <a:xfrm>
              <a:off x="160531" y="228984"/>
              <a:ext cx="394177" cy="165378"/>
            </a:xfrm>
            <a:custGeom>
              <a:avLst/>
              <a:gdLst>
                <a:gd name="T0" fmla="*/ 0 w 394363"/>
                <a:gd name="T1" fmla="*/ 130009 h 164678"/>
                <a:gd name="T2" fmla="*/ 34670 w 394363"/>
                <a:gd name="T3" fmla="*/ 0 h 164678"/>
                <a:gd name="T4" fmla="*/ 372694 w 394363"/>
                <a:gd name="T5" fmla="*/ 30335 h 164678"/>
                <a:gd name="T6" fmla="*/ 394363 w 394363"/>
                <a:gd name="T7" fmla="*/ 164678 h 164678"/>
                <a:gd name="T8" fmla="*/ 0 w 394363"/>
                <a:gd name="T9" fmla="*/ 130009 h 164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363" h="164678">
                  <a:moveTo>
                    <a:pt x="0" y="130009"/>
                  </a:moveTo>
                  <a:lnTo>
                    <a:pt x="34670" y="0"/>
                  </a:lnTo>
                  <a:lnTo>
                    <a:pt x="372694" y="30335"/>
                  </a:lnTo>
                  <a:lnTo>
                    <a:pt x="394363" y="164678"/>
                  </a:lnTo>
                  <a:lnTo>
                    <a:pt x="0" y="130009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任意多边形 56"/>
            <p:cNvSpPr>
              <a:spLocks noChangeArrowheads="1"/>
            </p:cNvSpPr>
            <p:nvPr/>
          </p:nvSpPr>
          <p:spPr bwMode="auto">
            <a:xfrm>
              <a:off x="100133" y="0"/>
              <a:ext cx="429144" cy="243296"/>
            </a:xfrm>
            <a:custGeom>
              <a:avLst/>
              <a:gdLst>
                <a:gd name="T0" fmla="*/ 0 w 429032"/>
                <a:gd name="T1" fmla="*/ 0 h 242685"/>
                <a:gd name="T2" fmla="*/ 316357 w 429032"/>
                <a:gd name="T3" fmla="*/ 30336 h 242685"/>
                <a:gd name="T4" fmla="*/ 429032 w 429032"/>
                <a:gd name="T5" fmla="*/ 242685 h 242685"/>
                <a:gd name="T6" fmla="*/ 104008 w 429032"/>
                <a:gd name="T7" fmla="*/ 216683 h 242685"/>
                <a:gd name="T8" fmla="*/ 0 w 429032"/>
                <a:gd name="T9" fmla="*/ 0 h 24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032" h="242685">
                  <a:moveTo>
                    <a:pt x="0" y="0"/>
                  </a:moveTo>
                  <a:lnTo>
                    <a:pt x="316357" y="30336"/>
                  </a:lnTo>
                  <a:lnTo>
                    <a:pt x="429032" y="242685"/>
                  </a:lnTo>
                  <a:lnTo>
                    <a:pt x="104008" y="2166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17" name="Group 58"/>
          <p:cNvGrpSpPr>
            <a:grpSpLocks/>
          </p:cNvGrpSpPr>
          <p:nvPr/>
        </p:nvGrpSpPr>
        <p:grpSpPr bwMode="auto">
          <a:xfrm>
            <a:off x="5322888" y="5114925"/>
            <a:ext cx="473075" cy="368300"/>
            <a:chOff x="0" y="0"/>
            <a:chExt cx="472367" cy="368360"/>
          </a:xfrm>
        </p:grpSpPr>
        <p:sp>
          <p:nvSpPr>
            <p:cNvPr id="15418" name="任意多边形 58"/>
            <p:cNvSpPr>
              <a:spLocks noChangeArrowheads="1"/>
            </p:cNvSpPr>
            <p:nvPr/>
          </p:nvSpPr>
          <p:spPr bwMode="auto">
            <a:xfrm>
              <a:off x="0" y="0"/>
              <a:ext cx="177534" cy="350895"/>
            </a:xfrm>
            <a:custGeom>
              <a:avLst/>
              <a:gdLst>
                <a:gd name="T0" fmla="*/ 0 w 177679"/>
                <a:gd name="T1" fmla="*/ 47670 h 351025"/>
                <a:gd name="T2" fmla="*/ 65004 w 177679"/>
                <a:gd name="T3" fmla="*/ 0 h 351025"/>
                <a:gd name="T4" fmla="*/ 177679 w 177679"/>
                <a:gd name="T5" fmla="*/ 216682 h 351025"/>
                <a:gd name="T6" fmla="*/ 134343 w 177679"/>
                <a:gd name="T7" fmla="*/ 351025 h 351025"/>
                <a:gd name="T8" fmla="*/ 91006 w 177679"/>
                <a:gd name="T9" fmla="*/ 281687 h 351025"/>
                <a:gd name="T10" fmla="*/ 78005 w 177679"/>
                <a:gd name="T11" fmla="*/ 212349 h 351025"/>
                <a:gd name="T12" fmla="*/ 0 w 177679"/>
                <a:gd name="T13" fmla="*/ 47670 h 35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679" h="351025">
                  <a:moveTo>
                    <a:pt x="0" y="47670"/>
                  </a:moveTo>
                  <a:lnTo>
                    <a:pt x="65004" y="0"/>
                  </a:lnTo>
                  <a:lnTo>
                    <a:pt x="177679" y="216682"/>
                  </a:lnTo>
                  <a:lnTo>
                    <a:pt x="134343" y="351025"/>
                  </a:lnTo>
                  <a:lnTo>
                    <a:pt x="91006" y="281687"/>
                  </a:lnTo>
                  <a:lnTo>
                    <a:pt x="78005" y="212349"/>
                  </a:lnTo>
                  <a:lnTo>
                    <a:pt x="0" y="47670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任意多边形 59"/>
            <p:cNvSpPr>
              <a:spLocks noChangeArrowheads="1"/>
            </p:cNvSpPr>
            <p:nvPr/>
          </p:nvSpPr>
          <p:spPr bwMode="auto">
            <a:xfrm>
              <a:off x="152172" y="225462"/>
              <a:ext cx="320195" cy="142898"/>
            </a:xfrm>
            <a:custGeom>
              <a:avLst/>
              <a:gdLst>
                <a:gd name="T0" fmla="*/ 0 w 320690"/>
                <a:gd name="T1" fmla="*/ 121342 h 143010"/>
                <a:gd name="T2" fmla="*/ 39003 w 320690"/>
                <a:gd name="T3" fmla="*/ 0 h 143010"/>
                <a:gd name="T4" fmla="*/ 312023 w 320690"/>
                <a:gd name="T5" fmla="*/ 21668 h 143010"/>
                <a:gd name="T6" fmla="*/ 320690 w 320690"/>
                <a:gd name="T7" fmla="*/ 143010 h 143010"/>
                <a:gd name="T8" fmla="*/ 0 w 320690"/>
                <a:gd name="T9" fmla="*/ 121342 h 143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690" h="143010">
                  <a:moveTo>
                    <a:pt x="0" y="121342"/>
                  </a:moveTo>
                  <a:lnTo>
                    <a:pt x="39003" y="0"/>
                  </a:lnTo>
                  <a:lnTo>
                    <a:pt x="312023" y="21668"/>
                  </a:lnTo>
                  <a:lnTo>
                    <a:pt x="320690" y="143010"/>
                  </a:lnTo>
                  <a:lnTo>
                    <a:pt x="0" y="121342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0" name="任意多边形 60"/>
            <p:cNvSpPr>
              <a:spLocks noChangeArrowheads="1"/>
            </p:cNvSpPr>
            <p:nvPr/>
          </p:nvSpPr>
          <p:spPr bwMode="auto">
            <a:xfrm>
              <a:off x="82426" y="0"/>
              <a:ext cx="382014" cy="233401"/>
            </a:xfrm>
            <a:custGeom>
              <a:avLst/>
              <a:gdLst>
                <a:gd name="T0" fmla="*/ 0 w 381361"/>
                <a:gd name="T1" fmla="*/ 0 h 234017"/>
                <a:gd name="T2" fmla="*/ 251352 w 381361"/>
                <a:gd name="T3" fmla="*/ 26002 h 234017"/>
                <a:gd name="T4" fmla="*/ 381361 w 381361"/>
                <a:gd name="T5" fmla="*/ 234017 h 234017"/>
                <a:gd name="T6" fmla="*/ 104008 w 381361"/>
                <a:gd name="T7" fmla="*/ 212349 h 234017"/>
                <a:gd name="T8" fmla="*/ 0 w 381361"/>
                <a:gd name="T9" fmla="*/ 0 h 234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361" h="234017">
                  <a:moveTo>
                    <a:pt x="0" y="0"/>
                  </a:moveTo>
                  <a:lnTo>
                    <a:pt x="251352" y="26002"/>
                  </a:lnTo>
                  <a:lnTo>
                    <a:pt x="381361" y="234017"/>
                  </a:lnTo>
                  <a:lnTo>
                    <a:pt x="104008" y="2123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21" name="Group 62"/>
          <p:cNvGrpSpPr>
            <a:grpSpLocks/>
          </p:cNvGrpSpPr>
          <p:nvPr/>
        </p:nvGrpSpPr>
        <p:grpSpPr bwMode="auto">
          <a:xfrm>
            <a:off x="5691188" y="5162550"/>
            <a:ext cx="450850" cy="338138"/>
            <a:chOff x="0" y="0"/>
            <a:chExt cx="450699" cy="338025"/>
          </a:xfrm>
        </p:grpSpPr>
        <p:sp>
          <p:nvSpPr>
            <p:cNvPr id="15422" name="任意多边形 62"/>
            <p:cNvSpPr>
              <a:spLocks noChangeArrowheads="1"/>
            </p:cNvSpPr>
            <p:nvPr/>
          </p:nvSpPr>
          <p:spPr bwMode="auto">
            <a:xfrm>
              <a:off x="0" y="0"/>
              <a:ext cx="172979" cy="320568"/>
            </a:xfrm>
            <a:custGeom>
              <a:avLst/>
              <a:gdLst>
                <a:gd name="T0" fmla="*/ 0 w 173346"/>
                <a:gd name="T1" fmla="*/ 21668 h 320690"/>
                <a:gd name="T2" fmla="*/ 65005 w 173346"/>
                <a:gd name="T3" fmla="*/ 0 h 320690"/>
                <a:gd name="T4" fmla="*/ 173346 w 173346"/>
                <a:gd name="T5" fmla="*/ 199347 h 320690"/>
                <a:gd name="T6" fmla="*/ 143010 w 173346"/>
                <a:gd name="T7" fmla="*/ 320690 h 320690"/>
                <a:gd name="T8" fmla="*/ 99674 w 173346"/>
                <a:gd name="T9" fmla="*/ 255685 h 320690"/>
                <a:gd name="T10" fmla="*/ 99674 w 173346"/>
                <a:gd name="T11" fmla="*/ 182013 h 320690"/>
                <a:gd name="T12" fmla="*/ 0 w 173346"/>
                <a:gd name="T13" fmla="*/ 21668 h 320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346" h="320690">
                  <a:moveTo>
                    <a:pt x="0" y="21668"/>
                  </a:moveTo>
                  <a:lnTo>
                    <a:pt x="65005" y="0"/>
                  </a:lnTo>
                  <a:lnTo>
                    <a:pt x="173346" y="199347"/>
                  </a:lnTo>
                  <a:lnTo>
                    <a:pt x="143010" y="320690"/>
                  </a:lnTo>
                  <a:lnTo>
                    <a:pt x="99674" y="255685"/>
                  </a:lnTo>
                  <a:lnTo>
                    <a:pt x="99674" y="182013"/>
                  </a:lnTo>
                  <a:lnTo>
                    <a:pt x="0" y="21668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任意多边形 63"/>
            <p:cNvSpPr>
              <a:spLocks noChangeArrowheads="1"/>
            </p:cNvSpPr>
            <p:nvPr/>
          </p:nvSpPr>
          <p:spPr bwMode="auto">
            <a:xfrm>
              <a:off x="160283" y="203132"/>
              <a:ext cx="290416" cy="134893"/>
            </a:xfrm>
            <a:custGeom>
              <a:avLst/>
              <a:gdLst>
                <a:gd name="T0" fmla="*/ 0 w 290354"/>
                <a:gd name="T1" fmla="*/ 112675 h 134343"/>
                <a:gd name="T2" fmla="*/ 30335 w 290354"/>
                <a:gd name="T3" fmla="*/ 0 h 134343"/>
                <a:gd name="T4" fmla="*/ 281687 w 290354"/>
                <a:gd name="T5" fmla="*/ 21668 h 134343"/>
                <a:gd name="T6" fmla="*/ 290354 w 290354"/>
                <a:gd name="T7" fmla="*/ 134343 h 134343"/>
                <a:gd name="T8" fmla="*/ 0 w 290354"/>
                <a:gd name="T9" fmla="*/ 112675 h 134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354" h="134343">
                  <a:moveTo>
                    <a:pt x="0" y="112675"/>
                  </a:moveTo>
                  <a:lnTo>
                    <a:pt x="30335" y="0"/>
                  </a:lnTo>
                  <a:lnTo>
                    <a:pt x="281687" y="21668"/>
                  </a:lnTo>
                  <a:lnTo>
                    <a:pt x="290354" y="134343"/>
                  </a:lnTo>
                  <a:lnTo>
                    <a:pt x="0" y="112675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任意多边形 64"/>
            <p:cNvSpPr>
              <a:spLocks noChangeArrowheads="1"/>
            </p:cNvSpPr>
            <p:nvPr/>
          </p:nvSpPr>
          <p:spPr bwMode="auto">
            <a:xfrm>
              <a:off x="77761" y="0"/>
              <a:ext cx="350720" cy="207894"/>
            </a:xfrm>
            <a:custGeom>
              <a:avLst/>
              <a:gdLst>
                <a:gd name="T0" fmla="*/ 0 w 351026"/>
                <a:gd name="T1" fmla="*/ 0 h 208015"/>
                <a:gd name="T2" fmla="*/ 104008 w 351026"/>
                <a:gd name="T3" fmla="*/ 190681 h 208015"/>
                <a:gd name="T4" fmla="*/ 351026 w 351026"/>
                <a:gd name="T5" fmla="*/ 208015 h 208015"/>
                <a:gd name="T6" fmla="*/ 234017 w 351026"/>
                <a:gd name="T7" fmla="*/ 21669 h 208015"/>
                <a:gd name="T8" fmla="*/ 0 w 351026"/>
                <a:gd name="T9" fmla="*/ 0 h 208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026" h="208015">
                  <a:moveTo>
                    <a:pt x="0" y="0"/>
                  </a:moveTo>
                  <a:lnTo>
                    <a:pt x="104008" y="190681"/>
                  </a:lnTo>
                  <a:lnTo>
                    <a:pt x="351026" y="208015"/>
                  </a:lnTo>
                  <a:lnTo>
                    <a:pt x="234017" y="21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25" name="Group 66"/>
          <p:cNvGrpSpPr>
            <a:grpSpLocks/>
          </p:cNvGrpSpPr>
          <p:nvPr/>
        </p:nvGrpSpPr>
        <p:grpSpPr bwMode="auto">
          <a:xfrm>
            <a:off x="6026150" y="5210175"/>
            <a:ext cx="992188" cy="358775"/>
            <a:chOff x="0" y="0"/>
            <a:chExt cx="992405" cy="359693"/>
          </a:xfrm>
        </p:grpSpPr>
        <p:sp>
          <p:nvSpPr>
            <p:cNvPr id="15426" name="任意多边形 66"/>
            <p:cNvSpPr>
              <a:spLocks noChangeArrowheads="1"/>
            </p:cNvSpPr>
            <p:nvPr/>
          </p:nvSpPr>
          <p:spPr bwMode="auto">
            <a:xfrm>
              <a:off x="0" y="0"/>
              <a:ext cx="173076" cy="294439"/>
            </a:xfrm>
            <a:custGeom>
              <a:avLst/>
              <a:gdLst>
                <a:gd name="T0" fmla="*/ 0 w 173346"/>
                <a:gd name="T1" fmla="*/ 21668 h 294688"/>
                <a:gd name="T2" fmla="*/ 65005 w 173346"/>
                <a:gd name="T3" fmla="*/ 0 h 294688"/>
                <a:gd name="T4" fmla="*/ 173346 w 173346"/>
                <a:gd name="T5" fmla="*/ 182013 h 294688"/>
                <a:gd name="T6" fmla="*/ 143010 w 173346"/>
                <a:gd name="T7" fmla="*/ 294688 h 294688"/>
                <a:gd name="T8" fmla="*/ 112675 w 173346"/>
                <a:gd name="T9" fmla="*/ 255685 h 294688"/>
                <a:gd name="T10" fmla="*/ 112675 w 173346"/>
                <a:gd name="T11" fmla="*/ 203681 h 294688"/>
                <a:gd name="T12" fmla="*/ 0 w 173346"/>
                <a:gd name="T13" fmla="*/ 21668 h 294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346" h="294688">
                  <a:moveTo>
                    <a:pt x="0" y="21668"/>
                  </a:moveTo>
                  <a:lnTo>
                    <a:pt x="65005" y="0"/>
                  </a:lnTo>
                  <a:lnTo>
                    <a:pt x="173346" y="182013"/>
                  </a:lnTo>
                  <a:lnTo>
                    <a:pt x="143010" y="294688"/>
                  </a:lnTo>
                  <a:lnTo>
                    <a:pt x="112675" y="255685"/>
                  </a:lnTo>
                  <a:lnTo>
                    <a:pt x="112675" y="203681"/>
                  </a:lnTo>
                  <a:lnTo>
                    <a:pt x="0" y="21668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任意多边形 67"/>
            <p:cNvSpPr>
              <a:spLocks noChangeArrowheads="1"/>
            </p:cNvSpPr>
            <p:nvPr/>
          </p:nvSpPr>
          <p:spPr bwMode="auto">
            <a:xfrm>
              <a:off x="155609" y="195763"/>
              <a:ext cx="763755" cy="163930"/>
            </a:xfrm>
            <a:custGeom>
              <a:avLst/>
              <a:gdLst>
                <a:gd name="T0" fmla="*/ 0 w 762722"/>
                <a:gd name="T1" fmla="*/ 108341 h 164679"/>
                <a:gd name="T2" fmla="*/ 34669 w 762722"/>
                <a:gd name="T3" fmla="*/ 0 h 164679"/>
                <a:gd name="T4" fmla="*/ 762722 w 762722"/>
                <a:gd name="T5" fmla="*/ 56337 h 164679"/>
                <a:gd name="T6" fmla="*/ 762722 w 762722"/>
                <a:gd name="T7" fmla="*/ 164679 h 164679"/>
                <a:gd name="T8" fmla="*/ 0 w 762722"/>
                <a:gd name="T9" fmla="*/ 108341 h 164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722" h="164679">
                  <a:moveTo>
                    <a:pt x="0" y="108341"/>
                  </a:moveTo>
                  <a:lnTo>
                    <a:pt x="34669" y="0"/>
                  </a:lnTo>
                  <a:lnTo>
                    <a:pt x="762722" y="56337"/>
                  </a:lnTo>
                  <a:lnTo>
                    <a:pt x="762722" y="164679"/>
                  </a:lnTo>
                  <a:lnTo>
                    <a:pt x="0" y="108341"/>
                  </a:lnTo>
                  <a:close/>
                </a:path>
              </a:pathLst>
            </a:custGeom>
            <a:solidFill>
              <a:schemeClr val="bg1">
                <a:alpha val="89803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任意多边形 68"/>
            <p:cNvSpPr>
              <a:spLocks noChangeArrowheads="1"/>
            </p:cNvSpPr>
            <p:nvPr/>
          </p:nvSpPr>
          <p:spPr bwMode="auto">
            <a:xfrm>
              <a:off x="90508" y="7958"/>
              <a:ext cx="901897" cy="230776"/>
            </a:xfrm>
            <a:custGeom>
              <a:avLst/>
              <a:gdLst>
                <a:gd name="T0" fmla="*/ 0 w 901399"/>
                <a:gd name="T1" fmla="*/ 0 h 229684"/>
                <a:gd name="T2" fmla="*/ 897066 w 901399"/>
                <a:gd name="T3" fmla="*/ 86673 h 229684"/>
                <a:gd name="T4" fmla="*/ 901399 w 901399"/>
                <a:gd name="T5" fmla="*/ 130010 h 229684"/>
                <a:gd name="T6" fmla="*/ 858063 w 901399"/>
                <a:gd name="T7" fmla="*/ 182014 h 229684"/>
                <a:gd name="T8" fmla="*/ 836395 w 901399"/>
                <a:gd name="T9" fmla="*/ 229684 h 229684"/>
                <a:gd name="T10" fmla="*/ 99674 w 901399"/>
                <a:gd name="T11" fmla="*/ 173346 h 229684"/>
                <a:gd name="T12" fmla="*/ 0 w 901399"/>
                <a:gd name="T13" fmla="*/ 0 h 229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1399" h="229684">
                  <a:moveTo>
                    <a:pt x="0" y="0"/>
                  </a:moveTo>
                  <a:lnTo>
                    <a:pt x="897066" y="86673"/>
                  </a:lnTo>
                  <a:lnTo>
                    <a:pt x="901399" y="130010"/>
                  </a:lnTo>
                  <a:lnTo>
                    <a:pt x="858063" y="182014"/>
                  </a:lnTo>
                  <a:lnTo>
                    <a:pt x="836395" y="229684"/>
                  </a:lnTo>
                  <a:lnTo>
                    <a:pt x="99674" y="1733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29" name="任意多边形 69"/>
          <p:cNvSpPr>
            <a:spLocks noChangeArrowheads="1"/>
          </p:cNvSpPr>
          <p:nvPr/>
        </p:nvSpPr>
        <p:spPr bwMode="auto">
          <a:xfrm>
            <a:off x="7204075" y="4567238"/>
            <a:ext cx="936625" cy="1138237"/>
          </a:xfrm>
          <a:custGeom>
            <a:avLst/>
            <a:gdLst>
              <a:gd name="T0" fmla="*/ 0 w 936069"/>
              <a:gd name="T1" fmla="*/ 0 h 1139750"/>
              <a:gd name="T2" fmla="*/ 30336 w 936069"/>
              <a:gd name="T3" fmla="*/ 52004 h 1139750"/>
              <a:gd name="T4" fmla="*/ 26002 w 936069"/>
              <a:gd name="T5" fmla="*/ 69338 h 1139750"/>
              <a:gd name="T6" fmla="*/ 43337 w 936069"/>
              <a:gd name="T7" fmla="*/ 69338 h 1139750"/>
              <a:gd name="T8" fmla="*/ 160345 w 936069"/>
              <a:gd name="T9" fmla="*/ 208015 h 1139750"/>
              <a:gd name="T10" fmla="*/ 160345 w 936069"/>
              <a:gd name="T11" fmla="*/ 225350 h 1139750"/>
              <a:gd name="T12" fmla="*/ 173346 w 936069"/>
              <a:gd name="T13" fmla="*/ 225350 h 1139750"/>
              <a:gd name="T14" fmla="*/ 316357 w 936069"/>
              <a:gd name="T15" fmla="*/ 381361 h 1139750"/>
              <a:gd name="T16" fmla="*/ 316357 w 936069"/>
              <a:gd name="T17" fmla="*/ 403029 h 1139750"/>
              <a:gd name="T18" fmla="*/ 342359 w 936069"/>
              <a:gd name="T19" fmla="*/ 407363 h 1139750"/>
              <a:gd name="T20" fmla="*/ 489703 w 936069"/>
              <a:gd name="T21" fmla="*/ 576375 h 1139750"/>
              <a:gd name="T22" fmla="*/ 485369 w 936069"/>
              <a:gd name="T23" fmla="*/ 606711 h 1139750"/>
              <a:gd name="T24" fmla="*/ 515705 w 936069"/>
              <a:gd name="T25" fmla="*/ 611045 h 1139750"/>
              <a:gd name="T26" fmla="*/ 667382 w 936069"/>
              <a:gd name="T27" fmla="*/ 771390 h 1139750"/>
              <a:gd name="T28" fmla="*/ 658715 w 936069"/>
              <a:gd name="T29" fmla="*/ 801725 h 1139750"/>
              <a:gd name="T30" fmla="*/ 680383 w 936069"/>
              <a:gd name="T31" fmla="*/ 797391 h 1139750"/>
              <a:gd name="T32" fmla="*/ 931735 w 936069"/>
              <a:gd name="T33" fmla="*/ 1061744 h 1139750"/>
              <a:gd name="T34" fmla="*/ 936069 w 936069"/>
              <a:gd name="T35" fmla="*/ 1126749 h 1139750"/>
              <a:gd name="T36" fmla="*/ 931735 w 936069"/>
              <a:gd name="T37" fmla="*/ 1139750 h 113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36069" h="1139750">
                <a:moveTo>
                  <a:pt x="0" y="0"/>
                </a:moveTo>
                <a:lnTo>
                  <a:pt x="30336" y="52004"/>
                </a:lnTo>
                <a:lnTo>
                  <a:pt x="26002" y="69338"/>
                </a:lnTo>
                <a:lnTo>
                  <a:pt x="43337" y="69338"/>
                </a:lnTo>
                <a:lnTo>
                  <a:pt x="160345" y="208015"/>
                </a:lnTo>
                <a:lnTo>
                  <a:pt x="160345" y="225350"/>
                </a:lnTo>
                <a:lnTo>
                  <a:pt x="173346" y="225350"/>
                </a:lnTo>
                <a:lnTo>
                  <a:pt x="316357" y="381361"/>
                </a:lnTo>
                <a:lnTo>
                  <a:pt x="316357" y="403029"/>
                </a:lnTo>
                <a:lnTo>
                  <a:pt x="342359" y="407363"/>
                </a:lnTo>
                <a:lnTo>
                  <a:pt x="489703" y="576375"/>
                </a:lnTo>
                <a:lnTo>
                  <a:pt x="485369" y="606711"/>
                </a:lnTo>
                <a:lnTo>
                  <a:pt x="515705" y="611045"/>
                </a:lnTo>
                <a:cubicBezTo>
                  <a:pt x="566222" y="664533"/>
                  <a:pt x="615364" y="719360"/>
                  <a:pt x="667382" y="771390"/>
                </a:cubicBezTo>
                <a:lnTo>
                  <a:pt x="658715" y="801725"/>
                </a:lnTo>
                <a:lnTo>
                  <a:pt x="680383" y="797391"/>
                </a:lnTo>
                <a:lnTo>
                  <a:pt x="931735" y="1061744"/>
                </a:lnTo>
                <a:lnTo>
                  <a:pt x="936069" y="1126749"/>
                </a:lnTo>
                <a:cubicBezTo>
                  <a:pt x="936069" y="1139750"/>
                  <a:pt x="932638" y="1137042"/>
                  <a:pt x="931735" y="113975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30" name="任意多边形 70"/>
          <p:cNvSpPr>
            <a:spLocks noChangeArrowheads="1"/>
          </p:cNvSpPr>
          <p:nvPr/>
        </p:nvSpPr>
        <p:spPr bwMode="auto">
          <a:xfrm>
            <a:off x="8148638" y="5678488"/>
            <a:ext cx="125412" cy="150812"/>
          </a:xfrm>
          <a:custGeom>
            <a:avLst/>
            <a:gdLst>
              <a:gd name="T0" fmla="*/ 125676 w 125676"/>
              <a:gd name="T1" fmla="*/ 151678 h 151678"/>
              <a:gd name="T2" fmla="*/ 0 w 125676"/>
              <a:gd name="T3" fmla="*/ 0 h 1516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676" h="151678">
                <a:moveTo>
                  <a:pt x="125676" y="151678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31" name="Group 72"/>
          <p:cNvGrpSpPr>
            <a:grpSpLocks/>
          </p:cNvGrpSpPr>
          <p:nvPr/>
        </p:nvGrpSpPr>
        <p:grpSpPr bwMode="auto">
          <a:xfrm>
            <a:off x="4359275" y="3794125"/>
            <a:ext cx="3779838" cy="1916113"/>
            <a:chOff x="0" y="0"/>
            <a:chExt cx="3779263" cy="1915178"/>
          </a:xfrm>
        </p:grpSpPr>
        <p:sp>
          <p:nvSpPr>
            <p:cNvPr id="15432" name="任意多边形 72"/>
            <p:cNvSpPr>
              <a:spLocks noChangeArrowheads="1"/>
            </p:cNvSpPr>
            <p:nvPr/>
          </p:nvSpPr>
          <p:spPr bwMode="auto">
            <a:xfrm>
              <a:off x="0" y="0"/>
              <a:ext cx="2641198" cy="1494695"/>
            </a:xfrm>
            <a:custGeom>
              <a:avLst/>
              <a:gdLst>
                <a:gd name="T0" fmla="*/ 109182 w 2640841"/>
                <a:gd name="T1" fmla="*/ 143302 h 1494430"/>
                <a:gd name="T2" fmla="*/ 320722 w 2640841"/>
                <a:gd name="T3" fmla="*/ 191069 h 1494430"/>
                <a:gd name="T4" fmla="*/ 388961 w 2640841"/>
                <a:gd name="T5" fmla="*/ 320723 h 1494430"/>
                <a:gd name="T6" fmla="*/ 388961 w 2640841"/>
                <a:gd name="T7" fmla="*/ 402609 h 1494430"/>
                <a:gd name="T8" fmla="*/ 545910 w 2640841"/>
                <a:gd name="T9" fmla="*/ 436729 h 1494430"/>
                <a:gd name="T10" fmla="*/ 620973 w 2640841"/>
                <a:gd name="T11" fmla="*/ 600502 h 1494430"/>
                <a:gd name="T12" fmla="*/ 634620 w 2640841"/>
                <a:gd name="T13" fmla="*/ 682388 h 1494430"/>
                <a:gd name="T14" fmla="*/ 743803 w 2640841"/>
                <a:gd name="T15" fmla="*/ 702860 h 1494430"/>
                <a:gd name="T16" fmla="*/ 846161 w 2640841"/>
                <a:gd name="T17" fmla="*/ 887105 h 1494430"/>
                <a:gd name="T18" fmla="*/ 852985 w 2640841"/>
                <a:gd name="T19" fmla="*/ 982639 h 1494430"/>
                <a:gd name="T20" fmla="*/ 1016758 w 2640841"/>
                <a:gd name="T21" fmla="*/ 1016759 h 1494430"/>
                <a:gd name="T22" fmla="*/ 1132764 w 2640841"/>
                <a:gd name="T23" fmla="*/ 1214651 h 1494430"/>
                <a:gd name="T24" fmla="*/ 1132764 w 2640841"/>
                <a:gd name="T25" fmla="*/ 1323833 h 1494430"/>
                <a:gd name="T26" fmla="*/ 1276065 w 2640841"/>
                <a:gd name="T27" fmla="*/ 1344305 h 1494430"/>
                <a:gd name="T28" fmla="*/ 1296537 w 2640841"/>
                <a:gd name="T29" fmla="*/ 1392072 h 1494430"/>
                <a:gd name="T30" fmla="*/ 1364776 w 2640841"/>
                <a:gd name="T31" fmla="*/ 1351129 h 1494430"/>
                <a:gd name="T32" fmla="*/ 1624083 w 2640841"/>
                <a:gd name="T33" fmla="*/ 1378424 h 1494430"/>
                <a:gd name="T34" fmla="*/ 1651379 w 2640841"/>
                <a:gd name="T35" fmla="*/ 1412544 h 1494430"/>
                <a:gd name="T36" fmla="*/ 1705970 w 2640841"/>
                <a:gd name="T37" fmla="*/ 1398896 h 1494430"/>
                <a:gd name="T38" fmla="*/ 2640841 w 2640841"/>
                <a:gd name="T39" fmla="*/ 1494430 h 1494430"/>
                <a:gd name="T40" fmla="*/ 2599898 w 2640841"/>
                <a:gd name="T41" fmla="*/ 743803 h 1494430"/>
                <a:gd name="T42" fmla="*/ 2579426 w 2640841"/>
                <a:gd name="T43" fmla="*/ 675565 h 1494430"/>
                <a:gd name="T44" fmla="*/ 2442949 w 2640841"/>
                <a:gd name="T45" fmla="*/ 627797 h 1494430"/>
                <a:gd name="T46" fmla="*/ 2402006 w 2640841"/>
                <a:gd name="T47" fmla="*/ 655093 h 1494430"/>
                <a:gd name="T48" fmla="*/ 1644555 w 2640841"/>
                <a:gd name="T49" fmla="*/ 423081 h 1494430"/>
                <a:gd name="T50" fmla="*/ 1392071 w 2640841"/>
                <a:gd name="T51" fmla="*/ 368490 h 1494430"/>
                <a:gd name="T52" fmla="*/ 1378423 w 2640841"/>
                <a:gd name="T53" fmla="*/ 341194 h 1494430"/>
                <a:gd name="T54" fmla="*/ 0 w 2640841"/>
                <a:gd name="T55" fmla="*/ 0 h 1494430"/>
                <a:gd name="T56" fmla="*/ 109182 w 2640841"/>
                <a:gd name="T57" fmla="*/ 143302 h 1494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0841" h="1494430">
                  <a:moveTo>
                    <a:pt x="109182" y="143302"/>
                  </a:moveTo>
                  <a:lnTo>
                    <a:pt x="320722" y="191069"/>
                  </a:lnTo>
                  <a:lnTo>
                    <a:pt x="388961" y="320723"/>
                  </a:lnTo>
                  <a:lnTo>
                    <a:pt x="388961" y="402609"/>
                  </a:lnTo>
                  <a:lnTo>
                    <a:pt x="545910" y="436729"/>
                  </a:lnTo>
                  <a:lnTo>
                    <a:pt x="620973" y="600502"/>
                  </a:lnTo>
                  <a:lnTo>
                    <a:pt x="634620" y="682388"/>
                  </a:lnTo>
                  <a:lnTo>
                    <a:pt x="743803" y="702860"/>
                  </a:lnTo>
                  <a:lnTo>
                    <a:pt x="846161" y="887105"/>
                  </a:lnTo>
                  <a:lnTo>
                    <a:pt x="852985" y="982639"/>
                  </a:lnTo>
                  <a:lnTo>
                    <a:pt x="1016758" y="1016759"/>
                  </a:lnTo>
                  <a:lnTo>
                    <a:pt x="1132764" y="1214651"/>
                  </a:lnTo>
                  <a:lnTo>
                    <a:pt x="1132764" y="1323833"/>
                  </a:lnTo>
                  <a:lnTo>
                    <a:pt x="1276065" y="1344305"/>
                  </a:lnTo>
                  <a:lnTo>
                    <a:pt x="1296537" y="1392072"/>
                  </a:lnTo>
                  <a:lnTo>
                    <a:pt x="1364776" y="1351129"/>
                  </a:lnTo>
                  <a:lnTo>
                    <a:pt x="1624083" y="1378424"/>
                  </a:lnTo>
                  <a:lnTo>
                    <a:pt x="1651379" y="1412544"/>
                  </a:lnTo>
                  <a:lnTo>
                    <a:pt x="1705970" y="1398896"/>
                  </a:lnTo>
                  <a:lnTo>
                    <a:pt x="2640841" y="1494430"/>
                  </a:lnTo>
                  <a:lnTo>
                    <a:pt x="2599898" y="743803"/>
                  </a:lnTo>
                  <a:lnTo>
                    <a:pt x="2579426" y="675565"/>
                  </a:lnTo>
                  <a:lnTo>
                    <a:pt x="2442949" y="627797"/>
                  </a:lnTo>
                  <a:lnTo>
                    <a:pt x="2402006" y="655093"/>
                  </a:lnTo>
                  <a:lnTo>
                    <a:pt x="1644555" y="423081"/>
                  </a:lnTo>
                  <a:lnTo>
                    <a:pt x="1392071" y="368490"/>
                  </a:lnTo>
                  <a:lnTo>
                    <a:pt x="1378423" y="341194"/>
                  </a:lnTo>
                  <a:lnTo>
                    <a:pt x="0" y="0"/>
                  </a:lnTo>
                  <a:lnTo>
                    <a:pt x="109182" y="143302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任意多边形 73"/>
            <p:cNvSpPr>
              <a:spLocks noChangeArrowheads="1"/>
            </p:cNvSpPr>
            <p:nvPr/>
          </p:nvSpPr>
          <p:spPr bwMode="auto">
            <a:xfrm>
              <a:off x="2850716" y="850485"/>
              <a:ext cx="928547" cy="1064693"/>
            </a:xfrm>
            <a:custGeom>
              <a:avLst/>
              <a:gdLst>
                <a:gd name="T0" fmla="*/ 0 w 928048"/>
                <a:gd name="T1" fmla="*/ 0 h 1064525"/>
                <a:gd name="T2" fmla="*/ 40943 w 928048"/>
                <a:gd name="T3" fmla="*/ 689212 h 1064525"/>
                <a:gd name="T4" fmla="*/ 109182 w 928048"/>
                <a:gd name="T5" fmla="*/ 764275 h 1064525"/>
                <a:gd name="T6" fmla="*/ 136478 w 928048"/>
                <a:gd name="T7" fmla="*/ 846161 h 1064525"/>
                <a:gd name="T8" fmla="*/ 129654 w 928048"/>
                <a:gd name="T9" fmla="*/ 955343 h 1064525"/>
                <a:gd name="T10" fmla="*/ 477672 w 928048"/>
                <a:gd name="T11" fmla="*/ 968991 h 1064525"/>
                <a:gd name="T12" fmla="*/ 586854 w 928048"/>
                <a:gd name="T13" fmla="*/ 1050878 h 1064525"/>
                <a:gd name="T14" fmla="*/ 928048 w 928048"/>
                <a:gd name="T15" fmla="*/ 1064525 h 1064525"/>
                <a:gd name="T16" fmla="*/ 921224 w 928048"/>
                <a:gd name="T17" fmla="*/ 1016758 h 1064525"/>
                <a:gd name="T18" fmla="*/ 122830 w 928048"/>
                <a:gd name="T19" fmla="*/ 150125 h 1064525"/>
                <a:gd name="T20" fmla="*/ 0 w 928048"/>
                <a:gd name="T21" fmla="*/ 0 h 1064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8048" h="1064525">
                  <a:moveTo>
                    <a:pt x="0" y="0"/>
                  </a:moveTo>
                  <a:lnTo>
                    <a:pt x="40943" y="689212"/>
                  </a:lnTo>
                  <a:lnTo>
                    <a:pt x="109182" y="764275"/>
                  </a:lnTo>
                  <a:lnTo>
                    <a:pt x="136478" y="846161"/>
                  </a:lnTo>
                  <a:lnTo>
                    <a:pt x="129654" y="955343"/>
                  </a:lnTo>
                  <a:lnTo>
                    <a:pt x="477672" y="968991"/>
                  </a:lnTo>
                  <a:lnTo>
                    <a:pt x="586854" y="1050878"/>
                  </a:lnTo>
                  <a:lnTo>
                    <a:pt x="928048" y="1064525"/>
                  </a:lnTo>
                  <a:lnTo>
                    <a:pt x="921224" y="1016758"/>
                  </a:lnTo>
                  <a:lnTo>
                    <a:pt x="122830" y="150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34" name="Group 75"/>
          <p:cNvGrpSpPr>
            <a:grpSpLocks/>
          </p:cNvGrpSpPr>
          <p:nvPr/>
        </p:nvGrpSpPr>
        <p:grpSpPr bwMode="auto">
          <a:xfrm>
            <a:off x="4351338" y="3781425"/>
            <a:ext cx="3787775" cy="1925638"/>
            <a:chOff x="0" y="0"/>
            <a:chExt cx="3788149" cy="1924334"/>
          </a:xfrm>
        </p:grpSpPr>
        <p:sp>
          <p:nvSpPr>
            <p:cNvPr id="15435" name="任意多边形 75"/>
            <p:cNvSpPr>
              <a:spLocks noChangeArrowheads="1"/>
            </p:cNvSpPr>
            <p:nvPr/>
          </p:nvSpPr>
          <p:spPr bwMode="auto">
            <a:xfrm>
              <a:off x="2995908" y="1802179"/>
              <a:ext cx="792241" cy="122155"/>
            </a:xfrm>
            <a:custGeom>
              <a:avLst/>
              <a:gdLst>
                <a:gd name="T0" fmla="*/ 0 w 791570"/>
                <a:gd name="T1" fmla="*/ 0 h 122830"/>
                <a:gd name="T2" fmla="*/ 348018 w 791570"/>
                <a:gd name="T3" fmla="*/ 13648 h 122830"/>
                <a:gd name="T4" fmla="*/ 457200 w 791570"/>
                <a:gd name="T5" fmla="*/ 102358 h 122830"/>
                <a:gd name="T6" fmla="*/ 791570 w 791570"/>
                <a:gd name="T7" fmla="*/ 122830 h 122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570" h="122830">
                  <a:moveTo>
                    <a:pt x="0" y="0"/>
                  </a:moveTo>
                  <a:lnTo>
                    <a:pt x="348018" y="13648"/>
                  </a:lnTo>
                  <a:lnTo>
                    <a:pt x="457200" y="102358"/>
                  </a:lnTo>
                  <a:lnTo>
                    <a:pt x="791570" y="12283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任意多边形 76"/>
            <p:cNvSpPr>
              <a:spLocks noChangeArrowheads="1"/>
            </p:cNvSpPr>
            <p:nvPr/>
          </p:nvSpPr>
          <p:spPr bwMode="auto">
            <a:xfrm>
              <a:off x="0" y="0"/>
              <a:ext cx="2578355" cy="1781556"/>
            </a:xfrm>
            <a:custGeom>
              <a:avLst/>
              <a:gdLst>
                <a:gd name="T0" fmla="*/ 32981 w 2578289"/>
                <a:gd name="T1" fmla="*/ 0 h 1781033"/>
                <a:gd name="T2" fmla="*/ 19334 w 2578289"/>
                <a:gd name="T3" fmla="*/ 68239 h 1781033"/>
                <a:gd name="T4" fmla="*/ 148987 w 2578289"/>
                <a:gd name="T5" fmla="*/ 382137 h 1781033"/>
                <a:gd name="T6" fmla="*/ 551596 w 2578289"/>
                <a:gd name="T7" fmla="*/ 1398895 h 1781033"/>
                <a:gd name="T8" fmla="*/ 653954 w 2578289"/>
                <a:gd name="T9" fmla="*/ 1637731 h 1781033"/>
                <a:gd name="T10" fmla="*/ 892790 w 2578289"/>
                <a:gd name="T11" fmla="*/ 1678674 h 1781033"/>
                <a:gd name="T12" fmla="*/ 1199865 w 2578289"/>
                <a:gd name="T13" fmla="*/ 1699146 h 1781033"/>
                <a:gd name="T14" fmla="*/ 2182504 w 2578289"/>
                <a:gd name="T15" fmla="*/ 1760561 h 1781033"/>
                <a:gd name="T16" fmla="*/ 2578289 w 2578289"/>
                <a:gd name="T17" fmla="*/ 1781033 h 178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289" h="1781033">
                  <a:moveTo>
                    <a:pt x="32981" y="0"/>
                  </a:moveTo>
                  <a:cubicBezTo>
                    <a:pt x="16490" y="2275"/>
                    <a:pt x="0" y="4550"/>
                    <a:pt x="19334" y="68239"/>
                  </a:cubicBezTo>
                  <a:cubicBezTo>
                    <a:pt x="38668" y="131929"/>
                    <a:pt x="60277" y="160361"/>
                    <a:pt x="148987" y="382137"/>
                  </a:cubicBezTo>
                  <a:cubicBezTo>
                    <a:pt x="237697" y="603913"/>
                    <a:pt x="467435" y="1189629"/>
                    <a:pt x="551596" y="1398895"/>
                  </a:cubicBezTo>
                  <a:cubicBezTo>
                    <a:pt x="635757" y="1608161"/>
                    <a:pt x="597088" y="1591101"/>
                    <a:pt x="653954" y="1637731"/>
                  </a:cubicBezTo>
                  <a:cubicBezTo>
                    <a:pt x="710820" y="1684361"/>
                    <a:pt x="801805" y="1668438"/>
                    <a:pt x="892790" y="1678674"/>
                  </a:cubicBezTo>
                  <a:cubicBezTo>
                    <a:pt x="983775" y="1688910"/>
                    <a:pt x="1199865" y="1699146"/>
                    <a:pt x="1199865" y="1699146"/>
                  </a:cubicBezTo>
                  <a:lnTo>
                    <a:pt x="2182504" y="1760561"/>
                  </a:lnTo>
                  <a:lnTo>
                    <a:pt x="2578289" y="1781033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37" name="任意多边形 77"/>
          <p:cNvSpPr>
            <a:spLocks noChangeArrowheads="1"/>
          </p:cNvSpPr>
          <p:nvPr/>
        </p:nvSpPr>
        <p:spPr bwMode="auto">
          <a:xfrm>
            <a:off x="2881313" y="1566863"/>
            <a:ext cx="1860550" cy="1676400"/>
          </a:xfrm>
          <a:custGeom>
            <a:avLst/>
            <a:gdLst>
              <a:gd name="T0" fmla="*/ 0 w 1860605"/>
              <a:gd name="T1" fmla="*/ 1676400 h 1676400"/>
              <a:gd name="T2" fmla="*/ 95415 w 1860605"/>
              <a:gd name="T3" fmla="*/ 1374250 h 1676400"/>
              <a:gd name="T4" fmla="*/ 270344 w 1860605"/>
              <a:gd name="T5" fmla="*/ 857415 h 1676400"/>
              <a:gd name="T6" fmla="*/ 485029 w 1860605"/>
              <a:gd name="T7" fmla="*/ 284922 h 1676400"/>
              <a:gd name="T8" fmla="*/ 572494 w 1860605"/>
              <a:gd name="T9" fmla="*/ 78188 h 1676400"/>
              <a:gd name="T10" fmla="*/ 636104 w 1860605"/>
              <a:gd name="T11" fmla="*/ 6626 h 1676400"/>
              <a:gd name="T12" fmla="*/ 763325 w 1860605"/>
              <a:gd name="T13" fmla="*/ 38431 h 1676400"/>
              <a:gd name="T14" fmla="*/ 1105231 w 1860605"/>
              <a:gd name="T15" fmla="*/ 149749 h 1676400"/>
              <a:gd name="T16" fmla="*/ 1478942 w 1860605"/>
              <a:gd name="T17" fmla="*/ 324678 h 1676400"/>
              <a:gd name="T18" fmla="*/ 1693628 w 1860605"/>
              <a:gd name="T19" fmla="*/ 531412 h 1676400"/>
              <a:gd name="T20" fmla="*/ 1860605 w 1860605"/>
              <a:gd name="T21" fmla="*/ 666584 h 167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60605" h="1676400">
                <a:moveTo>
                  <a:pt x="0" y="1676400"/>
                </a:moveTo>
                <a:cubicBezTo>
                  <a:pt x="25179" y="1593573"/>
                  <a:pt x="50358" y="1510747"/>
                  <a:pt x="95415" y="1374250"/>
                </a:cubicBezTo>
                <a:cubicBezTo>
                  <a:pt x="140472" y="1237753"/>
                  <a:pt x="205408" y="1038970"/>
                  <a:pt x="270344" y="857415"/>
                </a:cubicBezTo>
                <a:cubicBezTo>
                  <a:pt x="335280" y="675860"/>
                  <a:pt x="434671" y="414793"/>
                  <a:pt x="485029" y="284922"/>
                </a:cubicBezTo>
                <a:cubicBezTo>
                  <a:pt x="535387" y="155051"/>
                  <a:pt x="547315" y="124571"/>
                  <a:pt x="572494" y="78188"/>
                </a:cubicBezTo>
                <a:cubicBezTo>
                  <a:pt x="597673" y="31805"/>
                  <a:pt x="604299" y="13252"/>
                  <a:pt x="636104" y="6626"/>
                </a:cubicBezTo>
                <a:cubicBezTo>
                  <a:pt x="667909" y="0"/>
                  <a:pt x="685137" y="14577"/>
                  <a:pt x="763325" y="38431"/>
                </a:cubicBezTo>
                <a:cubicBezTo>
                  <a:pt x="841513" y="62285"/>
                  <a:pt x="985962" y="102041"/>
                  <a:pt x="1105231" y="149749"/>
                </a:cubicBezTo>
                <a:cubicBezTo>
                  <a:pt x="1224500" y="197457"/>
                  <a:pt x="1380876" y="261068"/>
                  <a:pt x="1478942" y="324678"/>
                </a:cubicBezTo>
                <a:cubicBezTo>
                  <a:pt x="1577008" y="388289"/>
                  <a:pt x="1630018" y="474428"/>
                  <a:pt x="1693628" y="531412"/>
                </a:cubicBezTo>
                <a:cubicBezTo>
                  <a:pt x="1757238" y="588396"/>
                  <a:pt x="1808921" y="627490"/>
                  <a:pt x="1860605" y="666584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38" name="Group 79"/>
          <p:cNvGrpSpPr>
            <a:grpSpLocks/>
          </p:cNvGrpSpPr>
          <p:nvPr/>
        </p:nvGrpSpPr>
        <p:grpSpPr bwMode="auto">
          <a:xfrm>
            <a:off x="4222750" y="4446588"/>
            <a:ext cx="119063" cy="142875"/>
            <a:chOff x="0" y="0"/>
            <a:chExt cx="118753" cy="142503"/>
          </a:xfrm>
        </p:grpSpPr>
        <p:sp>
          <p:nvSpPr>
            <p:cNvPr id="15439" name="任意多边形 79"/>
            <p:cNvSpPr>
              <a:spLocks noChangeArrowheads="1"/>
            </p:cNvSpPr>
            <p:nvPr/>
          </p:nvSpPr>
          <p:spPr bwMode="auto">
            <a:xfrm>
              <a:off x="0" y="0"/>
              <a:ext cx="58585" cy="17417"/>
            </a:xfrm>
            <a:custGeom>
              <a:avLst/>
              <a:gdLst>
                <a:gd name="T0" fmla="*/ 0 w 59376"/>
                <a:gd name="T1" fmla="*/ 17813 h 17813"/>
                <a:gd name="T2" fmla="*/ 59376 w 59376"/>
                <a:gd name="T3" fmla="*/ 0 h 17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376" h="17813">
                  <a:moveTo>
                    <a:pt x="0" y="17813"/>
                  </a:moveTo>
                  <a:lnTo>
                    <a:pt x="59376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0" name="任意多边形 80"/>
            <p:cNvSpPr>
              <a:spLocks noChangeArrowheads="1"/>
            </p:cNvSpPr>
            <p:nvPr/>
          </p:nvSpPr>
          <p:spPr bwMode="auto">
            <a:xfrm>
              <a:off x="64919" y="131419"/>
              <a:ext cx="53834" cy="11084"/>
            </a:xfrm>
            <a:custGeom>
              <a:avLst/>
              <a:gdLst>
                <a:gd name="T0" fmla="*/ 0 w 53439"/>
                <a:gd name="T1" fmla="*/ 11875 h 11875"/>
                <a:gd name="T2" fmla="*/ 53439 w 53439"/>
                <a:gd name="T3" fmla="*/ 0 h 1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439" h="11875">
                  <a:moveTo>
                    <a:pt x="0" y="11875"/>
                  </a:moveTo>
                  <a:lnTo>
                    <a:pt x="53439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41" name="任意多边形 81"/>
          <p:cNvSpPr>
            <a:spLocks noChangeArrowheads="1"/>
          </p:cNvSpPr>
          <p:nvPr/>
        </p:nvSpPr>
        <p:spPr bwMode="auto">
          <a:xfrm>
            <a:off x="4100513" y="4448175"/>
            <a:ext cx="203200" cy="225425"/>
          </a:xfrm>
          <a:custGeom>
            <a:avLst/>
            <a:gdLst>
              <a:gd name="T0" fmla="*/ 2969 w 201881"/>
              <a:gd name="T1" fmla="*/ 94013 h 226620"/>
              <a:gd name="T2" fmla="*/ 14845 w 201881"/>
              <a:gd name="T3" fmla="*/ 40574 h 226620"/>
              <a:gd name="T4" fmla="*/ 62346 w 201881"/>
              <a:gd name="T5" fmla="*/ 4948 h 226620"/>
              <a:gd name="T6" fmla="*/ 127660 w 201881"/>
              <a:gd name="T7" fmla="*/ 10886 h 226620"/>
              <a:gd name="T8" fmla="*/ 133598 w 201881"/>
              <a:gd name="T9" fmla="*/ 64324 h 226620"/>
              <a:gd name="T10" fmla="*/ 163286 w 201881"/>
              <a:gd name="T11" fmla="*/ 129639 h 226620"/>
              <a:gd name="T12" fmla="*/ 198912 w 201881"/>
              <a:gd name="T13" fmla="*/ 141514 h 226620"/>
              <a:gd name="T14" fmla="*/ 181099 w 201881"/>
              <a:gd name="T15" fmla="*/ 189015 h 226620"/>
              <a:gd name="T16" fmla="*/ 97972 w 201881"/>
              <a:gd name="T17" fmla="*/ 224641 h 226620"/>
              <a:gd name="T18" fmla="*/ 32658 w 201881"/>
              <a:gd name="T19" fmla="*/ 177140 h 226620"/>
              <a:gd name="T20" fmla="*/ 2969 w 201881"/>
              <a:gd name="T21" fmla="*/ 94013 h 226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1881" h="226620">
                <a:moveTo>
                  <a:pt x="2969" y="94013"/>
                </a:moveTo>
                <a:cubicBezTo>
                  <a:pt x="0" y="71252"/>
                  <a:pt x="4949" y="55418"/>
                  <a:pt x="14845" y="40574"/>
                </a:cubicBezTo>
                <a:cubicBezTo>
                  <a:pt x="24741" y="25730"/>
                  <a:pt x="43544" y="9896"/>
                  <a:pt x="62346" y="4948"/>
                </a:cubicBezTo>
                <a:cubicBezTo>
                  <a:pt x="81148" y="0"/>
                  <a:pt x="115785" y="990"/>
                  <a:pt x="127660" y="10886"/>
                </a:cubicBezTo>
                <a:cubicBezTo>
                  <a:pt x="139535" y="20782"/>
                  <a:pt x="127660" y="44532"/>
                  <a:pt x="133598" y="64324"/>
                </a:cubicBezTo>
                <a:cubicBezTo>
                  <a:pt x="139536" y="84116"/>
                  <a:pt x="152400" y="116774"/>
                  <a:pt x="163286" y="129639"/>
                </a:cubicBezTo>
                <a:cubicBezTo>
                  <a:pt x="174172" y="142504"/>
                  <a:pt x="195943" y="131618"/>
                  <a:pt x="198912" y="141514"/>
                </a:cubicBezTo>
                <a:cubicBezTo>
                  <a:pt x="201881" y="151410"/>
                  <a:pt x="197922" y="175161"/>
                  <a:pt x="181099" y="189015"/>
                </a:cubicBezTo>
                <a:cubicBezTo>
                  <a:pt x="164276" y="202869"/>
                  <a:pt x="122712" y="226620"/>
                  <a:pt x="97972" y="224641"/>
                </a:cubicBezTo>
                <a:cubicBezTo>
                  <a:pt x="73232" y="222662"/>
                  <a:pt x="47502" y="198911"/>
                  <a:pt x="32658" y="177140"/>
                </a:cubicBezTo>
                <a:cubicBezTo>
                  <a:pt x="17814" y="155369"/>
                  <a:pt x="5938" y="116774"/>
                  <a:pt x="2969" y="94013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42" name="任意多边形 82"/>
          <p:cNvSpPr>
            <a:spLocks noChangeArrowheads="1"/>
          </p:cNvSpPr>
          <p:nvPr/>
        </p:nvSpPr>
        <p:spPr bwMode="auto">
          <a:xfrm>
            <a:off x="3451225" y="4529138"/>
            <a:ext cx="647700" cy="225425"/>
          </a:xfrm>
          <a:custGeom>
            <a:avLst/>
            <a:gdLst>
              <a:gd name="T0" fmla="*/ 0 w 647205"/>
              <a:gd name="T1" fmla="*/ 225631 h 225631"/>
              <a:gd name="T2" fmla="*/ 0 w 647205"/>
              <a:gd name="T3" fmla="*/ 225631 h 225631"/>
              <a:gd name="T4" fmla="*/ 647205 w 647205"/>
              <a:gd name="T5" fmla="*/ 0 h 225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205" h="225631">
                <a:moveTo>
                  <a:pt x="0" y="225631"/>
                </a:moveTo>
                <a:lnTo>
                  <a:pt x="0" y="225631"/>
                </a:lnTo>
                <a:lnTo>
                  <a:pt x="64720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43" name="任意多边形 83"/>
          <p:cNvSpPr>
            <a:spLocks noChangeArrowheads="1"/>
          </p:cNvSpPr>
          <p:nvPr/>
        </p:nvSpPr>
        <p:spPr bwMode="auto">
          <a:xfrm>
            <a:off x="3481388" y="4654550"/>
            <a:ext cx="676275" cy="236538"/>
          </a:xfrm>
          <a:custGeom>
            <a:avLst/>
            <a:gdLst>
              <a:gd name="T0" fmla="*/ 0 w 676893"/>
              <a:gd name="T1" fmla="*/ 237506 h 237506"/>
              <a:gd name="T2" fmla="*/ 676893 w 676893"/>
              <a:gd name="T3" fmla="*/ 0 h 23750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76893" h="237506">
                <a:moveTo>
                  <a:pt x="0" y="237506"/>
                </a:moveTo>
                <a:lnTo>
                  <a:pt x="676893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44" name="Group 85"/>
          <p:cNvGrpSpPr>
            <a:grpSpLocks/>
          </p:cNvGrpSpPr>
          <p:nvPr/>
        </p:nvGrpSpPr>
        <p:grpSpPr bwMode="auto">
          <a:xfrm>
            <a:off x="3281363" y="4729163"/>
            <a:ext cx="211137" cy="252412"/>
            <a:chOff x="0" y="0"/>
            <a:chExt cx="211776" cy="251361"/>
          </a:xfrm>
        </p:grpSpPr>
        <p:sp>
          <p:nvSpPr>
            <p:cNvPr id="15445" name="任意多边形 85"/>
            <p:cNvSpPr>
              <a:spLocks noChangeArrowheads="1"/>
            </p:cNvSpPr>
            <p:nvPr/>
          </p:nvSpPr>
          <p:spPr bwMode="auto">
            <a:xfrm>
              <a:off x="0" y="0"/>
              <a:ext cx="205407" cy="251361"/>
            </a:xfrm>
            <a:custGeom>
              <a:avLst/>
              <a:gdLst>
                <a:gd name="T0" fmla="*/ 170213 w 205839"/>
                <a:gd name="T1" fmla="*/ 37605 h 251361"/>
                <a:gd name="T2" fmla="*/ 116774 w 205839"/>
                <a:gd name="T3" fmla="*/ 1979 h 251361"/>
                <a:gd name="T4" fmla="*/ 39584 w 205839"/>
                <a:gd name="T5" fmla="*/ 25730 h 251361"/>
                <a:gd name="T6" fmla="*/ 3958 w 205839"/>
                <a:gd name="T7" fmla="*/ 96982 h 251361"/>
                <a:gd name="T8" fmla="*/ 15833 w 205839"/>
                <a:gd name="T9" fmla="*/ 186047 h 251361"/>
                <a:gd name="T10" fmla="*/ 75210 w 205839"/>
                <a:gd name="T11" fmla="*/ 245423 h 251361"/>
                <a:gd name="T12" fmla="*/ 176150 w 205839"/>
                <a:gd name="T13" fmla="*/ 221673 h 251361"/>
                <a:gd name="T14" fmla="*/ 205839 w 205839"/>
                <a:gd name="T15" fmla="*/ 156358 h 25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839" h="251361">
                  <a:moveTo>
                    <a:pt x="170213" y="37605"/>
                  </a:moveTo>
                  <a:cubicBezTo>
                    <a:pt x="154379" y="20781"/>
                    <a:pt x="138546" y="3958"/>
                    <a:pt x="116774" y="1979"/>
                  </a:cubicBezTo>
                  <a:cubicBezTo>
                    <a:pt x="95003" y="0"/>
                    <a:pt x="58387" y="9896"/>
                    <a:pt x="39584" y="25730"/>
                  </a:cubicBezTo>
                  <a:cubicBezTo>
                    <a:pt x="20781" y="41564"/>
                    <a:pt x="7916" y="70263"/>
                    <a:pt x="3958" y="96982"/>
                  </a:cubicBezTo>
                  <a:cubicBezTo>
                    <a:pt x="0" y="123701"/>
                    <a:pt x="3958" y="161307"/>
                    <a:pt x="15833" y="186047"/>
                  </a:cubicBezTo>
                  <a:cubicBezTo>
                    <a:pt x="27708" y="210787"/>
                    <a:pt x="48491" y="239485"/>
                    <a:pt x="75210" y="245423"/>
                  </a:cubicBezTo>
                  <a:cubicBezTo>
                    <a:pt x="101929" y="251361"/>
                    <a:pt x="154379" y="236517"/>
                    <a:pt x="176150" y="221673"/>
                  </a:cubicBezTo>
                  <a:cubicBezTo>
                    <a:pt x="197921" y="206829"/>
                    <a:pt x="201880" y="181593"/>
                    <a:pt x="205839" y="156358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任意多边形 86"/>
            <p:cNvSpPr>
              <a:spLocks noChangeArrowheads="1"/>
            </p:cNvSpPr>
            <p:nvPr/>
          </p:nvSpPr>
          <p:spPr bwMode="auto">
            <a:xfrm>
              <a:off x="149677" y="31618"/>
              <a:ext cx="62099" cy="135957"/>
            </a:xfrm>
            <a:custGeom>
              <a:avLst/>
              <a:gdLst>
                <a:gd name="T0" fmla="*/ 13855 w 61356"/>
                <a:gd name="T1" fmla="*/ 0 h 136566"/>
                <a:gd name="T2" fmla="*/ 7917 w 61356"/>
                <a:gd name="T3" fmla="*/ 83127 h 136566"/>
                <a:gd name="T4" fmla="*/ 61356 w 61356"/>
                <a:gd name="T5" fmla="*/ 136566 h 136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356" h="136566">
                  <a:moveTo>
                    <a:pt x="13855" y="0"/>
                  </a:moveTo>
                  <a:cubicBezTo>
                    <a:pt x="6927" y="30183"/>
                    <a:pt x="0" y="60366"/>
                    <a:pt x="7917" y="83127"/>
                  </a:cubicBezTo>
                  <a:cubicBezTo>
                    <a:pt x="15834" y="105888"/>
                    <a:pt x="38595" y="121227"/>
                    <a:pt x="61356" y="13656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47" name="任意多边形 87"/>
          <p:cNvSpPr>
            <a:spLocks noChangeArrowheads="1"/>
          </p:cNvSpPr>
          <p:nvPr/>
        </p:nvSpPr>
        <p:spPr bwMode="auto">
          <a:xfrm>
            <a:off x="2976563" y="4487863"/>
            <a:ext cx="320675" cy="546100"/>
          </a:xfrm>
          <a:custGeom>
            <a:avLst/>
            <a:gdLst>
              <a:gd name="T0" fmla="*/ 302820 w 320633"/>
              <a:gd name="T1" fmla="*/ 356260 h 546265"/>
              <a:gd name="T2" fmla="*/ 124690 w 320633"/>
              <a:gd name="T3" fmla="*/ 421574 h 546265"/>
              <a:gd name="T4" fmla="*/ 83127 w 320633"/>
              <a:gd name="T5" fmla="*/ 207818 h 546265"/>
              <a:gd name="T6" fmla="*/ 207818 w 320633"/>
              <a:gd name="T7" fmla="*/ 47501 h 546265"/>
              <a:gd name="T8" fmla="*/ 142503 w 320633"/>
              <a:gd name="T9" fmla="*/ 0 h 546265"/>
              <a:gd name="T10" fmla="*/ 0 w 320633"/>
              <a:gd name="T11" fmla="*/ 195943 h 546265"/>
              <a:gd name="T12" fmla="*/ 17813 w 320633"/>
              <a:gd name="T13" fmla="*/ 528452 h 546265"/>
              <a:gd name="T14" fmla="*/ 83127 w 320633"/>
              <a:gd name="T15" fmla="*/ 546265 h 546265"/>
              <a:gd name="T16" fmla="*/ 320633 w 320633"/>
              <a:gd name="T17" fmla="*/ 463138 h 546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633" h="546265">
                <a:moveTo>
                  <a:pt x="302820" y="356260"/>
                </a:moveTo>
                <a:lnTo>
                  <a:pt x="124690" y="421574"/>
                </a:lnTo>
                <a:lnTo>
                  <a:pt x="83127" y="207818"/>
                </a:lnTo>
                <a:lnTo>
                  <a:pt x="207818" y="47501"/>
                </a:lnTo>
                <a:lnTo>
                  <a:pt x="142503" y="0"/>
                </a:lnTo>
                <a:lnTo>
                  <a:pt x="0" y="195943"/>
                </a:lnTo>
                <a:cubicBezTo>
                  <a:pt x="6045" y="306774"/>
                  <a:pt x="17813" y="417457"/>
                  <a:pt x="17813" y="528452"/>
                </a:cubicBezTo>
                <a:lnTo>
                  <a:pt x="83127" y="546265"/>
                </a:lnTo>
                <a:lnTo>
                  <a:pt x="320633" y="463138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48" name="任意多边形 88"/>
          <p:cNvSpPr>
            <a:spLocks noChangeArrowheads="1"/>
          </p:cNvSpPr>
          <p:nvPr/>
        </p:nvSpPr>
        <p:spPr bwMode="auto">
          <a:xfrm>
            <a:off x="3148013" y="4494213"/>
            <a:ext cx="136525" cy="396875"/>
          </a:xfrm>
          <a:custGeom>
            <a:avLst/>
            <a:gdLst>
              <a:gd name="T0" fmla="*/ 23750 w 136566"/>
              <a:gd name="T1" fmla="*/ 35625 h 397823"/>
              <a:gd name="T2" fmla="*/ 65314 w 136566"/>
              <a:gd name="T3" fmla="*/ 0 h 397823"/>
              <a:gd name="T4" fmla="*/ 136566 w 136566"/>
              <a:gd name="T5" fmla="*/ 71251 h 397823"/>
              <a:gd name="T6" fmla="*/ 0 w 136566"/>
              <a:gd name="T7" fmla="*/ 231568 h 397823"/>
              <a:gd name="T8" fmla="*/ 29688 w 136566"/>
              <a:gd name="T9" fmla="*/ 397823 h 397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566" h="397823">
                <a:moveTo>
                  <a:pt x="23750" y="35625"/>
                </a:moveTo>
                <a:lnTo>
                  <a:pt x="65314" y="0"/>
                </a:lnTo>
                <a:lnTo>
                  <a:pt x="136566" y="71251"/>
                </a:lnTo>
                <a:lnTo>
                  <a:pt x="0" y="231568"/>
                </a:lnTo>
                <a:lnTo>
                  <a:pt x="29688" y="3978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49" name="任意多边形 89"/>
          <p:cNvSpPr>
            <a:spLocks noChangeArrowheads="1"/>
          </p:cNvSpPr>
          <p:nvPr/>
        </p:nvSpPr>
        <p:spPr bwMode="auto">
          <a:xfrm>
            <a:off x="3052763" y="4981575"/>
            <a:ext cx="315912" cy="76200"/>
          </a:xfrm>
          <a:custGeom>
            <a:avLst/>
            <a:gdLst>
              <a:gd name="T0" fmla="*/ 0 w 314696"/>
              <a:gd name="T1" fmla="*/ 59377 h 77190"/>
              <a:gd name="T2" fmla="*/ 148441 w 314696"/>
              <a:gd name="T3" fmla="*/ 77190 h 77190"/>
              <a:gd name="T4" fmla="*/ 314696 w 314696"/>
              <a:gd name="T5" fmla="*/ 0 h 77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696" h="77190">
                <a:moveTo>
                  <a:pt x="0" y="59377"/>
                </a:moveTo>
                <a:lnTo>
                  <a:pt x="148441" y="77190"/>
                </a:lnTo>
                <a:lnTo>
                  <a:pt x="314696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0" name="任意多边形 90"/>
          <p:cNvSpPr>
            <a:spLocks noChangeArrowheads="1"/>
          </p:cNvSpPr>
          <p:nvPr/>
        </p:nvSpPr>
        <p:spPr bwMode="auto">
          <a:xfrm>
            <a:off x="2857500" y="3225800"/>
            <a:ext cx="187325" cy="2103438"/>
          </a:xfrm>
          <a:custGeom>
            <a:avLst/>
            <a:gdLst>
              <a:gd name="T0" fmla="*/ 28575 w 187325"/>
              <a:gd name="T1" fmla="*/ 0 h 2102908"/>
              <a:gd name="T2" fmla="*/ 9525 w 187325"/>
              <a:gd name="T3" fmla="*/ 63500 h 2102908"/>
              <a:gd name="T4" fmla="*/ 3175 w 187325"/>
              <a:gd name="T5" fmla="*/ 152400 h 2102908"/>
              <a:gd name="T6" fmla="*/ 9525 w 187325"/>
              <a:gd name="T7" fmla="*/ 647700 h 2102908"/>
              <a:gd name="T8" fmla="*/ 60325 w 187325"/>
              <a:gd name="T9" fmla="*/ 1555750 h 2102908"/>
              <a:gd name="T10" fmla="*/ 79375 w 187325"/>
              <a:gd name="T11" fmla="*/ 1866900 h 2102908"/>
              <a:gd name="T12" fmla="*/ 98425 w 187325"/>
              <a:gd name="T13" fmla="*/ 2063750 h 2102908"/>
              <a:gd name="T14" fmla="*/ 187325 w 187325"/>
              <a:gd name="T15" fmla="*/ 2101850 h 210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325" h="2102908">
                <a:moveTo>
                  <a:pt x="28575" y="0"/>
                </a:moveTo>
                <a:cubicBezTo>
                  <a:pt x="21166" y="19050"/>
                  <a:pt x="13758" y="38100"/>
                  <a:pt x="9525" y="63500"/>
                </a:cubicBezTo>
                <a:cubicBezTo>
                  <a:pt x="5292" y="88900"/>
                  <a:pt x="3175" y="55033"/>
                  <a:pt x="3175" y="152400"/>
                </a:cubicBezTo>
                <a:cubicBezTo>
                  <a:pt x="3175" y="249767"/>
                  <a:pt x="0" y="413808"/>
                  <a:pt x="9525" y="647700"/>
                </a:cubicBezTo>
                <a:cubicBezTo>
                  <a:pt x="19050" y="881592"/>
                  <a:pt x="48683" y="1352550"/>
                  <a:pt x="60325" y="1555750"/>
                </a:cubicBezTo>
                <a:cubicBezTo>
                  <a:pt x="71967" y="1758950"/>
                  <a:pt x="73025" y="1782233"/>
                  <a:pt x="79375" y="1866900"/>
                </a:cubicBezTo>
                <a:cubicBezTo>
                  <a:pt x="85725" y="1951567"/>
                  <a:pt x="80433" y="2024592"/>
                  <a:pt x="98425" y="2063750"/>
                </a:cubicBezTo>
                <a:cubicBezTo>
                  <a:pt x="116417" y="2102908"/>
                  <a:pt x="151871" y="2102379"/>
                  <a:pt x="187325" y="210185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1" name="任意多边形 91"/>
          <p:cNvSpPr>
            <a:spLocks noChangeArrowheads="1"/>
          </p:cNvSpPr>
          <p:nvPr/>
        </p:nvSpPr>
        <p:spPr bwMode="auto">
          <a:xfrm>
            <a:off x="3025775" y="4876800"/>
            <a:ext cx="1409700" cy="452438"/>
          </a:xfrm>
          <a:custGeom>
            <a:avLst/>
            <a:gdLst>
              <a:gd name="T0" fmla="*/ 0 w 1409700"/>
              <a:gd name="T1" fmla="*/ 450850 h 451908"/>
              <a:gd name="T2" fmla="*/ 127000 w 1409700"/>
              <a:gd name="T3" fmla="*/ 444500 h 451908"/>
              <a:gd name="T4" fmla="*/ 457200 w 1409700"/>
              <a:gd name="T5" fmla="*/ 406400 h 451908"/>
              <a:gd name="T6" fmla="*/ 755650 w 1409700"/>
              <a:gd name="T7" fmla="*/ 323850 h 451908"/>
              <a:gd name="T8" fmla="*/ 1104900 w 1409700"/>
              <a:gd name="T9" fmla="*/ 165100 h 451908"/>
              <a:gd name="T10" fmla="*/ 1409700 w 1409700"/>
              <a:gd name="T11" fmla="*/ 0 h 45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9700" h="451908">
                <a:moveTo>
                  <a:pt x="0" y="450850"/>
                </a:moveTo>
                <a:cubicBezTo>
                  <a:pt x="25400" y="451379"/>
                  <a:pt x="50800" y="451908"/>
                  <a:pt x="127000" y="444500"/>
                </a:cubicBezTo>
                <a:cubicBezTo>
                  <a:pt x="203200" y="437092"/>
                  <a:pt x="352425" y="426508"/>
                  <a:pt x="457200" y="406400"/>
                </a:cubicBezTo>
                <a:cubicBezTo>
                  <a:pt x="561975" y="386292"/>
                  <a:pt x="647700" y="364067"/>
                  <a:pt x="755650" y="323850"/>
                </a:cubicBezTo>
                <a:cubicBezTo>
                  <a:pt x="863600" y="283633"/>
                  <a:pt x="995892" y="219075"/>
                  <a:pt x="1104900" y="165100"/>
                </a:cubicBezTo>
                <a:cubicBezTo>
                  <a:pt x="1213908" y="111125"/>
                  <a:pt x="1311804" y="55562"/>
                  <a:pt x="140970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2" name="任意多边形 92"/>
          <p:cNvSpPr>
            <a:spLocks noChangeArrowheads="1"/>
          </p:cNvSpPr>
          <p:nvPr/>
        </p:nvSpPr>
        <p:spPr bwMode="auto">
          <a:xfrm>
            <a:off x="3489325" y="1579563"/>
            <a:ext cx="330200" cy="2592387"/>
          </a:xfrm>
          <a:custGeom>
            <a:avLst/>
            <a:gdLst>
              <a:gd name="T0" fmla="*/ 0 w 330200"/>
              <a:gd name="T1" fmla="*/ 2117 h 2592917"/>
              <a:gd name="T2" fmla="*/ 44450 w 330200"/>
              <a:gd name="T3" fmla="*/ 40217 h 2592917"/>
              <a:gd name="T4" fmla="*/ 69850 w 330200"/>
              <a:gd name="T5" fmla="*/ 243417 h 2592917"/>
              <a:gd name="T6" fmla="*/ 196850 w 330200"/>
              <a:gd name="T7" fmla="*/ 1430867 h 2592917"/>
              <a:gd name="T8" fmla="*/ 247650 w 330200"/>
              <a:gd name="T9" fmla="*/ 1894417 h 2592917"/>
              <a:gd name="T10" fmla="*/ 330200 w 330200"/>
              <a:gd name="T11" fmla="*/ 2592917 h 2592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0200" h="2592917">
                <a:moveTo>
                  <a:pt x="0" y="2117"/>
                </a:moveTo>
                <a:cubicBezTo>
                  <a:pt x="16404" y="1058"/>
                  <a:pt x="32808" y="0"/>
                  <a:pt x="44450" y="40217"/>
                </a:cubicBezTo>
                <a:cubicBezTo>
                  <a:pt x="56092" y="80434"/>
                  <a:pt x="44450" y="11642"/>
                  <a:pt x="69850" y="243417"/>
                </a:cubicBezTo>
                <a:cubicBezTo>
                  <a:pt x="95250" y="475192"/>
                  <a:pt x="167217" y="1155700"/>
                  <a:pt x="196850" y="1430867"/>
                </a:cubicBezTo>
                <a:cubicBezTo>
                  <a:pt x="226483" y="1706034"/>
                  <a:pt x="225425" y="1700742"/>
                  <a:pt x="247650" y="1894417"/>
                </a:cubicBezTo>
                <a:cubicBezTo>
                  <a:pt x="269875" y="2088092"/>
                  <a:pt x="300037" y="2340504"/>
                  <a:pt x="330200" y="2592917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53" name="Group 94"/>
          <p:cNvGrpSpPr>
            <a:grpSpLocks/>
          </p:cNvGrpSpPr>
          <p:nvPr/>
        </p:nvGrpSpPr>
        <p:grpSpPr bwMode="auto">
          <a:xfrm>
            <a:off x="2968625" y="4154488"/>
            <a:ext cx="1257300" cy="1166812"/>
            <a:chOff x="0" y="0"/>
            <a:chExt cx="1257300" cy="1167342"/>
          </a:xfrm>
        </p:grpSpPr>
        <p:sp>
          <p:nvSpPr>
            <p:cNvPr id="15454" name="任意多边形 94"/>
            <p:cNvSpPr>
              <a:spLocks noChangeArrowheads="1"/>
            </p:cNvSpPr>
            <p:nvPr/>
          </p:nvSpPr>
          <p:spPr bwMode="auto">
            <a:xfrm>
              <a:off x="0" y="900521"/>
              <a:ext cx="171450" cy="266821"/>
            </a:xfrm>
            <a:custGeom>
              <a:avLst/>
              <a:gdLst>
                <a:gd name="T0" fmla="*/ 0 w 171450"/>
                <a:gd name="T1" fmla="*/ 266700 h 266700"/>
                <a:gd name="T2" fmla="*/ 50800 w 171450"/>
                <a:gd name="T3" fmla="*/ 177800 h 266700"/>
                <a:gd name="T4" fmla="*/ 171450 w 171450"/>
                <a:gd name="T5" fmla="*/ 0 h 266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450" h="266700">
                  <a:moveTo>
                    <a:pt x="0" y="266700"/>
                  </a:moveTo>
                  <a:cubicBezTo>
                    <a:pt x="11112" y="244475"/>
                    <a:pt x="22225" y="222250"/>
                    <a:pt x="50800" y="177800"/>
                  </a:cubicBezTo>
                  <a:cubicBezTo>
                    <a:pt x="79375" y="133350"/>
                    <a:pt x="125412" y="66675"/>
                    <a:pt x="171450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任意多边形 95"/>
            <p:cNvSpPr>
              <a:spLocks noChangeArrowheads="1"/>
            </p:cNvSpPr>
            <p:nvPr/>
          </p:nvSpPr>
          <p:spPr bwMode="auto">
            <a:xfrm>
              <a:off x="400050" y="0"/>
              <a:ext cx="857250" cy="582877"/>
            </a:xfrm>
            <a:custGeom>
              <a:avLst/>
              <a:gdLst>
                <a:gd name="T0" fmla="*/ 0 w 857250"/>
                <a:gd name="T1" fmla="*/ 583142 h 583142"/>
                <a:gd name="T2" fmla="*/ 368300 w 857250"/>
                <a:gd name="T3" fmla="*/ 94192 h 583142"/>
                <a:gd name="T4" fmla="*/ 508000 w 857250"/>
                <a:gd name="T5" fmla="*/ 17992 h 583142"/>
                <a:gd name="T6" fmla="*/ 679450 w 857250"/>
                <a:gd name="T7" fmla="*/ 24342 h 583142"/>
                <a:gd name="T8" fmla="*/ 857250 w 857250"/>
                <a:gd name="T9" fmla="*/ 56092 h 58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250" h="583142">
                  <a:moveTo>
                    <a:pt x="0" y="583142"/>
                  </a:moveTo>
                  <a:cubicBezTo>
                    <a:pt x="141816" y="385763"/>
                    <a:pt x="283633" y="188384"/>
                    <a:pt x="368300" y="94192"/>
                  </a:cubicBezTo>
                  <a:cubicBezTo>
                    <a:pt x="452967" y="0"/>
                    <a:pt x="456142" y="29634"/>
                    <a:pt x="508000" y="17992"/>
                  </a:cubicBezTo>
                  <a:cubicBezTo>
                    <a:pt x="559858" y="6350"/>
                    <a:pt x="621242" y="17992"/>
                    <a:pt x="679450" y="24342"/>
                  </a:cubicBezTo>
                  <a:cubicBezTo>
                    <a:pt x="737658" y="30692"/>
                    <a:pt x="797454" y="43392"/>
                    <a:pt x="857250" y="56092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56" name="任意多边形 96"/>
          <p:cNvSpPr>
            <a:spLocks noChangeArrowheads="1"/>
          </p:cNvSpPr>
          <p:nvPr/>
        </p:nvSpPr>
        <p:spPr bwMode="auto">
          <a:xfrm>
            <a:off x="2924175" y="1936750"/>
            <a:ext cx="717550" cy="2730500"/>
          </a:xfrm>
          <a:custGeom>
            <a:avLst/>
            <a:gdLst>
              <a:gd name="T0" fmla="*/ 50800 w 717550"/>
              <a:gd name="T1" fmla="*/ 2730500 h 2730500"/>
              <a:gd name="T2" fmla="*/ 0 w 717550"/>
              <a:gd name="T3" fmla="*/ 1403350 h 2730500"/>
              <a:gd name="T4" fmla="*/ 279400 w 717550"/>
              <a:gd name="T5" fmla="*/ 558800 h 2730500"/>
              <a:gd name="T6" fmla="*/ 501650 w 717550"/>
              <a:gd name="T7" fmla="*/ 0 h 2730500"/>
              <a:gd name="T8" fmla="*/ 717550 w 717550"/>
              <a:gd name="T9" fmla="*/ 1854200 h 2730500"/>
              <a:gd name="T10" fmla="*/ 254000 w 717550"/>
              <a:gd name="T11" fmla="*/ 2565400 h 2730500"/>
              <a:gd name="T12" fmla="*/ 203200 w 717550"/>
              <a:gd name="T13" fmla="*/ 2533650 h 2730500"/>
              <a:gd name="T14" fmla="*/ 50800 w 717550"/>
              <a:gd name="T15" fmla="*/ 2730500 h 2730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550" h="2730500">
                <a:moveTo>
                  <a:pt x="50800" y="2730500"/>
                </a:moveTo>
                <a:lnTo>
                  <a:pt x="0" y="1403350"/>
                </a:lnTo>
                <a:lnTo>
                  <a:pt x="279400" y="558800"/>
                </a:lnTo>
                <a:lnTo>
                  <a:pt x="501650" y="0"/>
                </a:lnTo>
                <a:lnTo>
                  <a:pt x="717550" y="1854200"/>
                </a:lnTo>
                <a:lnTo>
                  <a:pt x="254000" y="2565400"/>
                </a:lnTo>
                <a:lnTo>
                  <a:pt x="203200" y="2533650"/>
                </a:lnTo>
                <a:lnTo>
                  <a:pt x="50800" y="2730500"/>
                </a:lnTo>
                <a:close/>
              </a:path>
            </a:pathLst>
          </a:custGeom>
          <a:solidFill>
            <a:schemeClr val="bg1">
              <a:alpha val="94116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57" name="任意多边形 97"/>
          <p:cNvSpPr>
            <a:spLocks noChangeArrowheads="1"/>
          </p:cNvSpPr>
          <p:nvPr/>
        </p:nvSpPr>
        <p:spPr bwMode="auto">
          <a:xfrm>
            <a:off x="4567238" y="2573338"/>
            <a:ext cx="290512" cy="396875"/>
          </a:xfrm>
          <a:custGeom>
            <a:avLst/>
            <a:gdLst>
              <a:gd name="T0" fmla="*/ 186267 w 289984"/>
              <a:gd name="T1" fmla="*/ 5292 h 397934"/>
              <a:gd name="T2" fmla="*/ 116417 w 289984"/>
              <a:gd name="T3" fmla="*/ 24342 h 397934"/>
              <a:gd name="T4" fmla="*/ 46567 w 289984"/>
              <a:gd name="T5" fmla="*/ 94192 h 397934"/>
              <a:gd name="T6" fmla="*/ 8467 w 289984"/>
              <a:gd name="T7" fmla="*/ 176742 h 397934"/>
              <a:gd name="T8" fmla="*/ 2117 w 289984"/>
              <a:gd name="T9" fmla="*/ 259292 h 397934"/>
              <a:gd name="T10" fmla="*/ 21167 w 289984"/>
              <a:gd name="T11" fmla="*/ 348192 h 397934"/>
              <a:gd name="T12" fmla="*/ 78317 w 289984"/>
              <a:gd name="T13" fmla="*/ 392642 h 397934"/>
              <a:gd name="T14" fmla="*/ 148167 w 289984"/>
              <a:gd name="T15" fmla="*/ 379942 h 397934"/>
              <a:gd name="T16" fmla="*/ 218017 w 289984"/>
              <a:gd name="T17" fmla="*/ 335492 h 397934"/>
              <a:gd name="T18" fmla="*/ 268817 w 289984"/>
              <a:gd name="T19" fmla="*/ 259292 h 397934"/>
              <a:gd name="T20" fmla="*/ 287867 w 289984"/>
              <a:gd name="T21" fmla="*/ 138642 h 397934"/>
              <a:gd name="T22" fmla="*/ 256117 w 289984"/>
              <a:gd name="T23" fmla="*/ 56092 h 397934"/>
              <a:gd name="T24" fmla="*/ 186267 w 289984"/>
              <a:gd name="T25" fmla="*/ 5292 h 397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9984" h="397934">
                <a:moveTo>
                  <a:pt x="186267" y="5292"/>
                </a:moveTo>
                <a:cubicBezTo>
                  <a:pt x="162984" y="0"/>
                  <a:pt x="139700" y="9525"/>
                  <a:pt x="116417" y="24342"/>
                </a:cubicBezTo>
                <a:cubicBezTo>
                  <a:pt x="93134" y="39159"/>
                  <a:pt x="64559" y="68792"/>
                  <a:pt x="46567" y="94192"/>
                </a:cubicBezTo>
                <a:cubicBezTo>
                  <a:pt x="28575" y="119592"/>
                  <a:pt x="15875" y="149225"/>
                  <a:pt x="8467" y="176742"/>
                </a:cubicBezTo>
                <a:cubicBezTo>
                  <a:pt x="1059" y="204259"/>
                  <a:pt x="0" y="230717"/>
                  <a:pt x="2117" y="259292"/>
                </a:cubicBezTo>
                <a:cubicBezTo>
                  <a:pt x="4234" y="287867"/>
                  <a:pt x="8467" y="325967"/>
                  <a:pt x="21167" y="348192"/>
                </a:cubicBezTo>
                <a:cubicBezTo>
                  <a:pt x="33867" y="370417"/>
                  <a:pt x="57151" y="387350"/>
                  <a:pt x="78317" y="392642"/>
                </a:cubicBezTo>
                <a:cubicBezTo>
                  <a:pt x="99483" y="397934"/>
                  <a:pt x="124884" y="389467"/>
                  <a:pt x="148167" y="379942"/>
                </a:cubicBezTo>
                <a:cubicBezTo>
                  <a:pt x="171450" y="370417"/>
                  <a:pt x="197909" y="355600"/>
                  <a:pt x="218017" y="335492"/>
                </a:cubicBezTo>
                <a:cubicBezTo>
                  <a:pt x="238125" y="315384"/>
                  <a:pt x="257175" y="292100"/>
                  <a:pt x="268817" y="259292"/>
                </a:cubicBezTo>
                <a:cubicBezTo>
                  <a:pt x="280459" y="226484"/>
                  <a:pt x="289984" y="172509"/>
                  <a:pt x="287867" y="138642"/>
                </a:cubicBezTo>
                <a:cubicBezTo>
                  <a:pt x="285750" y="104775"/>
                  <a:pt x="269875" y="77259"/>
                  <a:pt x="256117" y="56092"/>
                </a:cubicBezTo>
                <a:cubicBezTo>
                  <a:pt x="242359" y="34925"/>
                  <a:pt x="209550" y="10584"/>
                  <a:pt x="186267" y="5292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8" name="任意多边形 98"/>
          <p:cNvSpPr>
            <a:spLocks noChangeArrowheads="1"/>
          </p:cNvSpPr>
          <p:nvPr/>
        </p:nvSpPr>
        <p:spPr bwMode="auto">
          <a:xfrm>
            <a:off x="4683125" y="2565400"/>
            <a:ext cx="223838" cy="415925"/>
          </a:xfrm>
          <a:custGeom>
            <a:avLst/>
            <a:gdLst>
              <a:gd name="T0" fmla="*/ 0 w 223308"/>
              <a:gd name="T1" fmla="*/ 412750 h 415925"/>
              <a:gd name="T2" fmla="*/ 95250 w 223308"/>
              <a:gd name="T3" fmla="*/ 400050 h 415925"/>
              <a:gd name="T4" fmla="*/ 190500 w 223308"/>
              <a:gd name="T5" fmla="*/ 317500 h 415925"/>
              <a:gd name="T6" fmla="*/ 222250 w 223308"/>
              <a:gd name="T7" fmla="*/ 184150 h 415925"/>
              <a:gd name="T8" fmla="*/ 184150 w 223308"/>
              <a:gd name="T9" fmla="*/ 50800 h 415925"/>
              <a:gd name="T10" fmla="*/ 82550 w 223308"/>
              <a:gd name="T11" fmla="*/ 0 h 415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308" h="415925">
                <a:moveTo>
                  <a:pt x="0" y="412750"/>
                </a:moveTo>
                <a:cubicBezTo>
                  <a:pt x="31750" y="414337"/>
                  <a:pt x="63500" y="415925"/>
                  <a:pt x="95250" y="400050"/>
                </a:cubicBezTo>
                <a:cubicBezTo>
                  <a:pt x="127000" y="384175"/>
                  <a:pt x="169333" y="353483"/>
                  <a:pt x="190500" y="317500"/>
                </a:cubicBezTo>
                <a:cubicBezTo>
                  <a:pt x="211667" y="281517"/>
                  <a:pt x="223308" y="228600"/>
                  <a:pt x="222250" y="184150"/>
                </a:cubicBezTo>
                <a:cubicBezTo>
                  <a:pt x="221192" y="139700"/>
                  <a:pt x="207433" y="81492"/>
                  <a:pt x="184150" y="50800"/>
                </a:cubicBezTo>
                <a:cubicBezTo>
                  <a:pt x="160867" y="20108"/>
                  <a:pt x="121708" y="10054"/>
                  <a:pt x="82550" y="0"/>
                </a:cubicBez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9" name="任意多边形 99"/>
          <p:cNvSpPr>
            <a:spLocks noChangeArrowheads="1"/>
          </p:cNvSpPr>
          <p:nvPr/>
        </p:nvSpPr>
        <p:spPr bwMode="auto">
          <a:xfrm>
            <a:off x="4645025" y="2630488"/>
            <a:ext cx="214313" cy="311150"/>
          </a:xfrm>
          <a:custGeom>
            <a:avLst/>
            <a:gdLst>
              <a:gd name="T0" fmla="*/ 100542 w 214842"/>
              <a:gd name="T1" fmla="*/ 302683 h 311150"/>
              <a:gd name="T2" fmla="*/ 49742 w 214842"/>
              <a:gd name="T3" fmla="*/ 302683 h 311150"/>
              <a:gd name="T4" fmla="*/ 11642 w 214842"/>
              <a:gd name="T5" fmla="*/ 251883 h 311150"/>
              <a:gd name="T6" fmla="*/ 5292 w 214842"/>
              <a:gd name="T7" fmla="*/ 156633 h 311150"/>
              <a:gd name="T8" fmla="*/ 43392 w 214842"/>
              <a:gd name="T9" fmla="*/ 55033 h 311150"/>
              <a:gd name="T10" fmla="*/ 94192 w 214842"/>
              <a:gd name="T11" fmla="*/ 10583 h 311150"/>
              <a:gd name="T12" fmla="*/ 157692 w 214842"/>
              <a:gd name="T13" fmla="*/ 4233 h 311150"/>
              <a:gd name="T14" fmla="*/ 214842 w 214842"/>
              <a:gd name="T15" fmla="*/ 35983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4842" h="311150">
                <a:moveTo>
                  <a:pt x="100542" y="302683"/>
                </a:moveTo>
                <a:cubicBezTo>
                  <a:pt x="82550" y="306916"/>
                  <a:pt x="64559" y="311150"/>
                  <a:pt x="49742" y="302683"/>
                </a:cubicBezTo>
                <a:cubicBezTo>
                  <a:pt x="34925" y="294216"/>
                  <a:pt x="19050" y="276225"/>
                  <a:pt x="11642" y="251883"/>
                </a:cubicBezTo>
                <a:cubicBezTo>
                  <a:pt x="4234" y="227541"/>
                  <a:pt x="0" y="189441"/>
                  <a:pt x="5292" y="156633"/>
                </a:cubicBezTo>
                <a:cubicBezTo>
                  <a:pt x="10584" y="123825"/>
                  <a:pt x="28575" y="79375"/>
                  <a:pt x="43392" y="55033"/>
                </a:cubicBezTo>
                <a:cubicBezTo>
                  <a:pt x="58209" y="30691"/>
                  <a:pt x="75142" y="19050"/>
                  <a:pt x="94192" y="10583"/>
                </a:cubicBezTo>
                <a:cubicBezTo>
                  <a:pt x="113242" y="2116"/>
                  <a:pt x="137584" y="0"/>
                  <a:pt x="157692" y="4233"/>
                </a:cubicBezTo>
                <a:cubicBezTo>
                  <a:pt x="177800" y="8466"/>
                  <a:pt x="196321" y="22224"/>
                  <a:pt x="214842" y="35983"/>
                </a:cubicBez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60" name="任意多边形 100"/>
          <p:cNvSpPr>
            <a:spLocks noChangeArrowheads="1"/>
          </p:cNvSpPr>
          <p:nvPr/>
        </p:nvSpPr>
        <p:spPr bwMode="auto">
          <a:xfrm>
            <a:off x="6958013" y="4419600"/>
            <a:ext cx="227012" cy="53975"/>
          </a:xfrm>
          <a:custGeom>
            <a:avLst/>
            <a:gdLst>
              <a:gd name="T0" fmla="*/ 0 w 226772"/>
              <a:gd name="T1" fmla="*/ 53645 h 53645"/>
              <a:gd name="T2" fmla="*/ 58522 w 226772"/>
              <a:gd name="T3" fmla="*/ 9754 h 53645"/>
              <a:gd name="T4" fmla="*/ 168250 w 226772"/>
              <a:gd name="T5" fmla="*/ 2438 h 53645"/>
              <a:gd name="T6" fmla="*/ 226772 w 226772"/>
              <a:gd name="T7" fmla="*/ 24384 h 5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6772" h="53645">
                <a:moveTo>
                  <a:pt x="0" y="53645"/>
                </a:moveTo>
                <a:cubicBezTo>
                  <a:pt x="15240" y="35966"/>
                  <a:pt x="30480" y="18288"/>
                  <a:pt x="58522" y="9754"/>
                </a:cubicBezTo>
                <a:cubicBezTo>
                  <a:pt x="86564" y="1220"/>
                  <a:pt x="140208" y="0"/>
                  <a:pt x="168250" y="2438"/>
                </a:cubicBezTo>
                <a:cubicBezTo>
                  <a:pt x="196292" y="4876"/>
                  <a:pt x="211532" y="14630"/>
                  <a:pt x="226772" y="24384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61" name="Group 102"/>
          <p:cNvGrpSpPr>
            <a:grpSpLocks/>
          </p:cNvGrpSpPr>
          <p:nvPr/>
        </p:nvGrpSpPr>
        <p:grpSpPr bwMode="auto">
          <a:xfrm>
            <a:off x="4127500" y="3925888"/>
            <a:ext cx="2695575" cy="2052637"/>
            <a:chOff x="0" y="0"/>
            <a:chExt cx="2695433" cy="2053988"/>
          </a:xfrm>
        </p:grpSpPr>
        <p:sp>
          <p:nvSpPr>
            <p:cNvPr id="15462" name="任意多边形 102"/>
            <p:cNvSpPr>
              <a:spLocks noChangeArrowheads="1"/>
            </p:cNvSpPr>
            <p:nvPr/>
          </p:nvSpPr>
          <p:spPr bwMode="auto">
            <a:xfrm>
              <a:off x="600043" y="1801410"/>
              <a:ext cx="396854" cy="252578"/>
            </a:xfrm>
            <a:custGeom>
              <a:avLst/>
              <a:gdLst>
                <a:gd name="T0" fmla="*/ 0 w 395786"/>
                <a:gd name="T1" fmla="*/ 0 h 252483"/>
                <a:gd name="T2" fmla="*/ 54591 w 395786"/>
                <a:gd name="T3" fmla="*/ 143301 h 252483"/>
                <a:gd name="T4" fmla="*/ 75063 w 395786"/>
                <a:gd name="T5" fmla="*/ 177420 h 252483"/>
                <a:gd name="T6" fmla="*/ 136478 w 395786"/>
                <a:gd name="T7" fmla="*/ 218364 h 252483"/>
                <a:gd name="T8" fmla="*/ 232012 w 395786"/>
                <a:gd name="T9" fmla="*/ 238835 h 252483"/>
                <a:gd name="T10" fmla="*/ 395786 w 395786"/>
                <a:gd name="T11" fmla="*/ 252483 h 252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786" h="252483">
                  <a:moveTo>
                    <a:pt x="0" y="0"/>
                  </a:moveTo>
                  <a:cubicBezTo>
                    <a:pt x="21040" y="56865"/>
                    <a:pt x="42081" y="113731"/>
                    <a:pt x="54591" y="143301"/>
                  </a:cubicBezTo>
                  <a:cubicBezTo>
                    <a:pt x="67101" y="172871"/>
                    <a:pt x="61415" y="164909"/>
                    <a:pt x="75063" y="177420"/>
                  </a:cubicBezTo>
                  <a:cubicBezTo>
                    <a:pt x="88711" y="189931"/>
                    <a:pt x="110320" y="208128"/>
                    <a:pt x="136478" y="218364"/>
                  </a:cubicBezTo>
                  <a:cubicBezTo>
                    <a:pt x="162636" y="228600"/>
                    <a:pt x="188794" y="233149"/>
                    <a:pt x="232012" y="238835"/>
                  </a:cubicBezTo>
                  <a:cubicBezTo>
                    <a:pt x="275230" y="244521"/>
                    <a:pt x="335508" y="248502"/>
                    <a:pt x="395786" y="252483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63" name="Group 104"/>
            <p:cNvGrpSpPr>
              <a:grpSpLocks/>
            </p:cNvGrpSpPr>
            <p:nvPr/>
          </p:nvGrpSpPr>
          <p:grpSpPr bwMode="auto">
            <a:xfrm>
              <a:off x="0" y="0"/>
              <a:ext cx="2695433" cy="2053988"/>
              <a:chOff x="0" y="0"/>
              <a:chExt cx="2695433" cy="2053988"/>
            </a:xfrm>
          </p:grpSpPr>
          <p:sp>
            <p:nvSpPr>
              <p:cNvPr id="15464" name="任意多边形 10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4331" cy="1842712"/>
              </a:xfrm>
              <a:custGeom>
                <a:avLst/>
                <a:gdLst>
                  <a:gd name="T0" fmla="*/ 0 w 614149"/>
                  <a:gd name="T1" fmla="*/ 0 h 1842448"/>
                  <a:gd name="T2" fmla="*/ 614149 w 614149"/>
                  <a:gd name="T3" fmla="*/ 1842448 h 1842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14149" h="1842448">
                    <a:moveTo>
                      <a:pt x="0" y="0"/>
                    </a:moveTo>
                    <a:lnTo>
                      <a:pt x="614149" y="1842448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5" name="任意多边形 105"/>
              <p:cNvSpPr>
                <a:spLocks noChangeArrowheads="1"/>
              </p:cNvSpPr>
              <p:nvPr/>
            </p:nvSpPr>
            <p:spPr bwMode="auto">
              <a:xfrm>
                <a:off x="941338" y="2012686"/>
                <a:ext cx="1754095" cy="41302"/>
              </a:xfrm>
              <a:custGeom>
                <a:avLst/>
                <a:gdLst>
                  <a:gd name="T0" fmla="*/ 1753738 w 1753738"/>
                  <a:gd name="T1" fmla="*/ 0 h 40943"/>
                  <a:gd name="T2" fmla="*/ 0 w 1753738"/>
                  <a:gd name="T3" fmla="*/ 40943 h 40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53738" h="40943">
                    <a:moveTo>
                      <a:pt x="1753738" y="0"/>
                    </a:moveTo>
                    <a:lnTo>
                      <a:pt x="0" y="40943"/>
                    </a:lnTo>
                  </a:path>
                </a:pathLst>
              </a:cu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466" name="TextBox 127"/>
          <p:cNvSpPr txBox="1">
            <a:spLocks noChangeArrowheads="1"/>
          </p:cNvSpPr>
          <p:nvPr/>
        </p:nvSpPr>
        <p:spPr bwMode="auto">
          <a:xfrm>
            <a:off x="555625" y="550863"/>
            <a:ext cx="1357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</a:t>
            </a:r>
          </a:p>
        </p:txBody>
      </p:sp>
      <p:sp>
        <p:nvSpPr>
          <p:cNvPr id="15467" name="TextBox 117"/>
          <p:cNvSpPr txBox="1">
            <a:spLocks noChangeArrowheads="1"/>
          </p:cNvSpPr>
          <p:nvPr/>
        </p:nvSpPr>
        <p:spPr bwMode="auto">
          <a:xfrm>
            <a:off x="1504950" y="946150"/>
            <a:ext cx="7572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可曾在制作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时抱着电脑不知从何下手？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任意多边形 1"/>
          <p:cNvSpPr>
            <a:spLocks noChangeArrowheads="1"/>
          </p:cNvSpPr>
          <p:nvPr/>
        </p:nvSpPr>
        <p:spPr bwMode="auto">
          <a:xfrm>
            <a:off x="4500563" y="1684338"/>
            <a:ext cx="3122612" cy="3487737"/>
          </a:xfrm>
          <a:custGeom>
            <a:avLst/>
            <a:gdLst>
              <a:gd name="T0" fmla="*/ 2950234 w 2950234"/>
              <a:gd name="T1" fmla="*/ 3295290 h 3295290"/>
              <a:gd name="T2" fmla="*/ 51758 w 2950234"/>
              <a:gd name="T3" fmla="*/ 2958860 h 3295290"/>
              <a:gd name="T4" fmla="*/ 0 w 2950234"/>
              <a:gd name="T5" fmla="*/ 0 h 3295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50234" h="3295290">
                <a:moveTo>
                  <a:pt x="2950234" y="3295290"/>
                </a:moveTo>
                <a:lnTo>
                  <a:pt x="51758" y="295886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6" name="任意多边形 2"/>
          <p:cNvSpPr>
            <a:spLocks noChangeArrowheads="1"/>
          </p:cNvSpPr>
          <p:nvPr/>
        </p:nvSpPr>
        <p:spPr bwMode="auto">
          <a:xfrm>
            <a:off x="4500563" y="1693863"/>
            <a:ext cx="3286125" cy="0"/>
          </a:xfrm>
          <a:custGeom>
            <a:avLst/>
            <a:gdLst>
              <a:gd name="T0" fmla="*/ 0 w 3105509"/>
              <a:gd name="T1" fmla="*/ 0 h 1"/>
              <a:gd name="T2" fmla="*/ 3105509 w 3105509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05509" h="1">
                <a:moveTo>
                  <a:pt x="0" y="0"/>
                </a:moveTo>
                <a:lnTo>
                  <a:pt x="3105509" y="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任意多边形 3"/>
          <p:cNvSpPr>
            <a:spLocks noChangeArrowheads="1"/>
          </p:cNvSpPr>
          <p:nvPr/>
        </p:nvSpPr>
        <p:spPr bwMode="auto">
          <a:xfrm>
            <a:off x="7604125" y="1693863"/>
            <a:ext cx="173038" cy="3478212"/>
          </a:xfrm>
          <a:custGeom>
            <a:avLst/>
            <a:gdLst>
              <a:gd name="T0" fmla="*/ 0 w 163902"/>
              <a:gd name="T1" fmla="*/ 3286664 h 3286664"/>
              <a:gd name="T2" fmla="*/ 163902 w 163902"/>
              <a:gd name="T3" fmla="*/ 0 h 328666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3902" h="3286664">
                <a:moveTo>
                  <a:pt x="0" y="3286664"/>
                </a:moveTo>
                <a:lnTo>
                  <a:pt x="163902" y="0"/>
                </a:lnTo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88" name="Group 5"/>
          <p:cNvGrpSpPr>
            <a:grpSpLocks/>
          </p:cNvGrpSpPr>
          <p:nvPr/>
        </p:nvGrpSpPr>
        <p:grpSpPr bwMode="auto">
          <a:xfrm>
            <a:off x="4619625" y="1830388"/>
            <a:ext cx="2984500" cy="2986087"/>
            <a:chOff x="0" y="0"/>
            <a:chExt cx="2820837" cy="2820838"/>
          </a:xfrm>
        </p:grpSpPr>
        <p:sp>
          <p:nvSpPr>
            <p:cNvPr id="16389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820837" cy="25494"/>
            </a:xfrm>
            <a:custGeom>
              <a:avLst/>
              <a:gdLst>
                <a:gd name="T0" fmla="*/ 0 w 2820837"/>
                <a:gd name="T1" fmla="*/ 0 h 25879"/>
                <a:gd name="T2" fmla="*/ 2820837 w 2820837"/>
                <a:gd name="T3" fmla="*/ 25879 h 25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20837" h="25879">
                  <a:moveTo>
                    <a:pt x="0" y="0"/>
                  </a:moveTo>
                  <a:lnTo>
                    <a:pt x="2820837" y="25879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任意多边形 6"/>
            <p:cNvSpPr>
              <a:spLocks noChangeArrowheads="1"/>
            </p:cNvSpPr>
            <p:nvPr/>
          </p:nvSpPr>
          <p:spPr bwMode="auto">
            <a:xfrm>
              <a:off x="9003" y="121471"/>
              <a:ext cx="2811834" cy="50988"/>
            </a:xfrm>
            <a:custGeom>
              <a:avLst/>
              <a:gdLst>
                <a:gd name="T0" fmla="*/ 0 w 2812211"/>
                <a:gd name="T1" fmla="*/ 0 h 51759"/>
                <a:gd name="T2" fmla="*/ 2812211 w 2812211"/>
                <a:gd name="T3" fmla="*/ 51759 h 5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12211" h="51759">
                  <a:moveTo>
                    <a:pt x="0" y="0"/>
                  </a:moveTo>
                  <a:lnTo>
                    <a:pt x="2812211" y="51759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任意多边形 7"/>
            <p:cNvSpPr>
              <a:spLocks noChangeArrowheads="1"/>
            </p:cNvSpPr>
            <p:nvPr/>
          </p:nvSpPr>
          <p:spPr bwMode="auto">
            <a:xfrm>
              <a:off x="9003" y="266937"/>
              <a:ext cx="2795330" cy="52487"/>
            </a:xfrm>
            <a:custGeom>
              <a:avLst/>
              <a:gdLst>
                <a:gd name="T0" fmla="*/ 0 w 2794959"/>
                <a:gd name="T1" fmla="*/ 0 h 51759"/>
                <a:gd name="T2" fmla="*/ 2794959 w 2794959"/>
                <a:gd name="T3" fmla="*/ 51759 h 5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94959" h="51759">
                  <a:moveTo>
                    <a:pt x="0" y="0"/>
                  </a:moveTo>
                  <a:lnTo>
                    <a:pt x="2794959" y="51759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任意多边形 8"/>
            <p:cNvSpPr>
              <a:spLocks noChangeArrowheads="1"/>
            </p:cNvSpPr>
            <p:nvPr/>
          </p:nvSpPr>
          <p:spPr bwMode="auto">
            <a:xfrm>
              <a:off x="9003" y="397406"/>
              <a:ext cx="2786327" cy="68984"/>
            </a:xfrm>
            <a:custGeom>
              <a:avLst/>
              <a:gdLst>
                <a:gd name="T0" fmla="*/ 0 w 2786332"/>
                <a:gd name="T1" fmla="*/ 0 h 69012"/>
                <a:gd name="T2" fmla="*/ 2786332 w 2786332"/>
                <a:gd name="T3" fmla="*/ 69012 h 6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86332" h="69012">
                  <a:moveTo>
                    <a:pt x="0" y="0"/>
                  </a:moveTo>
                  <a:lnTo>
                    <a:pt x="2786332" y="69012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任意多边形 9"/>
            <p:cNvSpPr>
              <a:spLocks noChangeArrowheads="1"/>
            </p:cNvSpPr>
            <p:nvPr/>
          </p:nvSpPr>
          <p:spPr bwMode="auto">
            <a:xfrm>
              <a:off x="16505" y="526376"/>
              <a:ext cx="2778825" cy="85480"/>
            </a:xfrm>
            <a:custGeom>
              <a:avLst/>
              <a:gdLst>
                <a:gd name="T0" fmla="*/ 0 w 2777705"/>
                <a:gd name="T1" fmla="*/ 0 h 86264"/>
                <a:gd name="T2" fmla="*/ 2777705 w 2777705"/>
                <a:gd name="T3" fmla="*/ 86264 h 86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7705" h="86264">
                  <a:moveTo>
                    <a:pt x="0" y="0"/>
                  </a:moveTo>
                  <a:lnTo>
                    <a:pt x="2777705" y="86264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任意多边形 10"/>
            <p:cNvSpPr>
              <a:spLocks noChangeArrowheads="1"/>
            </p:cNvSpPr>
            <p:nvPr/>
          </p:nvSpPr>
          <p:spPr bwMode="auto">
            <a:xfrm>
              <a:off x="16505" y="664344"/>
              <a:ext cx="2769822" cy="85480"/>
            </a:xfrm>
            <a:custGeom>
              <a:avLst/>
              <a:gdLst>
                <a:gd name="T0" fmla="*/ 0 w 2769079"/>
                <a:gd name="T1" fmla="*/ 0 h 86264"/>
                <a:gd name="T2" fmla="*/ 2769079 w 2769079"/>
                <a:gd name="T3" fmla="*/ 86264 h 86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9079" h="86264">
                  <a:moveTo>
                    <a:pt x="0" y="0"/>
                  </a:moveTo>
                  <a:lnTo>
                    <a:pt x="2769079" y="86264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任意多边形 11"/>
            <p:cNvSpPr>
              <a:spLocks noChangeArrowheads="1"/>
            </p:cNvSpPr>
            <p:nvPr/>
          </p:nvSpPr>
          <p:spPr bwMode="auto">
            <a:xfrm>
              <a:off x="16505" y="784316"/>
              <a:ext cx="2760819" cy="121472"/>
            </a:xfrm>
            <a:custGeom>
              <a:avLst/>
              <a:gdLst>
                <a:gd name="T0" fmla="*/ 0 w 2760452"/>
                <a:gd name="T1" fmla="*/ 0 h 120770"/>
                <a:gd name="T2" fmla="*/ 2760452 w 2760452"/>
                <a:gd name="T3" fmla="*/ 120770 h 120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0452" h="120770">
                  <a:moveTo>
                    <a:pt x="0" y="0"/>
                  </a:moveTo>
                  <a:lnTo>
                    <a:pt x="2760452" y="120770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任意多边形 12"/>
            <p:cNvSpPr>
              <a:spLocks noChangeArrowheads="1"/>
            </p:cNvSpPr>
            <p:nvPr/>
          </p:nvSpPr>
          <p:spPr bwMode="auto">
            <a:xfrm>
              <a:off x="16505" y="914785"/>
              <a:ext cx="2760819" cy="128970"/>
            </a:xfrm>
            <a:custGeom>
              <a:avLst/>
              <a:gdLst>
                <a:gd name="T0" fmla="*/ 0 w 2760452"/>
                <a:gd name="T1" fmla="*/ 0 h 129396"/>
                <a:gd name="T2" fmla="*/ 2760452 w 2760452"/>
                <a:gd name="T3" fmla="*/ 129396 h 129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0452" h="129396">
                  <a:moveTo>
                    <a:pt x="0" y="0"/>
                  </a:moveTo>
                  <a:lnTo>
                    <a:pt x="2760452" y="129396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任意多边形 13"/>
            <p:cNvSpPr>
              <a:spLocks noChangeArrowheads="1"/>
            </p:cNvSpPr>
            <p:nvPr/>
          </p:nvSpPr>
          <p:spPr bwMode="auto">
            <a:xfrm>
              <a:off x="16505" y="1043755"/>
              <a:ext cx="2760819" cy="146966"/>
            </a:xfrm>
            <a:custGeom>
              <a:avLst/>
              <a:gdLst>
                <a:gd name="T0" fmla="*/ 0 w 2760453"/>
                <a:gd name="T1" fmla="*/ 0 h 146649"/>
                <a:gd name="T2" fmla="*/ 2760453 w 2760453"/>
                <a:gd name="T3" fmla="*/ 146649 h 146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0453" h="146649">
                  <a:moveTo>
                    <a:pt x="0" y="0"/>
                  </a:moveTo>
                  <a:lnTo>
                    <a:pt x="2760453" y="146649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任意多边形 14"/>
            <p:cNvSpPr>
              <a:spLocks noChangeArrowheads="1"/>
            </p:cNvSpPr>
            <p:nvPr/>
          </p:nvSpPr>
          <p:spPr bwMode="auto">
            <a:xfrm>
              <a:off x="16505" y="1181723"/>
              <a:ext cx="2744314" cy="146966"/>
            </a:xfrm>
            <a:custGeom>
              <a:avLst/>
              <a:gdLst>
                <a:gd name="T0" fmla="*/ 0 w 2743200"/>
                <a:gd name="T1" fmla="*/ 0 h 146649"/>
                <a:gd name="T2" fmla="*/ 2743200 w 2743200"/>
                <a:gd name="T3" fmla="*/ 146649 h 146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43200" h="146649">
                  <a:moveTo>
                    <a:pt x="0" y="0"/>
                  </a:moveTo>
                  <a:lnTo>
                    <a:pt x="2743200" y="146649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任意多边形 15"/>
            <p:cNvSpPr>
              <a:spLocks noChangeArrowheads="1"/>
            </p:cNvSpPr>
            <p:nvPr/>
          </p:nvSpPr>
          <p:spPr bwMode="auto">
            <a:xfrm>
              <a:off x="25508" y="1303194"/>
              <a:ext cx="2735311" cy="163462"/>
            </a:xfrm>
            <a:custGeom>
              <a:avLst/>
              <a:gdLst>
                <a:gd name="T0" fmla="*/ 0 w 2734574"/>
                <a:gd name="T1" fmla="*/ 0 h 163902"/>
                <a:gd name="T2" fmla="*/ 2734574 w 2734574"/>
                <a:gd name="T3" fmla="*/ 163902 h 163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34574" h="163902">
                  <a:moveTo>
                    <a:pt x="0" y="0"/>
                  </a:moveTo>
                  <a:lnTo>
                    <a:pt x="2734574" y="163902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任意多边形 16"/>
            <p:cNvSpPr>
              <a:spLocks noChangeArrowheads="1"/>
            </p:cNvSpPr>
            <p:nvPr/>
          </p:nvSpPr>
          <p:spPr bwMode="auto">
            <a:xfrm>
              <a:off x="25508" y="1423166"/>
              <a:ext cx="2726308" cy="181458"/>
            </a:xfrm>
            <a:custGeom>
              <a:avLst/>
              <a:gdLst>
                <a:gd name="T0" fmla="*/ 0 w 2725947"/>
                <a:gd name="T1" fmla="*/ 0 h 181154"/>
                <a:gd name="T2" fmla="*/ 2725947 w 2725947"/>
                <a:gd name="T3" fmla="*/ 181154 h 18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25947" h="181154">
                  <a:moveTo>
                    <a:pt x="0" y="0"/>
                  </a:moveTo>
                  <a:lnTo>
                    <a:pt x="2725947" y="181154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任意多边形 17"/>
            <p:cNvSpPr>
              <a:spLocks noChangeArrowheads="1"/>
            </p:cNvSpPr>
            <p:nvPr/>
          </p:nvSpPr>
          <p:spPr bwMode="auto">
            <a:xfrm>
              <a:off x="16505" y="1552136"/>
              <a:ext cx="2726308" cy="190456"/>
            </a:xfrm>
            <a:custGeom>
              <a:avLst/>
              <a:gdLst>
                <a:gd name="T0" fmla="*/ 0 w 2725947"/>
                <a:gd name="T1" fmla="*/ 0 h 189781"/>
                <a:gd name="T2" fmla="*/ 2725947 w 2725947"/>
                <a:gd name="T3" fmla="*/ 189781 h 189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25947" h="189781">
                  <a:moveTo>
                    <a:pt x="0" y="0"/>
                  </a:moveTo>
                  <a:lnTo>
                    <a:pt x="2725947" y="189781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任意多边形 18"/>
            <p:cNvSpPr>
              <a:spLocks noChangeArrowheads="1"/>
            </p:cNvSpPr>
            <p:nvPr/>
          </p:nvSpPr>
          <p:spPr bwMode="auto">
            <a:xfrm>
              <a:off x="34511" y="1682605"/>
              <a:ext cx="2700801" cy="197954"/>
            </a:xfrm>
            <a:custGeom>
              <a:avLst/>
              <a:gdLst>
                <a:gd name="T0" fmla="*/ 0 w 2700068"/>
                <a:gd name="T1" fmla="*/ 0 h 198408"/>
                <a:gd name="T2" fmla="*/ 2700068 w 2700068"/>
                <a:gd name="T3" fmla="*/ 198408 h 198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00068" h="198408">
                  <a:moveTo>
                    <a:pt x="0" y="0"/>
                  </a:moveTo>
                  <a:lnTo>
                    <a:pt x="2700068" y="198408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任意多边形 19"/>
            <p:cNvSpPr>
              <a:spLocks noChangeArrowheads="1"/>
            </p:cNvSpPr>
            <p:nvPr/>
          </p:nvSpPr>
          <p:spPr bwMode="auto">
            <a:xfrm>
              <a:off x="34511" y="1802577"/>
              <a:ext cx="2691799" cy="215949"/>
            </a:xfrm>
            <a:custGeom>
              <a:avLst/>
              <a:gdLst>
                <a:gd name="T0" fmla="*/ 0 w 2691442"/>
                <a:gd name="T1" fmla="*/ 0 h 215660"/>
                <a:gd name="T2" fmla="*/ 2691442 w 2691442"/>
                <a:gd name="T3" fmla="*/ 215660 h 215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91442" h="215660">
                  <a:moveTo>
                    <a:pt x="0" y="0"/>
                  </a:moveTo>
                  <a:lnTo>
                    <a:pt x="2691442" y="215660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任意多边形 20"/>
            <p:cNvSpPr>
              <a:spLocks noChangeArrowheads="1"/>
            </p:cNvSpPr>
            <p:nvPr/>
          </p:nvSpPr>
          <p:spPr bwMode="auto">
            <a:xfrm>
              <a:off x="25508" y="1933046"/>
              <a:ext cx="2700801" cy="214450"/>
            </a:xfrm>
            <a:custGeom>
              <a:avLst/>
              <a:gdLst>
                <a:gd name="T0" fmla="*/ 0 w 2700068"/>
                <a:gd name="T1" fmla="*/ 0 h 215661"/>
                <a:gd name="T2" fmla="*/ 2700068 w 2700068"/>
                <a:gd name="T3" fmla="*/ 215661 h 21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00068" h="215661">
                  <a:moveTo>
                    <a:pt x="0" y="0"/>
                  </a:moveTo>
                  <a:lnTo>
                    <a:pt x="2700068" y="215661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任意多边形 21"/>
            <p:cNvSpPr>
              <a:spLocks noChangeArrowheads="1"/>
            </p:cNvSpPr>
            <p:nvPr/>
          </p:nvSpPr>
          <p:spPr bwMode="auto">
            <a:xfrm>
              <a:off x="34511" y="2062016"/>
              <a:ext cx="2673793" cy="223448"/>
            </a:xfrm>
            <a:custGeom>
              <a:avLst/>
              <a:gdLst>
                <a:gd name="T0" fmla="*/ 0 w 2674189"/>
                <a:gd name="T1" fmla="*/ 0 h 224287"/>
                <a:gd name="T2" fmla="*/ 2674189 w 2674189"/>
                <a:gd name="T3" fmla="*/ 224287 h 224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74189" h="224287">
                  <a:moveTo>
                    <a:pt x="0" y="0"/>
                  </a:moveTo>
                  <a:lnTo>
                    <a:pt x="2674189" y="224287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任意多边形 22"/>
            <p:cNvSpPr>
              <a:spLocks noChangeArrowheads="1"/>
            </p:cNvSpPr>
            <p:nvPr/>
          </p:nvSpPr>
          <p:spPr bwMode="auto">
            <a:xfrm>
              <a:off x="34511" y="2190986"/>
              <a:ext cx="2673793" cy="232446"/>
            </a:xfrm>
            <a:custGeom>
              <a:avLst/>
              <a:gdLst>
                <a:gd name="T0" fmla="*/ 0 w 2674189"/>
                <a:gd name="T1" fmla="*/ 0 h 232913"/>
                <a:gd name="T2" fmla="*/ 2674189 w 2674189"/>
                <a:gd name="T3" fmla="*/ 232913 h 23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74189" h="232913">
                  <a:moveTo>
                    <a:pt x="0" y="0"/>
                  </a:moveTo>
                  <a:lnTo>
                    <a:pt x="2674189" y="232913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任意多边形 23"/>
            <p:cNvSpPr>
              <a:spLocks noChangeArrowheads="1"/>
            </p:cNvSpPr>
            <p:nvPr/>
          </p:nvSpPr>
          <p:spPr bwMode="auto">
            <a:xfrm>
              <a:off x="34511" y="2303460"/>
              <a:ext cx="2673793" cy="257940"/>
            </a:xfrm>
            <a:custGeom>
              <a:avLst/>
              <a:gdLst>
                <a:gd name="T0" fmla="*/ 0 w 2674189"/>
                <a:gd name="T1" fmla="*/ 0 h 258792"/>
                <a:gd name="T2" fmla="*/ 2674189 w 2674189"/>
                <a:gd name="T3" fmla="*/ 258792 h 258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74189" h="258792">
                  <a:moveTo>
                    <a:pt x="0" y="0"/>
                  </a:moveTo>
                  <a:lnTo>
                    <a:pt x="2674189" y="258792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任意多边形 24"/>
            <p:cNvSpPr>
              <a:spLocks noChangeArrowheads="1"/>
            </p:cNvSpPr>
            <p:nvPr/>
          </p:nvSpPr>
          <p:spPr bwMode="auto">
            <a:xfrm>
              <a:off x="25508" y="2432430"/>
              <a:ext cx="2675293" cy="259439"/>
            </a:xfrm>
            <a:custGeom>
              <a:avLst/>
              <a:gdLst>
                <a:gd name="T0" fmla="*/ 0 w 2674189"/>
                <a:gd name="T1" fmla="*/ 0 h 258793"/>
                <a:gd name="T2" fmla="*/ 2674189 w 2674189"/>
                <a:gd name="T3" fmla="*/ 258793 h 258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74189" h="258793">
                  <a:moveTo>
                    <a:pt x="0" y="0"/>
                  </a:moveTo>
                  <a:lnTo>
                    <a:pt x="2674189" y="258793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任意多边形 25"/>
            <p:cNvSpPr>
              <a:spLocks noChangeArrowheads="1"/>
            </p:cNvSpPr>
            <p:nvPr/>
          </p:nvSpPr>
          <p:spPr bwMode="auto">
            <a:xfrm>
              <a:off x="34511" y="2535905"/>
              <a:ext cx="2666291" cy="284933"/>
            </a:xfrm>
            <a:custGeom>
              <a:avLst/>
              <a:gdLst>
                <a:gd name="T0" fmla="*/ 0 w 2665563"/>
                <a:gd name="T1" fmla="*/ 0 h 284672"/>
                <a:gd name="T2" fmla="*/ 2665563 w 2665563"/>
                <a:gd name="T3" fmla="*/ 284672 h 284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65563" h="284672">
                  <a:moveTo>
                    <a:pt x="0" y="0"/>
                  </a:moveTo>
                  <a:lnTo>
                    <a:pt x="2665563" y="284672"/>
                  </a:lnTo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10" name="Group 27"/>
          <p:cNvGrpSpPr>
            <a:grpSpLocks/>
          </p:cNvGrpSpPr>
          <p:nvPr/>
        </p:nvGrpSpPr>
        <p:grpSpPr bwMode="auto">
          <a:xfrm>
            <a:off x="4629150" y="1830388"/>
            <a:ext cx="2974975" cy="2976562"/>
            <a:chOff x="0" y="0"/>
            <a:chExt cx="2812211" cy="2812212"/>
          </a:xfrm>
        </p:grpSpPr>
        <p:sp>
          <p:nvSpPr>
            <p:cNvPr id="16411" name="任意多边形 27"/>
            <p:cNvSpPr>
              <a:spLocks noChangeArrowheads="1"/>
            </p:cNvSpPr>
            <p:nvPr/>
          </p:nvSpPr>
          <p:spPr bwMode="auto">
            <a:xfrm>
              <a:off x="0" y="0"/>
              <a:ext cx="16508" cy="2536240"/>
            </a:xfrm>
            <a:custGeom>
              <a:avLst/>
              <a:gdLst>
                <a:gd name="T0" fmla="*/ 17252 w 17252"/>
                <a:gd name="T1" fmla="*/ 2536166 h 2536166"/>
                <a:gd name="T2" fmla="*/ 0 w 17252"/>
                <a:gd name="T3" fmla="*/ 0 h 2536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252" h="2536166">
                  <a:moveTo>
                    <a:pt x="17252" y="2536166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任意多边形 28"/>
            <p:cNvSpPr>
              <a:spLocks noChangeArrowheads="1"/>
            </p:cNvSpPr>
            <p:nvPr/>
          </p:nvSpPr>
          <p:spPr bwMode="auto">
            <a:xfrm>
              <a:off x="120052" y="0"/>
              <a:ext cx="9004" cy="2545239"/>
            </a:xfrm>
            <a:custGeom>
              <a:avLst/>
              <a:gdLst>
                <a:gd name="T0" fmla="*/ 8627 w 8627"/>
                <a:gd name="T1" fmla="*/ 2544793 h 2544793"/>
                <a:gd name="T2" fmla="*/ 0 w 8627"/>
                <a:gd name="T3" fmla="*/ 0 h 2544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7" h="2544793">
                  <a:moveTo>
                    <a:pt x="8627" y="2544793"/>
                  </a:moveTo>
                  <a:cubicBezTo>
                    <a:pt x="5751" y="1696529"/>
                    <a:pt x="2876" y="848264"/>
                    <a:pt x="0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任意多边形 29"/>
            <p:cNvSpPr>
              <a:spLocks noChangeArrowheads="1"/>
            </p:cNvSpPr>
            <p:nvPr/>
          </p:nvSpPr>
          <p:spPr bwMode="auto">
            <a:xfrm>
              <a:off x="241605" y="0"/>
              <a:ext cx="9004" cy="2561738"/>
            </a:xfrm>
            <a:custGeom>
              <a:avLst/>
              <a:gdLst>
                <a:gd name="T0" fmla="*/ 8627 w 8627"/>
                <a:gd name="T1" fmla="*/ 2562045 h 2562045"/>
                <a:gd name="T2" fmla="*/ 0 w 8627"/>
                <a:gd name="T3" fmla="*/ 0 h 256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7" h="2562045">
                  <a:moveTo>
                    <a:pt x="8627" y="2562045"/>
                  </a:moveTo>
                  <a:cubicBezTo>
                    <a:pt x="5751" y="1708030"/>
                    <a:pt x="2876" y="854015"/>
                    <a:pt x="0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任意多边形 30"/>
            <p:cNvSpPr>
              <a:spLocks noChangeArrowheads="1"/>
            </p:cNvSpPr>
            <p:nvPr/>
          </p:nvSpPr>
          <p:spPr bwMode="auto">
            <a:xfrm>
              <a:off x="379664" y="0"/>
              <a:ext cx="9004" cy="2570737"/>
            </a:xfrm>
            <a:custGeom>
              <a:avLst/>
              <a:gdLst>
                <a:gd name="T0" fmla="*/ 8626 w 8626"/>
                <a:gd name="T1" fmla="*/ 2570672 h 2570672"/>
                <a:gd name="T2" fmla="*/ 0 w 8626"/>
                <a:gd name="T3" fmla="*/ 0 h 2570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6" h="2570672">
                  <a:moveTo>
                    <a:pt x="8626" y="2570672"/>
                  </a:moveTo>
                  <a:cubicBezTo>
                    <a:pt x="5751" y="1713781"/>
                    <a:pt x="2875" y="856891"/>
                    <a:pt x="0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任意多边形 31"/>
            <p:cNvSpPr>
              <a:spLocks noChangeArrowheads="1"/>
            </p:cNvSpPr>
            <p:nvPr/>
          </p:nvSpPr>
          <p:spPr bwMode="auto">
            <a:xfrm>
              <a:off x="508720" y="8999"/>
              <a:ext cx="9004" cy="2578236"/>
            </a:xfrm>
            <a:custGeom>
              <a:avLst/>
              <a:gdLst>
                <a:gd name="T0" fmla="*/ 0 w 8626"/>
                <a:gd name="T1" fmla="*/ 2579298 h 2579298"/>
                <a:gd name="T2" fmla="*/ 8626 w 8626"/>
                <a:gd name="T3" fmla="*/ 0 h 2579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6" h="2579298">
                  <a:moveTo>
                    <a:pt x="0" y="2579298"/>
                  </a:moveTo>
                  <a:cubicBezTo>
                    <a:pt x="2875" y="1719532"/>
                    <a:pt x="5751" y="859766"/>
                    <a:pt x="8626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任意多边形 32"/>
            <p:cNvSpPr>
              <a:spLocks noChangeArrowheads="1"/>
            </p:cNvSpPr>
            <p:nvPr/>
          </p:nvSpPr>
          <p:spPr bwMode="auto">
            <a:xfrm>
              <a:off x="637775" y="0"/>
              <a:ext cx="9004" cy="2605233"/>
            </a:xfrm>
            <a:custGeom>
              <a:avLst/>
              <a:gdLst>
                <a:gd name="T0" fmla="*/ 0 w 8627"/>
                <a:gd name="T1" fmla="*/ 2605177 h 2605177"/>
                <a:gd name="T2" fmla="*/ 8627 w 8627"/>
                <a:gd name="T3" fmla="*/ 0 h 2605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7" h="2605177">
                  <a:moveTo>
                    <a:pt x="0" y="2605177"/>
                  </a:moveTo>
                  <a:cubicBezTo>
                    <a:pt x="2876" y="1736785"/>
                    <a:pt x="5751" y="868392"/>
                    <a:pt x="8627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任意多边形 33"/>
            <p:cNvSpPr>
              <a:spLocks noChangeArrowheads="1"/>
            </p:cNvSpPr>
            <p:nvPr/>
          </p:nvSpPr>
          <p:spPr bwMode="auto">
            <a:xfrm>
              <a:off x="759327" y="8999"/>
              <a:ext cx="25511" cy="2605233"/>
            </a:xfrm>
            <a:custGeom>
              <a:avLst/>
              <a:gdLst>
                <a:gd name="T0" fmla="*/ 0 w 25879"/>
                <a:gd name="T1" fmla="*/ 2605178 h 2605178"/>
                <a:gd name="T2" fmla="*/ 25879 w 25879"/>
                <a:gd name="T3" fmla="*/ 0 h 2605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879" h="2605178">
                  <a:moveTo>
                    <a:pt x="0" y="2605178"/>
                  </a:moveTo>
                  <a:lnTo>
                    <a:pt x="25879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任意多边形 34"/>
            <p:cNvSpPr>
              <a:spLocks noChangeArrowheads="1"/>
            </p:cNvSpPr>
            <p:nvPr/>
          </p:nvSpPr>
          <p:spPr bwMode="auto">
            <a:xfrm>
              <a:off x="897386" y="8999"/>
              <a:ext cx="16508" cy="2621732"/>
            </a:xfrm>
            <a:custGeom>
              <a:avLst/>
              <a:gdLst>
                <a:gd name="T0" fmla="*/ 0 w 17253"/>
                <a:gd name="T1" fmla="*/ 2622430 h 2622430"/>
                <a:gd name="T2" fmla="*/ 17253 w 17253"/>
                <a:gd name="T3" fmla="*/ 0 h 2622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253" h="2622430">
                  <a:moveTo>
                    <a:pt x="0" y="2622430"/>
                  </a:moveTo>
                  <a:lnTo>
                    <a:pt x="17253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任意多边形 35"/>
            <p:cNvSpPr>
              <a:spLocks noChangeArrowheads="1"/>
            </p:cNvSpPr>
            <p:nvPr/>
          </p:nvSpPr>
          <p:spPr bwMode="auto">
            <a:xfrm>
              <a:off x="1026442" y="8999"/>
              <a:ext cx="25511" cy="2639730"/>
            </a:xfrm>
            <a:custGeom>
              <a:avLst/>
              <a:gdLst>
                <a:gd name="T0" fmla="*/ 0 w 25879"/>
                <a:gd name="T1" fmla="*/ 2639683 h 2639683"/>
                <a:gd name="T2" fmla="*/ 25879 w 25879"/>
                <a:gd name="T3" fmla="*/ 0 h 2639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879" h="2639683">
                  <a:moveTo>
                    <a:pt x="0" y="2639683"/>
                  </a:moveTo>
                  <a:lnTo>
                    <a:pt x="25879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任意多边形 36"/>
            <p:cNvSpPr>
              <a:spLocks noChangeArrowheads="1"/>
            </p:cNvSpPr>
            <p:nvPr/>
          </p:nvSpPr>
          <p:spPr bwMode="auto">
            <a:xfrm>
              <a:off x="1155498" y="0"/>
              <a:ext cx="34515" cy="2656228"/>
            </a:xfrm>
            <a:custGeom>
              <a:avLst/>
              <a:gdLst>
                <a:gd name="T0" fmla="*/ 0 w 34506"/>
                <a:gd name="T1" fmla="*/ 2656936 h 2656936"/>
                <a:gd name="T2" fmla="*/ 34506 w 34506"/>
                <a:gd name="T3" fmla="*/ 0 h 2656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506" h="2656936">
                  <a:moveTo>
                    <a:pt x="0" y="2656936"/>
                  </a:moveTo>
                  <a:lnTo>
                    <a:pt x="34506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任意多边形 37"/>
            <p:cNvSpPr>
              <a:spLocks noChangeArrowheads="1"/>
            </p:cNvSpPr>
            <p:nvPr/>
          </p:nvSpPr>
          <p:spPr bwMode="auto">
            <a:xfrm>
              <a:off x="1293557" y="8999"/>
              <a:ext cx="43519" cy="2656228"/>
            </a:xfrm>
            <a:custGeom>
              <a:avLst/>
              <a:gdLst>
                <a:gd name="T0" fmla="*/ 0 w 43132"/>
                <a:gd name="T1" fmla="*/ 2656935 h 2656935"/>
                <a:gd name="T2" fmla="*/ 43132 w 43132"/>
                <a:gd name="T3" fmla="*/ 0 h 2656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132" h="2656935">
                  <a:moveTo>
                    <a:pt x="0" y="2656935"/>
                  </a:moveTo>
                  <a:lnTo>
                    <a:pt x="43132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任意多边形 38"/>
            <p:cNvSpPr>
              <a:spLocks noChangeArrowheads="1"/>
            </p:cNvSpPr>
            <p:nvPr/>
          </p:nvSpPr>
          <p:spPr bwMode="auto">
            <a:xfrm>
              <a:off x="1422613" y="8999"/>
              <a:ext cx="52523" cy="2674226"/>
            </a:xfrm>
            <a:custGeom>
              <a:avLst/>
              <a:gdLst>
                <a:gd name="T0" fmla="*/ 0 w 51758"/>
                <a:gd name="T1" fmla="*/ 2674188 h 2674188"/>
                <a:gd name="T2" fmla="*/ 51758 w 51758"/>
                <a:gd name="T3" fmla="*/ 0 h 267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758" h="2674188">
                  <a:moveTo>
                    <a:pt x="0" y="2674188"/>
                  </a:moveTo>
                  <a:lnTo>
                    <a:pt x="51758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任意多边形 39"/>
            <p:cNvSpPr>
              <a:spLocks noChangeArrowheads="1"/>
            </p:cNvSpPr>
            <p:nvPr/>
          </p:nvSpPr>
          <p:spPr bwMode="auto">
            <a:xfrm>
              <a:off x="1553169" y="8999"/>
              <a:ext cx="69030" cy="2690725"/>
            </a:xfrm>
            <a:custGeom>
              <a:avLst/>
              <a:gdLst>
                <a:gd name="T0" fmla="*/ 0 w 69012"/>
                <a:gd name="T1" fmla="*/ 2691441 h 2691441"/>
                <a:gd name="T2" fmla="*/ 69012 w 69012"/>
                <a:gd name="T3" fmla="*/ 0 h 269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012" h="2691441">
                  <a:moveTo>
                    <a:pt x="0" y="2691441"/>
                  </a:moveTo>
                  <a:lnTo>
                    <a:pt x="69012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任意多边形 40"/>
            <p:cNvSpPr>
              <a:spLocks noChangeArrowheads="1"/>
            </p:cNvSpPr>
            <p:nvPr/>
          </p:nvSpPr>
          <p:spPr bwMode="auto">
            <a:xfrm>
              <a:off x="1691229" y="8999"/>
              <a:ext cx="76532" cy="2708723"/>
            </a:xfrm>
            <a:custGeom>
              <a:avLst/>
              <a:gdLst>
                <a:gd name="T0" fmla="*/ 0 w 77638"/>
                <a:gd name="T1" fmla="*/ 2708694 h 2708694"/>
                <a:gd name="T2" fmla="*/ 77638 w 77638"/>
                <a:gd name="T3" fmla="*/ 0 h 2708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638" h="2708694">
                  <a:moveTo>
                    <a:pt x="0" y="2708694"/>
                  </a:moveTo>
                  <a:lnTo>
                    <a:pt x="77638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任意多边形 41"/>
            <p:cNvSpPr>
              <a:spLocks noChangeArrowheads="1"/>
            </p:cNvSpPr>
            <p:nvPr/>
          </p:nvSpPr>
          <p:spPr bwMode="auto">
            <a:xfrm>
              <a:off x="1829288" y="8999"/>
              <a:ext cx="85536" cy="2716222"/>
            </a:xfrm>
            <a:custGeom>
              <a:avLst/>
              <a:gdLst>
                <a:gd name="T0" fmla="*/ 0 w 86264"/>
                <a:gd name="T1" fmla="*/ 2717320 h 2717320"/>
                <a:gd name="T2" fmla="*/ 86264 w 86264"/>
                <a:gd name="T3" fmla="*/ 0 h 2717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64" h="2717320">
                  <a:moveTo>
                    <a:pt x="0" y="2717320"/>
                  </a:moveTo>
                  <a:lnTo>
                    <a:pt x="86264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任意多边形 42"/>
            <p:cNvSpPr>
              <a:spLocks noChangeArrowheads="1"/>
            </p:cNvSpPr>
            <p:nvPr/>
          </p:nvSpPr>
          <p:spPr bwMode="auto">
            <a:xfrm>
              <a:off x="1958344" y="17998"/>
              <a:ext cx="94540" cy="2716222"/>
            </a:xfrm>
            <a:custGeom>
              <a:avLst/>
              <a:gdLst>
                <a:gd name="T0" fmla="*/ 0 w 94890"/>
                <a:gd name="T1" fmla="*/ 2717321 h 2717321"/>
                <a:gd name="T2" fmla="*/ 94890 w 94890"/>
                <a:gd name="T3" fmla="*/ 0 h 2717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890" h="2717321">
                  <a:moveTo>
                    <a:pt x="0" y="2717321"/>
                  </a:moveTo>
                  <a:lnTo>
                    <a:pt x="94890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任意多边形 43"/>
            <p:cNvSpPr>
              <a:spLocks noChangeArrowheads="1"/>
            </p:cNvSpPr>
            <p:nvPr/>
          </p:nvSpPr>
          <p:spPr bwMode="auto">
            <a:xfrm>
              <a:off x="2105407" y="17998"/>
              <a:ext cx="94540" cy="2734220"/>
            </a:xfrm>
            <a:custGeom>
              <a:avLst/>
              <a:gdLst>
                <a:gd name="T0" fmla="*/ 0 w 94890"/>
                <a:gd name="T1" fmla="*/ 2734574 h 2734574"/>
                <a:gd name="T2" fmla="*/ 94890 w 94890"/>
                <a:gd name="T3" fmla="*/ 0 h 2734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890" h="2734574">
                  <a:moveTo>
                    <a:pt x="0" y="2734574"/>
                  </a:moveTo>
                  <a:lnTo>
                    <a:pt x="94890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任意多边形 44"/>
            <p:cNvSpPr>
              <a:spLocks noChangeArrowheads="1"/>
            </p:cNvSpPr>
            <p:nvPr/>
          </p:nvSpPr>
          <p:spPr bwMode="auto">
            <a:xfrm>
              <a:off x="2243467" y="25497"/>
              <a:ext cx="111048" cy="2743220"/>
            </a:xfrm>
            <a:custGeom>
              <a:avLst/>
              <a:gdLst>
                <a:gd name="T0" fmla="*/ 0 w 112144"/>
                <a:gd name="T1" fmla="*/ 2743200 h 2743200"/>
                <a:gd name="T2" fmla="*/ 112144 w 112144"/>
                <a:gd name="T3" fmla="*/ 0 h 27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2144" h="2743200">
                  <a:moveTo>
                    <a:pt x="0" y="2743200"/>
                  </a:moveTo>
                  <a:lnTo>
                    <a:pt x="112144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任意多边形 45"/>
            <p:cNvSpPr>
              <a:spLocks noChangeArrowheads="1"/>
            </p:cNvSpPr>
            <p:nvPr/>
          </p:nvSpPr>
          <p:spPr bwMode="auto">
            <a:xfrm>
              <a:off x="2389029" y="17998"/>
              <a:ext cx="121553" cy="2768717"/>
            </a:xfrm>
            <a:custGeom>
              <a:avLst/>
              <a:gdLst>
                <a:gd name="T0" fmla="*/ 0 w 120770"/>
                <a:gd name="T1" fmla="*/ 2769079 h 2769079"/>
                <a:gd name="T2" fmla="*/ 120770 w 120770"/>
                <a:gd name="T3" fmla="*/ 0 h 2769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0770" h="2769079">
                  <a:moveTo>
                    <a:pt x="0" y="2769079"/>
                  </a:moveTo>
                  <a:lnTo>
                    <a:pt x="120770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任意多边形 46"/>
            <p:cNvSpPr>
              <a:spLocks noChangeArrowheads="1"/>
            </p:cNvSpPr>
            <p:nvPr/>
          </p:nvSpPr>
          <p:spPr bwMode="auto">
            <a:xfrm>
              <a:off x="2536092" y="25497"/>
              <a:ext cx="121553" cy="2768717"/>
            </a:xfrm>
            <a:custGeom>
              <a:avLst/>
              <a:gdLst>
                <a:gd name="T0" fmla="*/ 0 w 120769"/>
                <a:gd name="T1" fmla="*/ 2769080 h 2769080"/>
                <a:gd name="T2" fmla="*/ 120769 w 120769"/>
                <a:gd name="T3" fmla="*/ 0 h 2769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0769" h="2769080">
                  <a:moveTo>
                    <a:pt x="0" y="2769080"/>
                  </a:moveTo>
                  <a:lnTo>
                    <a:pt x="120769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任意多边形 47"/>
            <p:cNvSpPr>
              <a:spLocks noChangeArrowheads="1"/>
            </p:cNvSpPr>
            <p:nvPr/>
          </p:nvSpPr>
          <p:spPr bwMode="auto">
            <a:xfrm>
              <a:off x="2674152" y="25497"/>
              <a:ext cx="138059" cy="2786715"/>
            </a:xfrm>
            <a:custGeom>
              <a:avLst/>
              <a:gdLst>
                <a:gd name="T0" fmla="*/ 0 w 138023"/>
                <a:gd name="T1" fmla="*/ 2786333 h 2786333"/>
                <a:gd name="T2" fmla="*/ 138023 w 138023"/>
                <a:gd name="T3" fmla="*/ 0 h 2786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8023" h="2786333">
                  <a:moveTo>
                    <a:pt x="0" y="2786333"/>
                  </a:moveTo>
                  <a:lnTo>
                    <a:pt x="138023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2" name="Group 49"/>
          <p:cNvGrpSpPr>
            <a:grpSpLocks/>
          </p:cNvGrpSpPr>
          <p:nvPr/>
        </p:nvGrpSpPr>
        <p:grpSpPr bwMode="auto">
          <a:xfrm>
            <a:off x="4775200" y="4906963"/>
            <a:ext cx="620713" cy="1387475"/>
            <a:chOff x="0" y="0"/>
            <a:chExt cx="620717" cy="1387485"/>
          </a:xfrm>
        </p:grpSpPr>
        <p:sp>
          <p:nvSpPr>
            <p:cNvPr id="16433" name="任意多边形 49"/>
            <p:cNvSpPr>
              <a:spLocks noChangeArrowheads="1"/>
            </p:cNvSpPr>
            <p:nvPr/>
          </p:nvSpPr>
          <p:spPr bwMode="auto">
            <a:xfrm>
              <a:off x="0" y="0"/>
              <a:ext cx="484191" cy="1387485"/>
            </a:xfrm>
            <a:custGeom>
              <a:avLst/>
              <a:gdLst>
                <a:gd name="T0" fmla="*/ 457200 w 457200"/>
                <a:gd name="T1" fmla="*/ 0 h 1311215"/>
                <a:gd name="T2" fmla="*/ 0 w 457200"/>
                <a:gd name="T3" fmla="*/ 1259457 h 1311215"/>
                <a:gd name="T4" fmla="*/ 8626 w 457200"/>
                <a:gd name="T5" fmla="*/ 1293962 h 1311215"/>
                <a:gd name="T6" fmla="*/ 60385 w 457200"/>
                <a:gd name="T7" fmla="*/ 1311215 h 1311215"/>
                <a:gd name="T8" fmla="*/ 120770 w 457200"/>
                <a:gd name="T9" fmla="*/ 1293962 h 131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200" h="1311215">
                  <a:moveTo>
                    <a:pt x="457200" y="0"/>
                  </a:moveTo>
                  <a:lnTo>
                    <a:pt x="0" y="1259457"/>
                  </a:lnTo>
                  <a:lnTo>
                    <a:pt x="8626" y="1293962"/>
                  </a:lnTo>
                  <a:lnTo>
                    <a:pt x="60385" y="1311215"/>
                  </a:lnTo>
                  <a:lnTo>
                    <a:pt x="120770" y="1293962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任意多边形 50"/>
            <p:cNvSpPr>
              <a:spLocks noChangeArrowheads="1"/>
            </p:cNvSpPr>
            <p:nvPr/>
          </p:nvSpPr>
          <p:spPr bwMode="auto">
            <a:xfrm>
              <a:off x="119064" y="19050"/>
              <a:ext cx="501653" cy="1339860"/>
            </a:xfrm>
            <a:custGeom>
              <a:avLst/>
              <a:gdLst>
                <a:gd name="T0" fmla="*/ 0 w 474453"/>
                <a:gd name="T1" fmla="*/ 1293962 h 1293962"/>
                <a:gd name="T2" fmla="*/ 474453 w 474453"/>
                <a:gd name="T3" fmla="*/ 0 h 129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74453" h="1293962">
                  <a:moveTo>
                    <a:pt x="0" y="1293962"/>
                  </a:moveTo>
                  <a:lnTo>
                    <a:pt x="474453" y="0"/>
                  </a:lnTo>
                </a:path>
              </a:pathLst>
            </a:custGeom>
            <a:noFill/>
            <a:ln w="38100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35" name="任意多边形 51"/>
          <p:cNvSpPr>
            <a:spLocks noChangeArrowheads="1"/>
          </p:cNvSpPr>
          <p:nvPr/>
        </p:nvSpPr>
        <p:spPr bwMode="auto">
          <a:xfrm>
            <a:off x="6472238" y="5043488"/>
            <a:ext cx="282575" cy="685800"/>
          </a:xfrm>
          <a:custGeom>
            <a:avLst/>
            <a:gdLst>
              <a:gd name="T0" fmla="*/ 0 w 267419"/>
              <a:gd name="T1" fmla="*/ 0 h 646981"/>
              <a:gd name="T2" fmla="*/ 155275 w 267419"/>
              <a:gd name="T3" fmla="*/ 621102 h 646981"/>
              <a:gd name="T4" fmla="*/ 198407 w 267419"/>
              <a:gd name="T5" fmla="*/ 646981 h 646981"/>
              <a:gd name="T6" fmla="*/ 232913 w 267419"/>
              <a:gd name="T7" fmla="*/ 646981 h 646981"/>
              <a:gd name="T8" fmla="*/ 267419 w 267419"/>
              <a:gd name="T9" fmla="*/ 603849 h 646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419" h="646981">
                <a:moveTo>
                  <a:pt x="0" y="0"/>
                </a:moveTo>
                <a:lnTo>
                  <a:pt x="155275" y="621102"/>
                </a:lnTo>
                <a:lnTo>
                  <a:pt x="198407" y="646981"/>
                </a:lnTo>
                <a:lnTo>
                  <a:pt x="232913" y="646981"/>
                </a:lnTo>
                <a:lnTo>
                  <a:pt x="267419" y="603849"/>
                </a:lnTo>
              </a:path>
            </a:pathLst>
          </a:cu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36" name="任意多边形 52"/>
          <p:cNvSpPr>
            <a:spLocks noChangeArrowheads="1"/>
          </p:cNvSpPr>
          <p:nvPr/>
        </p:nvSpPr>
        <p:spPr bwMode="auto">
          <a:xfrm>
            <a:off x="6600825" y="5072063"/>
            <a:ext cx="127000" cy="609600"/>
          </a:xfrm>
          <a:custGeom>
            <a:avLst/>
            <a:gdLst>
              <a:gd name="T0" fmla="*/ 120769 w 120769"/>
              <a:gd name="T1" fmla="*/ 586596 h 586596"/>
              <a:gd name="T2" fmla="*/ 0 w 120769"/>
              <a:gd name="T3" fmla="*/ 0 h 58659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0769" h="586596">
                <a:moveTo>
                  <a:pt x="120769" y="586596"/>
                </a:moveTo>
                <a:lnTo>
                  <a:pt x="0" y="0"/>
                </a:lnTo>
              </a:path>
            </a:pathLst>
          </a:custGeom>
          <a:noFill/>
          <a:ln w="57150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37" name="任意多边形 53"/>
          <p:cNvSpPr>
            <a:spLocks noChangeArrowheads="1"/>
          </p:cNvSpPr>
          <p:nvPr/>
        </p:nvSpPr>
        <p:spPr bwMode="auto">
          <a:xfrm>
            <a:off x="6764338" y="5089525"/>
            <a:ext cx="647700" cy="1625600"/>
          </a:xfrm>
          <a:custGeom>
            <a:avLst/>
            <a:gdLst>
              <a:gd name="T0" fmla="*/ 0 w 612476"/>
              <a:gd name="T1" fmla="*/ 0 h 1536126"/>
              <a:gd name="T2" fmla="*/ 474453 w 612476"/>
              <a:gd name="T3" fmla="*/ 1440612 h 1536126"/>
              <a:gd name="T4" fmla="*/ 517585 w 612476"/>
              <a:gd name="T5" fmla="*/ 1518249 h 1536126"/>
              <a:gd name="T6" fmla="*/ 603849 w 612476"/>
              <a:gd name="T7" fmla="*/ 1535502 h 1536126"/>
              <a:gd name="T8" fmla="*/ 612476 w 612476"/>
              <a:gd name="T9" fmla="*/ 1535502 h 1536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476" h="1536126">
                <a:moveTo>
                  <a:pt x="0" y="0"/>
                </a:moveTo>
                <a:lnTo>
                  <a:pt x="474453" y="1440612"/>
                </a:lnTo>
                <a:cubicBezTo>
                  <a:pt x="510127" y="1520877"/>
                  <a:pt x="480639" y="1518249"/>
                  <a:pt x="517585" y="1518249"/>
                </a:cubicBezTo>
                <a:cubicBezTo>
                  <a:pt x="598030" y="1536126"/>
                  <a:pt x="592347" y="1532627"/>
                  <a:pt x="603849" y="1535502"/>
                </a:cubicBezTo>
                <a:lnTo>
                  <a:pt x="612476" y="1535502"/>
                </a:lnTo>
              </a:path>
            </a:pathLst>
          </a:cu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38" name="任意多边形 54"/>
          <p:cNvSpPr>
            <a:spLocks noChangeArrowheads="1"/>
          </p:cNvSpPr>
          <p:nvPr/>
        </p:nvSpPr>
        <p:spPr bwMode="auto">
          <a:xfrm>
            <a:off x="6929438" y="5089525"/>
            <a:ext cx="501650" cy="1619250"/>
          </a:xfrm>
          <a:custGeom>
            <a:avLst/>
            <a:gdLst>
              <a:gd name="T0" fmla="*/ 474453 w 474453"/>
              <a:gd name="T1" fmla="*/ 1500996 h 1500996"/>
              <a:gd name="T2" fmla="*/ 0 w 474453"/>
              <a:gd name="T3" fmla="*/ 0 h 150099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4453" h="1500996">
                <a:moveTo>
                  <a:pt x="474453" y="150099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39" name="椭圆 55"/>
          <p:cNvSpPr>
            <a:spLocks noChangeArrowheads="1"/>
          </p:cNvSpPr>
          <p:nvPr/>
        </p:nvSpPr>
        <p:spPr bwMode="auto">
          <a:xfrm>
            <a:off x="5176838" y="3565525"/>
            <a:ext cx="74612" cy="746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40" name="椭圆 56"/>
          <p:cNvSpPr>
            <a:spLocks noChangeArrowheads="1"/>
          </p:cNvSpPr>
          <p:nvPr/>
        </p:nvSpPr>
        <p:spPr bwMode="auto">
          <a:xfrm>
            <a:off x="5495925" y="353695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41" name="椭圆 57"/>
          <p:cNvSpPr>
            <a:spLocks noChangeArrowheads="1"/>
          </p:cNvSpPr>
          <p:nvPr/>
        </p:nvSpPr>
        <p:spPr bwMode="auto">
          <a:xfrm>
            <a:off x="6286500" y="3071813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42" name="椭圆 58"/>
          <p:cNvSpPr>
            <a:spLocks noChangeArrowheads="1"/>
          </p:cNvSpPr>
          <p:nvPr/>
        </p:nvSpPr>
        <p:spPr bwMode="auto">
          <a:xfrm>
            <a:off x="6969125" y="2459038"/>
            <a:ext cx="76200" cy="746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43" name="任意多边形 59"/>
          <p:cNvSpPr>
            <a:spLocks noChangeArrowheads="1"/>
          </p:cNvSpPr>
          <p:nvPr/>
        </p:nvSpPr>
        <p:spPr bwMode="auto">
          <a:xfrm>
            <a:off x="4692650" y="2268538"/>
            <a:ext cx="2774950" cy="1908175"/>
          </a:xfrm>
          <a:custGeom>
            <a:avLst/>
            <a:gdLst>
              <a:gd name="T0" fmla="*/ 0 w 2622430"/>
              <a:gd name="T1" fmla="*/ 1802921 h 1802921"/>
              <a:gd name="T2" fmla="*/ 155275 w 2622430"/>
              <a:gd name="T3" fmla="*/ 1345721 h 1802921"/>
              <a:gd name="T4" fmla="*/ 319177 w 2622430"/>
              <a:gd name="T5" fmla="*/ 1647645 h 1802921"/>
              <a:gd name="T6" fmla="*/ 491706 w 2622430"/>
              <a:gd name="T7" fmla="*/ 1259457 h 1802921"/>
              <a:gd name="T8" fmla="*/ 552091 w 2622430"/>
              <a:gd name="T9" fmla="*/ 1397479 h 1802921"/>
              <a:gd name="T10" fmla="*/ 690113 w 2622430"/>
              <a:gd name="T11" fmla="*/ 1130061 h 1802921"/>
              <a:gd name="T12" fmla="*/ 785004 w 2622430"/>
              <a:gd name="T13" fmla="*/ 1242204 h 1802921"/>
              <a:gd name="T14" fmla="*/ 1293962 w 2622430"/>
              <a:gd name="T15" fmla="*/ 810883 h 1802921"/>
              <a:gd name="T16" fmla="*/ 1388853 w 2622430"/>
              <a:gd name="T17" fmla="*/ 931653 h 1802921"/>
              <a:gd name="T18" fmla="*/ 1483743 w 2622430"/>
              <a:gd name="T19" fmla="*/ 681487 h 1802921"/>
              <a:gd name="T20" fmla="*/ 1544128 w 2622430"/>
              <a:gd name="T21" fmla="*/ 785004 h 1802921"/>
              <a:gd name="T22" fmla="*/ 2191109 w 2622430"/>
              <a:gd name="T23" fmla="*/ 207034 h 1802921"/>
              <a:gd name="T24" fmla="*/ 2380891 w 2622430"/>
              <a:gd name="T25" fmla="*/ 457200 h 1802921"/>
              <a:gd name="T26" fmla="*/ 2622430 w 2622430"/>
              <a:gd name="T27" fmla="*/ 0 h 1802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22430" h="1802921">
                <a:moveTo>
                  <a:pt x="0" y="1802921"/>
                </a:moveTo>
                <a:lnTo>
                  <a:pt x="155275" y="1345721"/>
                </a:lnTo>
                <a:lnTo>
                  <a:pt x="319177" y="1647645"/>
                </a:lnTo>
                <a:lnTo>
                  <a:pt x="491706" y="1259457"/>
                </a:lnTo>
                <a:lnTo>
                  <a:pt x="552091" y="1397479"/>
                </a:lnTo>
                <a:lnTo>
                  <a:pt x="690113" y="1130061"/>
                </a:lnTo>
                <a:lnTo>
                  <a:pt x="785004" y="1242204"/>
                </a:lnTo>
                <a:lnTo>
                  <a:pt x="1293962" y="810883"/>
                </a:lnTo>
                <a:lnTo>
                  <a:pt x="1388853" y="931653"/>
                </a:lnTo>
                <a:lnTo>
                  <a:pt x="1483743" y="681487"/>
                </a:lnTo>
                <a:lnTo>
                  <a:pt x="1544128" y="785004"/>
                </a:lnTo>
                <a:lnTo>
                  <a:pt x="2191109" y="207034"/>
                </a:lnTo>
                <a:lnTo>
                  <a:pt x="2380891" y="457200"/>
                </a:lnTo>
                <a:lnTo>
                  <a:pt x="2622430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444" name="Group 61"/>
          <p:cNvGrpSpPr>
            <a:grpSpLocks/>
          </p:cNvGrpSpPr>
          <p:nvPr/>
        </p:nvGrpSpPr>
        <p:grpSpPr bwMode="auto">
          <a:xfrm>
            <a:off x="1071563" y="2500313"/>
            <a:ext cx="550862" cy="4113212"/>
            <a:chOff x="0" y="0"/>
            <a:chExt cx="551565" cy="4113670"/>
          </a:xfrm>
        </p:grpSpPr>
        <p:sp>
          <p:nvSpPr>
            <p:cNvPr id="16445" name="任意多边形 61"/>
            <p:cNvSpPr>
              <a:spLocks noChangeArrowheads="1"/>
            </p:cNvSpPr>
            <p:nvPr/>
          </p:nvSpPr>
          <p:spPr bwMode="auto">
            <a:xfrm>
              <a:off x="11126" y="0"/>
              <a:ext cx="540439" cy="1924264"/>
            </a:xfrm>
            <a:custGeom>
              <a:avLst/>
              <a:gdLst>
                <a:gd name="T0" fmla="*/ 390525 w 390525"/>
                <a:gd name="T1" fmla="*/ 24342 h 1389592"/>
                <a:gd name="T2" fmla="*/ 307975 w 390525"/>
                <a:gd name="T3" fmla="*/ 11642 h 1389592"/>
                <a:gd name="T4" fmla="*/ 231775 w 390525"/>
                <a:gd name="T5" fmla="*/ 27517 h 1389592"/>
                <a:gd name="T6" fmla="*/ 161925 w 390525"/>
                <a:gd name="T7" fmla="*/ 176742 h 1389592"/>
                <a:gd name="T8" fmla="*/ 158750 w 390525"/>
                <a:gd name="T9" fmla="*/ 278342 h 1389592"/>
                <a:gd name="T10" fmla="*/ 101600 w 390525"/>
                <a:gd name="T11" fmla="*/ 325967 h 1389592"/>
                <a:gd name="T12" fmla="*/ 66675 w 390525"/>
                <a:gd name="T13" fmla="*/ 367242 h 1389592"/>
                <a:gd name="T14" fmla="*/ 63500 w 390525"/>
                <a:gd name="T15" fmla="*/ 433917 h 1389592"/>
                <a:gd name="T16" fmla="*/ 95250 w 390525"/>
                <a:gd name="T17" fmla="*/ 446617 h 1389592"/>
                <a:gd name="T18" fmla="*/ 92075 w 390525"/>
                <a:gd name="T19" fmla="*/ 478367 h 1389592"/>
                <a:gd name="T20" fmla="*/ 38100 w 390525"/>
                <a:gd name="T21" fmla="*/ 573617 h 1389592"/>
                <a:gd name="T22" fmla="*/ 3175 w 390525"/>
                <a:gd name="T23" fmla="*/ 662517 h 1389592"/>
                <a:gd name="T24" fmla="*/ 19050 w 390525"/>
                <a:gd name="T25" fmla="*/ 783167 h 1389592"/>
                <a:gd name="T26" fmla="*/ 34925 w 390525"/>
                <a:gd name="T27" fmla="*/ 980017 h 1389592"/>
                <a:gd name="T28" fmla="*/ 114300 w 390525"/>
                <a:gd name="T29" fmla="*/ 1043517 h 1389592"/>
                <a:gd name="T30" fmla="*/ 136525 w 390525"/>
                <a:gd name="T31" fmla="*/ 1078442 h 1389592"/>
                <a:gd name="T32" fmla="*/ 98425 w 390525"/>
                <a:gd name="T33" fmla="*/ 1173692 h 1389592"/>
                <a:gd name="T34" fmla="*/ 57150 w 390525"/>
                <a:gd name="T35" fmla="*/ 1294342 h 1389592"/>
                <a:gd name="T36" fmla="*/ 28575 w 390525"/>
                <a:gd name="T37" fmla="*/ 1389592 h 1389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0525" h="1389592">
                  <a:moveTo>
                    <a:pt x="390525" y="24342"/>
                  </a:moveTo>
                  <a:cubicBezTo>
                    <a:pt x="362479" y="17727"/>
                    <a:pt x="334433" y="11113"/>
                    <a:pt x="307975" y="11642"/>
                  </a:cubicBezTo>
                  <a:cubicBezTo>
                    <a:pt x="281517" y="12171"/>
                    <a:pt x="256117" y="0"/>
                    <a:pt x="231775" y="27517"/>
                  </a:cubicBezTo>
                  <a:cubicBezTo>
                    <a:pt x="207433" y="55034"/>
                    <a:pt x="174096" y="134938"/>
                    <a:pt x="161925" y="176742"/>
                  </a:cubicBezTo>
                  <a:cubicBezTo>
                    <a:pt x="149754" y="218546"/>
                    <a:pt x="168804" y="253471"/>
                    <a:pt x="158750" y="278342"/>
                  </a:cubicBezTo>
                  <a:cubicBezTo>
                    <a:pt x="148696" y="303213"/>
                    <a:pt x="116946" y="311150"/>
                    <a:pt x="101600" y="325967"/>
                  </a:cubicBezTo>
                  <a:cubicBezTo>
                    <a:pt x="86254" y="340784"/>
                    <a:pt x="73025" y="349250"/>
                    <a:pt x="66675" y="367242"/>
                  </a:cubicBezTo>
                  <a:cubicBezTo>
                    <a:pt x="60325" y="385234"/>
                    <a:pt x="58738" y="420688"/>
                    <a:pt x="63500" y="433917"/>
                  </a:cubicBezTo>
                  <a:cubicBezTo>
                    <a:pt x="68262" y="447146"/>
                    <a:pt x="90488" y="439209"/>
                    <a:pt x="95250" y="446617"/>
                  </a:cubicBezTo>
                  <a:cubicBezTo>
                    <a:pt x="100013" y="454025"/>
                    <a:pt x="101600" y="457200"/>
                    <a:pt x="92075" y="478367"/>
                  </a:cubicBezTo>
                  <a:cubicBezTo>
                    <a:pt x="82550" y="499534"/>
                    <a:pt x="52917" y="542925"/>
                    <a:pt x="38100" y="573617"/>
                  </a:cubicBezTo>
                  <a:cubicBezTo>
                    <a:pt x="23283" y="604309"/>
                    <a:pt x="6350" y="627592"/>
                    <a:pt x="3175" y="662517"/>
                  </a:cubicBezTo>
                  <a:cubicBezTo>
                    <a:pt x="0" y="697442"/>
                    <a:pt x="13758" y="730250"/>
                    <a:pt x="19050" y="783167"/>
                  </a:cubicBezTo>
                  <a:cubicBezTo>
                    <a:pt x="24342" y="836084"/>
                    <a:pt x="19050" y="936625"/>
                    <a:pt x="34925" y="980017"/>
                  </a:cubicBezTo>
                  <a:cubicBezTo>
                    <a:pt x="50800" y="1023409"/>
                    <a:pt x="97367" y="1027113"/>
                    <a:pt x="114300" y="1043517"/>
                  </a:cubicBezTo>
                  <a:cubicBezTo>
                    <a:pt x="131233" y="1059921"/>
                    <a:pt x="139171" y="1056746"/>
                    <a:pt x="136525" y="1078442"/>
                  </a:cubicBezTo>
                  <a:cubicBezTo>
                    <a:pt x="133879" y="1100138"/>
                    <a:pt x="111654" y="1137709"/>
                    <a:pt x="98425" y="1173692"/>
                  </a:cubicBezTo>
                  <a:cubicBezTo>
                    <a:pt x="85196" y="1209675"/>
                    <a:pt x="68792" y="1258359"/>
                    <a:pt x="57150" y="1294342"/>
                  </a:cubicBezTo>
                  <a:cubicBezTo>
                    <a:pt x="45508" y="1330325"/>
                    <a:pt x="28575" y="1389592"/>
                    <a:pt x="28575" y="1389592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任意多边形 62"/>
            <p:cNvSpPr>
              <a:spLocks noChangeArrowheads="1"/>
            </p:cNvSpPr>
            <p:nvPr/>
          </p:nvSpPr>
          <p:spPr bwMode="auto">
            <a:xfrm>
              <a:off x="44507" y="1897273"/>
              <a:ext cx="160542" cy="944668"/>
            </a:xfrm>
            <a:custGeom>
              <a:avLst/>
              <a:gdLst>
                <a:gd name="T0" fmla="*/ 4762 w 115887"/>
                <a:gd name="T1" fmla="*/ 0 h 682625"/>
                <a:gd name="T2" fmla="*/ 1587 w 115887"/>
                <a:gd name="T3" fmla="*/ 53975 h 682625"/>
                <a:gd name="T4" fmla="*/ 4762 w 115887"/>
                <a:gd name="T5" fmla="*/ 158750 h 682625"/>
                <a:gd name="T6" fmla="*/ 30162 w 115887"/>
                <a:gd name="T7" fmla="*/ 288925 h 682625"/>
                <a:gd name="T8" fmla="*/ 52387 w 115887"/>
                <a:gd name="T9" fmla="*/ 381000 h 682625"/>
                <a:gd name="T10" fmla="*/ 80962 w 115887"/>
                <a:gd name="T11" fmla="*/ 549275 h 682625"/>
                <a:gd name="T12" fmla="*/ 87312 w 115887"/>
                <a:gd name="T13" fmla="*/ 644525 h 682625"/>
                <a:gd name="T14" fmla="*/ 115887 w 115887"/>
                <a:gd name="T15" fmla="*/ 682625 h 68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887" h="682625">
                  <a:moveTo>
                    <a:pt x="4762" y="0"/>
                  </a:moveTo>
                  <a:cubicBezTo>
                    <a:pt x="3174" y="13758"/>
                    <a:pt x="1587" y="27517"/>
                    <a:pt x="1587" y="53975"/>
                  </a:cubicBezTo>
                  <a:cubicBezTo>
                    <a:pt x="1587" y="80433"/>
                    <a:pt x="0" y="119592"/>
                    <a:pt x="4762" y="158750"/>
                  </a:cubicBezTo>
                  <a:cubicBezTo>
                    <a:pt x="9525" y="197908"/>
                    <a:pt x="22225" y="251883"/>
                    <a:pt x="30162" y="288925"/>
                  </a:cubicBezTo>
                  <a:cubicBezTo>
                    <a:pt x="38100" y="325967"/>
                    <a:pt x="43920" y="337608"/>
                    <a:pt x="52387" y="381000"/>
                  </a:cubicBezTo>
                  <a:cubicBezTo>
                    <a:pt x="60854" y="424392"/>
                    <a:pt x="75141" y="505354"/>
                    <a:pt x="80962" y="549275"/>
                  </a:cubicBezTo>
                  <a:cubicBezTo>
                    <a:pt x="86783" y="593196"/>
                    <a:pt x="81491" y="622300"/>
                    <a:pt x="87312" y="644525"/>
                  </a:cubicBezTo>
                  <a:cubicBezTo>
                    <a:pt x="93133" y="666750"/>
                    <a:pt x="104510" y="674687"/>
                    <a:pt x="115887" y="682625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任意多边形 63"/>
            <p:cNvSpPr>
              <a:spLocks noChangeArrowheads="1"/>
            </p:cNvSpPr>
            <p:nvPr/>
          </p:nvSpPr>
          <p:spPr bwMode="auto">
            <a:xfrm>
              <a:off x="0" y="2837178"/>
              <a:ext cx="200280" cy="1276492"/>
            </a:xfrm>
            <a:custGeom>
              <a:avLst/>
              <a:gdLst>
                <a:gd name="T0" fmla="*/ 141287 w 144462"/>
                <a:gd name="T1" fmla="*/ 0 h 921808"/>
                <a:gd name="T2" fmla="*/ 103187 w 144462"/>
                <a:gd name="T3" fmla="*/ 76200 h 921808"/>
                <a:gd name="T4" fmla="*/ 49212 w 144462"/>
                <a:gd name="T5" fmla="*/ 200025 h 921808"/>
                <a:gd name="T6" fmla="*/ 49212 w 144462"/>
                <a:gd name="T7" fmla="*/ 555625 h 921808"/>
                <a:gd name="T8" fmla="*/ 20637 w 144462"/>
                <a:gd name="T9" fmla="*/ 635000 h 921808"/>
                <a:gd name="T10" fmla="*/ 1587 w 144462"/>
                <a:gd name="T11" fmla="*/ 673100 h 921808"/>
                <a:gd name="T12" fmla="*/ 11112 w 144462"/>
                <a:gd name="T13" fmla="*/ 752475 h 921808"/>
                <a:gd name="T14" fmla="*/ 20637 w 144462"/>
                <a:gd name="T15" fmla="*/ 847725 h 921808"/>
                <a:gd name="T16" fmla="*/ 119062 w 144462"/>
                <a:gd name="T17" fmla="*/ 911225 h 921808"/>
                <a:gd name="T18" fmla="*/ 144462 w 144462"/>
                <a:gd name="T19" fmla="*/ 911225 h 92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462" h="921808">
                  <a:moveTo>
                    <a:pt x="141287" y="0"/>
                  </a:moveTo>
                  <a:cubicBezTo>
                    <a:pt x="129910" y="21431"/>
                    <a:pt x="118533" y="42862"/>
                    <a:pt x="103187" y="76200"/>
                  </a:cubicBezTo>
                  <a:cubicBezTo>
                    <a:pt x="87841" y="109538"/>
                    <a:pt x="58208" y="120121"/>
                    <a:pt x="49212" y="200025"/>
                  </a:cubicBezTo>
                  <a:cubicBezTo>
                    <a:pt x="40216" y="279929"/>
                    <a:pt x="53975" y="483129"/>
                    <a:pt x="49212" y="555625"/>
                  </a:cubicBezTo>
                  <a:cubicBezTo>
                    <a:pt x="44450" y="628121"/>
                    <a:pt x="28575" y="615421"/>
                    <a:pt x="20637" y="635000"/>
                  </a:cubicBezTo>
                  <a:cubicBezTo>
                    <a:pt x="12699" y="654579"/>
                    <a:pt x="3174" y="653521"/>
                    <a:pt x="1587" y="673100"/>
                  </a:cubicBezTo>
                  <a:cubicBezTo>
                    <a:pt x="0" y="692679"/>
                    <a:pt x="7937" y="723371"/>
                    <a:pt x="11112" y="752475"/>
                  </a:cubicBezTo>
                  <a:cubicBezTo>
                    <a:pt x="14287" y="781579"/>
                    <a:pt x="2645" y="821267"/>
                    <a:pt x="20637" y="847725"/>
                  </a:cubicBezTo>
                  <a:cubicBezTo>
                    <a:pt x="38629" y="874183"/>
                    <a:pt x="98425" y="900642"/>
                    <a:pt x="119062" y="911225"/>
                  </a:cubicBezTo>
                  <a:cubicBezTo>
                    <a:pt x="139700" y="921808"/>
                    <a:pt x="142081" y="916516"/>
                    <a:pt x="144462" y="911225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8" name="任意多边形 64"/>
          <p:cNvSpPr>
            <a:spLocks noChangeArrowheads="1"/>
          </p:cNvSpPr>
          <p:nvPr/>
        </p:nvSpPr>
        <p:spPr bwMode="auto">
          <a:xfrm>
            <a:off x="1266825" y="5799138"/>
            <a:ext cx="96838" cy="809625"/>
          </a:xfrm>
          <a:custGeom>
            <a:avLst/>
            <a:gdLst>
              <a:gd name="T0" fmla="*/ 529 w 70379"/>
              <a:gd name="T1" fmla="*/ 584200 h 584200"/>
              <a:gd name="T2" fmla="*/ 38629 w 70379"/>
              <a:gd name="T3" fmla="*/ 539750 h 584200"/>
              <a:gd name="T4" fmla="*/ 25929 w 70379"/>
              <a:gd name="T5" fmla="*/ 434975 h 584200"/>
              <a:gd name="T6" fmla="*/ 10054 w 70379"/>
              <a:gd name="T7" fmla="*/ 377825 h 584200"/>
              <a:gd name="T8" fmla="*/ 529 w 70379"/>
              <a:gd name="T9" fmla="*/ 288925 h 584200"/>
              <a:gd name="T10" fmla="*/ 13229 w 70379"/>
              <a:gd name="T11" fmla="*/ 161925 h 584200"/>
              <a:gd name="T12" fmla="*/ 48154 w 70379"/>
              <a:gd name="T13" fmla="*/ 79375 h 584200"/>
              <a:gd name="T14" fmla="*/ 54504 w 70379"/>
              <a:gd name="T15" fmla="*/ 34925 h 584200"/>
              <a:gd name="T16" fmla="*/ 70379 w 70379"/>
              <a:gd name="T17" fmla="*/ 0 h 584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79" h="584200">
                <a:moveTo>
                  <a:pt x="529" y="584200"/>
                </a:moveTo>
                <a:cubicBezTo>
                  <a:pt x="17462" y="574410"/>
                  <a:pt x="34396" y="564621"/>
                  <a:pt x="38629" y="539750"/>
                </a:cubicBezTo>
                <a:cubicBezTo>
                  <a:pt x="42862" y="514879"/>
                  <a:pt x="30691" y="461962"/>
                  <a:pt x="25929" y="434975"/>
                </a:cubicBezTo>
                <a:cubicBezTo>
                  <a:pt x="21167" y="407988"/>
                  <a:pt x="14287" y="402167"/>
                  <a:pt x="10054" y="377825"/>
                </a:cubicBezTo>
                <a:cubicBezTo>
                  <a:pt x="5821" y="353483"/>
                  <a:pt x="0" y="324908"/>
                  <a:pt x="529" y="288925"/>
                </a:cubicBezTo>
                <a:cubicBezTo>
                  <a:pt x="1058" y="252942"/>
                  <a:pt x="5292" y="196850"/>
                  <a:pt x="13229" y="161925"/>
                </a:cubicBezTo>
                <a:cubicBezTo>
                  <a:pt x="21166" y="127000"/>
                  <a:pt x="41275" y="100541"/>
                  <a:pt x="48154" y="79375"/>
                </a:cubicBezTo>
                <a:cubicBezTo>
                  <a:pt x="55033" y="58209"/>
                  <a:pt x="50800" y="48154"/>
                  <a:pt x="54504" y="34925"/>
                </a:cubicBezTo>
                <a:cubicBezTo>
                  <a:pt x="58208" y="21696"/>
                  <a:pt x="64293" y="10848"/>
                  <a:pt x="70379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49" name="任意多边形 65"/>
          <p:cNvSpPr>
            <a:spLocks noChangeArrowheads="1"/>
          </p:cNvSpPr>
          <p:nvPr/>
        </p:nvSpPr>
        <p:spPr bwMode="auto">
          <a:xfrm>
            <a:off x="1304925" y="5808663"/>
            <a:ext cx="538163" cy="636587"/>
          </a:xfrm>
          <a:custGeom>
            <a:avLst/>
            <a:gdLst>
              <a:gd name="T0" fmla="*/ 39158 w 388408"/>
              <a:gd name="T1" fmla="*/ 0 h 460375"/>
              <a:gd name="T2" fmla="*/ 51858 w 388408"/>
              <a:gd name="T3" fmla="*/ 50800 h 460375"/>
              <a:gd name="T4" fmla="*/ 51858 w 388408"/>
              <a:gd name="T5" fmla="*/ 165100 h 460375"/>
              <a:gd name="T6" fmla="*/ 23283 w 388408"/>
              <a:gd name="T7" fmla="*/ 247650 h 460375"/>
              <a:gd name="T8" fmla="*/ 4233 w 388408"/>
              <a:gd name="T9" fmla="*/ 292100 h 460375"/>
              <a:gd name="T10" fmla="*/ 1058 w 388408"/>
              <a:gd name="T11" fmla="*/ 307975 h 460375"/>
              <a:gd name="T12" fmla="*/ 10583 w 388408"/>
              <a:gd name="T13" fmla="*/ 330200 h 460375"/>
              <a:gd name="T14" fmla="*/ 39158 w 388408"/>
              <a:gd name="T15" fmla="*/ 352425 h 460375"/>
              <a:gd name="T16" fmla="*/ 39158 w 388408"/>
              <a:gd name="T17" fmla="*/ 371475 h 460375"/>
              <a:gd name="T18" fmla="*/ 35983 w 388408"/>
              <a:gd name="T19" fmla="*/ 406400 h 460375"/>
              <a:gd name="T20" fmla="*/ 51858 w 388408"/>
              <a:gd name="T21" fmla="*/ 422275 h 460375"/>
              <a:gd name="T22" fmla="*/ 74083 w 388408"/>
              <a:gd name="T23" fmla="*/ 419100 h 460375"/>
              <a:gd name="T24" fmla="*/ 74083 w 388408"/>
              <a:gd name="T25" fmla="*/ 406400 h 460375"/>
              <a:gd name="T26" fmla="*/ 70908 w 388408"/>
              <a:gd name="T27" fmla="*/ 384175 h 460375"/>
              <a:gd name="T28" fmla="*/ 77258 w 388408"/>
              <a:gd name="T29" fmla="*/ 361950 h 460375"/>
              <a:gd name="T30" fmla="*/ 99483 w 388408"/>
              <a:gd name="T31" fmla="*/ 365125 h 460375"/>
              <a:gd name="T32" fmla="*/ 134408 w 388408"/>
              <a:gd name="T33" fmla="*/ 393700 h 460375"/>
              <a:gd name="T34" fmla="*/ 178858 w 388408"/>
              <a:gd name="T35" fmla="*/ 444500 h 460375"/>
              <a:gd name="T36" fmla="*/ 223308 w 388408"/>
              <a:gd name="T37" fmla="*/ 454025 h 460375"/>
              <a:gd name="T38" fmla="*/ 328083 w 388408"/>
              <a:gd name="T39" fmla="*/ 457200 h 460375"/>
              <a:gd name="T40" fmla="*/ 378883 w 388408"/>
              <a:gd name="T41" fmla="*/ 434975 h 460375"/>
              <a:gd name="T42" fmla="*/ 385233 w 388408"/>
              <a:gd name="T43" fmla="*/ 422275 h 460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8408" h="460375">
                <a:moveTo>
                  <a:pt x="39158" y="0"/>
                </a:moveTo>
                <a:cubicBezTo>
                  <a:pt x="44449" y="11641"/>
                  <a:pt x="49741" y="23283"/>
                  <a:pt x="51858" y="50800"/>
                </a:cubicBezTo>
                <a:cubicBezTo>
                  <a:pt x="53975" y="78317"/>
                  <a:pt x="56621" y="132292"/>
                  <a:pt x="51858" y="165100"/>
                </a:cubicBezTo>
                <a:cubicBezTo>
                  <a:pt x="47095" y="197908"/>
                  <a:pt x="31221" y="226483"/>
                  <a:pt x="23283" y="247650"/>
                </a:cubicBezTo>
                <a:cubicBezTo>
                  <a:pt x="15346" y="268817"/>
                  <a:pt x="7937" y="282046"/>
                  <a:pt x="4233" y="292100"/>
                </a:cubicBezTo>
                <a:cubicBezTo>
                  <a:pt x="529" y="302154"/>
                  <a:pt x="0" y="301625"/>
                  <a:pt x="1058" y="307975"/>
                </a:cubicBezTo>
                <a:cubicBezTo>
                  <a:pt x="2116" y="314325"/>
                  <a:pt x="4233" y="322792"/>
                  <a:pt x="10583" y="330200"/>
                </a:cubicBezTo>
                <a:cubicBezTo>
                  <a:pt x="16933" y="337608"/>
                  <a:pt x="34396" y="345546"/>
                  <a:pt x="39158" y="352425"/>
                </a:cubicBezTo>
                <a:cubicBezTo>
                  <a:pt x="43920" y="359304"/>
                  <a:pt x="39687" y="362479"/>
                  <a:pt x="39158" y="371475"/>
                </a:cubicBezTo>
                <a:cubicBezTo>
                  <a:pt x="38629" y="380471"/>
                  <a:pt x="33866" y="397933"/>
                  <a:pt x="35983" y="406400"/>
                </a:cubicBezTo>
                <a:cubicBezTo>
                  <a:pt x="38100" y="414867"/>
                  <a:pt x="45508" y="420158"/>
                  <a:pt x="51858" y="422275"/>
                </a:cubicBezTo>
                <a:cubicBezTo>
                  <a:pt x="58208" y="424392"/>
                  <a:pt x="70379" y="421746"/>
                  <a:pt x="74083" y="419100"/>
                </a:cubicBezTo>
                <a:cubicBezTo>
                  <a:pt x="77787" y="416454"/>
                  <a:pt x="74612" y="412221"/>
                  <a:pt x="74083" y="406400"/>
                </a:cubicBezTo>
                <a:cubicBezTo>
                  <a:pt x="73554" y="400579"/>
                  <a:pt x="70379" y="391583"/>
                  <a:pt x="70908" y="384175"/>
                </a:cubicBezTo>
                <a:cubicBezTo>
                  <a:pt x="71437" y="376767"/>
                  <a:pt x="72496" y="365125"/>
                  <a:pt x="77258" y="361950"/>
                </a:cubicBezTo>
                <a:cubicBezTo>
                  <a:pt x="82020" y="358775"/>
                  <a:pt x="89958" y="359833"/>
                  <a:pt x="99483" y="365125"/>
                </a:cubicBezTo>
                <a:cubicBezTo>
                  <a:pt x="109008" y="370417"/>
                  <a:pt x="121179" y="380471"/>
                  <a:pt x="134408" y="393700"/>
                </a:cubicBezTo>
                <a:cubicBezTo>
                  <a:pt x="147637" y="406929"/>
                  <a:pt x="164041" y="434446"/>
                  <a:pt x="178858" y="444500"/>
                </a:cubicBezTo>
                <a:cubicBezTo>
                  <a:pt x="193675" y="454554"/>
                  <a:pt x="198437" y="451908"/>
                  <a:pt x="223308" y="454025"/>
                </a:cubicBezTo>
                <a:cubicBezTo>
                  <a:pt x="248179" y="456142"/>
                  <a:pt x="302154" y="460375"/>
                  <a:pt x="328083" y="457200"/>
                </a:cubicBezTo>
                <a:cubicBezTo>
                  <a:pt x="354012" y="454025"/>
                  <a:pt x="369358" y="440796"/>
                  <a:pt x="378883" y="434975"/>
                </a:cubicBezTo>
                <a:cubicBezTo>
                  <a:pt x="388408" y="429154"/>
                  <a:pt x="386820" y="425714"/>
                  <a:pt x="385233" y="42227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450" name="Group 67"/>
          <p:cNvGrpSpPr>
            <a:grpSpLocks/>
          </p:cNvGrpSpPr>
          <p:nvPr/>
        </p:nvGrpSpPr>
        <p:grpSpPr bwMode="auto">
          <a:xfrm>
            <a:off x="1512888" y="4111625"/>
            <a:ext cx="333375" cy="2286000"/>
            <a:chOff x="0" y="0"/>
            <a:chExt cx="333284" cy="2285372"/>
          </a:xfrm>
        </p:grpSpPr>
        <p:sp>
          <p:nvSpPr>
            <p:cNvPr id="16451" name="任意多边形 67"/>
            <p:cNvSpPr>
              <a:spLocks noChangeArrowheads="1"/>
            </p:cNvSpPr>
            <p:nvPr/>
          </p:nvSpPr>
          <p:spPr bwMode="auto">
            <a:xfrm>
              <a:off x="0" y="1190298"/>
              <a:ext cx="330110" cy="1095074"/>
            </a:xfrm>
            <a:custGeom>
              <a:avLst/>
              <a:gdLst>
                <a:gd name="T0" fmla="*/ 114829 w 238654"/>
                <a:gd name="T1" fmla="*/ 0 h 790575"/>
                <a:gd name="T2" fmla="*/ 89429 w 238654"/>
                <a:gd name="T3" fmla="*/ 60325 h 790575"/>
                <a:gd name="T4" fmla="*/ 54504 w 238654"/>
                <a:gd name="T5" fmla="*/ 330200 h 790575"/>
                <a:gd name="T6" fmla="*/ 6879 w 238654"/>
                <a:gd name="T7" fmla="*/ 577850 h 790575"/>
                <a:gd name="T8" fmla="*/ 13229 w 238654"/>
                <a:gd name="T9" fmla="*/ 654050 h 790575"/>
                <a:gd name="T10" fmla="*/ 73554 w 238654"/>
                <a:gd name="T11" fmla="*/ 720725 h 790575"/>
                <a:gd name="T12" fmla="*/ 124354 w 238654"/>
                <a:gd name="T13" fmla="*/ 755650 h 790575"/>
                <a:gd name="T14" fmla="*/ 219604 w 238654"/>
                <a:gd name="T15" fmla="*/ 777875 h 790575"/>
                <a:gd name="T16" fmla="*/ 238654 w 238654"/>
                <a:gd name="T17" fmla="*/ 790575 h 790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654" h="790575">
                  <a:moveTo>
                    <a:pt x="114829" y="0"/>
                  </a:moveTo>
                  <a:cubicBezTo>
                    <a:pt x="107156" y="2646"/>
                    <a:pt x="99483" y="5292"/>
                    <a:pt x="89429" y="60325"/>
                  </a:cubicBezTo>
                  <a:cubicBezTo>
                    <a:pt x="79375" y="115358"/>
                    <a:pt x="68262" y="243946"/>
                    <a:pt x="54504" y="330200"/>
                  </a:cubicBezTo>
                  <a:cubicBezTo>
                    <a:pt x="40746" y="416454"/>
                    <a:pt x="13758" y="523875"/>
                    <a:pt x="6879" y="577850"/>
                  </a:cubicBezTo>
                  <a:cubicBezTo>
                    <a:pt x="0" y="631825"/>
                    <a:pt x="2117" y="630238"/>
                    <a:pt x="13229" y="654050"/>
                  </a:cubicBezTo>
                  <a:cubicBezTo>
                    <a:pt x="24342" y="677863"/>
                    <a:pt x="55033" y="703792"/>
                    <a:pt x="73554" y="720725"/>
                  </a:cubicBezTo>
                  <a:cubicBezTo>
                    <a:pt x="92075" y="737658"/>
                    <a:pt x="100012" y="746125"/>
                    <a:pt x="124354" y="755650"/>
                  </a:cubicBezTo>
                  <a:cubicBezTo>
                    <a:pt x="148696" y="765175"/>
                    <a:pt x="200554" y="772054"/>
                    <a:pt x="219604" y="777875"/>
                  </a:cubicBezTo>
                  <a:cubicBezTo>
                    <a:pt x="238654" y="783696"/>
                    <a:pt x="238654" y="787135"/>
                    <a:pt x="238654" y="790575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任意多边形 68"/>
            <p:cNvSpPr>
              <a:spLocks noChangeArrowheads="1"/>
            </p:cNvSpPr>
            <p:nvPr/>
          </p:nvSpPr>
          <p:spPr bwMode="auto">
            <a:xfrm>
              <a:off x="153945" y="0"/>
              <a:ext cx="179339" cy="1195060"/>
            </a:xfrm>
            <a:custGeom>
              <a:avLst/>
              <a:gdLst>
                <a:gd name="T0" fmla="*/ 0 w 129117"/>
                <a:gd name="T1" fmla="*/ 863600 h 863600"/>
                <a:gd name="T2" fmla="*/ 63500 w 129117"/>
                <a:gd name="T3" fmla="*/ 835025 h 863600"/>
                <a:gd name="T4" fmla="*/ 111125 w 129117"/>
                <a:gd name="T5" fmla="*/ 793750 h 863600"/>
                <a:gd name="T6" fmla="*/ 104775 w 129117"/>
                <a:gd name="T7" fmla="*/ 622300 h 863600"/>
                <a:gd name="T8" fmla="*/ 117475 w 129117"/>
                <a:gd name="T9" fmla="*/ 469900 h 863600"/>
                <a:gd name="T10" fmla="*/ 101600 w 129117"/>
                <a:gd name="T11" fmla="*/ 301625 h 863600"/>
                <a:gd name="T12" fmla="*/ 127000 w 129117"/>
                <a:gd name="T13" fmla="*/ 241300 h 863600"/>
                <a:gd name="T14" fmla="*/ 114300 w 129117"/>
                <a:gd name="T15" fmla="*/ 180975 h 863600"/>
                <a:gd name="T16" fmla="*/ 114300 w 129117"/>
                <a:gd name="T17" fmla="*/ 155575 h 863600"/>
                <a:gd name="T18" fmla="*/ 120650 w 129117"/>
                <a:gd name="T19" fmla="*/ 82550 h 863600"/>
                <a:gd name="T20" fmla="*/ 95250 w 129117"/>
                <a:gd name="T21" fmla="*/ 0 h 86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117" h="863600">
                  <a:moveTo>
                    <a:pt x="0" y="863600"/>
                  </a:moveTo>
                  <a:cubicBezTo>
                    <a:pt x="22489" y="855133"/>
                    <a:pt x="44979" y="846667"/>
                    <a:pt x="63500" y="835025"/>
                  </a:cubicBezTo>
                  <a:cubicBezTo>
                    <a:pt x="82021" y="823383"/>
                    <a:pt x="104246" y="829204"/>
                    <a:pt x="111125" y="793750"/>
                  </a:cubicBezTo>
                  <a:cubicBezTo>
                    <a:pt x="118004" y="758296"/>
                    <a:pt x="103717" y="676275"/>
                    <a:pt x="104775" y="622300"/>
                  </a:cubicBezTo>
                  <a:cubicBezTo>
                    <a:pt x="105833" y="568325"/>
                    <a:pt x="118004" y="523346"/>
                    <a:pt x="117475" y="469900"/>
                  </a:cubicBezTo>
                  <a:cubicBezTo>
                    <a:pt x="116946" y="416454"/>
                    <a:pt x="100012" y="339725"/>
                    <a:pt x="101600" y="301625"/>
                  </a:cubicBezTo>
                  <a:cubicBezTo>
                    <a:pt x="103188" y="263525"/>
                    <a:pt x="124883" y="261408"/>
                    <a:pt x="127000" y="241300"/>
                  </a:cubicBezTo>
                  <a:cubicBezTo>
                    <a:pt x="129117" y="221192"/>
                    <a:pt x="116417" y="195263"/>
                    <a:pt x="114300" y="180975"/>
                  </a:cubicBezTo>
                  <a:cubicBezTo>
                    <a:pt x="112183" y="166688"/>
                    <a:pt x="113242" y="171979"/>
                    <a:pt x="114300" y="155575"/>
                  </a:cubicBezTo>
                  <a:cubicBezTo>
                    <a:pt x="115358" y="139171"/>
                    <a:pt x="123825" y="108479"/>
                    <a:pt x="120650" y="82550"/>
                  </a:cubicBezTo>
                  <a:cubicBezTo>
                    <a:pt x="117475" y="56621"/>
                    <a:pt x="106362" y="28310"/>
                    <a:pt x="95250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53" name="任意多边形 69"/>
          <p:cNvSpPr>
            <a:spLocks noChangeArrowheads="1"/>
          </p:cNvSpPr>
          <p:nvPr/>
        </p:nvSpPr>
        <p:spPr bwMode="auto">
          <a:xfrm>
            <a:off x="1609725" y="2538413"/>
            <a:ext cx="225425" cy="777875"/>
          </a:xfrm>
          <a:custGeom>
            <a:avLst/>
            <a:gdLst>
              <a:gd name="T0" fmla="*/ 0 w 162983"/>
              <a:gd name="T1" fmla="*/ 0 h 561975"/>
              <a:gd name="T2" fmla="*/ 50800 w 162983"/>
              <a:gd name="T3" fmla="*/ 9525 h 561975"/>
              <a:gd name="T4" fmla="*/ 95250 w 162983"/>
              <a:gd name="T5" fmla="*/ 28575 h 561975"/>
              <a:gd name="T6" fmla="*/ 136525 w 162983"/>
              <a:gd name="T7" fmla="*/ 95250 h 561975"/>
              <a:gd name="T8" fmla="*/ 127000 w 162983"/>
              <a:gd name="T9" fmla="*/ 155575 h 561975"/>
              <a:gd name="T10" fmla="*/ 117475 w 162983"/>
              <a:gd name="T11" fmla="*/ 180975 h 561975"/>
              <a:gd name="T12" fmla="*/ 149225 w 162983"/>
              <a:gd name="T13" fmla="*/ 241300 h 561975"/>
              <a:gd name="T14" fmla="*/ 158750 w 162983"/>
              <a:gd name="T15" fmla="*/ 263525 h 561975"/>
              <a:gd name="T16" fmla="*/ 123825 w 162983"/>
              <a:gd name="T17" fmla="*/ 288925 h 561975"/>
              <a:gd name="T18" fmla="*/ 130175 w 162983"/>
              <a:gd name="T19" fmla="*/ 333375 h 561975"/>
              <a:gd name="T20" fmla="*/ 101600 w 162983"/>
              <a:gd name="T21" fmla="*/ 381000 h 561975"/>
              <a:gd name="T22" fmla="*/ 63500 w 162983"/>
              <a:gd name="T23" fmla="*/ 377825 h 561975"/>
              <a:gd name="T24" fmla="*/ 25400 w 162983"/>
              <a:gd name="T25" fmla="*/ 428625 h 561975"/>
              <a:gd name="T26" fmla="*/ 19050 w 162983"/>
              <a:gd name="T27" fmla="*/ 501650 h 561975"/>
              <a:gd name="T28" fmla="*/ 82550 w 162983"/>
              <a:gd name="T29" fmla="*/ 561975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2983" h="561975">
                <a:moveTo>
                  <a:pt x="0" y="0"/>
                </a:moveTo>
                <a:cubicBezTo>
                  <a:pt x="17462" y="2381"/>
                  <a:pt x="34925" y="4763"/>
                  <a:pt x="50800" y="9525"/>
                </a:cubicBezTo>
                <a:cubicBezTo>
                  <a:pt x="66675" y="14287"/>
                  <a:pt x="80963" y="14288"/>
                  <a:pt x="95250" y="28575"/>
                </a:cubicBezTo>
                <a:cubicBezTo>
                  <a:pt x="109537" y="42862"/>
                  <a:pt x="131233" y="74084"/>
                  <a:pt x="136525" y="95250"/>
                </a:cubicBezTo>
                <a:cubicBezTo>
                  <a:pt x="141817" y="116416"/>
                  <a:pt x="130175" y="141288"/>
                  <a:pt x="127000" y="155575"/>
                </a:cubicBezTo>
                <a:cubicBezTo>
                  <a:pt x="123825" y="169862"/>
                  <a:pt x="113771" y="166688"/>
                  <a:pt x="117475" y="180975"/>
                </a:cubicBezTo>
                <a:cubicBezTo>
                  <a:pt x="121179" y="195262"/>
                  <a:pt x="142346" y="227542"/>
                  <a:pt x="149225" y="241300"/>
                </a:cubicBezTo>
                <a:cubicBezTo>
                  <a:pt x="156104" y="255058"/>
                  <a:pt x="162983" y="255588"/>
                  <a:pt x="158750" y="263525"/>
                </a:cubicBezTo>
                <a:cubicBezTo>
                  <a:pt x="154517" y="271462"/>
                  <a:pt x="128587" y="277283"/>
                  <a:pt x="123825" y="288925"/>
                </a:cubicBezTo>
                <a:cubicBezTo>
                  <a:pt x="119063" y="300567"/>
                  <a:pt x="133879" y="318029"/>
                  <a:pt x="130175" y="333375"/>
                </a:cubicBezTo>
                <a:cubicBezTo>
                  <a:pt x="126471" y="348721"/>
                  <a:pt x="112713" y="373592"/>
                  <a:pt x="101600" y="381000"/>
                </a:cubicBezTo>
                <a:cubicBezTo>
                  <a:pt x="90488" y="388408"/>
                  <a:pt x="76200" y="369888"/>
                  <a:pt x="63500" y="377825"/>
                </a:cubicBezTo>
                <a:cubicBezTo>
                  <a:pt x="50800" y="385762"/>
                  <a:pt x="32808" y="407988"/>
                  <a:pt x="25400" y="428625"/>
                </a:cubicBezTo>
                <a:cubicBezTo>
                  <a:pt x="17992" y="449262"/>
                  <a:pt x="9525" y="479425"/>
                  <a:pt x="19050" y="501650"/>
                </a:cubicBezTo>
                <a:cubicBezTo>
                  <a:pt x="28575" y="523875"/>
                  <a:pt x="55562" y="542925"/>
                  <a:pt x="82550" y="56197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4" name="任意多边形 70"/>
          <p:cNvSpPr>
            <a:spLocks noChangeArrowheads="1"/>
          </p:cNvSpPr>
          <p:nvPr/>
        </p:nvSpPr>
        <p:spPr bwMode="auto">
          <a:xfrm>
            <a:off x="1711325" y="2532063"/>
            <a:ext cx="687388" cy="784225"/>
          </a:xfrm>
          <a:custGeom>
            <a:avLst/>
            <a:gdLst>
              <a:gd name="T0" fmla="*/ 0 w 496358"/>
              <a:gd name="T1" fmla="*/ 566208 h 566208"/>
              <a:gd name="T2" fmla="*/ 73025 w 496358"/>
              <a:gd name="T3" fmla="*/ 505883 h 566208"/>
              <a:gd name="T4" fmla="*/ 222250 w 496358"/>
              <a:gd name="T5" fmla="*/ 401108 h 566208"/>
              <a:gd name="T6" fmla="*/ 231775 w 496358"/>
              <a:gd name="T7" fmla="*/ 372533 h 566208"/>
              <a:gd name="T8" fmla="*/ 206375 w 496358"/>
              <a:gd name="T9" fmla="*/ 347133 h 566208"/>
              <a:gd name="T10" fmla="*/ 177800 w 496358"/>
              <a:gd name="T11" fmla="*/ 283633 h 566208"/>
              <a:gd name="T12" fmla="*/ 174625 w 496358"/>
              <a:gd name="T13" fmla="*/ 182033 h 566208"/>
              <a:gd name="T14" fmla="*/ 165100 w 496358"/>
              <a:gd name="T15" fmla="*/ 140758 h 566208"/>
              <a:gd name="T16" fmla="*/ 177800 w 496358"/>
              <a:gd name="T17" fmla="*/ 77258 h 566208"/>
              <a:gd name="T18" fmla="*/ 244475 w 496358"/>
              <a:gd name="T19" fmla="*/ 20108 h 566208"/>
              <a:gd name="T20" fmla="*/ 327025 w 496358"/>
              <a:gd name="T21" fmla="*/ 1058 h 566208"/>
              <a:gd name="T22" fmla="*/ 365125 w 496358"/>
              <a:gd name="T23" fmla="*/ 13758 h 566208"/>
              <a:gd name="T24" fmla="*/ 403225 w 496358"/>
              <a:gd name="T25" fmla="*/ 29633 h 566208"/>
              <a:gd name="T26" fmla="*/ 454025 w 496358"/>
              <a:gd name="T27" fmla="*/ 45508 h 566208"/>
              <a:gd name="T28" fmla="*/ 488950 w 496358"/>
              <a:gd name="T29" fmla="*/ 80433 h 566208"/>
              <a:gd name="T30" fmla="*/ 492125 w 496358"/>
              <a:gd name="T31" fmla="*/ 201083 h 566208"/>
              <a:gd name="T32" fmla="*/ 463550 w 496358"/>
              <a:gd name="T33" fmla="*/ 267758 h 566208"/>
              <a:gd name="T34" fmla="*/ 431800 w 496358"/>
              <a:gd name="T35" fmla="*/ 350308 h 566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6358" h="566208">
                <a:moveTo>
                  <a:pt x="0" y="566208"/>
                </a:moveTo>
                <a:cubicBezTo>
                  <a:pt x="17991" y="549804"/>
                  <a:pt x="35983" y="533400"/>
                  <a:pt x="73025" y="505883"/>
                </a:cubicBezTo>
                <a:cubicBezTo>
                  <a:pt x="110067" y="478366"/>
                  <a:pt x="195792" y="423333"/>
                  <a:pt x="222250" y="401108"/>
                </a:cubicBezTo>
                <a:cubicBezTo>
                  <a:pt x="248708" y="378883"/>
                  <a:pt x="234421" y="381529"/>
                  <a:pt x="231775" y="372533"/>
                </a:cubicBezTo>
                <a:cubicBezTo>
                  <a:pt x="229129" y="363537"/>
                  <a:pt x="215371" y="361950"/>
                  <a:pt x="206375" y="347133"/>
                </a:cubicBezTo>
                <a:cubicBezTo>
                  <a:pt x="197379" y="332316"/>
                  <a:pt x="183092" y="311150"/>
                  <a:pt x="177800" y="283633"/>
                </a:cubicBezTo>
                <a:cubicBezTo>
                  <a:pt x="172508" y="256116"/>
                  <a:pt x="176742" y="205846"/>
                  <a:pt x="174625" y="182033"/>
                </a:cubicBezTo>
                <a:cubicBezTo>
                  <a:pt x="172508" y="158220"/>
                  <a:pt x="164571" y="158220"/>
                  <a:pt x="165100" y="140758"/>
                </a:cubicBezTo>
                <a:cubicBezTo>
                  <a:pt x="165629" y="123296"/>
                  <a:pt x="164571" y="97366"/>
                  <a:pt x="177800" y="77258"/>
                </a:cubicBezTo>
                <a:cubicBezTo>
                  <a:pt x="191029" y="57150"/>
                  <a:pt x="219604" y="32808"/>
                  <a:pt x="244475" y="20108"/>
                </a:cubicBezTo>
                <a:cubicBezTo>
                  <a:pt x="269346" y="7408"/>
                  <a:pt x="306917" y="2116"/>
                  <a:pt x="327025" y="1058"/>
                </a:cubicBezTo>
                <a:cubicBezTo>
                  <a:pt x="347133" y="0"/>
                  <a:pt x="352425" y="8995"/>
                  <a:pt x="365125" y="13758"/>
                </a:cubicBezTo>
                <a:cubicBezTo>
                  <a:pt x="377825" y="18521"/>
                  <a:pt x="388408" y="24341"/>
                  <a:pt x="403225" y="29633"/>
                </a:cubicBezTo>
                <a:cubicBezTo>
                  <a:pt x="418042" y="34925"/>
                  <a:pt x="439737" y="37041"/>
                  <a:pt x="454025" y="45508"/>
                </a:cubicBezTo>
                <a:cubicBezTo>
                  <a:pt x="468313" y="53975"/>
                  <a:pt x="482600" y="54504"/>
                  <a:pt x="488950" y="80433"/>
                </a:cubicBezTo>
                <a:cubicBezTo>
                  <a:pt x="495300" y="106362"/>
                  <a:pt x="496358" y="169862"/>
                  <a:pt x="492125" y="201083"/>
                </a:cubicBezTo>
                <a:cubicBezTo>
                  <a:pt x="487892" y="232304"/>
                  <a:pt x="473604" y="242887"/>
                  <a:pt x="463550" y="267758"/>
                </a:cubicBezTo>
                <a:cubicBezTo>
                  <a:pt x="453496" y="292629"/>
                  <a:pt x="431800" y="350308"/>
                  <a:pt x="431800" y="350308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5" name="任意多边形 71"/>
          <p:cNvSpPr>
            <a:spLocks noChangeArrowheads="1"/>
          </p:cNvSpPr>
          <p:nvPr/>
        </p:nvSpPr>
        <p:spPr bwMode="auto">
          <a:xfrm>
            <a:off x="2305050" y="2590800"/>
            <a:ext cx="1443038" cy="547688"/>
          </a:xfrm>
          <a:custGeom>
            <a:avLst/>
            <a:gdLst>
              <a:gd name="T0" fmla="*/ 2117 w 1041929"/>
              <a:gd name="T1" fmla="*/ 302154 h 396346"/>
              <a:gd name="T2" fmla="*/ 21167 w 1041929"/>
              <a:gd name="T3" fmla="*/ 362479 h 396346"/>
              <a:gd name="T4" fmla="*/ 129117 w 1041929"/>
              <a:gd name="T5" fmla="*/ 394229 h 396346"/>
              <a:gd name="T6" fmla="*/ 208492 w 1041929"/>
              <a:gd name="T7" fmla="*/ 349779 h 396346"/>
              <a:gd name="T8" fmla="*/ 446617 w 1041929"/>
              <a:gd name="T9" fmla="*/ 333904 h 396346"/>
              <a:gd name="T10" fmla="*/ 592667 w 1041929"/>
              <a:gd name="T11" fmla="*/ 267229 h 396346"/>
              <a:gd name="T12" fmla="*/ 779992 w 1041929"/>
              <a:gd name="T13" fmla="*/ 162454 h 396346"/>
              <a:gd name="T14" fmla="*/ 843492 w 1041929"/>
              <a:gd name="T15" fmla="*/ 95779 h 396346"/>
              <a:gd name="T16" fmla="*/ 1011767 w 1041929"/>
              <a:gd name="T17" fmla="*/ 10054 h 396346"/>
              <a:gd name="T18" fmla="*/ 1024467 w 1041929"/>
              <a:gd name="T19" fmla="*/ 35454 h 396346"/>
              <a:gd name="T20" fmla="*/ 1011767 w 1041929"/>
              <a:gd name="T21" fmla="*/ 38629 h 396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1929" h="396346">
                <a:moveTo>
                  <a:pt x="2117" y="302154"/>
                </a:moveTo>
                <a:cubicBezTo>
                  <a:pt x="1058" y="324643"/>
                  <a:pt x="0" y="347133"/>
                  <a:pt x="21167" y="362479"/>
                </a:cubicBezTo>
                <a:cubicBezTo>
                  <a:pt x="42334" y="377825"/>
                  <a:pt x="97896" y="396346"/>
                  <a:pt x="129117" y="394229"/>
                </a:cubicBezTo>
                <a:cubicBezTo>
                  <a:pt x="160338" y="392112"/>
                  <a:pt x="155575" y="359833"/>
                  <a:pt x="208492" y="349779"/>
                </a:cubicBezTo>
                <a:cubicBezTo>
                  <a:pt x="261409" y="339725"/>
                  <a:pt x="382588" y="347662"/>
                  <a:pt x="446617" y="333904"/>
                </a:cubicBezTo>
                <a:cubicBezTo>
                  <a:pt x="510646" y="320146"/>
                  <a:pt x="537105" y="295804"/>
                  <a:pt x="592667" y="267229"/>
                </a:cubicBezTo>
                <a:cubicBezTo>
                  <a:pt x="648230" y="238654"/>
                  <a:pt x="738188" y="191029"/>
                  <a:pt x="779992" y="162454"/>
                </a:cubicBezTo>
                <a:cubicBezTo>
                  <a:pt x="821796" y="133879"/>
                  <a:pt x="804863" y="121179"/>
                  <a:pt x="843492" y="95779"/>
                </a:cubicBezTo>
                <a:cubicBezTo>
                  <a:pt x="882121" y="70379"/>
                  <a:pt x="981605" y="20108"/>
                  <a:pt x="1011767" y="10054"/>
                </a:cubicBezTo>
                <a:cubicBezTo>
                  <a:pt x="1041929" y="0"/>
                  <a:pt x="1024467" y="30692"/>
                  <a:pt x="1024467" y="35454"/>
                </a:cubicBezTo>
                <a:cubicBezTo>
                  <a:pt x="1024467" y="40216"/>
                  <a:pt x="1018117" y="39422"/>
                  <a:pt x="1011767" y="38629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6" name="任意多边形 72"/>
          <p:cNvSpPr>
            <a:spLocks noChangeArrowheads="1"/>
          </p:cNvSpPr>
          <p:nvPr/>
        </p:nvSpPr>
        <p:spPr bwMode="auto">
          <a:xfrm>
            <a:off x="2641600" y="2647950"/>
            <a:ext cx="1077913" cy="1436688"/>
          </a:xfrm>
          <a:custGeom>
            <a:avLst/>
            <a:gdLst>
              <a:gd name="T0" fmla="*/ 778404 w 778404"/>
              <a:gd name="T1" fmla="*/ 0 h 1038225"/>
              <a:gd name="T2" fmla="*/ 733954 w 778404"/>
              <a:gd name="T3" fmla="*/ 38100 h 1038225"/>
              <a:gd name="T4" fmla="*/ 708554 w 778404"/>
              <a:gd name="T5" fmla="*/ 63500 h 1038225"/>
              <a:gd name="T6" fmla="*/ 724429 w 778404"/>
              <a:gd name="T7" fmla="*/ 133350 h 1038225"/>
              <a:gd name="T8" fmla="*/ 673629 w 778404"/>
              <a:gd name="T9" fmla="*/ 158750 h 1038225"/>
              <a:gd name="T10" fmla="*/ 626004 w 778404"/>
              <a:gd name="T11" fmla="*/ 184150 h 1038225"/>
              <a:gd name="T12" fmla="*/ 584729 w 778404"/>
              <a:gd name="T13" fmla="*/ 187325 h 1038225"/>
              <a:gd name="T14" fmla="*/ 492654 w 778404"/>
              <a:gd name="T15" fmla="*/ 282575 h 1038225"/>
              <a:gd name="T16" fmla="*/ 359304 w 778404"/>
              <a:gd name="T17" fmla="*/ 384175 h 1038225"/>
              <a:gd name="T18" fmla="*/ 213254 w 778404"/>
              <a:gd name="T19" fmla="*/ 482600 h 1038225"/>
              <a:gd name="T20" fmla="*/ 108479 w 778404"/>
              <a:gd name="T21" fmla="*/ 571500 h 1038225"/>
              <a:gd name="T22" fmla="*/ 48154 w 778404"/>
              <a:gd name="T23" fmla="*/ 641350 h 1038225"/>
              <a:gd name="T24" fmla="*/ 41804 w 778404"/>
              <a:gd name="T25" fmla="*/ 736600 h 1038225"/>
              <a:gd name="T26" fmla="*/ 25929 w 778404"/>
              <a:gd name="T27" fmla="*/ 781050 h 1038225"/>
              <a:gd name="T28" fmla="*/ 13229 w 778404"/>
              <a:gd name="T29" fmla="*/ 815975 h 1038225"/>
              <a:gd name="T30" fmla="*/ 529 w 778404"/>
              <a:gd name="T31" fmla="*/ 917575 h 1038225"/>
              <a:gd name="T32" fmla="*/ 10054 w 778404"/>
              <a:gd name="T33" fmla="*/ 1038225 h 1038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8404" h="1038225">
                <a:moveTo>
                  <a:pt x="778404" y="0"/>
                </a:moveTo>
                <a:cubicBezTo>
                  <a:pt x="762000" y="13758"/>
                  <a:pt x="745596" y="27517"/>
                  <a:pt x="733954" y="38100"/>
                </a:cubicBezTo>
                <a:cubicBezTo>
                  <a:pt x="722312" y="48683"/>
                  <a:pt x="710142" y="47625"/>
                  <a:pt x="708554" y="63500"/>
                </a:cubicBezTo>
                <a:cubicBezTo>
                  <a:pt x="706967" y="79375"/>
                  <a:pt x="730250" y="117475"/>
                  <a:pt x="724429" y="133350"/>
                </a:cubicBezTo>
                <a:cubicBezTo>
                  <a:pt x="718608" y="149225"/>
                  <a:pt x="690033" y="150283"/>
                  <a:pt x="673629" y="158750"/>
                </a:cubicBezTo>
                <a:cubicBezTo>
                  <a:pt x="657225" y="167217"/>
                  <a:pt x="640821" y="179387"/>
                  <a:pt x="626004" y="184150"/>
                </a:cubicBezTo>
                <a:cubicBezTo>
                  <a:pt x="611187" y="188913"/>
                  <a:pt x="606954" y="170921"/>
                  <a:pt x="584729" y="187325"/>
                </a:cubicBezTo>
                <a:cubicBezTo>
                  <a:pt x="562504" y="203729"/>
                  <a:pt x="530225" y="249767"/>
                  <a:pt x="492654" y="282575"/>
                </a:cubicBezTo>
                <a:cubicBezTo>
                  <a:pt x="455083" y="315383"/>
                  <a:pt x="405871" y="350838"/>
                  <a:pt x="359304" y="384175"/>
                </a:cubicBezTo>
                <a:cubicBezTo>
                  <a:pt x="312737" y="417513"/>
                  <a:pt x="255058" y="451379"/>
                  <a:pt x="213254" y="482600"/>
                </a:cubicBezTo>
                <a:cubicBezTo>
                  <a:pt x="171450" y="513821"/>
                  <a:pt x="135996" y="545042"/>
                  <a:pt x="108479" y="571500"/>
                </a:cubicBezTo>
                <a:cubicBezTo>
                  <a:pt x="80962" y="597958"/>
                  <a:pt x="59266" y="613833"/>
                  <a:pt x="48154" y="641350"/>
                </a:cubicBezTo>
                <a:cubicBezTo>
                  <a:pt x="37042" y="668867"/>
                  <a:pt x="45508" y="713317"/>
                  <a:pt x="41804" y="736600"/>
                </a:cubicBezTo>
                <a:cubicBezTo>
                  <a:pt x="38100" y="759883"/>
                  <a:pt x="30691" y="767821"/>
                  <a:pt x="25929" y="781050"/>
                </a:cubicBezTo>
                <a:cubicBezTo>
                  <a:pt x="21167" y="794279"/>
                  <a:pt x="17462" y="793221"/>
                  <a:pt x="13229" y="815975"/>
                </a:cubicBezTo>
                <a:cubicBezTo>
                  <a:pt x="8996" y="838729"/>
                  <a:pt x="1058" y="880533"/>
                  <a:pt x="529" y="917575"/>
                </a:cubicBezTo>
                <a:cubicBezTo>
                  <a:pt x="0" y="954617"/>
                  <a:pt x="5027" y="996421"/>
                  <a:pt x="10054" y="103822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7" name="任意多边形 73"/>
          <p:cNvSpPr>
            <a:spLocks noChangeArrowheads="1"/>
          </p:cNvSpPr>
          <p:nvPr/>
        </p:nvSpPr>
        <p:spPr bwMode="auto">
          <a:xfrm>
            <a:off x="2651125" y="4049713"/>
            <a:ext cx="195263" cy="2132012"/>
          </a:xfrm>
          <a:custGeom>
            <a:avLst/>
            <a:gdLst>
              <a:gd name="T0" fmla="*/ 0 w 141287"/>
              <a:gd name="T1" fmla="*/ 0 h 1539875"/>
              <a:gd name="T2" fmla="*/ 12700 w 141287"/>
              <a:gd name="T3" fmla="*/ 88900 h 1539875"/>
              <a:gd name="T4" fmla="*/ 50800 w 141287"/>
              <a:gd name="T5" fmla="*/ 206375 h 1539875"/>
              <a:gd name="T6" fmla="*/ 117475 w 141287"/>
              <a:gd name="T7" fmla="*/ 317500 h 1539875"/>
              <a:gd name="T8" fmla="*/ 136525 w 141287"/>
              <a:gd name="T9" fmla="*/ 346075 h 1539875"/>
              <a:gd name="T10" fmla="*/ 88900 w 141287"/>
              <a:gd name="T11" fmla="*/ 400050 h 1539875"/>
              <a:gd name="T12" fmla="*/ 47625 w 141287"/>
              <a:gd name="T13" fmla="*/ 428625 h 1539875"/>
              <a:gd name="T14" fmla="*/ 41275 w 141287"/>
              <a:gd name="T15" fmla="*/ 450850 h 1539875"/>
              <a:gd name="T16" fmla="*/ 60325 w 141287"/>
              <a:gd name="T17" fmla="*/ 587375 h 1539875"/>
              <a:gd name="T18" fmla="*/ 79375 w 141287"/>
              <a:gd name="T19" fmla="*/ 698500 h 1539875"/>
              <a:gd name="T20" fmla="*/ 98425 w 141287"/>
              <a:gd name="T21" fmla="*/ 781050 h 1539875"/>
              <a:gd name="T22" fmla="*/ 79375 w 141287"/>
              <a:gd name="T23" fmla="*/ 882650 h 1539875"/>
              <a:gd name="T24" fmla="*/ 66675 w 141287"/>
              <a:gd name="T25" fmla="*/ 1038225 h 1539875"/>
              <a:gd name="T26" fmla="*/ 69850 w 141287"/>
              <a:gd name="T27" fmla="*/ 1250950 h 1539875"/>
              <a:gd name="T28" fmla="*/ 88900 w 141287"/>
              <a:gd name="T29" fmla="*/ 1438275 h 1539875"/>
              <a:gd name="T30" fmla="*/ 133350 w 141287"/>
              <a:gd name="T31" fmla="*/ 1539875 h 1539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1287" h="1539875">
                <a:moveTo>
                  <a:pt x="0" y="0"/>
                </a:moveTo>
                <a:cubicBezTo>
                  <a:pt x="2116" y="27252"/>
                  <a:pt x="4233" y="54504"/>
                  <a:pt x="12700" y="88900"/>
                </a:cubicBezTo>
                <a:cubicBezTo>
                  <a:pt x="21167" y="123296"/>
                  <a:pt x="33338" y="168275"/>
                  <a:pt x="50800" y="206375"/>
                </a:cubicBezTo>
                <a:cubicBezTo>
                  <a:pt x="68262" y="244475"/>
                  <a:pt x="103188" y="294217"/>
                  <a:pt x="117475" y="317500"/>
                </a:cubicBezTo>
                <a:cubicBezTo>
                  <a:pt x="131762" y="340783"/>
                  <a:pt x="141287" y="332317"/>
                  <a:pt x="136525" y="346075"/>
                </a:cubicBezTo>
                <a:cubicBezTo>
                  <a:pt x="131763" y="359833"/>
                  <a:pt x="103717" y="386292"/>
                  <a:pt x="88900" y="400050"/>
                </a:cubicBezTo>
                <a:cubicBezTo>
                  <a:pt x="74083" y="413808"/>
                  <a:pt x="55563" y="420158"/>
                  <a:pt x="47625" y="428625"/>
                </a:cubicBezTo>
                <a:cubicBezTo>
                  <a:pt x="39688" y="437092"/>
                  <a:pt x="39158" y="424392"/>
                  <a:pt x="41275" y="450850"/>
                </a:cubicBezTo>
                <a:cubicBezTo>
                  <a:pt x="43392" y="477308"/>
                  <a:pt x="53975" y="546100"/>
                  <a:pt x="60325" y="587375"/>
                </a:cubicBezTo>
                <a:cubicBezTo>
                  <a:pt x="66675" y="628650"/>
                  <a:pt x="73025" y="666221"/>
                  <a:pt x="79375" y="698500"/>
                </a:cubicBezTo>
                <a:cubicBezTo>
                  <a:pt x="85725" y="730779"/>
                  <a:pt x="98425" y="750358"/>
                  <a:pt x="98425" y="781050"/>
                </a:cubicBezTo>
                <a:cubicBezTo>
                  <a:pt x="98425" y="811742"/>
                  <a:pt x="84667" y="839788"/>
                  <a:pt x="79375" y="882650"/>
                </a:cubicBezTo>
                <a:cubicBezTo>
                  <a:pt x="74083" y="925512"/>
                  <a:pt x="68262" y="976842"/>
                  <a:pt x="66675" y="1038225"/>
                </a:cubicBezTo>
                <a:cubicBezTo>
                  <a:pt x="65088" y="1099608"/>
                  <a:pt x="66146" y="1184275"/>
                  <a:pt x="69850" y="1250950"/>
                </a:cubicBezTo>
                <a:cubicBezTo>
                  <a:pt x="73554" y="1317625"/>
                  <a:pt x="78317" y="1390121"/>
                  <a:pt x="88900" y="1438275"/>
                </a:cubicBezTo>
                <a:cubicBezTo>
                  <a:pt x="99483" y="1486429"/>
                  <a:pt x="116416" y="1513152"/>
                  <a:pt x="133350" y="153987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8" name="任意多边形 74"/>
          <p:cNvSpPr>
            <a:spLocks noChangeArrowheads="1"/>
          </p:cNvSpPr>
          <p:nvPr/>
        </p:nvSpPr>
        <p:spPr bwMode="auto">
          <a:xfrm>
            <a:off x="2524125" y="6137275"/>
            <a:ext cx="423863" cy="209550"/>
          </a:xfrm>
          <a:custGeom>
            <a:avLst/>
            <a:gdLst>
              <a:gd name="T0" fmla="*/ 216429 w 306387"/>
              <a:gd name="T1" fmla="*/ 15875 h 151342"/>
              <a:gd name="T2" fmla="*/ 245004 w 306387"/>
              <a:gd name="T3" fmla="*/ 57150 h 151342"/>
              <a:gd name="T4" fmla="*/ 286279 w 306387"/>
              <a:gd name="T5" fmla="*/ 88900 h 151342"/>
              <a:gd name="T6" fmla="*/ 305329 w 306387"/>
              <a:gd name="T7" fmla="*/ 104775 h 151342"/>
              <a:gd name="T8" fmla="*/ 279929 w 306387"/>
              <a:gd name="T9" fmla="*/ 133350 h 151342"/>
              <a:gd name="T10" fmla="*/ 210079 w 306387"/>
              <a:gd name="T11" fmla="*/ 142875 h 151342"/>
              <a:gd name="T12" fmla="*/ 105304 w 306387"/>
              <a:gd name="T13" fmla="*/ 82550 h 151342"/>
              <a:gd name="T14" fmla="*/ 29104 w 306387"/>
              <a:gd name="T15" fmla="*/ 57150 h 151342"/>
              <a:gd name="T16" fmla="*/ 3704 w 306387"/>
              <a:gd name="T17" fmla="*/ 44450 h 151342"/>
              <a:gd name="T18" fmla="*/ 6879 w 306387"/>
              <a:gd name="T19" fmla="*/ 0 h 15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6387" h="151342">
                <a:moveTo>
                  <a:pt x="216429" y="15875"/>
                </a:moveTo>
                <a:cubicBezTo>
                  <a:pt x="224895" y="30427"/>
                  <a:pt x="233362" y="44979"/>
                  <a:pt x="245004" y="57150"/>
                </a:cubicBezTo>
                <a:cubicBezTo>
                  <a:pt x="256646" y="69321"/>
                  <a:pt x="276225" y="80963"/>
                  <a:pt x="286279" y="88900"/>
                </a:cubicBezTo>
                <a:cubicBezTo>
                  <a:pt x="296333" y="96837"/>
                  <a:pt x="306387" y="97367"/>
                  <a:pt x="305329" y="104775"/>
                </a:cubicBezTo>
                <a:cubicBezTo>
                  <a:pt x="304271" y="112183"/>
                  <a:pt x="295804" y="127000"/>
                  <a:pt x="279929" y="133350"/>
                </a:cubicBezTo>
                <a:cubicBezTo>
                  <a:pt x="264054" y="139700"/>
                  <a:pt x="239183" y="151342"/>
                  <a:pt x="210079" y="142875"/>
                </a:cubicBezTo>
                <a:cubicBezTo>
                  <a:pt x="180975" y="134408"/>
                  <a:pt x="135466" y="96837"/>
                  <a:pt x="105304" y="82550"/>
                </a:cubicBezTo>
                <a:cubicBezTo>
                  <a:pt x="75142" y="68263"/>
                  <a:pt x="46037" y="63500"/>
                  <a:pt x="29104" y="57150"/>
                </a:cubicBezTo>
                <a:cubicBezTo>
                  <a:pt x="12171" y="50800"/>
                  <a:pt x="7408" y="53975"/>
                  <a:pt x="3704" y="44450"/>
                </a:cubicBezTo>
                <a:cubicBezTo>
                  <a:pt x="0" y="34925"/>
                  <a:pt x="6879" y="0"/>
                  <a:pt x="6879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59" name="任意多边形 75"/>
          <p:cNvSpPr>
            <a:spLocks noChangeArrowheads="1"/>
          </p:cNvSpPr>
          <p:nvPr/>
        </p:nvSpPr>
        <p:spPr bwMode="auto">
          <a:xfrm>
            <a:off x="2357438" y="4792663"/>
            <a:ext cx="173037" cy="1393825"/>
          </a:xfrm>
          <a:custGeom>
            <a:avLst/>
            <a:gdLst>
              <a:gd name="T0" fmla="*/ 0 w 125412"/>
              <a:gd name="T1" fmla="*/ 0 h 1006475"/>
              <a:gd name="T2" fmla="*/ 47625 w 125412"/>
              <a:gd name="T3" fmla="*/ 152400 h 1006475"/>
              <a:gd name="T4" fmla="*/ 88900 w 125412"/>
              <a:gd name="T5" fmla="*/ 320675 h 1006475"/>
              <a:gd name="T6" fmla="*/ 95250 w 125412"/>
              <a:gd name="T7" fmla="*/ 552450 h 1006475"/>
              <a:gd name="T8" fmla="*/ 114300 w 125412"/>
              <a:gd name="T9" fmla="*/ 733425 h 1006475"/>
              <a:gd name="T10" fmla="*/ 107950 w 125412"/>
              <a:gd name="T11" fmla="*/ 787400 h 1006475"/>
              <a:gd name="T12" fmla="*/ 123825 w 125412"/>
              <a:gd name="T13" fmla="*/ 952500 h 1006475"/>
              <a:gd name="T14" fmla="*/ 117475 w 125412"/>
              <a:gd name="T15" fmla="*/ 1006475 h 1006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12" h="1006475">
                <a:moveTo>
                  <a:pt x="0" y="0"/>
                </a:moveTo>
                <a:cubicBezTo>
                  <a:pt x="16404" y="49477"/>
                  <a:pt x="32808" y="98954"/>
                  <a:pt x="47625" y="152400"/>
                </a:cubicBezTo>
                <a:cubicBezTo>
                  <a:pt x="62442" y="205846"/>
                  <a:pt x="80963" y="254000"/>
                  <a:pt x="88900" y="320675"/>
                </a:cubicBezTo>
                <a:cubicBezTo>
                  <a:pt x="96837" y="387350"/>
                  <a:pt x="91017" y="483658"/>
                  <a:pt x="95250" y="552450"/>
                </a:cubicBezTo>
                <a:cubicBezTo>
                  <a:pt x="99483" y="621242"/>
                  <a:pt x="112183" y="694267"/>
                  <a:pt x="114300" y="733425"/>
                </a:cubicBezTo>
                <a:cubicBezTo>
                  <a:pt x="116417" y="772583"/>
                  <a:pt x="106363" y="750888"/>
                  <a:pt x="107950" y="787400"/>
                </a:cubicBezTo>
                <a:cubicBezTo>
                  <a:pt x="109537" y="823912"/>
                  <a:pt x="122238" y="915988"/>
                  <a:pt x="123825" y="952500"/>
                </a:cubicBezTo>
                <a:cubicBezTo>
                  <a:pt x="125412" y="989012"/>
                  <a:pt x="121443" y="997743"/>
                  <a:pt x="117475" y="1006475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60" name="任意多边形 76"/>
          <p:cNvSpPr>
            <a:spLocks noChangeArrowheads="1"/>
          </p:cNvSpPr>
          <p:nvPr/>
        </p:nvSpPr>
        <p:spPr bwMode="auto">
          <a:xfrm>
            <a:off x="1831975" y="3578225"/>
            <a:ext cx="85725" cy="100013"/>
          </a:xfrm>
          <a:custGeom>
            <a:avLst/>
            <a:gdLst>
              <a:gd name="T0" fmla="*/ 23812 w 62441"/>
              <a:gd name="T1" fmla="*/ 1058 h 71966"/>
              <a:gd name="T2" fmla="*/ 1587 w 62441"/>
              <a:gd name="T3" fmla="*/ 51858 h 71966"/>
              <a:gd name="T4" fmla="*/ 33337 w 62441"/>
              <a:gd name="T5" fmla="*/ 70908 h 71966"/>
              <a:gd name="T6" fmla="*/ 61912 w 62441"/>
              <a:gd name="T7" fmla="*/ 58208 h 71966"/>
              <a:gd name="T8" fmla="*/ 23812 w 62441"/>
              <a:gd name="T9" fmla="*/ 1058 h 7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441" h="71966">
                <a:moveTo>
                  <a:pt x="23812" y="1058"/>
                </a:moveTo>
                <a:cubicBezTo>
                  <a:pt x="13758" y="0"/>
                  <a:pt x="0" y="40216"/>
                  <a:pt x="1587" y="51858"/>
                </a:cubicBezTo>
                <a:cubicBezTo>
                  <a:pt x="3174" y="63500"/>
                  <a:pt x="23283" y="69850"/>
                  <a:pt x="33337" y="70908"/>
                </a:cubicBezTo>
                <a:cubicBezTo>
                  <a:pt x="43391" y="71966"/>
                  <a:pt x="61383" y="69320"/>
                  <a:pt x="61912" y="58208"/>
                </a:cubicBezTo>
                <a:cubicBezTo>
                  <a:pt x="62441" y="47096"/>
                  <a:pt x="33866" y="2116"/>
                  <a:pt x="23812" y="1058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61" name="任意多边形 77"/>
          <p:cNvSpPr>
            <a:spLocks noChangeArrowheads="1"/>
          </p:cNvSpPr>
          <p:nvPr/>
        </p:nvSpPr>
        <p:spPr bwMode="auto">
          <a:xfrm>
            <a:off x="1808163" y="4087813"/>
            <a:ext cx="411162" cy="2292350"/>
          </a:xfrm>
          <a:custGeom>
            <a:avLst/>
            <a:gdLst>
              <a:gd name="T0" fmla="*/ 0 w 296869"/>
              <a:gd name="T1" fmla="*/ 20962 h 1655438"/>
              <a:gd name="T2" fmla="*/ 54389 w 296869"/>
              <a:gd name="T3" fmla="*/ 7365 h 1655438"/>
              <a:gd name="T4" fmla="*/ 101978 w 296869"/>
              <a:gd name="T5" fmla="*/ 7365 h 1655438"/>
              <a:gd name="T6" fmla="*/ 142769 w 296869"/>
              <a:gd name="T7" fmla="*/ 51555 h 1655438"/>
              <a:gd name="T8" fmla="*/ 149568 w 296869"/>
              <a:gd name="T9" fmla="*/ 95746 h 1655438"/>
              <a:gd name="T10" fmla="*/ 112176 w 296869"/>
              <a:gd name="T11" fmla="*/ 211320 h 1655438"/>
              <a:gd name="T12" fmla="*/ 98579 w 296869"/>
              <a:gd name="T13" fmla="*/ 258910 h 1655438"/>
              <a:gd name="T14" fmla="*/ 118974 w 296869"/>
              <a:gd name="T15" fmla="*/ 326895 h 1655438"/>
              <a:gd name="T16" fmla="*/ 108777 w 296869"/>
              <a:gd name="T17" fmla="*/ 388082 h 1655438"/>
              <a:gd name="T18" fmla="*/ 125773 w 296869"/>
              <a:gd name="T19" fmla="*/ 466265 h 1655438"/>
              <a:gd name="T20" fmla="*/ 135971 w 296869"/>
              <a:gd name="T21" fmla="*/ 595436 h 1655438"/>
              <a:gd name="T22" fmla="*/ 115575 w 296869"/>
              <a:gd name="T23" fmla="*/ 741604 h 1655438"/>
              <a:gd name="T24" fmla="*/ 122374 w 296869"/>
              <a:gd name="T25" fmla="*/ 928563 h 1655438"/>
              <a:gd name="T26" fmla="*/ 149568 w 296869"/>
              <a:gd name="T27" fmla="*/ 1057735 h 1655438"/>
              <a:gd name="T28" fmla="*/ 152967 w 296869"/>
              <a:gd name="T29" fmla="*/ 1176709 h 1655438"/>
              <a:gd name="T30" fmla="*/ 176762 w 296869"/>
              <a:gd name="T31" fmla="*/ 1295683 h 1655438"/>
              <a:gd name="T32" fmla="*/ 176762 w 296869"/>
              <a:gd name="T33" fmla="*/ 1370467 h 1655438"/>
              <a:gd name="T34" fmla="*/ 163165 w 296869"/>
              <a:gd name="T35" fmla="*/ 1438452 h 1655438"/>
              <a:gd name="T36" fmla="*/ 180161 w 296869"/>
              <a:gd name="T37" fmla="*/ 1492840 h 1655438"/>
              <a:gd name="T38" fmla="*/ 173363 w 296869"/>
              <a:gd name="T39" fmla="*/ 1574422 h 1655438"/>
              <a:gd name="T40" fmla="*/ 231150 w 296869"/>
              <a:gd name="T41" fmla="*/ 1642407 h 1655438"/>
              <a:gd name="T42" fmla="*/ 288937 w 296869"/>
              <a:gd name="T43" fmla="*/ 1652605 h 1655438"/>
              <a:gd name="T44" fmla="*/ 278739 w 296869"/>
              <a:gd name="T45" fmla="*/ 1649206 h 165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6869" h="1655438">
                <a:moveTo>
                  <a:pt x="0" y="20962"/>
                </a:moveTo>
                <a:cubicBezTo>
                  <a:pt x="18696" y="15296"/>
                  <a:pt x="37393" y="9631"/>
                  <a:pt x="54389" y="7365"/>
                </a:cubicBezTo>
                <a:cubicBezTo>
                  <a:pt x="71385" y="5099"/>
                  <a:pt x="87248" y="0"/>
                  <a:pt x="101978" y="7365"/>
                </a:cubicBezTo>
                <a:cubicBezTo>
                  <a:pt x="116708" y="14730"/>
                  <a:pt x="134837" y="36825"/>
                  <a:pt x="142769" y="51555"/>
                </a:cubicBezTo>
                <a:cubicBezTo>
                  <a:pt x="150701" y="66285"/>
                  <a:pt x="154667" y="69119"/>
                  <a:pt x="149568" y="95746"/>
                </a:cubicBezTo>
                <a:cubicBezTo>
                  <a:pt x="144469" y="122374"/>
                  <a:pt x="120674" y="184126"/>
                  <a:pt x="112176" y="211320"/>
                </a:cubicBezTo>
                <a:cubicBezTo>
                  <a:pt x="103678" y="238514"/>
                  <a:pt x="97446" y="239648"/>
                  <a:pt x="98579" y="258910"/>
                </a:cubicBezTo>
                <a:cubicBezTo>
                  <a:pt x="99712" y="278172"/>
                  <a:pt x="117274" y="305366"/>
                  <a:pt x="118974" y="326895"/>
                </a:cubicBezTo>
                <a:cubicBezTo>
                  <a:pt x="120674" y="348424"/>
                  <a:pt x="107644" y="364854"/>
                  <a:pt x="108777" y="388082"/>
                </a:cubicBezTo>
                <a:cubicBezTo>
                  <a:pt x="109910" y="411310"/>
                  <a:pt x="121241" y="431706"/>
                  <a:pt x="125773" y="466265"/>
                </a:cubicBezTo>
                <a:cubicBezTo>
                  <a:pt x="130305" y="500824"/>
                  <a:pt x="137671" y="549546"/>
                  <a:pt x="135971" y="595436"/>
                </a:cubicBezTo>
                <a:cubicBezTo>
                  <a:pt x="134271" y="641326"/>
                  <a:pt x="117841" y="686083"/>
                  <a:pt x="115575" y="741604"/>
                </a:cubicBezTo>
                <a:cubicBezTo>
                  <a:pt x="113309" y="797125"/>
                  <a:pt x="116709" y="875875"/>
                  <a:pt x="122374" y="928563"/>
                </a:cubicBezTo>
                <a:cubicBezTo>
                  <a:pt x="128039" y="981251"/>
                  <a:pt x="144469" y="1016377"/>
                  <a:pt x="149568" y="1057735"/>
                </a:cubicBezTo>
                <a:cubicBezTo>
                  <a:pt x="154667" y="1099093"/>
                  <a:pt x="148435" y="1137051"/>
                  <a:pt x="152967" y="1176709"/>
                </a:cubicBezTo>
                <a:cubicBezTo>
                  <a:pt x="157499" y="1216367"/>
                  <a:pt x="172796" y="1263390"/>
                  <a:pt x="176762" y="1295683"/>
                </a:cubicBezTo>
                <a:cubicBezTo>
                  <a:pt x="180728" y="1327976"/>
                  <a:pt x="179028" y="1346672"/>
                  <a:pt x="176762" y="1370467"/>
                </a:cubicBezTo>
                <a:cubicBezTo>
                  <a:pt x="174496" y="1394262"/>
                  <a:pt x="162599" y="1418057"/>
                  <a:pt x="163165" y="1438452"/>
                </a:cubicBezTo>
                <a:cubicBezTo>
                  <a:pt x="163731" y="1458847"/>
                  <a:pt x="178461" y="1470178"/>
                  <a:pt x="180161" y="1492840"/>
                </a:cubicBezTo>
                <a:cubicBezTo>
                  <a:pt x="181861" y="1515502"/>
                  <a:pt x="164865" y="1549494"/>
                  <a:pt x="173363" y="1574422"/>
                </a:cubicBezTo>
                <a:cubicBezTo>
                  <a:pt x="181861" y="1599350"/>
                  <a:pt x="211888" y="1629376"/>
                  <a:pt x="231150" y="1642407"/>
                </a:cubicBezTo>
                <a:cubicBezTo>
                  <a:pt x="250412" y="1655438"/>
                  <a:pt x="281005" y="1651472"/>
                  <a:pt x="288937" y="1652605"/>
                </a:cubicBezTo>
                <a:cubicBezTo>
                  <a:pt x="296869" y="1653738"/>
                  <a:pt x="278739" y="1649206"/>
                  <a:pt x="278739" y="1649206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62" name="任意多边形 78"/>
          <p:cNvSpPr>
            <a:spLocks noChangeArrowheads="1"/>
          </p:cNvSpPr>
          <p:nvPr/>
        </p:nvSpPr>
        <p:spPr bwMode="auto">
          <a:xfrm>
            <a:off x="2203450" y="4803775"/>
            <a:ext cx="155575" cy="1577975"/>
          </a:xfrm>
          <a:custGeom>
            <a:avLst/>
            <a:gdLst>
              <a:gd name="T0" fmla="*/ 112175 w 112175"/>
              <a:gd name="T1" fmla="*/ 0 h 1139318"/>
              <a:gd name="T2" fmla="*/ 88381 w 112175"/>
              <a:gd name="T3" fmla="*/ 44191 h 1139318"/>
              <a:gd name="T4" fmla="*/ 54388 w 112175"/>
              <a:gd name="T5" fmla="*/ 203956 h 1139318"/>
              <a:gd name="T6" fmla="*/ 54388 w 112175"/>
              <a:gd name="T7" fmla="*/ 275340 h 1139318"/>
              <a:gd name="T8" fmla="*/ 40791 w 112175"/>
              <a:gd name="T9" fmla="*/ 367120 h 1139318"/>
              <a:gd name="T10" fmla="*/ 33993 w 112175"/>
              <a:gd name="T11" fmla="*/ 496292 h 1139318"/>
              <a:gd name="T12" fmla="*/ 23795 w 112175"/>
              <a:gd name="T13" fmla="*/ 690049 h 1139318"/>
              <a:gd name="T14" fmla="*/ 44190 w 112175"/>
              <a:gd name="T15" fmla="*/ 744438 h 1139318"/>
              <a:gd name="T16" fmla="*/ 54388 w 112175"/>
              <a:gd name="T17" fmla="*/ 798826 h 1139318"/>
              <a:gd name="T18" fmla="*/ 84981 w 112175"/>
              <a:gd name="T19" fmla="*/ 856613 h 1139318"/>
              <a:gd name="T20" fmla="*/ 67985 w 112175"/>
              <a:gd name="T21" fmla="*/ 921199 h 1139318"/>
              <a:gd name="T22" fmla="*/ 37392 w 112175"/>
              <a:gd name="T23" fmla="*/ 982386 h 1139318"/>
              <a:gd name="T24" fmla="*/ 54388 w 112175"/>
              <a:gd name="T25" fmla="*/ 1033374 h 1139318"/>
              <a:gd name="T26" fmla="*/ 71384 w 112175"/>
              <a:gd name="T27" fmla="*/ 1067367 h 1139318"/>
              <a:gd name="T28" fmla="*/ 33993 w 112175"/>
              <a:gd name="T29" fmla="*/ 1128554 h 1139318"/>
              <a:gd name="T30" fmla="*/ 0 w 112175"/>
              <a:gd name="T31" fmla="*/ 1131953 h 1139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2175" h="1139318">
                <a:moveTo>
                  <a:pt x="112175" y="0"/>
                </a:moveTo>
                <a:cubicBezTo>
                  <a:pt x="105093" y="5099"/>
                  <a:pt x="98012" y="10198"/>
                  <a:pt x="88381" y="44191"/>
                </a:cubicBezTo>
                <a:cubicBezTo>
                  <a:pt x="78750" y="78184"/>
                  <a:pt x="60054" y="165431"/>
                  <a:pt x="54388" y="203956"/>
                </a:cubicBezTo>
                <a:cubicBezTo>
                  <a:pt x="48722" y="242481"/>
                  <a:pt x="56654" y="248146"/>
                  <a:pt x="54388" y="275340"/>
                </a:cubicBezTo>
                <a:cubicBezTo>
                  <a:pt x="52122" y="302534"/>
                  <a:pt x="44190" y="330295"/>
                  <a:pt x="40791" y="367120"/>
                </a:cubicBezTo>
                <a:cubicBezTo>
                  <a:pt x="37392" y="403945"/>
                  <a:pt x="33993" y="496292"/>
                  <a:pt x="33993" y="496292"/>
                </a:cubicBezTo>
                <a:cubicBezTo>
                  <a:pt x="31160" y="550113"/>
                  <a:pt x="22096" y="648691"/>
                  <a:pt x="23795" y="690049"/>
                </a:cubicBezTo>
                <a:cubicBezTo>
                  <a:pt x="25494" y="731407"/>
                  <a:pt x="39091" y="726309"/>
                  <a:pt x="44190" y="744438"/>
                </a:cubicBezTo>
                <a:cubicBezTo>
                  <a:pt x="49289" y="762568"/>
                  <a:pt x="47590" y="780130"/>
                  <a:pt x="54388" y="798826"/>
                </a:cubicBezTo>
                <a:cubicBezTo>
                  <a:pt x="61187" y="817522"/>
                  <a:pt x="82715" y="836217"/>
                  <a:pt x="84981" y="856613"/>
                </a:cubicBezTo>
                <a:cubicBezTo>
                  <a:pt x="87247" y="877009"/>
                  <a:pt x="75917" y="900237"/>
                  <a:pt x="67985" y="921199"/>
                </a:cubicBezTo>
                <a:cubicBezTo>
                  <a:pt x="60054" y="942161"/>
                  <a:pt x="39658" y="963690"/>
                  <a:pt x="37392" y="982386"/>
                </a:cubicBezTo>
                <a:cubicBezTo>
                  <a:pt x="35126" y="1001082"/>
                  <a:pt x="48723" y="1019211"/>
                  <a:pt x="54388" y="1033374"/>
                </a:cubicBezTo>
                <a:cubicBezTo>
                  <a:pt x="60053" y="1047538"/>
                  <a:pt x="74783" y="1051504"/>
                  <a:pt x="71384" y="1067367"/>
                </a:cubicBezTo>
                <a:cubicBezTo>
                  <a:pt x="67985" y="1083230"/>
                  <a:pt x="45890" y="1117790"/>
                  <a:pt x="33993" y="1128554"/>
                </a:cubicBezTo>
                <a:cubicBezTo>
                  <a:pt x="22096" y="1139318"/>
                  <a:pt x="11048" y="1135635"/>
                  <a:pt x="0" y="1131953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63" name="TextBox 79"/>
          <p:cNvSpPr txBox="1">
            <a:spLocks noChangeArrowheads="1"/>
          </p:cNvSpPr>
          <p:nvPr/>
        </p:nvSpPr>
        <p:spPr bwMode="auto">
          <a:xfrm>
            <a:off x="482600" y="341313"/>
            <a:ext cx="13573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</a:t>
            </a:r>
          </a:p>
        </p:txBody>
      </p:sp>
      <p:sp>
        <p:nvSpPr>
          <p:cNvPr id="16464" name="TextBox 80"/>
          <p:cNvSpPr txBox="1">
            <a:spLocks noChangeArrowheads="1"/>
          </p:cNvSpPr>
          <p:nvPr/>
        </p:nvSpPr>
        <p:spPr bwMode="auto">
          <a:xfrm>
            <a:off x="1322388" y="800100"/>
            <a:ext cx="785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可曾在演示</a:t>
            </a:r>
            <a:r>
              <a:rPr lang="en-US" altLang="zh-CN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时为如何引起受众的关注而发愁？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"/>
          <p:cNvGrpSpPr>
            <a:grpSpLocks/>
          </p:cNvGrpSpPr>
          <p:nvPr/>
        </p:nvGrpSpPr>
        <p:grpSpPr bwMode="auto">
          <a:xfrm>
            <a:off x="-33338" y="1439863"/>
            <a:ext cx="7805738" cy="5418137"/>
            <a:chOff x="0" y="0"/>
            <a:chExt cx="7807325" cy="5418137"/>
          </a:xfrm>
        </p:grpSpPr>
        <p:sp>
          <p:nvSpPr>
            <p:cNvPr id="17410" name="任意多边形 2"/>
            <p:cNvSpPr>
              <a:spLocks noChangeArrowheads="1"/>
            </p:cNvSpPr>
            <p:nvPr/>
          </p:nvSpPr>
          <p:spPr bwMode="auto">
            <a:xfrm>
              <a:off x="5086350" y="4360862"/>
              <a:ext cx="2047875" cy="422275"/>
            </a:xfrm>
            <a:custGeom>
              <a:avLst/>
              <a:gdLst>
                <a:gd name="T0" fmla="*/ 0 w 2047164"/>
                <a:gd name="T1" fmla="*/ 0 h 423080"/>
                <a:gd name="T2" fmla="*/ 1637731 w 2047164"/>
                <a:gd name="T3" fmla="*/ 0 h 423080"/>
                <a:gd name="T4" fmla="*/ 2047164 w 2047164"/>
                <a:gd name="T5" fmla="*/ 423080 h 423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7164" h="423080">
                  <a:moveTo>
                    <a:pt x="0" y="0"/>
                  </a:moveTo>
                  <a:lnTo>
                    <a:pt x="1637731" y="0"/>
                  </a:lnTo>
                  <a:lnTo>
                    <a:pt x="2047164" y="42308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1" name="任意多边形 3"/>
            <p:cNvSpPr>
              <a:spLocks noChangeArrowheads="1"/>
            </p:cNvSpPr>
            <p:nvPr/>
          </p:nvSpPr>
          <p:spPr bwMode="auto">
            <a:xfrm>
              <a:off x="7004050" y="4667250"/>
              <a:ext cx="803275" cy="750887"/>
            </a:xfrm>
            <a:custGeom>
              <a:avLst/>
              <a:gdLst>
                <a:gd name="T0" fmla="*/ 0 w 577970"/>
                <a:gd name="T1" fmla="*/ 0 h 534838"/>
                <a:gd name="T2" fmla="*/ 577970 w 577970"/>
                <a:gd name="T3" fmla="*/ 534838 h 534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7970" h="534838">
                  <a:moveTo>
                    <a:pt x="0" y="0"/>
                  </a:moveTo>
                  <a:lnTo>
                    <a:pt x="577970" y="534838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2" name="任意多边形 4"/>
            <p:cNvSpPr>
              <a:spLocks noChangeArrowheads="1"/>
            </p:cNvSpPr>
            <p:nvPr/>
          </p:nvSpPr>
          <p:spPr bwMode="auto">
            <a:xfrm>
              <a:off x="4906963" y="3105150"/>
              <a:ext cx="2565400" cy="1992312"/>
            </a:xfrm>
            <a:custGeom>
              <a:avLst/>
              <a:gdLst>
                <a:gd name="T0" fmla="*/ 95534 w 2565779"/>
                <a:gd name="T1" fmla="*/ 1746914 h 1992574"/>
                <a:gd name="T2" fmla="*/ 313898 w 2565779"/>
                <a:gd name="T3" fmla="*/ 968992 h 1992574"/>
                <a:gd name="T4" fmla="*/ 532262 w 2565779"/>
                <a:gd name="T5" fmla="*/ 177421 h 1992574"/>
                <a:gd name="T6" fmla="*/ 2538483 w 2565779"/>
                <a:gd name="T7" fmla="*/ 0 h 1992574"/>
                <a:gd name="T8" fmla="*/ 2565779 w 2565779"/>
                <a:gd name="T9" fmla="*/ 54592 h 1992574"/>
                <a:gd name="T10" fmla="*/ 2047164 w 2565779"/>
                <a:gd name="T11" fmla="*/ 1746914 h 1992574"/>
                <a:gd name="T12" fmla="*/ 0 w 2565779"/>
                <a:gd name="T13" fmla="*/ 1992574 h 1992574"/>
                <a:gd name="T14" fmla="*/ 95534 w 2565779"/>
                <a:gd name="T15" fmla="*/ 1746914 h 199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5779" h="1992574">
                  <a:moveTo>
                    <a:pt x="95534" y="1746914"/>
                  </a:moveTo>
                  <a:lnTo>
                    <a:pt x="313898" y="968992"/>
                  </a:lnTo>
                  <a:lnTo>
                    <a:pt x="532262" y="177421"/>
                  </a:lnTo>
                  <a:lnTo>
                    <a:pt x="2538483" y="0"/>
                  </a:lnTo>
                  <a:lnTo>
                    <a:pt x="2565779" y="54592"/>
                  </a:lnTo>
                  <a:lnTo>
                    <a:pt x="2047164" y="1746914"/>
                  </a:lnTo>
                  <a:lnTo>
                    <a:pt x="0" y="1992574"/>
                  </a:lnTo>
                  <a:lnTo>
                    <a:pt x="95534" y="1746914"/>
                  </a:lnTo>
                  <a:close/>
                </a:path>
              </a:pathLst>
            </a:cu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13" name="Group 6"/>
            <p:cNvGrpSpPr>
              <a:grpSpLocks/>
            </p:cNvGrpSpPr>
            <p:nvPr/>
          </p:nvGrpSpPr>
          <p:grpSpPr bwMode="auto">
            <a:xfrm>
              <a:off x="223838" y="0"/>
              <a:ext cx="1554162" cy="4129086"/>
              <a:chOff x="0" y="0"/>
              <a:chExt cx="1553742" cy="4127676"/>
            </a:xfrm>
          </p:grpSpPr>
          <p:sp>
            <p:nvSpPr>
              <p:cNvPr id="17414" name="任意多边形 3"/>
              <p:cNvSpPr>
                <a:spLocks noChangeArrowheads="1"/>
              </p:cNvSpPr>
              <p:nvPr/>
            </p:nvSpPr>
            <p:spPr bwMode="auto">
              <a:xfrm>
                <a:off x="0" y="1534588"/>
                <a:ext cx="1353771" cy="2593089"/>
              </a:xfrm>
              <a:custGeom>
                <a:avLst/>
                <a:gdLst>
                  <a:gd name="T0" fmla="*/ 15922 w 1353403"/>
                  <a:gd name="T1" fmla="*/ 2593075 h 2593075"/>
                  <a:gd name="T2" fmla="*/ 15922 w 1353403"/>
                  <a:gd name="T3" fmla="*/ 2388358 h 2593075"/>
                  <a:gd name="T4" fmla="*/ 2275 w 1353403"/>
                  <a:gd name="T5" fmla="*/ 2224585 h 2593075"/>
                  <a:gd name="T6" fmla="*/ 29570 w 1353403"/>
                  <a:gd name="T7" fmla="*/ 2060812 h 2593075"/>
                  <a:gd name="T8" fmla="*/ 125105 w 1353403"/>
                  <a:gd name="T9" fmla="*/ 1705970 h 2593075"/>
                  <a:gd name="T10" fmla="*/ 193343 w 1353403"/>
                  <a:gd name="T11" fmla="*/ 1487606 h 2593075"/>
                  <a:gd name="T12" fmla="*/ 152400 w 1353403"/>
                  <a:gd name="T13" fmla="*/ 1351128 h 2593075"/>
                  <a:gd name="T14" fmla="*/ 234287 w 1353403"/>
                  <a:gd name="T15" fmla="*/ 1296537 h 2593075"/>
                  <a:gd name="T16" fmla="*/ 152400 w 1353403"/>
                  <a:gd name="T17" fmla="*/ 1064525 h 2593075"/>
                  <a:gd name="T18" fmla="*/ 193343 w 1353403"/>
                  <a:gd name="T19" fmla="*/ 818866 h 2593075"/>
                  <a:gd name="T20" fmla="*/ 384412 w 1353403"/>
                  <a:gd name="T21" fmla="*/ 655092 h 2593075"/>
                  <a:gd name="T22" fmla="*/ 862084 w 1353403"/>
                  <a:gd name="T23" fmla="*/ 409433 h 2593075"/>
                  <a:gd name="T24" fmla="*/ 957618 w 1353403"/>
                  <a:gd name="T25" fmla="*/ 313898 h 2593075"/>
                  <a:gd name="T26" fmla="*/ 1107743 w 1353403"/>
                  <a:gd name="T27" fmla="*/ 245660 h 2593075"/>
                  <a:gd name="T28" fmla="*/ 1216925 w 1353403"/>
                  <a:gd name="T29" fmla="*/ 150125 h 2593075"/>
                  <a:gd name="T30" fmla="*/ 1271516 w 1353403"/>
                  <a:gd name="T31" fmla="*/ 40943 h 2593075"/>
                  <a:gd name="T32" fmla="*/ 1353403 w 1353403"/>
                  <a:gd name="T33" fmla="*/ 0 h 2593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3403" h="2593075">
                    <a:moveTo>
                      <a:pt x="15922" y="2593075"/>
                    </a:moveTo>
                    <a:cubicBezTo>
                      <a:pt x="17059" y="2521424"/>
                      <a:pt x="18197" y="2449773"/>
                      <a:pt x="15922" y="2388358"/>
                    </a:cubicBezTo>
                    <a:cubicBezTo>
                      <a:pt x="13648" y="2326943"/>
                      <a:pt x="0" y="2279176"/>
                      <a:pt x="2275" y="2224585"/>
                    </a:cubicBezTo>
                    <a:cubicBezTo>
                      <a:pt x="4550" y="2169994"/>
                      <a:pt x="9098" y="2147248"/>
                      <a:pt x="29570" y="2060812"/>
                    </a:cubicBezTo>
                    <a:cubicBezTo>
                      <a:pt x="50042" y="1974376"/>
                      <a:pt x="97810" y="1801504"/>
                      <a:pt x="125105" y="1705970"/>
                    </a:cubicBezTo>
                    <a:cubicBezTo>
                      <a:pt x="152400" y="1610436"/>
                      <a:pt x="188794" y="1546746"/>
                      <a:pt x="193343" y="1487606"/>
                    </a:cubicBezTo>
                    <a:cubicBezTo>
                      <a:pt x="197892" y="1428466"/>
                      <a:pt x="145576" y="1382973"/>
                      <a:pt x="152400" y="1351128"/>
                    </a:cubicBezTo>
                    <a:cubicBezTo>
                      <a:pt x="159224" y="1319283"/>
                      <a:pt x="234287" y="1344304"/>
                      <a:pt x="234287" y="1296537"/>
                    </a:cubicBezTo>
                    <a:cubicBezTo>
                      <a:pt x="234287" y="1248770"/>
                      <a:pt x="159224" y="1144137"/>
                      <a:pt x="152400" y="1064525"/>
                    </a:cubicBezTo>
                    <a:cubicBezTo>
                      <a:pt x="145576" y="984913"/>
                      <a:pt x="154674" y="887105"/>
                      <a:pt x="193343" y="818866"/>
                    </a:cubicBezTo>
                    <a:cubicBezTo>
                      <a:pt x="232012" y="750627"/>
                      <a:pt x="272955" y="723331"/>
                      <a:pt x="384412" y="655092"/>
                    </a:cubicBezTo>
                    <a:cubicBezTo>
                      <a:pt x="495869" y="586853"/>
                      <a:pt x="766550" y="466299"/>
                      <a:pt x="862084" y="409433"/>
                    </a:cubicBezTo>
                    <a:cubicBezTo>
                      <a:pt x="957618" y="352567"/>
                      <a:pt x="916675" y="341193"/>
                      <a:pt x="957618" y="313898"/>
                    </a:cubicBezTo>
                    <a:cubicBezTo>
                      <a:pt x="998561" y="286603"/>
                      <a:pt x="1064525" y="272955"/>
                      <a:pt x="1107743" y="245660"/>
                    </a:cubicBezTo>
                    <a:cubicBezTo>
                      <a:pt x="1150961" y="218365"/>
                      <a:pt x="1189630" y="184244"/>
                      <a:pt x="1216925" y="150125"/>
                    </a:cubicBezTo>
                    <a:cubicBezTo>
                      <a:pt x="1244220" y="116006"/>
                      <a:pt x="1248770" y="65964"/>
                      <a:pt x="1271516" y="40943"/>
                    </a:cubicBezTo>
                    <a:cubicBezTo>
                      <a:pt x="1294262" y="15922"/>
                      <a:pt x="1323832" y="7961"/>
                      <a:pt x="1353403" y="0"/>
                    </a:cubicBezTo>
                  </a:path>
                </a:pathLst>
              </a:cu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5" name="任意多边形 4"/>
              <p:cNvSpPr>
                <a:spLocks noChangeArrowheads="1"/>
              </p:cNvSpPr>
              <p:nvPr/>
            </p:nvSpPr>
            <p:spPr bwMode="auto">
              <a:xfrm>
                <a:off x="1071272" y="0"/>
                <a:ext cx="482470" cy="1536175"/>
              </a:xfrm>
              <a:custGeom>
                <a:avLst/>
                <a:gdLst>
                  <a:gd name="T0" fmla="*/ 284671 w 483079"/>
                  <a:gd name="T1" fmla="*/ 1535502 h 1535502"/>
                  <a:gd name="T2" fmla="*/ 284671 w 483079"/>
                  <a:gd name="T3" fmla="*/ 1440612 h 1535502"/>
                  <a:gd name="T4" fmla="*/ 258792 w 483079"/>
                  <a:gd name="T5" fmla="*/ 1311215 h 1535502"/>
                  <a:gd name="T6" fmla="*/ 250166 w 483079"/>
                  <a:gd name="T7" fmla="*/ 1268083 h 1535502"/>
                  <a:gd name="T8" fmla="*/ 198407 w 483079"/>
                  <a:gd name="T9" fmla="*/ 1319842 h 1535502"/>
                  <a:gd name="T10" fmla="*/ 112143 w 483079"/>
                  <a:gd name="T11" fmla="*/ 1293963 h 1535502"/>
                  <a:gd name="T12" fmla="*/ 60385 w 483079"/>
                  <a:gd name="T13" fmla="*/ 1190446 h 1535502"/>
                  <a:gd name="T14" fmla="*/ 17252 w 483079"/>
                  <a:gd name="T15" fmla="*/ 1009291 h 1535502"/>
                  <a:gd name="T16" fmla="*/ 0 w 483079"/>
                  <a:gd name="T17" fmla="*/ 871268 h 1535502"/>
                  <a:gd name="T18" fmla="*/ 17252 w 483079"/>
                  <a:gd name="T19" fmla="*/ 862642 h 1535502"/>
                  <a:gd name="T20" fmla="*/ 25879 w 483079"/>
                  <a:gd name="T21" fmla="*/ 741872 h 1535502"/>
                  <a:gd name="T22" fmla="*/ 34505 w 483079"/>
                  <a:gd name="T23" fmla="*/ 508959 h 1535502"/>
                  <a:gd name="T24" fmla="*/ 94890 w 483079"/>
                  <a:gd name="T25" fmla="*/ 301925 h 1535502"/>
                  <a:gd name="T26" fmla="*/ 276045 w 483079"/>
                  <a:gd name="T27" fmla="*/ 94891 h 1535502"/>
                  <a:gd name="T28" fmla="*/ 483079 w 483079"/>
                  <a:gd name="T29" fmla="*/ 0 h 1535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3079" h="1535502">
                    <a:moveTo>
                      <a:pt x="284671" y="1535502"/>
                    </a:moveTo>
                    <a:cubicBezTo>
                      <a:pt x="286827" y="1506747"/>
                      <a:pt x="288984" y="1477993"/>
                      <a:pt x="284671" y="1440612"/>
                    </a:cubicBezTo>
                    <a:cubicBezTo>
                      <a:pt x="280358" y="1403231"/>
                      <a:pt x="258792" y="1311215"/>
                      <a:pt x="258792" y="1311215"/>
                    </a:cubicBezTo>
                    <a:cubicBezTo>
                      <a:pt x="253041" y="1282460"/>
                      <a:pt x="260230" y="1266645"/>
                      <a:pt x="250166" y="1268083"/>
                    </a:cubicBezTo>
                    <a:cubicBezTo>
                      <a:pt x="240102" y="1269521"/>
                      <a:pt x="221411" y="1315529"/>
                      <a:pt x="198407" y="1319842"/>
                    </a:cubicBezTo>
                    <a:cubicBezTo>
                      <a:pt x="175403" y="1324155"/>
                      <a:pt x="135147" y="1315529"/>
                      <a:pt x="112143" y="1293963"/>
                    </a:cubicBezTo>
                    <a:cubicBezTo>
                      <a:pt x="89139" y="1272397"/>
                      <a:pt x="76200" y="1237891"/>
                      <a:pt x="60385" y="1190446"/>
                    </a:cubicBezTo>
                    <a:cubicBezTo>
                      <a:pt x="44570" y="1143001"/>
                      <a:pt x="27316" y="1062487"/>
                      <a:pt x="17252" y="1009291"/>
                    </a:cubicBezTo>
                    <a:cubicBezTo>
                      <a:pt x="7188" y="956095"/>
                      <a:pt x="0" y="895709"/>
                      <a:pt x="0" y="871268"/>
                    </a:cubicBezTo>
                    <a:cubicBezTo>
                      <a:pt x="0" y="846827"/>
                      <a:pt x="12939" y="884208"/>
                      <a:pt x="17252" y="862642"/>
                    </a:cubicBezTo>
                    <a:cubicBezTo>
                      <a:pt x="21565" y="841076"/>
                      <a:pt x="23004" y="800819"/>
                      <a:pt x="25879" y="741872"/>
                    </a:cubicBezTo>
                    <a:cubicBezTo>
                      <a:pt x="28754" y="682925"/>
                      <a:pt x="23003" y="582284"/>
                      <a:pt x="34505" y="508959"/>
                    </a:cubicBezTo>
                    <a:cubicBezTo>
                      <a:pt x="46007" y="435634"/>
                      <a:pt x="54633" y="370936"/>
                      <a:pt x="94890" y="301925"/>
                    </a:cubicBezTo>
                    <a:cubicBezTo>
                      <a:pt x="135147" y="232914"/>
                      <a:pt x="211347" y="145212"/>
                      <a:pt x="276045" y="94891"/>
                    </a:cubicBezTo>
                    <a:cubicBezTo>
                      <a:pt x="340743" y="44570"/>
                      <a:pt x="411911" y="22285"/>
                      <a:pt x="483079" y="0"/>
                    </a:cubicBezTo>
                  </a:path>
                </a:pathLst>
              </a:cu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6" name="Group 9"/>
            <p:cNvGrpSpPr>
              <a:grpSpLocks/>
            </p:cNvGrpSpPr>
            <p:nvPr/>
          </p:nvGrpSpPr>
          <p:grpSpPr bwMode="auto">
            <a:xfrm>
              <a:off x="1751013" y="6350"/>
              <a:ext cx="3227387" cy="4351337"/>
              <a:chOff x="0" y="0"/>
              <a:chExt cx="3226279" cy="4350589"/>
            </a:xfrm>
          </p:grpSpPr>
          <p:sp>
            <p:nvSpPr>
              <p:cNvPr id="17417" name="任意多边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149" cy="4282339"/>
              </a:xfrm>
              <a:custGeom>
                <a:avLst/>
                <a:gdLst>
                  <a:gd name="T0" fmla="*/ 0 w 3096883"/>
                  <a:gd name="T1" fmla="*/ 2876 h 4281578"/>
                  <a:gd name="T2" fmla="*/ 146649 w 3096883"/>
                  <a:gd name="T3" fmla="*/ 2876 h 4281578"/>
                  <a:gd name="T4" fmla="*/ 284671 w 3096883"/>
                  <a:gd name="T5" fmla="*/ 20129 h 4281578"/>
                  <a:gd name="T6" fmla="*/ 336430 w 3096883"/>
                  <a:gd name="T7" fmla="*/ 63261 h 4281578"/>
                  <a:gd name="T8" fmla="*/ 465826 w 3096883"/>
                  <a:gd name="T9" fmla="*/ 89140 h 4281578"/>
                  <a:gd name="T10" fmla="*/ 595222 w 3096883"/>
                  <a:gd name="T11" fmla="*/ 192657 h 4281578"/>
                  <a:gd name="T12" fmla="*/ 664234 w 3096883"/>
                  <a:gd name="T13" fmla="*/ 322053 h 4281578"/>
                  <a:gd name="T14" fmla="*/ 741871 w 3096883"/>
                  <a:gd name="T15" fmla="*/ 460076 h 4281578"/>
                  <a:gd name="T16" fmla="*/ 793630 w 3096883"/>
                  <a:gd name="T17" fmla="*/ 684363 h 4281578"/>
                  <a:gd name="T18" fmla="*/ 793630 w 3096883"/>
                  <a:gd name="T19" fmla="*/ 762000 h 4281578"/>
                  <a:gd name="T20" fmla="*/ 819509 w 3096883"/>
                  <a:gd name="T21" fmla="*/ 900023 h 4281578"/>
                  <a:gd name="T22" fmla="*/ 810883 w 3096883"/>
                  <a:gd name="T23" fmla="*/ 1038046 h 4281578"/>
                  <a:gd name="T24" fmla="*/ 802256 w 3096883"/>
                  <a:gd name="T25" fmla="*/ 1132936 h 4281578"/>
                  <a:gd name="T26" fmla="*/ 741871 w 3096883"/>
                  <a:gd name="T27" fmla="*/ 1158815 h 4281578"/>
                  <a:gd name="T28" fmla="*/ 741871 w 3096883"/>
                  <a:gd name="T29" fmla="*/ 1167442 h 4281578"/>
                  <a:gd name="T30" fmla="*/ 698739 w 3096883"/>
                  <a:gd name="T31" fmla="*/ 1348596 h 4281578"/>
                  <a:gd name="T32" fmla="*/ 672860 w 3096883"/>
                  <a:gd name="T33" fmla="*/ 1426234 h 4281578"/>
                  <a:gd name="T34" fmla="*/ 672860 w 3096883"/>
                  <a:gd name="T35" fmla="*/ 1607389 h 4281578"/>
                  <a:gd name="T36" fmla="*/ 664234 w 3096883"/>
                  <a:gd name="T37" fmla="*/ 1667774 h 4281578"/>
                  <a:gd name="T38" fmla="*/ 707366 w 3096883"/>
                  <a:gd name="T39" fmla="*/ 1728159 h 4281578"/>
                  <a:gd name="T40" fmla="*/ 879894 w 3096883"/>
                  <a:gd name="T41" fmla="*/ 1754038 h 4281578"/>
                  <a:gd name="T42" fmla="*/ 1078301 w 3096883"/>
                  <a:gd name="T43" fmla="*/ 1788544 h 4281578"/>
                  <a:gd name="T44" fmla="*/ 1293962 w 3096883"/>
                  <a:gd name="T45" fmla="*/ 1866181 h 4281578"/>
                  <a:gd name="T46" fmla="*/ 1500996 w 3096883"/>
                  <a:gd name="T47" fmla="*/ 1943819 h 4281578"/>
                  <a:gd name="T48" fmla="*/ 1621766 w 3096883"/>
                  <a:gd name="T49" fmla="*/ 2073215 h 4281578"/>
                  <a:gd name="T50" fmla="*/ 1639018 w 3096883"/>
                  <a:gd name="T51" fmla="*/ 2193985 h 4281578"/>
                  <a:gd name="T52" fmla="*/ 1673524 w 3096883"/>
                  <a:gd name="T53" fmla="*/ 2280249 h 4281578"/>
                  <a:gd name="T54" fmla="*/ 1673524 w 3096883"/>
                  <a:gd name="T55" fmla="*/ 2383766 h 4281578"/>
                  <a:gd name="T56" fmla="*/ 1699403 w 3096883"/>
                  <a:gd name="T57" fmla="*/ 2418272 h 4281578"/>
                  <a:gd name="T58" fmla="*/ 1708030 w 3096883"/>
                  <a:gd name="T59" fmla="*/ 2539042 h 4281578"/>
                  <a:gd name="T60" fmla="*/ 1673524 w 3096883"/>
                  <a:gd name="T61" fmla="*/ 2633932 h 4281578"/>
                  <a:gd name="T62" fmla="*/ 1708030 w 3096883"/>
                  <a:gd name="T63" fmla="*/ 2685691 h 4281578"/>
                  <a:gd name="T64" fmla="*/ 1742535 w 3096883"/>
                  <a:gd name="T65" fmla="*/ 2780581 h 4281578"/>
                  <a:gd name="T66" fmla="*/ 1733909 w 3096883"/>
                  <a:gd name="T67" fmla="*/ 2823713 h 4281578"/>
                  <a:gd name="T68" fmla="*/ 1785668 w 3096883"/>
                  <a:gd name="T69" fmla="*/ 2884098 h 4281578"/>
                  <a:gd name="T70" fmla="*/ 1811547 w 3096883"/>
                  <a:gd name="T71" fmla="*/ 3004868 h 4281578"/>
                  <a:gd name="T72" fmla="*/ 1794294 w 3096883"/>
                  <a:gd name="T73" fmla="*/ 3177396 h 4281578"/>
                  <a:gd name="T74" fmla="*/ 1837426 w 3096883"/>
                  <a:gd name="T75" fmla="*/ 3229155 h 4281578"/>
                  <a:gd name="T76" fmla="*/ 1932317 w 3096883"/>
                  <a:gd name="T77" fmla="*/ 3298166 h 4281578"/>
                  <a:gd name="T78" fmla="*/ 2078966 w 3096883"/>
                  <a:gd name="T79" fmla="*/ 3496574 h 4281578"/>
                  <a:gd name="T80" fmla="*/ 2130724 w 3096883"/>
                  <a:gd name="T81" fmla="*/ 3574212 h 4281578"/>
                  <a:gd name="T82" fmla="*/ 2139351 w 3096883"/>
                  <a:gd name="T83" fmla="*/ 3651849 h 4281578"/>
                  <a:gd name="T84" fmla="*/ 2251494 w 3096883"/>
                  <a:gd name="T85" fmla="*/ 3720861 h 4281578"/>
                  <a:gd name="T86" fmla="*/ 2346385 w 3096883"/>
                  <a:gd name="T87" fmla="*/ 3772619 h 4281578"/>
                  <a:gd name="T88" fmla="*/ 2570671 w 3096883"/>
                  <a:gd name="T89" fmla="*/ 3927895 h 4281578"/>
                  <a:gd name="T90" fmla="*/ 2648309 w 3096883"/>
                  <a:gd name="T91" fmla="*/ 4031412 h 4281578"/>
                  <a:gd name="T92" fmla="*/ 2751826 w 3096883"/>
                  <a:gd name="T93" fmla="*/ 4065917 h 4281578"/>
                  <a:gd name="T94" fmla="*/ 3096883 w 3096883"/>
                  <a:gd name="T95" fmla="*/ 4281578 h 4281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96883" h="4281578">
                    <a:moveTo>
                      <a:pt x="0" y="2876"/>
                    </a:moveTo>
                    <a:cubicBezTo>
                      <a:pt x="49602" y="1438"/>
                      <a:pt x="99204" y="0"/>
                      <a:pt x="146649" y="2876"/>
                    </a:cubicBezTo>
                    <a:cubicBezTo>
                      <a:pt x="194094" y="5752"/>
                      <a:pt x="253041" y="10065"/>
                      <a:pt x="284671" y="20129"/>
                    </a:cubicBezTo>
                    <a:cubicBezTo>
                      <a:pt x="316301" y="30193"/>
                      <a:pt x="306238" y="51759"/>
                      <a:pt x="336430" y="63261"/>
                    </a:cubicBezTo>
                    <a:cubicBezTo>
                      <a:pt x="366622" y="74763"/>
                      <a:pt x="422694" y="67574"/>
                      <a:pt x="465826" y="89140"/>
                    </a:cubicBezTo>
                    <a:cubicBezTo>
                      <a:pt x="508958" y="110706"/>
                      <a:pt x="562154" y="153838"/>
                      <a:pt x="595222" y="192657"/>
                    </a:cubicBezTo>
                    <a:cubicBezTo>
                      <a:pt x="628290" y="231476"/>
                      <a:pt x="639793" y="277483"/>
                      <a:pt x="664234" y="322053"/>
                    </a:cubicBezTo>
                    <a:cubicBezTo>
                      <a:pt x="688676" y="366623"/>
                      <a:pt x="720305" y="399691"/>
                      <a:pt x="741871" y="460076"/>
                    </a:cubicBezTo>
                    <a:cubicBezTo>
                      <a:pt x="763437" y="520461"/>
                      <a:pt x="785003" y="634042"/>
                      <a:pt x="793630" y="684363"/>
                    </a:cubicBezTo>
                    <a:cubicBezTo>
                      <a:pt x="802257" y="734684"/>
                      <a:pt x="789317" y="726057"/>
                      <a:pt x="793630" y="762000"/>
                    </a:cubicBezTo>
                    <a:cubicBezTo>
                      <a:pt x="797943" y="797943"/>
                      <a:pt x="816634" y="854015"/>
                      <a:pt x="819509" y="900023"/>
                    </a:cubicBezTo>
                    <a:cubicBezTo>
                      <a:pt x="822384" y="946031"/>
                      <a:pt x="813758" y="999227"/>
                      <a:pt x="810883" y="1038046"/>
                    </a:cubicBezTo>
                    <a:cubicBezTo>
                      <a:pt x="808008" y="1076865"/>
                      <a:pt x="813758" y="1112808"/>
                      <a:pt x="802256" y="1132936"/>
                    </a:cubicBezTo>
                    <a:cubicBezTo>
                      <a:pt x="790754" y="1153064"/>
                      <a:pt x="751935" y="1153064"/>
                      <a:pt x="741871" y="1158815"/>
                    </a:cubicBezTo>
                    <a:cubicBezTo>
                      <a:pt x="731807" y="1164566"/>
                      <a:pt x="749060" y="1135812"/>
                      <a:pt x="741871" y="1167442"/>
                    </a:cubicBezTo>
                    <a:cubicBezTo>
                      <a:pt x="734682" y="1199072"/>
                      <a:pt x="710241" y="1305464"/>
                      <a:pt x="698739" y="1348596"/>
                    </a:cubicBezTo>
                    <a:cubicBezTo>
                      <a:pt x="687237" y="1391728"/>
                      <a:pt x="677173" y="1383102"/>
                      <a:pt x="672860" y="1426234"/>
                    </a:cubicBezTo>
                    <a:cubicBezTo>
                      <a:pt x="668547" y="1469366"/>
                      <a:pt x="674298" y="1567132"/>
                      <a:pt x="672860" y="1607389"/>
                    </a:cubicBezTo>
                    <a:cubicBezTo>
                      <a:pt x="671422" y="1647646"/>
                      <a:pt x="658483" y="1647646"/>
                      <a:pt x="664234" y="1667774"/>
                    </a:cubicBezTo>
                    <a:cubicBezTo>
                      <a:pt x="669985" y="1687902"/>
                      <a:pt x="671423" y="1713782"/>
                      <a:pt x="707366" y="1728159"/>
                    </a:cubicBezTo>
                    <a:cubicBezTo>
                      <a:pt x="743309" y="1742536"/>
                      <a:pt x="818072" y="1743974"/>
                      <a:pt x="879894" y="1754038"/>
                    </a:cubicBezTo>
                    <a:cubicBezTo>
                      <a:pt x="941716" y="1764102"/>
                      <a:pt x="1009290" y="1769854"/>
                      <a:pt x="1078301" y="1788544"/>
                    </a:cubicBezTo>
                    <a:cubicBezTo>
                      <a:pt x="1147312" y="1807234"/>
                      <a:pt x="1293962" y="1866181"/>
                      <a:pt x="1293962" y="1866181"/>
                    </a:cubicBezTo>
                    <a:cubicBezTo>
                      <a:pt x="1364411" y="1892060"/>
                      <a:pt x="1446362" y="1909313"/>
                      <a:pt x="1500996" y="1943819"/>
                    </a:cubicBezTo>
                    <a:cubicBezTo>
                      <a:pt x="1555630" y="1978325"/>
                      <a:pt x="1598762" y="2031521"/>
                      <a:pt x="1621766" y="2073215"/>
                    </a:cubicBezTo>
                    <a:cubicBezTo>
                      <a:pt x="1644770" y="2114909"/>
                      <a:pt x="1630392" y="2159479"/>
                      <a:pt x="1639018" y="2193985"/>
                    </a:cubicBezTo>
                    <a:cubicBezTo>
                      <a:pt x="1647644" y="2228491"/>
                      <a:pt x="1667773" y="2248619"/>
                      <a:pt x="1673524" y="2280249"/>
                    </a:cubicBezTo>
                    <a:cubicBezTo>
                      <a:pt x="1679275" y="2311879"/>
                      <a:pt x="1669211" y="2360762"/>
                      <a:pt x="1673524" y="2383766"/>
                    </a:cubicBezTo>
                    <a:cubicBezTo>
                      <a:pt x="1677837" y="2406770"/>
                      <a:pt x="1693652" y="2392393"/>
                      <a:pt x="1699403" y="2418272"/>
                    </a:cubicBezTo>
                    <a:cubicBezTo>
                      <a:pt x="1705154" y="2444151"/>
                      <a:pt x="1712343" y="2503099"/>
                      <a:pt x="1708030" y="2539042"/>
                    </a:cubicBezTo>
                    <a:cubicBezTo>
                      <a:pt x="1703717" y="2574985"/>
                      <a:pt x="1673524" y="2609491"/>
                      <a:pt x="1673524" y="2633932"/>
                    </a:cubicBezTo>
                    <a:cubicBezTo>
                      <a:pt x="1673524" y="2658373"/>
                      <a:pt x="1696528" y="2661250"/>
                      <a:pt x="1708030" y="2685691"/>
                    </a:cubicBezTo>
                    <a:cubicBezTo>
                      <a:pt x="1719532" y="2710133"/>
                      <a:pt x="1738222" y="2757577"/>
                      <a:pt x="1742535" y="2780581"/>
                    </a:cubicBezTo>
                    <a:cubicBezTo>
                      <a:pt x="1746848" y="2803585"/>
                      <a:pt x="1726720" y="2806460"/>
                      <a:pt x="1733909" y="2823713"/>
                    </a:cubicBezTo>
                    <a:cubicBezTo>
                      <a:pt x="1741098" y="2840966"/>
                      <a:pt x="1772728" y="2853906"/>
                      <a:pt x="1785668" y="2884098"/>
                    </a:cubicBezTo>
                    <a:cubicBezTo>
                      <a:pt x="1798608" y="2914290"/>
                      <a:pt x="1810109" y="2955985"/>
                      <a:pt x="1811547" y="3004868"/>
                    </a:cubicBezTo>
                    <a:cubicBezTo>
                      <a:pt x="1812985" y="3053751"/>
                      <a:pt x="1789981" y="3140015"/>
                      <a:pt x="1794294" y="3177396"/>
                    </a:cubicBezTo>
                    <a:cubicBezTo>
                      <a:pt x="1798607" y="3214777"/>
                      <a:pt x="1814422" y="3209027"/>
                      <a:pt x="1837426" y="3229155"/>
                    </a:cubicBezTo>
                    <a:cubicBezTo>
                      <a:pt x="1860430" y="3249283"/>
                      <a:pt x="1892060" y="3253596"/>
                      <a:pt x="1932317" y="3298166"/>
                    </a:cubicBezTo>
                    <a:cubicBezTo>
                      <a:pt x="1972574" y="3342736"/>
                      <a:pt x="2045898" y="3450566"/>
                      <a:pt x="2078966" y="3496574"/>
                    </a:cubicBezTo>
                    <a:cubicBezTo>
                      <a:pt x="2112034" y="3542582"/>
                      <a:pt x="2120660" y="3548333"/>
                      <a:pt x="2130724" y="3574212"/>
                    </a:cubicBezTo>
                    <a:cubicBezTo>
                      <a:pt x="2140788" y="3600091"/>
                      <a:pt x="2119223" y="3627408"/>
                      <a:pt x="2139351" y="3651849"/>
                    </a:cubicBezTo>
                    <a:cubicBezTo>
                      <a:pt x="2159479" y="3676290"/>
                      <a:pt x="2216988" y="3700733"/>
                      <a:pt x="2251494" y="3720861"/>
                    </a:cubicBezTo>
                    <a:cubicBezTo>
                      <a:pt x="2286000" y="3740989"/>
                      <a:pt x="2293189" y="3738113"/>
                      <a:pt x="2346385" y="3772619"/>
                    </a:cubicBezTo>
                    <a:cubicBezTo>
                      <a:pt x="2399581" y="3807125"/>
                      <a:pt x="2520350" y="3884763"/>
                      <a:pt x="2570671" y="3927895"/>
                    </a:cubicBezTo>
                    <a:cubicBezTo>
                      <a:pt x="2620992" y="3971027"/>
                      <a:pt x="2618117" y="4008408"/>
                      <a:pt x="2648309" y="4031412"/>
                    </a:cubicBezTo>
                    <a:cubicBezTo>
                      <a:pt x="2678502" y="4054416"/>
                      <a:pt x="2677064" y="4024223"/>
                      <a:pt x="2751826" y="4065917"/>
                    </a:cubicBezTo>
                    <a:cubicBezTo>
                      <a:pt x="2826588" y="4107611"/>
                      <a:pt x="2961735" y="4194594"/>
                      <a:pt x="3096883" y="4281578"/>
                    </a:cubicBezTo>
                  </a:path>
                </a:pathLst>
              </a:cu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8" name="任意多边形 6"/>
              <p:cNvSpPr>
                <a:spLocks noChangeArrowheads="1"/>
              </p:cNvSpPr>
              <p:nvPr/>
            </p:nvSpPr>
            <p:spPr bwMode="auto">
              <a:xfrm>
                <a:off x="3070757" y="4282339"/>
                <a:ext cx="155522" cy="68250"/>
              </a:xfrm>
              <a:custGeom>
                <a:avLst/>
                <a:gdLst>
                  <a:gd name="T0" fmla="*/ 0 w 155276"/>
                  <a:gd name="T1" fmla="*/ 0 h 69011"/>
                  <a:gd name="T2" fmla="*/ 155276 w 155276"/>
                  <a:gd name="T3" fmla="*/ 69011 h 69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5276" h="69011">
                    <a:moveTo>
                      <a:pt x="0" y="0"/>
                    </a:moveTo>
                    <a:lnTo>
                      <a:pt x="155276" y="69011"/>
                    </a:lnTo>
                  </a:path>
                </a:pathLst>
              </a:cu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19" name="任意多边形 7"/>
            <p:cNvSpPr>
              <a:spLocks noChangeArrowheads="1"/>
            </p:cNvSpPr>
            <p:nvPr/>
          </p:nvSpPr>
          <p:spPr bwMode="auto">
            <a:xfrm>
              <a:off x="0" y="4357687"/>
              <a:ext cx="354013" cy="0"/>
            </a:xfrm>
            <a:custGeom>
              <a:avLst/>
              <a:gdLst>
                <a:gd name="T0" fmla="*/ 0 w 353683"/>
                <a:gd name="T1" fmla="*/ 0 h 1"/>
                <a:gd name="T2" fmla="*/ 353683 w 35368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3683" h="1">
                  <a:moveTo>
                    <a:pt x="0" y="0"/>
                  </a:moveTo>
                  <a:lnTo>
                    <a:pt x="353683" y="0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任意多边形 8"/>
            <p:cNvSpPr>
              <a:spLocks noChangeArrowheads="1"/>
            </p:cNvSpPr>
            <p:nvPr/>
          </p:nvSpPr>
          <p:spPr bwMode="auto">
            <a:xfrm>
              <a:off x="3963988" y="4754562"/>
              <a:ext cx="939800" cy="430213"/>
            </a:xfrm>
            <a:custGeom>
              <a:avLst/>
              <a:gdLst>
                <a:gd name="T0" fmla="*/ 0 w 940279"/>
                <a:gd name="T1" fmla="*/ 0 h 431321"/>
                <a:gd name="T2" fmla="*/ 8626 w 940279"/>
                <a:gd name="T3" fmla="*/ 146649 h 431321"/>
                <a:gd name="T4" fmla="*/ 103517 w 940279"/>
                <a:gd name="T5" fmla="*/ 189781 h 431321"/>
                <a:gd name="T6" fmla="*/ 940279 w 940279"/>
                <a:gd name="T7" fmla="*/ 431321 h 43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279" h="431321">
                  <a:moveTo>
                    <a:pt x="0" y="0"/>
                  </a:moveTo>
                  <a:lnTo>
                    <a:pt x="8626" y="146649"/>
                  </a:lnTo>
                  <a:lnTo>
                    <a:pt x="103517" y="189781"/>
                  </a:lnTo>
                  <a:lnTo>
                    <a:pt x="940279" y="43132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任意多边形 9"/>
            <p:cNvSpPr>
              <a:spLocks noChangeArrowheads="1"/>
            </p:cNvSpPr>
            <p:nvPr/>
          </p:nvSpPr>
          <p:spPr bwMode="auto">
            <a:xfrm>
              <a:off x="3963988" y="4770437"/>
              <a:ext cx="922337" cy="276225"/>
            </a:xfrm>
            <a:custGeom>
              <a:avLst/>
              <a:gdLst>
                <a:gd name="T0" fmla="*/ 0 w 923026"/>
                <a:gd name="T1" fmla="*/ 0 h 276045"/>
                <a:gd name="T2" fmla="*/ 923026 w 923026"/>
                <a:gd name="T3" fmla="*/ 276045 h 276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23026" h="276045">
                  <a:moveTo>
                    <a:pt x="0" y="0"/>
                  </a:moveTo>
                  <a:lnTo>
                    <a:pt x="923026" y="276045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任意多边形 10"/>
            <p:cNvSpPr>
              <a:spLocks noChangeArrowheads="1"/>
            </p:cNvSpPr>
            <p:nvPr/>
          </p:nvSpPr>
          <p:spPr bwMode="auto">
            <a:xfrm>
              <a:off x="3971925" y="4598987"/>
              <a:ext cx="1096963" cy="171450"/>
            </a:xfrm>
            <a:custGeom>
              <a:avLst/>
              <a:gdLst>
                <a:gd name="T0" fmla="*/ 0 w 1095555"/>
                <a:gd name="T1" fmla="*/ 172528 h 172528"/>
                <a:gd name="T2" fmla="*/ 112144 w 1095555"/>
                <a:gd name="T3" fmla="*/ 129396 h 172528"/>
                <a:gd name="T4" fmla="*/ 638355 w 1095555"/>
                <a:gd name="T5" fmla="*/ 60384 h 172528"/>
                <a:gd name="T6" fmla="*/ 1095555 w 1095555"/>
                <a:gd name="T7" fmla="*/ 0 h 17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5555" h="172528">
                  <a:moveTo>
                    <a:pt x="0" y="172528"/>
                  </a:moveTo>
                  <a:cubicBezTo>
                    <a:pt x="2875" y="160307"/>
                    <a:pt x="5751" y="148087"/>
                    <a:pt x="112144" y="129396"/>
                  </a:cubicBezTo>
                  <a:cubicBezTo>
                    <a:pt x="218537" y="110705"/>
                    <a:pt x="638355" y="60384"/>
                    <a:pt x="638355" y="60384"/>
                  </a:cubicBezTo>
                  <a:lnTo>
                    <a:pt x="1095555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任意多边形 11"/>
            <p:cNvSpPr>
              <a:spLocks noChangeArrowheads="1"/>
            </p:cNvSpPr>
            <p:nvPr/>
          </p:nvSpPr>
          <p:spPr bwMode="auto">
            <a:xfrm>
              <a:off x="4886325" y="5046662"/>
              <a:ext cx="0" cy="155575"/>
            </a:xfrm>
            <a:custGeom>
              <a:avLst/>
              <a:gdLst>
                <a:gd name="T0" fmla="*/ 0 w 1"/>
                <a:gd name="T1" fmla="*/ 0 h 155276"/>
                <a:gd name="T2" fmla="*/ 0 w 1"/>
                <a:gd name="T3" fmla="*/ 155276 h 155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55276">
                  <a:moveTo>
                    <a:pt x="0" y="0"/>
                  </a:moveTo>
                  <a:lnTo>
                    <a:pt x="0" y="155276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任意多边形 12"/>
            <p:cNvSpPr>
              <a:spLocks noChangeArrowheads="1"/>
            </p:cNvSpPr>
            <p:nvPr/>
          </p:nvSpPr>
          <p:spPr bwMode="auto">
            <a:xfrm>
              <a:off x="4878388" y="3295650"/>
              <a:ext cx="569912" cy="1751012"/>
            </a:xfrm>
            <a:custGeom>
              <a:avLst/>
              <a:gdLst>
                <a:gd name="T0" fmla="*/ 0 w 569343"/>
                <a:gd name="T1" fmla="*/ 1751162 h 1751162"/>
                <a:gd name="T2" fmla="*/ 94890 w 569343"/>
                <a:gd name="T3" fmla="*/ 1733909 h 1751162"/>
                <a:gd name="T4" fmla="*/ 94890 w 569343"/>
                <a:gd name="T5" fmla="*/ 1716656 h 1751162"/>
                <a:gd name="T6" fmla="*/ 138022 w 569343"/>
                <a:gd name="T7" fmla="*/ 1621766 h 1751162"/>
                <a:gd name="T8" fmla="*/ 138022 w 569343"/>
                <a:gd name="T9" fmla="*/ 1535502 h 1751162"/>
                <a:gd name="T10" fmla="*/ 207034 w 569343"/>
                <a:gd name="T11" fmla="*/ 1285336 h 1751162"/>
                <a:gd name="T12" fmla="*/ 474453 w 569343"/>
                <a:gd name="T13" fmla="*/ 293298 h 1751162"/>
                <a:gd name="T14" fmla="*/ 569343 w 569343"/>
                <a:gd name="T15" fmla="*/ 0 h 175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9343" h="1751162">
                  <a:moveTo>
                    <a:pt x="0" y="1751162"/>
                  </a:moveTo>
                  <a:cubicBezTo>
                    <a:pt x="39537" y="1745411"/>
                    <a:pt x="79075" y="1739660"/>
                    <a:pt x="94890" y="1733909"/>
                  </a:cubicBezTo>
                  <a:cubicBezTo>
                    <a:pt x="110705" y="1728158"/>
                    <a:pt x="87701" y="1735346"/>
                    <a:pt x="94890" y="1716656"/>
                  </a:cubicBezTo>
                  <a:cubicBezTo>
                    <a:pt x="102079" y="1697966"/>
                    <a:pt x="130833" y="1651958"/>
                    <a:pt x="138022" y="1621766"/>
                  </a:cubicBezTo>
                  <a:cubicBezTo>
                    <a:pt x="145211" y="1591574"/>
                    <a:pt x="126520" y="1591574"/>
                    <a:pt x="138022" y="1535502"/>
                  </a:cubicBezTo>
                  <a:cubicBezTo>
                    <a:pt x="149524" y="1479430"/>
                    <a:pt x="150962" y="1492370"/>
                    <a:pt x="207034" y="1285336"/>
                  </a:cubicBezTo>
                  <a:cubicBezTo>
                    <a:pt x="263106" y="1078302"/>
                    <a:pt x="414068" y="507521"/>
                    <a:pt x="474453" y="293298"/>
                  </a:cubicBezTo>
                  <a:cubicBezTo>
                    <a:pt x="534838" y="79075"/>
                    <a:pt x="552090" y="39537"/>
                    <a:pt x="569343" y="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5" name="Group 18"/>
            <p:cNvGrpSpPr>
              <a:grpSpLocks/>
            </p:cNvGrpSpPr>
            <p:nvPr/>
          </p:nvGrpSpPr>
          <p:grpSpPr bwMode="auto">
            <a:xfrm>
              <a:off x="4976813" y="3332162"/>
              <a:ext cx="544512" cy="1719263"/>
              <a:chOff x="0" y="0"/>
              <a:chExt cx="544153" cy="1718476"/>
            </a:xfrm>
          </p:grpSpPr>
          <p:sp>
            <p:nvSpPr>
              <p:cNvPr id="17426" name="任意多边形 24"/>
              <p:cNvSpPr>
                <a:spLocks noChangeArrowheads="1"/>
              </p:cNvSpPr>
              <p:nvPr/>
            </p:nvSpPr>
            <p:spPr bwMode="auto">
              <a:xfrm>
                <a:off x="74563" y="0"/>
                <a:ext cx="469590" cy="1640724"/>
              </a:xfrm>
              <a:custGeom>
                <a:avLst/>
                <a:gdLst>
                  <a:gd name="T0" fmla="*/ 469354 w 469354"/>
                  <a:gd name="T1" fmla="*/ 7480 h 1639937"/>
                  <a:gd name="T2" fmla="*/ 435695 w 469354"/>
                  <a:gd name="T3" fmla="*/ 46749 h 1639937"/>
                  <a:gd name="T4" fmla="*/ 368377 w 469354"/>
                  <a:gd name="T5" fmla="*/ 287971 h 1639937"/>
                  <a:gd name="T6" fmla="*/ 59838 w 469354"/>
                  <a:gd name="T7" fmla="*/ 1409934 h 1639937"/>
                  <a:gd name="T8" fmla="*/ 9349 w 469354"/>
                  <a:gd name="T9" fmla="*/ 1639937 h 1639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9354" h="1639937">
                    <a:moveTo>
                      <a:pt x="469354" y="7480"/>
                    </a:moveTo>
                    <a:cubicBezTo>
                      <a:pt x="460939" y="3740"/>
                      <a:pt x="452525" y="0"/>
                      <a:pt x="435695" y="46749"/>
                    </a:cubicBezTo>
                    <a:cubicBezTo>
                      <a:pt x="418865" y="93498"/>
                      <a:pt x="368377" y="287971"/>
                      <a:pt x="368377" y="287971"/>
                    </a:cubicBezTo>
                    <a:cubicBezTo>
                      <a:pt x="305734" y="515168"/>
                      <a:pt x="119676" y="1184606"/>
                      <a:pt x="59838" y="1409934"/>
                    </a:cubicBezTo>
                    <a:cubicBezTo>
                      <a:pt x="0" y="1635262"/>
                      <a:pt x="19634" y="1590384"/>
                      <a:pt x="9349" y="1639937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7" name="任意多边形 25"/>
              <p:cNvSpPr>
                <a:spLocks noChangeArrowheads="1"/>
              </p:cNvSpPr>
              <p:nvPr/>
            </p:nvSpPr>
            <p:spPr bwMode="auto">
              <a:xfrm>
                <a:off x="0" y="1594708"/>
                <a:ext cx="90427" cy="123768"/>
              </a:xfrm>
              <a:custGeom>
                <a:avLst/>
                <a:gdLst>
                  <a:gd name="T0" fmla="*/ 89757 w 89757"/>
                  <a:gd name="T1" fmla="*/ 0 h 123417"/>
                  <a:gd name="T2" fmla="*/ 61708 w 89757"/>
                  <a:gd name="T3" fmla="*/ 106587 h 123417"/>
                  <a:gd name="T4" fmla="*/ 0 w 89757"/>
                  <a:gd name="T5" fmla="*/ 100977 h 12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757" h="123417">
                    <a:moveTo>
                      <a:pt x="89757" y="0"/>
                    </a:moveTo>
                    <a:cubicBezTo>
                      <a:pt x="83212" y="44879"/>
                      <a:pt x="76668" y="89758"/>
                      <a:pt x="61708" y="106587"/>
                    </a:cubicBezTo>
                    <a:cubicBezTo>
                      <a:pt x="46749" y="123417"/>
                      <a:pt x="23374" y="112197"/>
                      <a:pt x="0" y="100977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28" name="任意多边形 14"/>
            <p:cNvSpPr>
              <a:spLocks noChangeArrowheads="1"/>
            </p:cNvSpPr>
            <p:nvPr/>
          </p:nvSpPr>
          <p:spPr bwMode="auto">
            <a:xfrm>
              <a:off x="5021263" y="4781550"/>
              <a:ext cx="1952625" cy="257175"/>
            </a:xfrm>
            <a:custGeom>
              <a:avLst/>
              <a:gdLst>
                <a:gd name="T0" fmla="*/ 0 w 1952216"/>
                <a:gd name="T1" fmla="*/ 258051 h 258051"/>
                <a:gd name="T2" fmla="*/ 230003 w 1952216"/>
                <a:gd name="T3" fmla="*/ 224393 h 258051"/>
                <a:gd name="T4" fmla="*/ 1638066 w 1952216"/>
                <a:gd name="T5" fmla="*/ 39269 h 258051"/>
                <a:gd name="T6" fmla="*/ 1952216 w 1952216"/>
                <a:gd name="T7" fmla="*/ 0 h 258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2216" h="258051">
                  <a:moveTo>
                    <a:pt x="0" y="258051"/>
                  </a:moveTo>
                  <a:lnTo>
                    <a:pt x="230003" y="224393"/>
                  </a:lnTo>
                  <a:lnTo>
                    <a:pt x="1638066" y="39269"/>
                  </a:lnTo>
                  <a:lnTo>
                    <a:pt x="1952216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任意多边形 15"/>
            <p:cNvSpPr>
              <a:spLocks noChangeArrowheads="1"/>
            </p:cNvSpPr>
            <p:nvPr/>
          </p:nvSpPr>
          <p:spPr bwMode="auto">
            <a:xfrm>
              <a:off x="6956425" y="3176587"/>
              <a:ext cx="484188" cy="1604963"/>
            </a:xfrm>
            <a:custGeom>
              <a:avLst/>
              <a:gdLst>
                <a:gd name="T0" fmla="*/ 471224 w 484314"/>
                <a:gd name="T1" fmla="*/ 0 h 1604407"/>
                <a:gd name="T2" fmla="*/ 431956 w 484314"/>
                <a:gd name="T3" fmla="*/ 190733 h 1604407"/>
                <a:gd name="T4" fmla="*/ 157075 w 484314"/>
                <a:gd name="T5" fmla="*/ 1121963 h 1604407"/>
                <a:gd name="T6" fmla="*/ 0 w 484314"/>
                <a:gd name="T7" fmla="*/ 1604407 h 1604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4314" h="1604407">
                  <a:moveTo>
                    <a:pt x="471224" y="0"/>
                  </a:moveTo>
                  <a:cubicBezTo>
                    <a:pt x="477769" y="1869"/>
                    <a:pt x="484314" y="3739"/>
                    <a:pt x="431956" y="190733"/>
                  </a:cubicBezTo>
                  <a:cubicBezTo>
                    <a:pt x="379598" y="377727"/>
                    <a:pt x="229068" y="886351"/>
                    <a:pt x="157075" y="1121963"/>
                  </a:cubicBezTo>
                  <a:cubicBezTo>
                    <a:pt x="85082" y="1357575"/>
                    <a:pt x="42541" y="1480991"/>
                    <a:pt x="0" y="1604407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任意多边形 16"/>
            <p:cNvSpPr>
              <a:spLocks noChangeArrowheads="1"/>
            </p:cNvSpPr>
            <p:nvPr/>
          </p:nvSpPr>
          <p:spPr bwMode="auto">
            <a:xfrm>
              <a:off x="4899025" y="5106987"/>
              <a:ext cx="554038" cy="88900"/>
            </a:xfrm>
            <a:custGeom>
              <a:avLst/>
              <a:gdLst>
                <a:gd name="T0" fmla="*/ 0 w 555371"/>
                <a:gd name="T1" fmla="*/ 89757 h 89757"/>
                <a:gd name="T2" fmla="*/ 555371 w 555371"/>
                <a:gd name="T3" fmla="*/ 0 h 89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55371" h="89757">
                  <a:moveTo>
                    <a:pt x="0" y="89757"/>
                  </a:moveTo>
                  <a:lnTo>
                    <a:pt x="555371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任意多边形 17"/>
            <p:cNvSpPr>
              <a:spLocks noChangeArrowheads="1"/>
            </p:cNvSpPr>
            <p:nvPr/>
          </p:nvSpPr>
          <p:spPr bwMode="auto">
            <a:xfrm>
              <a:off x="6480175" y="4899025"/>
              <a:ext cx="369888" cy="61912"/>
            </a:xfrm>
            <a:custGeom>
              <a:avLst/>
              <a:gdLst>
                <a:gd name="T0" fmla="*/ 0 w 370248"/>
                <a:gd name="T1" fmla="*/ 61708 h 61708"/>
                <a:gd name="T2" fmla="*/ 370248 w 370248"/>
                <a:gd name="T3" fmla="*/ 0 h 6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0248" h="61708">
                  <a:moveTo>
                    <a:pt x="0" y="61708"/>
                  </a:moveTo>
                  <a:lnTo>
                    <a:pt x="370248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任意多边形 18"/>
            <p:cNvSpPr>
              <a:spLocks noChangeArrowheads="1"/>
            </p:cNvSpPr>
            <p:nvPr/>
          </p:nvSpPr>
          <p:spPr bwMode="auto">
            <a:xfrm>
              <a:off x="6834188" y="4808537"/>
              <a:ext cx="4762" cy="88900"/>
            </a:xfrm>
            <a:custGeom>
              <a:avLst/>
              <a:gdLst>
                <a:gd name="T0" fmla="*/ 5610 w 5610"/>
                <a:gd name="T1" fmla="*/ 89757 h 89757"/>
                <a:gd name="T2" fmla="*/ 0 w 5610"/>
                <a:gd name="T3" fmla="*/ 0 h 89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10" h="89757">
                  <a:moveTo>
                    <a:pt x="5610" y="8975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任意多边形 19"/>
            <p:cNvSpPr>
              <a:spLocks noChangeArrowheads="1"/>
            </p:cNvSpPr>
            <p:nvPr/>
          </p:nvSpPr>
          <p:spPr bwMode="auto">
            <a:xfrm>
              <a:off x="5513388" y="4995862"/>
              <a:ext cx="927100" cy="133350"/>
            </a:xfrm>
            <a:custGeom>
              <a:avLst/>
              <a:gdLst>
                <a:gd name="T0" fmla="*/ 0 w 927401"/>
                <a:gd name="T1" fmla="*/ 134343 h 134343"/>
                <a:gd name="T2" fmla="*/ 927401 w 927401"/>
                <a:gd name="T3" fmla="*/ 0 h 134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27401" h="134343">
                  <a:moveTo>
                    <a:pt x="0" y="134343"/>
                  </a:moveTo>
                  <a:lnTo>
                    <a:pt x="927401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34" name="Group 27"/>
            <p:cNvGrpSpPr>
              <a:grpSpLocks/>
            </p:cNvGrpSpPr>
            <p:nvPr/>
          </p:nvGrpSpPr>
          <p:grpSpPr bwMode="auto">
            <a:xfrm>
              <a:off x="5422885" y="4848201"/>
              <a:ext cx="1069972" cy="280986"/>
              <a:chOff x="0" y="0"/>
              <a:chExt cx="1069690" cy="281687"/>
            </a:xfrm>
          </p:grpSpPr>
          <p:sp>
            <p:nvSpPr>
              <p:cNvPr id="17435" name="任意多边形 42"/>
              <p:cNvSpPr>
                <a:spLocks noChangeArrowheads="1"/>
              </p:cNvSpPr>
              <p:nvPr/>
            </p:nvSpPr>
            <p:spPr bwMode="auto">
              <a:xfrm>
                <a:off x="15" y="133707"/>
                <a:ext cx="120618" cy="148005"/>
              </a:xfrm>
              <a:custGeom>
                <a:avLst/>
                <a:gdLst>
                  <a:gd name="T0" fmla="*/ 7223 w 119898"/>
                  <a:gd name="T1" fmla="*/ 0 h 147344"/>
                  <a:gd name="T2" fmla="*/ 7223 w 119898"/>
                  <a:gd name="T3" fmla="*/ 91007 h 147344"/>
                  <a:gd name="T4" fmla="*/ 50559 w 119898"/>
                  <a:gd name="T5" fmla="*/ 138677 h 147344"/>
                  <a:gd name="T6" fmla="*/ 106897 w 119898"/>
                  <a:gd name="T7" fmla="*/ 143011 h 147344"/>
                  <a:gd name="T8" fmla="*/ 119898 w 119898"/>
                  <a:gd name="T9" fmla="*/ 117009 h 147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898" h="147344">
                    <a:moveTo>
                      <a:pt x="7223" y="0"/>
                    </a:moveTo>
                    <a:cubicBezTo>
                      <a:pt x="3611" y="33947"/>
                      <a:pt x="0" y="67894"/>
                      <a:pt x="7223" y="91007"/>
                    </a:cubicBezTo>
                    <a:cubicBezTo>
                      <a:pt x="14446" y="114120"/>
                      <a:pt x="33947" y="130010"/>
                      <a:pt x="50559" y="138677"/>
                    </a:cubicBezTo>
                    <a:cubicBezTo>
                      <a:pt x="67171" y="147344"/>
                      <a:pt x="95341" y="146622"/>
                      <a:pt x="106897" y="143011"/>
                    </a:cubicBezTo>
                    <a:cubicBezTo>
                      <a:pt x="118453" y="139400"/>
                      <a:pt x="119175" y="128204"/>
                      <a:pt x="119898" y="117009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任意多边形 43"/>
              <p:cNvSpPr>
                <a:spLocks noChangeArrowheads="1"/>
              </p:cNvSpPr>
              <p:nvPr/>
            </p:nvSpPr>
            <p:spPr bwMode="auto">
              <a:xfrm>
                <a:off x="103176" y="130524"/>
                <a:ext cx="22219" cy="138457"/>
              </a:xfrm>
              <a:custGeom>
                <a:avLst/>
                <a:gdLst>
                  <a:gd name="T0" fmla="*/ 13001 w 22390"/>
                  <a:gd name="T1" fmla="*/ 138676 h 138676"/>
                  <a:gd name="T2" fmla="*/ 21668 w 22390"/>
                  <a:gd name="T3" fmla="*/ 69338 h 138676"/>
                  <a:gd name="T4" fmla="*/ 17335 w 22390"/>
                  <a:gd name="T5" fmla="*/ 17334 h 138676"/>
                  <a:gd name="T6" fmla="*/ 0 w 22390"/>
                  <a:gd name="T7" fmla="*/ 0 h 138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90" h="138676">
                    <a:moveTo>
                      <a:pt x="13001" y="138676"/>
                    </a:moveTo>
                    <a:cubicBezTo>
                      <a:pt x="16973" y="114119"/>
                      <a:pt x="20946" y="89562"/>
                      <a:pt x="21668" y="69338"/>
                    </a:cubicBezTo>
                    <a:cubicBezTo>
                      <a:pt x="22390" y="49114"/>
                      <a:pt x="20946" y="28890"/>
                      <a:pt x="17335" y="17334"/>
                    </a:cubicBezTo>
                    <a:cubicBezTo>
                      <a:pt x="13724" y="5778"/>
                      <a:pt x="6862" y="2889"/>
                      <a:pt x="0" y="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7" name="任意多边形 44"/>
              <p:cNvSpPr>
                <a:spLocks noChangeArrowheads="1"/>
              </p:cNvSpPr>
              <p:nvPr/>
            </p:nvSpPr>
            <p:spPr bwMode="auto">
              <a:xfrm>
                <a:off x="1004638" y="24"/>
                <a:ext cx="65070" cy="151188"/>
              </a:xfrm>
              <a:custGeom>
                <a:avLst/>
                <a:gdLst>
                  <a:gd name="T0" fmla="*/ 0 w 65728"/>
                  <a:gd name="T1" fmla="*/ 151678 h 151678"/>
                  <a:gd name="T2" fmla="*/ 56338 w 65728"/>
                  <a:gd name="T3" fmla="*/ 130010 h 151678"/>
                  <a:gd name="T4" fmla="*/ 56338 w 65728"/>
                  <a:gd name="T5" fmla="*/ 47670 h 151678"/>
                  <a:gd name="T6" fmla="*/ 43337 w 65728"/>
                  <a:gd name="T7" fmla="*/ 0 h 15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728" h="151678">
                    <a:moveTo>
                      <a:pt x="0" y="151678"/>
                    </a:moveTo>
                    <a:cubicBezTo>
                      <a:pt x="23474" y="149511"/>
                      <a:pt x="46948" y="147345"/>
                      <a:pt x="56338" y="130010"/>
                    </a:cubicBezTo>
                    <a:cubicBezTo>
                      <a:pt x="65728" y="112675"/>
                      <a:pt x="58505" y="69338"/>
                      <a:pt x="56338" y="47670"/>
                    </a:cubicBezTo>
                    <a:cubicBezTo>
                      <a:pt x="54171" y="26002"/>
                      <a:pt x="48754" y="13001"/>
                      <a:pt x="43337" y="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8" name="Group 31"/>
            <p:cNvGrpSpPr>
              <a:grpSpLocks/>
            </p:cNvGrpSpPr>
            <p:nvPr/>
          </p:nvGrpSpPr>
          <p:grpSpPr bwMode="auto">
            <a:xfrm>
              <a:off x="5448300" y="3186112"/>
              <a:ext cx="1985963" cy="153988"/>
              <a:chOff x="0" y="0"/>
              <a:chExt cx="1986380" cy="154722"/>
            </a:xfrm>
          </p:grpSpPr>
          <p:sp>
            <p:nvSpPr>
              <p:cNvPr id="17439" name="任意多边形 23"/>
              <p:cNvSpPr>
                <a:spLocks noChangeArrowheads="1"/>
              </p:cNvSpPr>
              <p:nvPr/>
            </p:nvSpPr>
            <p:spPr bwMode="auto">
              <a:xfrm>
                <a:off x="57162" y="0"/>
                <a:ext cx="1929218" cy="148342"/>
              </a:xfrm>
              <a:custGeom>
                <a:avLst/>
                <a:gdLst>
                  <a:gd name="T0" fmla="*/ 0 w 1929776"/>
                  <a:gd name="T1" fmla="*/ 148660 h 148660"/>
                  <a:gd name="T2" fmla="*/ 347808 w 1929776"/>
                  <a:gd name="T3" fmla="*/ 103782 h 148660"/>
                  <a:gd name="T4" fmla="*/ 891960 w 1929776"/>
                  <a:gd name="T5" fmla="*/ 47684 h 148660"/>
                  <a:gd name="T6" fmla="*/ 1374405 w 1929776"/>
                  <a:gd name="T7" fmla="*/ 19635 h 148660"/>
                  <a:gd name="T8" fmla="*/ 1823190 w 1929776"/>
                  <a:gd name="T9" fmla="*/ 2805 h 148660"/>
                  <a:gd name="T10" fmla="*/ 1929776 w 1929776"/>
                  <a:gd name="T11" fmla="*/ 2805 h 148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9776" h="148660">
                    <a:moveTo>
                      <a:pt x="0" y="148660"/>
                    </a:moveTo>
                    <a:cubicBezTo>
                      <a:pt x="100976" y="134635"/>
                      <a:pt x="199148" y="120611"/>
                      <a:pt x="347808" y="103782"/>
                    </a:cubicBezTo>
                    <a:cubicBezTo>
                      <a:pt x="496468" y="86953"/>
                      <a:pt x="720860" y="61709"/>
                      <a:pt x="891960" y="47684"/>
                    </a:cubicBezTo>
                    <a:cubicBezTo>
                      <a:pt x="1063060" y="33659"/>
                      <a:pt x="1219200" y="27115"/>
                      <a:pt x="1374405" y="19635"/>
                    </a:cubicBezTo>
                    <a:cubicBezTo>
                      <a:pt x="1529610" y="12155"/>
                      <a:pt x="1730628" y="5610"/>
                      <a:pt x="1823190" y="2805"/>
                    </a:cubicBezTo>
                    <a:cubicBezTo>
                      <a:pt x="1915752" y="0"/>
                      <a:pt x="1922764" y="1402"/>
                      <a:pt x="1929776" y="2805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任意多边形 37"/>
              <p:cNvSpPr>
                <a:spLocks noChangeArrowheads="1"/>
              </p:cNvSpPr>
              <p:nvPr/>
            </p:nvSpPr>
            <p:spPr bwMode="auto">
              <a:xfrm>
                <a:off x="0" y="116440"/>
                <a:ext cx="52399" cy="38282"/>
              </a:xfrm>
              <a:custGeom>
                <a:avLst/>
                <a:gdLst>
                  <a:gd name="T0" fmla="*/ 0 w 52004"/>
                  <a:gd name="T1" fmla="*/ 0 h 39003"/>
                  <a:gd name="T2" fmla="*/ 52004 w 52004"/>
                  <a:gd name="T3" fmla="*/ 39003 h 39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004" h="39003">
                    <a:moveTo>
                      <a:pt x="0" y="0"/>
                    </a:moveTo>
                    <a:lnTo>
                      <a:pt x="52004" y="3900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1" name="Group 34"/>
            <p:cNvGrpSpPr>
              <a:grpSpLocks/>
            </p:cNvGrpSpPr>
            <p:nvPr/>
          </p:nvGrpSpPr>
          <p:grpSpPr bwMode="auto">
            <a:xfrm>
              <a:off x="239713" y="4090685"/>
              <a:ext cx="4913313" cy="334370"/>
              <a:chOff x="0" y="0"/>
              <a:chExt cx="4912936" cy="334370"/>
            </a:xfrm>
          </p:grpSpPr>
          <p:sp>
            <p:nvSpPr>
              <p:cNvPr id="17442" name="任意多边形 36"/>
              <p:cNvSpPr>
                <a:spLocks noChangeArrowheads="1"/>
              </p:cNvSpPr>
              <p:nvPr/>
            </p:nvSpPr>
            <p:spPr bwMode="auto">
              <a:xfrm>
                <a:off x="3481120" y="249540"/>
                <a:ext cx="1431815" cy="0"/>
              </a:xfrm>
              <a:custGeom>
                <a:avLst/>
                <a:gdLst>
                  <a:gd name="T0" fmla="*/ 0 w 1431985"/>
                  <a:gd name="T1" fmla="*/ 0 h 1"/>
                  <a:gd name="T2" fmla="*/ 1431985 w 1431985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31985" h="1">
                    <a:moveTo>
                      <a:pt x="0" y="0"/>
                    </a:moveTo>
                    <a:lnTo>
                      <a:pt x="1431985" y="0"/>
                    </a:lnTo>
                  </a:path>
                </a:pathLst>
              </a:cu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43" name="Group 36"/>
              <p:cNvGrpSpPr>
                <a:grpSpLocks/>
              </p:cNvGrpSpPr>
              <p:nvPr/>
            </p:nvGrpSpPr>
            <p:grpSpPr bwMode="auto">
              <a:xfrm>
                <a:off x="0" y="0"/>
                <a:ext cx="3500169" cy="334370"/>
                <a:chOff x="0" y="0"/>
                <a:chExt cx="3500169" cy="334370"/>
              </a:xfrm>
            </p:grpSpPr>
            <p:sp>
              <p:nvSpPr>
                <p:cNvPr id="17444" name="任意多边形 38"/>
                <p:cNvSpPr>
                  <a:spLocks noChangeArrowheads="1"/>
                </p:cNvSpPr>
                <p:nvPr/>
              </p:nvSpPr>
              <p:spPr bwMode="auto">
                <a:xfrm>
                  <a:off x="0" y="302"/>
                  <a:ext cx="2292174" cy="333375"/>
                </a:xfrm>
                <a:custGeom>
                  <a:avLst/>
                  <a:gdLst>
                    <a:gd name="T0" fmla="*/ 2292824 w 2292824"/>
                    <a:gd name="T1" fmla="*/ 313899 h 334370"/>
                    <a:gd name="T2" fmla="*/ 1978926 w 2292824"/>
                    <a:gd name="T3" fmla="*/ 327546 h 334370"/>
                    <a:gd name="T4" fmla="*/ 1624084 w 2292824"/>
                    <a:gd name="T5" fmla="*/ 286603 h 334370"/>
                    <a:gd name="T6" fmla="*/ 1460311 w 2292824"/>
                    <a:gd name="T7" fmla="*/ 300251 h 334370"/>
                    <a:gd name="T8" fmla="*/ 1078174 w 2292824"/>
                    <a:gd name="T9" fmla="*/ 286603 h 334370"/>
                    <a:gd name="T10" fmla="*/ 382138 w 2292824"/>
                    <a:gd name="T11" fmla="*/ 327546 h 334370"/>
                    <a:gd name="T12" fmla="*/ 95535 w 2292824"/>
                    <a:gd name="T13" fmla="*/ 245660 h 334370"/>
                    <a:gd name="T14" fmla="*/ 0 w 2292824"/>
                    <a:gd name="T15" fmla="*/ 0 h 334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92824" h="334370">
                      <a:moveTo>
                        <a:pt x="2292824" y="313899"/>
                      </a:moveTo>
                      <a:cubicBezTo>
                        <a:pt x="2191603" y="322997"/>
                        <a:pt x="2090382" y="332095"/>
                        <a:pt x="1978926" y="327546"/>
                      </a:cubicBezTo>
                      <a:cubicBezTo>
                        <a:pt x="1867470" y="322997"/>
                        <a:pt x="1710520" y="291152"/>
                        <a:pt x="1624084" y="286603"/>
                      </a:cubicBezTo>
                      <a:cubicBezTo>
                        <a:pt x="1537648" y="282054"/>
                        <a:pt x="1551296" y="300251"/>
                        <a:pt x="1460311" y="300251"/>
                      </a:cubicBezTo>
                      <a:cubicBezTo>
                        <a:pt x="1369326" y="300251"/>
                        <a:pt x="1257869" y="282054"/>
                        <a:pt x="1078174" y="286603"/>
                      </a:cubicBezTo>
                      <a:cubicBezTo>
                        <a:pt x="898479" y="291152"/>
                        <a:pt x="545911" y="334370"/>
                        <a:pt x="382138" y="327546"/>
                      </a:cubicBezTo>
                      <a:cubicBezTo>
                        <a:pt x="218365" y="320722"/>
                        <a:pt x="159225" y="300251"/>
                        <a:pt x="95535" y="245660"/>
                      </a:cubicBezTo>
                      <a:cubicBezTo>
                        <a:pt x="31845" y="191069"/>
                        <a:pt x="15922" y="95534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5" name="任意多边形 39"/>
                <p:cNvSpPr>
                  <a:spLocks noChangeArrowheads="1"/>
                </p:cNvSpPr>
                <p:nvPr/>
              </p:nvSpPr>
              <p:spPr bwMode="auto">
                <a:xfrm>
                  <a:off x="2266776" y="232077"/>
                  <a:ext cx="1233392" cy="80963"/>
                </a:xfrm>
                <a:custGeom>
                  <a:avLst/>
                  <a:gdLst>
                    <a:gd name="T0" fmla="*/ 0 w 1233377"/>
                    <a:gd name="T1" fmla="*/ 81516 h 81516"/>
                    <a:gd name="T2" fmla="*/ 159489 w 1233377"/>
                    <a:gd name="T3" fmla="*/ 49618 h 81516"/>
                    <a:gd name="T4" fmla="*/ 584791 w 1233377"/>
                    <a:gd name="T5" fmla="*/ 38986 h 81516"/>
                    <a:gd name="T6" fmla="*/ 850605 w 1233377"/>
                    <a:gd name="T7" fmla="*/ 60251 h 81516"/>
                    <a:gd name="T8" fmla="*/ 978196 w 1233377"/>
                    <a:gd name="T9" fmla="*/ 7088 h 81516"/>
                    <a:gd name="T10" fmla="*/ 1233377 w 1233377"/>
                    <a:gd name="T11" fmla="*/ 17721 h 8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33377" h="81516">
                      <a:moveTo>
                        <a:pt x="0" y="81516"/>
                      </a:moveTo>
                      <a:cubicBezTo>
                        <a:pt x="31012" y="69111"/>
                        <a:pt x="62024" y="56706"/>
                        <a:pt x="159489" y="49618"/>
                      </a:cubicBezTo>
                      <a:cubicBezTo>
                        <a:pt x="256954" y="42530"/>
                        <a:pt x="469605" y="37214"/>
                        <a:pt x="584791" y="38986"/>
                      </a:cubicBezTo>
                      <a:cubicBezTo>
                        <a:pt x="699977" y="40758"/>
                        <a:pt x="785038" y="65567"/>
                        <a:pt x="850605" y="60251"/>
                      </a:cubicBezTo>
                      <a:cubicBezTo>
                        <a:pt x="916172" y="54935"/>
                        <a:pt x="914401" y="14176"/>
                        <a:pt x="978196" y="7088"/>
                      </a:cubicBezTo>
                      <a:cubicBezTo>
                        <a:pt x="1041991" y="0"/>
                        <a:pt x="1137684" y="8860"/>
                        <a:pt x="1233377" y="17721"/>
                      </a:cubicBezTo>
                    </a:path>
                  </a:pathLst>
                </a:custGeom>
                <a:noFill/>
                <a:ln w="38100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46" name="Group 39"/>
            <p:cNvGrpSpPr>
              <a:grpSpLocks/>
            </p:cNvGrpSpPr>
            <p:nvPr/>
          </p:nvGrpSpPr>
          <p:grpSpPr bwMode="auto">
            <a:xfrm>
              <a:off x="1417638" y="4400550"/>
              <a:ext cx="423862" cy="366712"/>
              <a:chOff x="0" y="0"/>
              <a:chExt cx="423290" cy="366864"/>
            </a:xfrm>
          </p:grpSpPr>
          <p:sp>
            <p:nvSpPr>
              <p:cNvPr id="17447" name="任意多边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3290" cy="311279"/>
              </a:xfrm>
              <a:custGeom>
                <a:avLst/>
                <a:gdLst>
                  <a:gd name="T0" fmla="*/ 422695 w 422695"/>
                  <a:gd name="T1" fmla="*/ 0 h 310551"/>
                  <a:gd name="T2" fmla="*/ 0 w 422695"/>
                  <a:gd name="T3" fmla="*/ 310551 h 310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22695" h="310551">
                    <a:moveTo>
                      <a:pt x="422695" y="0"/>
                    </a:moveTo>
                    <a:lnTo>
                      <a:pt x="0" y="31055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8" name="任意多边形 35"/>
              <p:cNvSpPr>
                <a:spLocks noChangeArrowheads="1"/>
              </p:cNvSpPr>
              <p:nvPr/>
            </p:nvSpPr>
            <p:spPr bwMode="auto">
              <a:xfrm>
                <a:off x="0" y="308103"/>
                <a:ext cx="0" cy="58761"/>
              </a:xfrm>
              <a:custGeom>
                <a:avLst/>
                <a:gdLst>
                  <a:gd name="T0" fmla="*/ 0 w 1"/>
                  <a:gd name="T1" fmla="*/ 0 h 58521"/>
                  <a:gd name="T2" fmla="*/ 0 w 1"/>
                  <a:gd name="T3" fmla="*/ 58521 h 58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58521">
                    <a:moveTo>
                      <a:pt x="0" y="0"/>
                    </a:moveTo>
                    <a:lnTo>
                      <a:pt x="0" y="5852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9" name="Group 42"/>
            <p:cNvGrpSpPr>
              <a:grpSpLocks/>
            </p:cNvGrpSpPr>
            <p:nvPr/>
          </p:nvGrpSpPr>
          <p:grpSpPr bwMode="auto">
            <a:xfrm>
              <a:off x="1417638" y="4716519"/>
              <a:ext cx="1843087" cy="215902"/>
              <a:chOff x="0" y="0"/>
              <a:chExt cx="1843430" cy="215798"/>
            </a:xfrm>
          </p:grpSpPr>
          <p:sp>
            <p:nvSpPr>
              <p:cNvPr id="17450" name="任意多边形 31"/>
              <p:cNvSpPr>
                <a:spLocks noChangeArrowheads="1"/>
              </p:cNvSpPr>
              <p:nvPr/>
            </p:nvSpPr>
            <p:spPr bwMode="auto">
              <a:xfrm>
                <a:off x="0" y="-57"/>
                <a:ext cx="1843430" cy="114245"/>
              </a:xfrm>
              <a:custGeom>
                <a:avLst/>
                <a:gdLst>
                  <a:gd name="T0" fmla="*/ 0 w 1843430"/>
                  <a:gd name="T1" fmla="*/ 0 h 114605"/>
                  <a:gd name="T2" fmla="*/ 135331 w 1843430"/>
                  <a:gd name="T3" fmla="*/ 21945 h 114605"/>
                  <a:gd name="T4" fmla="*/ 405993 w 1843430"/>
                  <a:gd name="T5" fmla="*/ 76809 h 114605"/>
                  <a:gd name="T6" fmla="*/ 720547 w 1843430"/>
                  <a:gd name="T7" fmla="*/ 109728 h 114605"/>
                  <a:gd name="T8" fmla="*/ 1130198 w 1843430"/>
                  <a:gd name="T9" fmla="*/ 106070 h 114605"/>
                  <a:gd name="T10" fmla="*/ 1397203 w 1843430"/>
                  <a:gd name="T11" fmla="*/ 106070 h 114605"/>
                  <a:gd name="T12" fmla="*/ 1843430 w 1843430"/>
                  <a:gd name="T13" fmla="*/ 113385 h 114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3430" h="114605">
                    <a:moveTo>
                      <a:pt x="0" y="0"/>
                    </a:moveTo>
                    <a:cubicBezTo>
                      <a:pt x="33833" y="4572"/>
                      <a:pt x="67666" y="9144"/>
                      <a:pt x="135331" y="21945"/>
                    </a:cubicBezTo>
                    <a:cubicBezTo>
                      <a:pt x="202996" y="34746"/>
                      <a:pt x="308457" y="62179"/>
                      <a:pt x="405993" y="76809"/>
                    </a:cubicBezTo>
                    <a:cubicBezTo>
                      <a:pt x="503529" y="91439"/>
                      <a:pt x="599846" y="104851"/>
                      <a:pt x="720547" y="109728"/>
                    </a:cubicBezTo>
                    <a:cubicBezTo>
                      <a:pt x="841248" y="114605"/>
                      <a:pt x="1130198" y="106070"/>
                      <a:pt x="1130198" y="106070"/>
                    </a:cubicBezTo>
                    <a:lnTo>
                      <a:pt x="1397203" y="106070"/>
                    </a:lnTo>
                    <a:lnTo>
                      <a:pt x="1843430" y="11338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1" name="任意多边形 32"/>
              <p:cNvSpPr>
                <a:spLocks noChangeArrowheads="1"/>
              </p:cNvSpPr>
              <p:nvPr/>
            </p:nvSpPr>
            <p:spPr bwMode="auto">
              <a:xfrm>
                <a:off x="3176" y="55479"/>
                <a:ext cx="1837079" cy="157086"/>
              </a:xfrm>
              <a:custGeom>
                <a:avLst/>
                <a:gdLst>
                  <a:gd name="T0" fmla="*/ 0 w 1836116"/>
                  <a:gd name="T1" fmla="*/ 0 h 157277"/>
                  <a:gd name="T2" fmla="*/ 109728 w 1836116"/>
                  <a:gd name="T3" fmla="*/ 18288 h 157277"/>
                  <a:gd name="T4" fmla="*/ 479146 w 1836116"/>
                  <a:gd name="T5" fmla="*/ 76809 h 157277"/>
                  <a:gd name="T6" fmla="*/ 888797 w 1836116"/>
                  <a:gd name="T7" fmla="*/ 117043 h 157277"/>
                  <a:gd name="T8" fmla="*/ 1327709 w 1836116"/>
                  <a:gd name="T9" fmla="*/ 109728 h 157277"/>
                  <a:gd name="T10" fmla="*/ 1722730 w 1836116"/>
                  <a:gd name="T11" fmla="*/ 120701 h 157277"/>
                  <a:gd name="T12" fmla="*/ 1836116 w 1836116"/>
                  <a:gd name="T13" fmla="*/ 157277 h 157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6116" h="157277">
                    <a:moveTo>
                      <a:pt x="0" y="0"/>
                    </a:moveTo>
                    <a:lnTo>
                      <a:pt x="109728" y="18288"/>
                    </a:lnTo>
                    <a:cubicBezTo>
                      <a:pt x="189586" y="31090"/>
                      <a:pt x="349301" y="60350"/>
                      <a:pt x="479146" y="76809"/>
                    </a:cubicBezTo>
                    <a:cubicBezTo>
                      <a:pt x="608991" y="93268"/>
                      <a:pt x="747370" y="111557"/>
                      <a:pt x="888797" y="117043"/>
                    </a:cubicBezTo>
                    <a:cubicBezTo>
                      <a:pt x="1030224" y="122529"/>
                      <a:pt x="1188720" y="109118"/>
                      <a:pt x="1327709" y="109728"/>
                    </a:cubicBezTo>
                    <a:cubicBezTo>
                      <a:pt x="1466698" y="110338"/>
                      <a:pt x="1637996" y="112776"/>
                      <a:pt x="1722730" y="120701"/>
                    </a:cubicBezTo>
                    <a:cubicBezTo>
                      <a:pt x="1807465" y="128626"/>
                      <a:pt x="1821790" y="142951"/>
                      <a:pt x="1836116" y="157277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2" name="任意多边形 33"/>
              <p:cNvSpPr>
                <a:spLocks noChangeArrowheads="1"/>
              </p:cNvSpPr>
              <p:nvPr/>
            </p:nvSpPr>
            <p:spPr bwMode="auto">
              <a:xfrm>
                <a:off x="1835492" y="112602"/>
                <a:ext cx="7938" cy="103137"/>
              </a:xfrm>
              <a:custGeom>
                <a:avLst/>
                <a:gdLst>
                  <a:gd name="T0" fmla="*/ 7315 w 7315"/>
                  <a:gd name="T1" fmla="*/ 0 h 102413"/>
                  <a:gd name="T2" fmla="*/ 3658 w 7315"/>
                  <a:gd name="T3" fmla="*/ 58522 h 102413"/>
                  <a:gd name="T4" fmla="*/ 0 w 7315"/>
                  <a:gd name="T5" fmla="*/ 102413 h 102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15" h="102413">
                    <a:moveTo>
                      <a:pt x="7315" y="0"/>
                    </a:moveTo>
                    <a:lnTo>
                      <a:pt x="3658" y="58522"/>
                    </a:lnTo>
                    <a:lnTo>
                      <a:pt x="0" y="10241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3" name="Group 46"/>
            <p:cNvGrpSpPr>
              <a:grpSpLocks/>
            </p:cNvGrpSpPr>
            <p:nvPr/>
          </p:nvGrpSpPr>
          <p:grpSpPr bwMode="auto">
            <a:xfrm>
              <a:off x="3249613" y="4400571"/>
              <a:ext cx="277812" cy="531814"/>
              <a:chOff x="0" y="0"/>
              <a:chExt cx="277978" cy="530352"/>
            </a:xfrm>
          </p:grpSpPr>
          <p:sp>
            <p:nvSpPr>
              <p:cNvPr id="17454" name="任意多边形 27"/>
              <p:cNvSpPr>
                <a:spLocks noChangeArrowheads="1"/>
              </p:cNvSpPr>
              <p:nvPr/>
            </p:nvSpPr>
            <p:spPr bwMode="auto">
              <a:xfrm>
                <a:off x="0" y="3145"/>
                <a:ext cx="270036" cy="427447"/>
              </a:xfrm>
              <a:custGeom>
                <a:avLst/>
                <a:gdLst>
                  <a:gd name="T0" fmla="*/ 0 w 270663"/>
                  <a:gd name="T1" fmla="*/ 424281 h 426719"/>
                  <a:gd name="T2" fmla="*/ 54864 w 270663"/>
                  <a:gd name="T3" fmla="*/ 387705 h 426719"/>
                  <a:gd name="T4" fmla="*/ 164592 w 270663"/>
                  <a:gd name="T5" fmla="*/ 190195 h 426719"/>
                  <a:gd name="T6" fmla="*/ 270663 w 270663"/>
                  <a:gd name="T7" fmla="*/ 0 h 42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663" h="426719">
                    <a:moveTo>
                      <a:pt x="0" y="424281"/>
                    </a:moveTo>
                    <a:cubicBezTo>
                      <a:pt x="13716" y="425500"/>
                      <a:pt x="27432" y="426719"/>
                      <a:pt x="54864" y="387705"/>
                    </a:cubicBezTo>
                    <a:cubicBezTo>
                      <a:pt x="82296" y="348691"/>
                      <a:pt x="164592" y="190195"/>
                      <a:pt x="164592" y="190195"/>
                    </a:cubicBezTo>
                    <a:lnTo>
                      <a:pt x="270663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5" name="任意多边形 28"/>
              <p:cNvSpPr>
                <a:spLocks noChangeArrowheads="1"/>
              </p:cNvSpPr>
              <p:nvPr/>
            </p:nvSpPr>
            <p:spPr bwMode="auto">
              <a:xfrm>
                <a:off x="7942" y="47473"/>
                <a:ext cx="270036" cy="482856"/>
              </a:xfrm>
              <a:custGeom>
                <a:avLst/>
                <a:gdLst>
                  <a:gd name="T0" fmla="*/ 0 w 270662"/>
                  <a:gd name="T1" fmla="*/ 482803 h 482803"/>
                  <a:gd name="T2" fmla="*/ 62179 w 270662"/>
                  <a:gd name="T3" fmla="*/ 398678 h 482803"/>
                  <a:gd name="T4" fmla="*/ 270662 w 270662"/>
                  <a:gd name="T5" fmla="*/ 0 h 482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0662" h="482803">
                    <a:moveTo>
                      <a:pt x="0" y="482803"/>
                    </a:moveTo>
                    <a:cubicBezTo>
                      <a:pt x="8534" y="480974"/>
                      <a:pt x="17069" y="479145"/>
                      <a:pt x="62179" y="398678"/>
                    </a:cubicBezTo>
                    <a:cubicBezTo>
                      <a:pt x="107289" y="318211"/>
                      <a:pt x="188975" y="159105"/>
                      <a:pt x="270662" y="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6" name="任意多边形 29"/>
              <p:cNvSpPr>
                <a:spLocks noChangeArrowheads="1"/>
              </p:cNvSpPr>
              <p:nvPr/>
            </p:nvSpPr>
            <p:spPr bwMode="auto">
              <a:xfrm>
                <a:off x="274801" y="-21"/>
                <a:ext cx="3177" cy="55409"/>
              </a:xfrm>
              <a:custGeom>
                <a:avLst/>
                <a:gdLst>
                  <a:gd name="T0" fmla="*/ 0 w 3658"/>
                  <a:gd name="T1" fmla="*/ 0 h 54864"/>
                  <a:gd name="T2" fmla="*/ 3658 w 3658"/>
                  <a:gd name="T3" fmla="*/ 54864 h 54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58" h="54864">
                    <a:moveTo>
                      <a:pt x="0" y="0"/>
                    </a:moveTo>
                    <a:lnTo>
                      <a:pt x="3658" y="5486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7" name="任意多边形 30"/>
              <p:cNvSpPr>
                <a:spLocks noChangeArrowheads="1"/>
              </p:cNvSpPr>
              <p:nvPr/>
            </p:nvSpPr>
            <p:spPr bwMode="auto">
              <a:xfrm>
                <a:off x="165199" y="3145"/>
                <a:ext cx="109602" cy="15831"/>
              </a:xfrm>
              <a:custGeom>
                <a:avLst/>
                <a:gdLst>
                  <a:gd name="T0" fmla="*/ 0 w 109728"/>
                  <a:gd name="T1" fmla="*/ 14630 h 14630"/>
                  <a:gd name="T2" fmla="*/ 54864 w 109728"/>
                  <a:gd name="T3" fmla="*/ 10973 h 14630"/>
                  <a:gd name="T4" fmla="*/ 109728 w 109728"/>
                  <a:gd name="T5" fmla="*/ 0 h 14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728" h="14630">
                    <a:moveTo>
                      <a:pt x="0" y="14630"/>
                    </a:moveTo>
                    <a:cubicBezTo>
                      <a:pt x="18288" y="14020"/>
                      <a:pt x="36576" y="13411"/>
                      <a:pt x="54864" y="10973"/>
                    </a:cubicBezTo>
                    <a:cubicBezTo>
                      <a:pt x="73152" y="8535"/>
                      <a:pt x="91440" y="4267"/>
                      <a:pt x="109728" y="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58" name="任意多边形 26"/>
            <p:cNvSpPr>
              <a:spLocks noChangeArrowheads="1"/>
            </p:cNvSpPr>
            <p:nvPr/>
          </p:nvSpPr>
          <p:spPr bwMode="auto">
            <a:xfrm>
              <a:off x="5446713" y="3146425"/>
              <a:ext cx="1998662" cy="147637"/>
            </a:xfrm>
            <a:custGeom>
              <a:avLst/>
              <a:gdLst>
                <a:gd name="T0" fmla="*/ 935 w 1998029"/>
                <a:gd name="T1" fmla="*/ 148661 h 148661"/>
                <a:gd name="T2" fmla="*/ 113131 w 1998029"/>
                <a:gd name="T3" fmla="*/ 126221 h 148661"/>
                <a:gd name="T4" fmla="*/ 679722 w 1998029"/>
                <a:gd name="T5" fmla="*/ 64513 h 148661"/>
                <a:gd name="T6" fmla="*/ 1268753 w 1998029"/>
                <a:gd name="T7" fmla="*/ 19635 h 148661"/>
                <a:gd name="T8" fmla="*/ 1812905 w 1998029"/>
                <a:gd name="T9" fmla="*/ 2805 h 148661"/>
                <a:gd name="T10" fmla="*/ 1874613 w 1998029"/>
                <a:gd name="T11" fmla="*/ 2805 h 148661"/>
                <a:gd name="T12" fmla="*/ 1925101 w 1998029"/>
                <a:gd name="T13" fmla="*/ 8415 h 148661"/>
                <a:gd name="T14" fmla="*/ 1998029 w 1998029"/>
                <a:gd name="T15" fmla="*/ 47684 h 148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8029" h="148661">
                  <a:moveTo>
                    <a:pt x="935" y="148661"/>
                  </a:moveTo>
                  <a:cubicBezTo>
                    <a:pt x="467" y="144453"/>
                    <a:pt x="0" y="140246"/>
                    <a:pt x="113131" y="126221"/>
                  </a:cubicBezTo>
                  <a:cubicBezTo>
                    <a:pt x="226262" y="112196"/>
                    <a:pt x="487118" y="82277"/>
                    <a:pt x="679722" y="64513"/>
                  </a:cubicBezTo>
                  <a:cubicBezTo>
                    <a:pt x="872326" y="46749"/>
                    <a:pt x="1079889" y="29920"/>
                    <a:pt x="1268753" y="19635"/>
                  </a:cubicBezTo>
                  <a:cubicBezTo>
                    <a:pt x="1457617" y="9350"/>
                    <a:pt x="1711928" y="5610"/>
                    <a:pt x="1812905" y="2805"/>
                  </a:cubicBezTo>
                  <a:cubicBezTo>
                    <a:pt x="1913882" y="0"/>
                    <a:pt x="1855914" y="1870"/>
                    <a:pt x="1874613" y="2805"/>
                  </a:cubicBezTo>
                  <a:cubicBezTo>
                    <a:pt x="1893312" y="3740"/>
                    <a:pt x="1904532" y="935"/>
                    <a:pt x="1925101" y="8415"/>
                  </a:cubicBezTo>
                  <a:cubicBezTo>
                    <a:pt x="1945670" y="15895"/>
                    <a:pt x="1998029" y="47684"/>
                    <a:pt x="1998029" y="47684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59" name="TextBox 52"/>
          <p:cNvSpPr txBox="1">
            <a:spLocks noChangeArrowheads="1"/>
          </p:cNvSpPr>
          <p:nvPr/>
        </p:nvSpPr>
        <p:spPr bwMode="auto">
          <a:xfrm>
            <a:off x="3074988" y="1925638"/>
            <a:ext cx="55864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商业类</a:t>
            </a:r>
            <a:r>
              <a:rPr lang="en-US" altLang="zh-CN" sz="44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最重要的法则你真的知道吗？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任意多边形 1"/>
          <p:cNvSpPr>
            <a:spLocks noChangeArrowheads="1"/>
          </p:cNvSpPr>
          <p:nvPr/>
        </p:nvSpPr>
        <p:spPr bwMode="auto">
          <a:xfrm>
            <a:off x="2868613" y="4071938"/>
            <a:ext cx="560387" cy="542925"/>
          </a:xfrm>
          <a:custGeom>
            <a:avLst/>
            <a:gdLst>
              <a:gd name="T0" fmla="*/ 0 w 560716"/>
              <a:gd name="T1" fmla="*/ 500332 h 543464"/>
              <a:gd name="T2" fmla="*/ 517584 w 560716"/>
              <a:gd name="T3" fmla="*/ 163902 h 543464"/>
              <a:gd name="T4" fmla="*/ 422694 w 560716"/>
              <a:gd name="T5" fmla="*/ 0 h 543464"/>
              <a:gd name="T6" fmla="*/ 560716 w 560716"/>
              <a:gd name="T7" fmla="*/ 0 h 543464"/>
              <a:gd name="T8" fmla="*/ 517584 w 560716"/>
              <a:gd name="T9" fmla="*/ 353683 h 543464"/>
              <a:gd name="T10" fmla="*/ 215660 w 560716"/>
              <a:gd name="T11" fmla="*/ 543464 h 543464"/>
              <a:gd name="T12" fmla="*/ 0 w 560716"/>
              <a:gd name="T13" fmla="*/ 500332 h 543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716" h="543464">
                <a:moveTo>
                  <a:pt x="0" y="500332"/>
                </a:moveTo>
                <a:lnTo>
                  <a:pt x="517584" y="163902"/>
                </a:lnTo>
                <a:lnTo>
                  <a:pt x="422694" y="0"/>
                </a:lnTo>
                <a:lnTo>
                  <a:pt x="560716" y="0"/>
                </a:lnTo>
                <a:lnTo>
                  <a:pt x="517584" y="353683"/>
                </a:lnTo>
                <a:lnTo>
                  <a:pt x="215660" y="543464"/>
                </a:lnTo>
                <a:lnTo>
                  <a:pt x="0" y="500332"/>
                </a:lnTo>
                <a:close/>
              </a:path>
            </a:pathLst>
          </a:cu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4" name="任意多边形 2"/>
          <p:cNvSpPr>
            <a:spLocks noChangeArrowheads="1"/>
          </p:cNvSpPr>
          <p:nvPr/>
        </p:nvSpPr>
        <p:spPr bwMode="auto">
          <a:xfrm>
            <a:off x="3997325" y="4926013"/>
            <a:ext cx="303213" cy="1966912"/>
          </a:xfrm>
          <a:custGeom>
            <a:avLst/>
            <a:gdLst>
              <a:gd name="T0" fmla="*/ 301924 w 301924"/>
              <a:gd name="T1" fmla="*/ 0 h 1966823"/>
              <a:gd name="T2" fmla="*/ 0 w 301924"/>
              <a:gd name="T3" fmla="*/ 1966823 h 196682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1924" h="1966823">
                <a:moveTo>
                  <a:pt x="301924" y="0"/>
                </a:moveTo>
                <a:lnTo>
                  <a:pt x="0" y="19668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5" name="任意多边形 3"/>
          <p:cNvSpPr>
            <a:spLocks noChangeArrowheads="1"/>
          </p:cNvSpPr>
          <p:nvPr/>
        </p:nvSpPr>
        <p:spPr bwMode="auto">
          <a:xfrm>
            <a:off x="4165600" y="4916488"/>
            <a:ext cx="303213" cy="1958975"/>
          </a:xfrm>
          <a:custGeom>
            <a:avLst/>
            <a:gdLst>
              <a:gd name="T0" fmla="*/ 301924 w 301924"/>
              <a:gd name="T1" fmla="*/ 0 h 1958197"/>
              <a:gd name="T2" fmla="*/ 0 w 301924"/>
              <a:gd name="T3" fmla="*/ 1958197 h 195819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1924" h="1958197">
                <a:moveTo>
                  <a:pt x="301924" y="0"/>
                </a:moveTo>
                <a:lnTo>
                  <a:pt x="0" y="1958197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任意多边形 4"/>
          <p:cNvSpPr>
            <a:spLocks noChangeArrowheads="1"/>
          </p:cNvSpPr>
          <p:nvPr/>
        </p:nvSpPr>
        <p:spPr bwMode="auto">
          <a:xfrm>
            <a:off x="3502025" y="4899025"/>
            <a:ext cx="1733550" cy="52388"/>
          </a:xfrm>
          <a:custGeom>
            <a:avLst/>
            <a:gdLst>
              <a:gd name="T0" fmla="*/ 0 w 1733910"/>
              <a:gd name="T1" fmla="*/ 51758 h 51758"/>
              <a:gd name="T2" fmla="*/ 1733910 w 1733910"/>
              <a:gd name="T3" fmla="*/ 0 h 5175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33910" h="51758">
                <a:moveTo>
                  <a:pt x="0" y="51758"/>
                </a:moveTo>
                <a:lnTo>
                  <a:pt x="1733910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37" name="Group 6"/>
          <p:cNvGrpSpPr>
            <a:grpSpLocks/>
          </p:cNvGrpSpPr>
          <p:nvPr/>
        </p:nvGrpSpPr>
        <p:grpSpPr bwMode="auto">
          <a:xfrm>
            <a:off x="5222875" y="3519488"/>
            <a:ext cx="368300" cy="1381125"/>
            <a:chOff x="0" y="0"/>
            <a:chExt cx="368060" cy="1381665"/>
          </a:xfrm>
        </p:grpSpPr>
        <p:sp>
          <p:nvSpPr>
            <p:cNvPr id="18438" name="任意多边形 6"/>
            <p:cNvSpPr>
              <a:spLocks noChangeArrowheads="1"/>
            </p:cNvSpPr>
            <p:nvPr/>
          </p:nvSpPr>
          <p:spPr bwMode="auto">
            <a:xfrm>
              <a:off x="0" y="1043395"/>
              <a:ext cx="368060" cy="338270"/>
            </a:xfrm>
            <a:custGeom>
              <a:avLst/>
              <a:gdLst>
                <a:gd name="T0" fmla="*/ 0 w 368060"/>
                <a:gd name="T1" fmla="*/ 336430 h 337868"/>
                <a:gd name="T2" fmla="*/ 155275 w 368060"/>
                <a:gd name="T3" fmla="*/ 327804 h 337868"/>
                <a:gd name="T4" fmla="*/ 276045 w 368060"/>
                <a:gd name="T5" fmla="*/ 276045 h 337868"/>
                <a:gd name="T6" fmla="*/ 353683 w 368060"/>
                <a:gd name="T7" fmla="*/ 181155 h 337868"/>
                <a:gd name="T8" fmla="*/ 362309 w 368060"/>
                <a:gd name="T9" fmla="*/ 0 h 337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060" h="337868">
                  <a:moveTo>
                    <a:pt x="0" y="336430"/>
                  </a:moveTo>
                  <a:cubicBezTo>
                    <a:pt x="54634" y="337149"/>
                    <a:pt x="109268" y="337868"/>
                    <a:pt x="155275" y="327804"/>
                  </a:cubicBezTo>
                  <a:cubicBezTo>
                    <a:pt x="201283" y="317740"/>
                    <a:pt x="242977" y="300487"/>
                    <a:pt x="276045" y="276045"/>
                  </a:cubicBezTo>
                  <a:cubicBezTo>
                    <a:pt x="309113" y="251604"/>
                    <a:pt x="339306" y="227162"/>
                    <a:pt x="353683" y="181155"/>
                  </a:cubicBezTo>
                  <a:cubicBezTo>
                    <a:pt x="368060" y="135148"/>
                    <a:pt x="365184" y="67574"/>
                    <a:pt x="362309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任意多边形 7"/>
            <p:cNvSpPr>
              <a:spLocks noChangeArrowheads="1"/>
            </p:cNvSpPr>
            <p:nvPr/>
          </p:nvSpPr>
          <p:spPr bwMode="auto">
            <a:xfrm>
              <a:off x="349022" y="0"/>
              <a:ext cx="9519" cy="1078333"/>
            </a:xfrm>
            <a:custGeom>
              <a:avLst/>
              <a:gdLst>
                <a:gd name="T0" fmla="*/ 8626 w 8626"/>
                <a:gd name="T1" fmla="*/ 1078302 h 1078302"/>
                <a:gd name="T2" fmla="*/ 0 w 8626"/>
                <a:gd name="T3" fmla="*/ 0 h 1078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26" h="1078302">
                  <a:moveTo>
                    <a:pt x="8626" y="1078302"/>
                  </a:moveTo>
                  <a:cubicBezTo>
                    <a:pt x="5751" y="718868"/>
                    <a:pt x="2875" y="359434"/>
                    <a:pt x="0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0" name="任意多边形 8"/>
          <p:cNvSpPr>
            <a:spLocks noChangeArrowheads="1"/>
          </p:cNvSpPr>
          <p:nvPr/>
        </p:nvSpPr>
        <p:spPr bwMode="auto">
          <a:xfrm>
            <a:off x="3648075" y="3295650"/>
            <a:ext cx="1597025" cy="465138"/>
          </a:xfrm>
          <a:custGeom>
            <a:avLst/>
            <a:gdLst>
              <a:gd name="T0" fmla="*/ 0 w 1595887"/>
              <a:gd name="T1" fmla="*/ 465826 h 465826"/>
              <a:gd name="T2" fmla="*/ 1595887 w 1595887"/>
              <a:gd name="T3" fmla="*/ 0 h 4658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95887" h="465826">
                <a:moveTo>
                  <a:pt x="0" y="465826"/>
                </a:moveTo>
                <a:lnTo>
                  <a:pt x="159588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任意多边形 9"/>
          <p:cNvSpPr>
            <a:spLocks noChangeArrowheads="1"/>
          </p:cNvSpPr>
          <p:nvPr/>
        </p:nvSpPr>
        <p:spPr bwMode="auto">
          <a:xfrm>
            <a:off x="5192713" y="3252788"/>
            <a:ext cx="379412" cy="266700"/>
          </a:xfrm>
          <a:custGeom>
            <a:avLst/>
            <a:gdLst>
              <a:gd name="T0" fmla="*/ 0 w 379562"/>
              <a:gd name="T1" fmla="*/ 51758 h 267419"/>
              <a:gd name="T2" fmla="*/ 181155 w 379562"/>
              <a:gd name="T3" fmla="*/ 17253 h 267419"/>
              <a:gd name="T4" fmla="*/ 301925 w 379562"/>
              <a:gd name="T5" fmla="*/ 8626 h 267419"/>
              <a:gd name="T6" fmla="*/ 362310 w 379562"/>
              <a:gd name="T7" fmla="*/ 69011 h 267419"/>
              <a:gd name="T8" fmla="*/ 379562 w 379562"/>
              <a:gd name="T9" fmla="*/ 267419 h 267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562" h="267419">
                <a:moveTo>
                  <a:pt x="0" y="51758"/>
                </a:moveTo>
                <a:cubicBezTo>
                  <a:pt x="65417" y="38100"/>
                  <a:pt x="130834" y="24442"/>
                  <a:pt x="181155" y="17253"/>
                </a:cubicBezTo>
                <a:cubicBezTo>
                  <a:pt x="231476" y="10064"/>
                  <a:pt x="271733" y="0"/>
                  <a:pt x="301925" y="8626"/>
                </a:cubicBezTo>
                <a:cubicBezTo>
                  <a:pt x="332118" y="17252"/>
                  <a:pt x="349371" y="25879"/>
                  <a:pt x="362310" y="69011"/>
                </a:cubicBezTo>
                <a:cubicBezTo>
                  <a:pt x="375249" y="112143"/>
                  <a:pt x="377405" y="189781"/>
                  <a:pt x="379562" y="267419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2" name="Group 11"/>
          <p:cNvGrpSpPr>
            <a:grpSpLocks/>
          </p:cNvGrpSpPr>
          <p:nvPr/>
        </p:nvGrpSpPr>
        <p:grpSpPr bwMode="auto">
          <a:xfrm>
            <a:off x="3346450" y="4040188"/>
            <a:ext cx="180975" cy="915987"/>
            <a:chOff x="0" y="0"/>
            <a:chExt cx="181154" cy="917275"/>
          </a:xfrm>
        </p:grpSpPr>
        <p:sp>
          <p:nvSpPr>
            <p:cNvPr id="18443" name="任意多边形 11"/>
            <p:cNvSpPr>
              <a:spLocks noChangeArrowheads="1"/>
            </p:cNvSpPr>
            <p:nvPr/>
          </p:nvSpPr>
          <p:spPr bwMode="auto">
            <a:xfrm>
              <a:off x="14302" y="0"/>
              <a:ext cx="77864" cy="681995"/>
            </a:xfrm>
            <a:custGeom>
              <a:avLst/>
              <a:gdLst>
                <a:gd name="T0" fmla="*/ 77637 w 77637"/>
                <a:gd name="T1" fmla="*/ 0 h 681486"/>
                <a:gd name="T2" fmla="*/ 0 w 77637"/>
                <a:gd name="T3" fmla="*/ 681486 h 68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637" h="681486">
                  <a:moveTo>
                    <a:pt x="77637" y="0"/>
                  </a:moveTo>
                  <a:lnTo>
                    <a:pt x="0" y="681486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任意多边形 12"/>
            <p:cNvSpPr>
              <a:spLocks noChangeArrowheads="1"/>
            </p:cNvSpPr>
            <p:nvPr/>
          </p:nvSpPr>
          <p:spPr bwMode="auto">
            <a:xfrm>
              <a:off x="0" y="647021"/>
              <a:ext cx="181154" cy="270254"/>
            </a:xfrm>
            <a:custGeom>
              <a:avLst/>
              <a:gdLst>
                <a:gd name="T0" fmla="*/ 181154 w 181154"/>
                <a:gd name="T1" fmla="*/ 258792 h 270294"/>
                <a:gd name="T2" fmla="*/ 69011 w 181154"/>
                <a:gd name="T3" fmla="*/ 258792 h 270294"/>
                <a:gd name="T4" fmla="*/ 8626 w 181154"/>
                <a:gd name="T5" fmla="*/ 189781 h 270294"/>
                <a:gd name="T6" fmla="*/ 17252 w 181154"/>
                <a:gd name="T7" fmla="*/ 0 h 270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154" h="270294">
                  <a:moveTo>
                    <a:pt x="181154" y="258792"/>
                  </a:moveTo>
                  <a:cubicBezTo>
                    <a:pt x="139460" y="264543"/>
                    <a:pt x="97766" y="270294"/>
                    <a:pt x="69011" y="258792"/>
                  </a:cubicBezTo>
                  <a:cubicBezTo>
                    <a:pt x="40256" y="247290"/>
                    <a:pt x="17252" y="232913"/>
                    <a:pt x="8626" y="189781"/>
                  </a:cubicBezTo>
                  <a:cubicBezTo>
                    <a:pt x="0" y="146649"/>
                    <a:pt x="8626" y="73324"/>
                    <a:pt x="17252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5" name="任意多边形 13"/>
          <p:cNvSpPr>
            <a:spLocks noChangeArrowheads="1"/>
          </p:cNvSpPr>
          <p:nvPr/>
        </p:nvSpPr>
        <p:spPr bwMode="auto">
          <a:xfrm>
            <a:off x="3432175" y="3729038"/>
            <a:ext cx="311150" cy="344487"/>
          </a:xfrm>
          <a:custGeom>
            <a:avLst/>
            <a:gdLst>
              <a:gd name="T0" fmla="*/ 0 w 310551"/>
              <a:gd name="T1" fmla="*/ 345056 h 345056"/>
              <a:gd name="T2" fmla="*/ 17253 w 310551"/>
              <a:gd name="T3" fmla="*/ 198407 h 345056"/>
              <a:gd name="T4" fmla="*/ 43133 w 310551"/>
              <a:gd name="T5" fmla="*/ 129396 h 345056"/>
              <a:gd name="T6" fmla="*/ 60385 w 310551"/>
              <a:gd name="T7" fmla="*/ 103517 h 345056"/>
              <a:gd name="T8" fmla="*/ 112144 w 310551"/>
              <a:gd name="T9" fmla="*/ 69011 h 345056"/>
              <a:gd name="T10" fmla="*/ 310551 w 310551"/>
              <a:gd name="T11" fmla="*/ 0 h 345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551" h="345056">
                <a:moveTo>
                  <a:pt x="0" y="345056"/>
                </a:moveTo>
                <a:cubicBezTo>
                  <a:pt x="5032" y="289703"/>
                  <a:pt x="10064" y="234350"/>
                  <a:pt x="17253" y="198407"/>
                </a:cubicBezTo>
                <a:cubicBezTo>
                  <a:pt x="24442" y="162464"/>
                  <a:pt x="35944" y="145211"/>
                  <a:pt x="43133" y="129396"/>
                </a:cubicBezTo>
                <a:cubicBezTo>
                  <a:pt x="50322" y="113581"/>
                  <a:pt x="48883" y="113581"/>
                  <a:pt x="60385" y="103517"/>
                </a:cubicBezTo>
                <a:cubicBezTo>
                  <a:pt x="71887" y="93453"/>
                  <a:pt x="70450" y="86264"/>
                  <a:pt x="112144" y="69011"/>
                </a:cubicBezTo>
                <a:cubicBezTo>
                  <a:pt x="153838" y="51758"/>
                  <a:pt x="232194" y="25879"/>
                  <a:pt x="310551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任意多边形 14"/>
          <p:cNvSpPr>
            <a:spLocks noChangeArrowheads="1"/>
          </p:cNvSpPr>
          <p:nvPr/>
        </p:nvSpPr>
        <p:spPr bwMode="auto">
          <a:xfrm>
            <a:off x="4214813" y="1641475"/>
            <a:ext cx="1236662" cy="906463"/>
          </a:xfrm>
          <a:custGeom>
            <a:avLst/>
            <a:gdLst>
              <a:gd name="T0" fmla="*/ 11501 w 1236452"/>
              <a:gd name="T1" fmla="*/ 428446 h 905773"/>
              <a:gd name="T2" fmla="*/ 20128 w 1236452"/>
              <a:gd name="T3" fmla="*/ 316302 h 905773"/>
              <a:gd name="T4" fmla="*/ 132271 w 1236452"/>
              <a:gd name="T5" fmla="*/ 264544 h 905773"/>
              <a:gd name="T6" fmla="*/ 434196 w 1236452"/>
              <a:gd name="T7" fmla="*/ 178280 h 905773"/>
              <a:gd name="T8" fmla="*/ 908648 w 1236452"/>
              <a:gd name="T9" fmla="*/ 48883 h 905773"/>
              <a:gd name="T10" fmla="*/ 1081177 w 1236452"/>
              <a:gd name="T11" fmla="*/ 5751 h 905773"/>
              <a:gd name="T12" fmla="*/ 1158814 w 1236452"/>
              <a:gd name="T13" fmla="*/ 14378 h 905773"/>
              <a:gd name="T14" fmla="*/ 1201947 w 1236452"/>
              <a:gd name="T15" fmla="*/ 40257 h 905773"/>
              <a:gd name="T16" fmla="*/ 1219199 w 1236452"/>
              <a:gd name="T17" fmla="*/ 135148 h 905773"/>
              <a:gd name="T18" fmla="*/ 1236452 w 1236452"/>
              <a:gd name="T19" fmla="*/ 609600 h 905773"/>
              <a:gd name="T20" fmla="*/ 1219199 w 1236452"/>
              <a:gd name="T21" fmla="*/ 816634 h 905773"/>
              <a:gd name="T22" fmla="*/ 1132935 w 1236452"/>
              <a:gd name="T23" fmla="*/ 885646 h 905773"/>
              <a:gd name="T24" fmla="*/ 891396 w 1236452"/>
              <a:gd name="T25" fmla="*/ 902898 h 905773"/>
              <a:gd name="T26" fmla="*/ 554965 w 1236452"/>
              <a:gd name="T27" fmla="*/ 902898 h 905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6452" h="905773">
                <a:moveTo>
                  <a:pt x="11501" y="428446"/>
                </a:moveTo>
                <a:cubicBezTo>
                  <a:pt x="5750" y="386032"/>
                  <a:pt x="0" y="343619"/>
                  <a:pt x="20128" y="316302"/>
                </a:cubicBezTo>
                <a:cubicBezTo>
                  <a:pt x="40256" y="288985"/>
                  <a:pt x="63260" y="287548"/>
                  <a:pt x="132271" y="264544"/>
                </a:cubicBezTo>
                <a:cubicBezTo>
                  <a:pt x="201282" y="241540"/>
                  <a:pt x="434196" y="178280"/>
                  <a:pt x="434196" y="178280"/>
                </a:cubicBezTo>
                <a:lnTo>
                  <a:pt x="908648" y="48883"/>
                </a:lnTo>
                <a:cubicBezTo>
                  <a:pt x="1016478" y="20128"/>
                  <a:pt x="1039483" y="11502"/>
                  <a:pt x="1081177" y="5751"/>
                </a:cubicBezTo>
                <a:cubicBezTo>
                  <a:pt x="1122871" y="0"/>
                  <a:pt x="1138686" y="8627"/>
                  <a:pt x="1158814" y="14378"/>
                </a:cubicBezTo>
                <a:cubicBezTo>
                  <a:pt x="1178942" y="20129"/>
                  <a:pt x="1191883" y="20129"/>
                  <a:pt x="1201947" y="40257"/>
                </a:cubicBezTo>
                <a:cubicBezTo>
                  <a:pt x="1212011" y="60385"/>
                  <a:pt x="1213448" y="40258"/>
                  <a:pt x="1219199" y="135148"/>
                </a:cubicBezTo>
                <a:cubicBezTo>
                  <a:pt x="1224950" y="230038"/>
                  <a:pt x="1236452" y="496019"/>
                  <a:pt x="1236452" y="609600"/>
                </a:cubicBezTo>
                <a:cubicBezTo>
                  <a:pt x="1236452" y="723181"/>
                  <a:pt x="1236452" y="770626"/>
                  <a:pt x="1219199" y="816634"/>
                </a:cubicBezTo>
                <a:cubicBezTo>
                  <a:pt x="1201946" y="862642"/>
                  <a:pt x="1187569" y="871269"/>
                  <a:pt x="1132935" y="885646"/>
                </a:cubicBezTo>
                <a:cubicBezTo>
                  <a:pt x="1078301" y="900023"/>
                  <a:pt x="987724" y="900023"/>
                  <a:pt x="891396" y="902898"/>
                </a:cubicBezTo>
                <a:cubicBezTo>
                  <a:pt x="795068" y="905773"/>
                  <a:pt x="675016" y="904335"/>
                  <a:pt x="554965" y="902898"/>
                </a:cubicBez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任意多边形 15"/>
          <p:cNvSpPr>
            <a:spLocks noChangeArrowheads="1"/>
          </p:cNvSpPr>
          <p:nvPr/>
        </p:nvSpPr>
        <p:spPr bwMode="auto">
          <a:xfrm>
            <a:off x="3527425" y="3403600"/>
            <a:ext cx="1885950" cy="633413"/>
          </a:xfrm>
          <a:custGeom>
            <a:avLst/>
            <a:gdLst>
              <a:gd name="T0" fmla="*/ 0 w 1884871"/>
              <a:gd name="T1" fmla="*/ 634042 h 634042"/>
              <a:gd name="T2" fmla="*/ 17252 w 1884871"/>
              <a:gd name="T3" fmla="*/ 530525 h 634042"/>
              <a:gd name="T4" fmla="*/ 60385 w 1884871"/>
              <a:gd name="T5" fmla="*/ 478767 h 634042"/>
              <a:gd name="T6" fmla="*/ 241539 w 1884871"/>
              <a:gd name="T7" fmla="*/ 418382 h 634042"/>
              <a:gd name="T8" fmla="*/ 1190445 w 1884871"/>
              <a:gd name="T9" fmla="*/ 150963 h 634042"/>
              <a:gd name="T10" fmla="*/ 1595886 w 1884871"/>
              <a:gd name="T11" fmla="*/ 38820 h 634042"/>
              <a:gd name="T12" fmla="*/ 1759788 w 1884871"/>
              <a:gd name="T13" fmla="*/ 4314 h 634042"/>
              <a:gd name="T14" fmla="*/ 1854679 w 1884871"/>
              <a:gd name="T15" fmla="*/ 12940 h 634042"/>
              <a:gd name="T16" fmla="*/ 1880558 w 1884871"/>
              <a:gd name="T17" fmla="*/ 81952 h 634042"/>
              <a:gd name="T18" fmla="*/ 1880558 w 1884871"/>
              <a:gd name="T19" fmla="*/ 211348 h 634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4871" h="634042">
                <a:moveTo>
                  <a:pt x="0" y="634042"/>
                </a:moveTo>
                <a:cubicBezTo>
                  <a:pt x="3594" y="595223"/>
                  <a:pt x="7188" y="556404"/>
                  <a:pt x="17252" y="530525"/>
                </a:cubicBezTo>
                <a:cubicBezTo>
                  <a:pt x="27316" y="504646"/>
                  <a:pt x="23004" y="497457"/>
                  <a:pt x="60385" y="478767"/>
                </a:cubicBezTo>
                <a:cubicBezTo>
                  <a:pt x="97766" y="460077"/>
                  <a:pt x="241539" y="418382"/>
                  <a:pt x="241539" y="418382"/>
                </a:cubicBezTo>
                <a:lnTo>
                  <a:pt x="1190445" y="150963"/>
                </a:lnTo>
                <a:lnTo>
                  <a:pt x="1595886" y="38820"/>
                </a:lnTo>
                <a:cubicBezTo>
                  <a:pt x="1690777" y="14379"/>
                  <a:pt x="1716656" y="8627"/>
                  <a:pt x="1759788" y="4314"/>
                </a:cubicBezTo>
                <a:cubicBezTo>
                  <a:pt x="1802920" y="1"/>
                  <a:pt x="1834551" y="0"/>
                  <a:pt x="1854679" y="12940"/>
                </a:cubicBezTo>
                <a:cubicBezTo>
                  <a:pt x="1874807" y="25880"/>
                  <a:pt x="1876245" y="48884"/>
                  <a:pt x="1880558" y="81952"/>
                </a:cubicBezTo>
                <a:cubicBezTo>
                  <a:pt x="1884871" y="115020"/>
                  <a:pt x="1882714" y="163184"/>
                  <a:pt x="1880558" y="211348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8" name="Group 17"/>
          <p:cNvGrpSpPr>
            <a:grpSpLocks/>
          </p:cNvGrpSpPr>
          <p:nvPr/>
        </p:nvGrpSpPr>
        <p:grpSpPr bwMode="auto">
          <a:xfrm>
            <a:off x="3432175" y="4011613"/>
            <a:ext cx="182563" cy="862012"/>
            <a:chOff x="0" y="0"/>
            <a:chExt cx="182593" cy="862642"/>
          </a:xfrm>
        </p:grpSpPr>
        <p:sp>
          <p:nvSpPr>
            <p:cNvPr id="18449" name="任意多边形 17"/>
            <p:cNvSpPr>
              <a:spLocks noChangeArrowheads="1"/>
            </p:cNvSpPr>
            <p:nvPr/>
          </p:nvSpPr>
          <p:spPr bwMode="auto">
            <a:xfrm>
              <a:off x="17466" y="0"/>
              <a:ext cx="77800" cy="629109"/>
            </a:xfrm>
            <a:custGeom>
              <a:avLst/>
              <a:gdLst>
                <a:gd name="T0" fmla="*/ 77638 w 77638"/>
                <a:gd name="T1" fmla="*/ 0 h 629728"/>
                <a:gd name="T2" fmla="*/ 0 w 77638"/>
                <a:gd name="T3" fmla="*/ 629728 h 629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638" h="629728">
                  <a:moveTo>
                    <a:pt x="77638" y="0"/>
                  </a:moveTo>
                  <a:lnTo>
                    <a:pt x="0" y="629728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任意多边形 18"/>
            <p:cNvSpPr>
              <a:spLocks noChangeArrowheads="1"/>
            </p:cNvSpPr>
            <p:nvPr/>
          </p:nvSpPr>
          <p:spPr bwMode="auto">
            <a:xfrm>
              <a:off x="0" y="629109"/>
              <a:ext cx="182593" cy="233533"/>
            </a:xfrm>
            <a:custGeom>
              <a:avLst/>
              <a:gdLst>
                <a:gd name="T0" fmla="*/ 10064 w 182593"/>
                <a:gd name="T1" fmla="*/ 0 h 232914"/>
                <a:gd name="T2" fmla="*/ 1438 w 182593"/>
                <a:gd name="T3" fmla="*/ 120770 h 232914"/>
                <a:gd name="T4" fmla="*/ 18691 w 182593"/>
                <a:gd name="T5" fmla="*/ 198408 h 232914"/>
                <a:gd name="T6" fmla="*/ 70449 w 182593"/>
                <a:gd name="T7" fmla="*/ 224287 h 232914"/>
                <a:gd name="T8" fmla="*/ 182593 w 182593"/>
                <a:gd name="T9" fmla="*/ 232914 h 23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593" h="232914">
                  <a:moveTo>
                    <a:pt x="10064" y="0"/>
                  </a:moveTo>
                  <a:cubicBezTo>
                    <a:pt x="5032" y="43851"/>
                    <a:pt x="0" y="87702"/>
                    <a:pt x="1438" y="120770"/>
                  </a:cubicBezTo>
                  <a:cubicBezTo>
                    <a:pt x="2876" y="153838"/>
                    <a:pt x="7189" y="181155"/>
                    <a:pt x="18691" y="198408"/>
                  </a:cubicBezTo>
                  <a:cubicBezTo>
                    <a:pt x="30193" y="215661"/>
                    <a:pt x="43132" y="218536"/>
                    <a:pt x="70449" y="224287"/>
                  </a:cubicBezTo>
                  <a:cubicBezTo>
                    <a:pt x="97766" y="230038"/>
                    <a:pt x="140179" y="231476"/>
                    <a:pt x="182593" y="232914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任意多边形 19"/>
          <p:cNvSpPr>
            <a:spLocks noChangeArrowheads="1"/>
          </p:cNvSpPr>
          <p:nvPr/>
        </p:nvSpPr>
        <p:spPr bwMode="auto">
          <a:xfrm>
            <a:off x="3605213" y="4795838"/>
            <a:ext cx="1604962" cy="77787"/>
          </a:xfrm>
          <a:custGeom>
            <a:avLst/>
            <a:gdLst>
              <a:gd name="T0" fmla="*/ 0 w 1604514"/>
              <a:gd name="T1" fmla="*/ 77638 h 77638"/>
              <a:gd name="T2" fmla="*/ 1604514 w 1604514"/>
              <a:gd name="T3" fmla="*/ 0 h 776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04514" h="77638">
                <a:moveTo>
                  <a:pt x="0" y="77638"/>
                </a:moveTo>
                <a:lnTo>
                  <a:pt x="1604514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52" name="Group 21"/>
          <p:cNvGrpSpPr>
            <a:grpSpLocks/>
          </p:cNvGrpSpPr>
          <p:nvPr/>
        </p:nvGrpSpPr>
        <p:grpSpPr bwMode="auto">
          <a:xfrm>
            <a:off x="5149850" y="3589338"/>
            <a:ext cx="288925" cy="1209675"/>
            <a:chOff x="0" y="0"/>
            <a:chExt cx="288985" cy="1209974"/>
          </a:xfrm>
        </p:grpSpPr>
        <p:sp>
          <p:nvSpPr>
            <p:cNvPr id="18453" name="任意多边形 21"/>
            <p:cNvSpPr>
              <a:spLocks noChangeArrowheads="1"/>
            </p:cNvSpPr>
            <p:nvPr/>
          </p:nvSpPr>
          <p:spPr bwMode="auto">
            <a:xfrm>
              <a:off x="258817" y="0"/>
              <a:ext cx="25405" cy="940032"/>
            </a:xfrm>
            <a:custGeom>
              <a:avLst/>
              <a:gdLst>
                <a:gd name="T0" fmla="*/ 0 w 25879"/>
                <a:gd name="T1" fmla="*/ 0 h 940279"/>
                <a:gd name="T2" fmla="*/ 25879 w 25879"/>
                <a:gd name="T3" fmla="*/ 940279 h 940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879" h="940279">
                  <a:moveTo>
                    <a:pt x="0" y="0"/>
                  </a:moveTo>
                  <a:lnTo>
                    <a:pt x="25879" y="940279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任意多边形 22"/>
            <p:cNvSpPr>
              <a:spLocks noChangeArrowheads="1"/>
            </p:cNvSpPr>
            <p:nvPr/>
          </p:nvSpPr>
          <p:spPr bwMode="auto">
            <a:xfrm>
              <a:off x="0" y="916213"/>
              <a:ext cx="288985" cy="293761"/>
            </a:xfrm>
            <a:custGeom>
              <a:avLst/>
              <a:gdLst>
                <a:gd name="T0" fmla="*/ 0 w 288985"/>
                <a:gd name="T1" fmla="*/ 293298 h 293298"/>
                <a:gd name="T2" fmla="*/ 103517 w 288985"/>
                <a:gd name="T3" fmla="*/ 284672 h 293298"/>
                <a:gd name="T4" fmla="*/ 207034 w 288985"/>
                <a:gd name="T5" fmla="*/ 267419 h 293298"/>
                <a:gd name="T6" fmla="*/ 276045 w 288985"/>
                <a:gd name="T7" fmla="*/ 172528 h 293298"/>
                <a:gd name="T8" fmla="*/ 284671 w 288985"/>
                <a:gd name="T9" fmla="*/ 0 h 293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985" h="293298">
                  <a:moveTo>
                    <a:pt x="0" y="293298"/>
                  </a:moveTo>
                  <a:cubicBezTo>
                    <a:pt x="34505" y="291141"/>
                    <a:pt x="69011" y="288985"/>
                    <a:pt x="103517" y="284672"/>
                  </a:cubicBezTo>
                  <a:cubicBezTo>
                    <a:pt x="138023" y="280359"/>
                    <a:pt x="178279" y="286110"/>
                    <a:pt x="207034" y="267419"/>
                  </a:cubicBezTo>
                  <a:cubicBezTo>
                    <a:pt x="235789" y="248728"/>
                    <a:pt x="263105" y="217098"/>
                    <a:pt x="276045" y="172528"/>
                  </a:cubicBezTo>
                  <a:cubicBezTo>
                    <a:pt x="288985" y="127958"/>
                    <a:pt x="286828" y="63979"/>
                    <a:pt x="284671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5" name="任意多边形 23"/>
          <p:cNvSpPr>
            <a:spLocks noChangeArrowheads="1"/>
          </p:cNvSpPr>
          <p:nvPr/>
        </p:nvSpPr>
        <p:spPr bwMode="auto">
          <a:xfrm>
            <a:off x="3851275" y="2111375"/>
            <a:ext cx="1485900" cy="1433513"/>
          </a:xfrm>
          <a:custGeom>
            <a:avLst/>
            <a:gdLst>
              <a:gd name="T0" fmla="*/ 547778 w 1486619"/>
              <a:gd name="T1" fmla="*/ 1434861 h 1434861"/>
              <a:gd name="T2" fmla="*/ 185468 w 1486619"/>
              <a:gd name="T3" fmla="*/ 1262332 h 1434861"/>
              <a:gd name="T4" fmla="*/ 73325 w 1486619"/>
              <a:gd name="T5" fmla="*/ 1210574 h 1434861"/>
              <a:gd name="T6" fmla="*/ 21566 w 1486619"/>
              <a:gd name="T7" fmla="*/ 1176068 h 1434861"/>
              <a:gd name="T8" fmla="*/ 4313 w 1486619"/>
              <a:gd name="T9" fmla="*/ 1081178 h 1434861"/>
              <a:gd name="T10" fmla="*/ 47445 w 1486619"/>
              <a:gd name="T11" fmla="*/ 822385 h 1434861"/>
              <a:gd name="T12" fmla="*/ 168215 w 1486619"/>
              <a:gd name="T13" fmla="*/ 158151 h 1434861"/>
              <a:gd name="T14" fmla="*/ 271732 w 1486619"/>
              <a:gd name="T15" fmla="*/ 20129 h 1434861"/>
              <a:gd name="T16" fmla="*/ 427008 w 1486619"/>
              <a:gd name="T17" fmla="*/ 115019 h 1434861"/>
              <a:gd name="T18" fmla="*/ 1134374 w 1486619"/>
              <a:gd name="T19" fmla="*/ 710242 h 1434861"/>
              <a:gd name="T20" fmla="*/ 1410419 w 1486619"/>
              <a:gd name="T21" fmla="*/ 943155 h 1434861"/>
              <a:gd name="T22" fmla="*/ 1479430 w 1486619"/>
              <a:gd name="T23" fmla="*/ 1046672 h 1434861"/>
              <a:gd name="T24" fmla="*/ 1453551 w 1486619"/>
              <a:gd name="T25" fmla="*/ 1167442 h 1434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6619" h="1434861">
                <a:moveTo>
                  <a:pt x="547778" y="1434861"/>
                </a:moveTo>
                <a:lnTo>
                  <a:pt x="185468" y="1262332"/>
                </a:lnTo>
                <a:cubicBezTo>
                  <a:pt x="106393" y="1224951"/>
                  <a:pt x="100642" y="1224951"/>
                  <a:pt x="73325" y="1210574"/>
                </a:cubicBezTo>
                <a:cubicBezTo>
                  <a:pt x="46008" y="1196197"/>
                  <a:pt x="33068" y="1197634"/>
                  <a:pt x="21566" y="1176068"/>
                </a:cubicBezTo>
                <a:cubicBezTo>
                  <a:pt x="10064" y="1154502"/>
                  <a:pt x="0" y="1140125"/>
                  <a:pt x="4313" y="1081178"/>
                </a:cubicBezTo>
                <a:cubicBezTo>
                  <a:pt x="8626" y="1022231"/>
                  <a:pt x="20128" y="976223"/>
                  <a:pt x="47445" y="822385"/>
                </a:cubicBezTo>
                <a:cubicBezTo>
                  <a:pt x="74762" y="668547"/>
                  <a:pt x="130834" y="291860"/>
                  <a:pt x="168215" y="158151"/>
                </a:cubicBezTo>
                <a:cubicBezTo>
                  <a:pt x="205596" y="24442"/>
                  <a:pt x="228600" y="27318"/>
                  <a:pt x="271732" y="20129"/>
                </a:cubicBezTo>
                <a:cubicBezTo>
                  <a:pt x="314864" y="12940"/>
                  <a:pt x="283234" y="0"/>
                  <a:pt x="427008" y="115019"/>
                </a:cubicBezTo>
                <a:cubicBezTo>
                  <a:pt x="570782" y="230038"/>
                  <a:pt x="1134374" y="710242"/>
                  <a:pt x="1134374" y="710242"/>
                </a:cubicBezTo>
                <a:cubicBezTo>
                  <a:pt x="1298276" y="848265"/>
                  <a:pt x="1352910" y="887083"/>
                  <a:pt x="1410419" y="943155"/>
                </a:cubicBezTo>
                <a:cubicBezTo>
                  <a:pt x="1467928" y="999227"/>
                  <a:pt x="1472241" y="1009291"/>
                  <a:pt x="1479430" y="1046672"/>
                </a:cubicBezTo>
                <a:cubicBezTo>
                  <a:pt x="1486619" y="1084053"/>
                  <a:pt x="1470085" y="1125747"/>
                  <a:pt x="1453551" y="1167442"/>
                </a:cubicBez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6" name="任意多边形 24"/>
          <p:cNvSpPr>
            <a:spLocks noChangeArrowheads="1"/>
          </p:cNvSpPr>
          <p:nvPr/>
        </p:nvSpPr>
        <p:spPr bwMode="auto">
          <a:xfrm>
            <a:off x="4257675" y="1698625"/>
            <a:ext cx="1128713" cy="811213"/>
          </a:xfrm>
          <a:custGeom>
            <a:avLst/>
            <a:gdLst>
              <a:gd name="T0" fmla="*/ 2875 w 1128622"/>
              <a:gd name="T1" fmla="*/ 405441 h 810883"/>
              <a:gd name="T2" fmla="*/ 2875 w 1128622"/>
              <a:gd name="T3" fmla="*/ 327804 h 810883"/>
              <a:gd name="T4" fmla="*/ 20128 w 1128622"/>
              <a:gd name="T5" fmla="*/ 267419 h 810883"/>
              <a:gd name="T6" fmla="*/ 115018 w 1128622"/>
              <a:gd name="T7" fmla="*/ 224287 h 810883"/>
              <a:gd name="T8" fmla="*/ 529086 w 1128622"/>
              <a:gd name="T9" fmla="*/ 120770 h 810883"/>
              <a:gd name="T10" fmla="*/ 917275 w 1128622"/>
              <a:gd name="T11" fmla="*/ 25879 h 810883"/>
              <a:gd name="T12" fmla="*/ 1046671 w 1128622"/>
              <a:gd name="T13" fmla="*/ 8626 h 810883"/>
              <a:gd name="T14" fmla="*/ 1098430 w 1128622"/>
              <a:gd name="T15" fmla="*/ 77638 h 810883"/>
              <a:gd name="T16" fmla="*/ 1107056 w 1128622"/>
              <a:gd name="T17" fmla="*/ 284671 h 810883"/>
              <a:gd name="T18" fmla="*/ 1124309 w 1128622"/>
              <a:gd name="T19" fmla="*/ 621102 h 810883"/>
              <a:gd name="T20" fmla="*/ 1081177 w 1128622"/>
              <a:gd name="T21" fmla="*/ 750498 h 810883"/>
              <a:gd name="T22" fmla="*/ 969033 w 1128622"/>
              <a:gd name="T23" fmla="*/ 793630 h 810883"/>
              <a:gd name="T24" fmla="*/ 675735 w 1128622"/>
              <a:gd name="T25" fmla="*/ 802256 h 810883"/>
              <a:gd name="T26" fmla="*/ 460075 w 1128622"/>
              <a:gd name="T27" fmla="*/ 810883 h 810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28622" h="810883">
                <a:moveTo>
                  <a:pt x="2875" y="405441"/>
                </a:moveTo>
                <a:cubicBezTo>
                  <a:pt x="1437" y="378124"/>
                  <a:pt x="0" y="350808"/>
                  <a:pt x="2875" y="327804"/>
                </a:cubicBezTo>
                <a:cubicBezTo>
                  <a:pt x="5751" y="304800"/>
                  <a:pt x="1438" y="284672"/>
                  <a:pt x="20128" y="267419"/>
                </a:cubicBezTo>
                <a:cubicBezTo>
                  <a:pt x="38818" y="250166"/>
                  <a:pt x="30192" y="248728"/>
                  <a:pt x="115018" y="224287"/>
                </a:cubicBezTo>
                <a:cubicBezTo>
                  <a:pt x="199844" y="199846"/>
                  <a:pt x="529086" y="120770"/>
                  <a:pt x="529086" y="120770"/>
                </a:cubicBezTo>
                <a:lnTo>
                  <a:pt x="917275" y="25879"/>
                </a:lnTo>
                <a:cubicBezTo>
                  <a:pt x="1003539" y="7188"/>
                  <a:pt x="1016479" y="0"/>
                  <a:pt x="1046671" y="8626"/>
                </a:cubicBezTo>
                <a:cubicBezTo>
                  <a:pt x="1076864" y="17253"/>
                  <a:pt x="1088366" y="31631"/>
                  <a:pt x="1098430" y="77638"/>
                </a:cubicBezTo>
                <a:cubicBezTo>
                  <a:pt x="1108494" y="123646"/>
                  <a:pt x="1102743" y="194094"/>
                  <a:pt x="1107056" y="284671"/>
                </a:cubicBezTo>
                <a:cubicBezTo>
                  <a:pt x="1111369" y="375248"/>
                  <a:pt x="1128622" y="543464"/>
                  <a:pt x="1124309" y="621102"/>
                </a:cubicBezTo>
                <a:cubicBezTo>
                  <a:pt x="1119996" y="698740"/>
                  <a:pt x="1107056" y="721743"/>
                  <a:pt x="1081177" y="750498"/>
                </a:cubicBezTo>
                <a:cubicBezTo>
                  <a:pt x="1055298" y="779253"/>
                  <a:pt x="1036607" y="785004"/>
                  <a:pt x="969033" y="793630"/>
                </a:cubicBezTo>
                <a:cubicBezTo>
                  <a:pt x="901459" y="802256"/>
                  <a:pt x="675735" y="802256"/>
                  <a:pt x="675735" y="802256"/>
                </a:cubicBezTo>
                <a:lnTo>
                  <a:pt x="460075" y="810883"/>
                </a:ln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7" name="任意多边形 25"/>
          <p:cNvSpPr>
            <a:spLocks noChangeArrowheads="1"/>
          </p:cNvSpPr>
          <p:nvPr/>
        </p:nvSpPr>
        <p:spPr bwMode="auto">
          <a:xfrm>
            <a:off x="3597275" y="3665538"/>
            <a:ext cx="1673225" cy="1009650"/>
          </a:xfrm>
          <a:custGeom>
            <a:avLst/>
            <a:gdLst>
              <a:gd name="T0" fmla="*/ 0 w 1673524"/>
              <a:gd name="T1" fmla="*/ 569344 h 1009291"/>
              <a:gd name="T2" fmla="*/ 1026543 w 1673524"/>
              <a:gd name="T3" fmla="*/ 336431 h 1009291"/>
              <a:gd name="T4" fmla="*/ 931653 w 1673524"/>
              <a:gd name="T5" fmla="*/ 0 h 1009291"/>
              <a:gd name="T6" fmla="*/ 1673524 w 1673524"/>
              <a:gd name="T7" fmla="*/ 396816 h 1009291"/>
              <a:gd name="T8" fmla="*/ 940279 w 1673524"/>
              <a:gd name="T9" fmla="*/ 1009291 h 1009291"/>
              <a:gd name="T10" fmla="*/ 1017917 w 1673524"/>
              <a:gd name="T11" fmla="*/ 664234 h 1009291"/>
              <a:gd name="T12" fmla="*/ 0 w 1673524"/>
              <a:gd name="T13" fmla="*/ 836763 h 1009291"/>
              <a:gd name="T14" fmla="*/ 0 w 1673524"/>
              <a:gd name="T15" fmla="*/ 569344 h 1009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3524" h="1009291">
                <a:moveTo>
                  <a:pt x="0" y="569344"/>
                </a:moveTo>
                <a:lnTo>
                  <a:pt x="1026543" y="336431"/>
                </a:lnTo>
                <a:lnTo>
                  <a:pt x="931653" y="0"/>
                </a:lnTo>
                <a:lnTo>
                  <a:pt x="1673524" y="396816"/>
                </a:lnTo>
                <a:lnTo>
                  <a:pt x="940279" y="1009291"/>
                </a:lnTo>
                <a:lnTo>
                  <a:pt x="1017917" y="664234"/>
                </a:lnTo>
                <a:lnTo>
                  <a:pt x="0" y="836763"/>
                </a:lnTo>
                <a:lnTo>
                  <a:pt x="0" y="569344"/>
                </a:lnTo>
                <a:close/>
              </a:path>
            </a:pathLst>
          </a:custGeom>
          <a:solidFill>
            <a:schemeClr val="bg1">
              <a:alpha val="9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8" name="任意多边形 26"/>
          <p:cNvSpPr>
            <a:spLocks noChangeArrowheads="1"/>
          </p:cNvSpPr>
          <p:nvPr/>
        </p:nvSpPr>
        <p:spPr bwMode="auto">
          <a:xfrm>
            <a:off x="4037013" y="2579688"/>
            <a:ext cx="1190625" cy="887412"/>
          </a:xfrm>
          <a:custGeom>
            <a:avLst/>
            <a:gdLst>
              <a:gd name="T0" fmla="*/ 414068 w 1190445"/>
              <a:gd name="T1" fmla="*/ 888521 h 888521"/>
              <a:gd name="T2" fmla="*/ 0 w 1190445"/>
              <a:gd name="T3" fmla="*/ 120770 h 888521"/>
              <a:gd name="T4" fmla="*/ 595223 w 1190445"/>
              <a:gd name="T5" fmla="*/ 0 h 888521"/>
              <a:gd name="T6" fmla="*/ 534838 w 1190445"/>
              <a:gd name="T7" fmla="*/ 258793 h 888521"/>
              <a:gd name="T8" fmla="*/ 1190445 w 1190445"/>
              <a:gd name="T9" fmla="*/ 724619 h 888521"/>
              <a:gd name="T10" fmla="*/ 828136 w 1190445"/>
              <a:gd name="T11" fmla="*/ 828136 h 888521"/>
              <a:gd name="T12" fmla="*/ 457200 w 1190445"/>
              <a:gd name="T13" fmla="*/ 603849 h 888521"/>
              <a:gd name="T14" fmla="*/ 414068 w 1190445"/>
              <a:gd name="T15" fmla="*/ 888521 h 888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0445" h="888521">
                <a:moveTo>
                  <a:pt x="414068" y="888521"/>
                </a:moveTo>
                <a:lnTo>
                  <a:pt x="0" y="120770"/>
                </a:lnTo>
                <a:lnTo>
                  <a:pt x="595223" y="0"/>
                </a:lnTo>
                <a:lnTo>
                  <a:pt x="534838" y="258793"/>
                </a:lnTo>
                <a:lnTo>
                  <a:pt x="1190445" y="724619"/>
                </a:lnTo>
                <a:lnTo>
                  <a:pt x="828136" y="828136"/>
                </a:lnTo>
                <a:lnTo>
                  <a:pt x="457200" y="603849"/>
                </a:lnTo>
                <a:lnTo>
                  <a:pt x="414068" y="888521"/>
                </a:lnTo>
                <a:close/>
              </a:path>
            </a:pathLst>
          </a:cu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9" name="任意多边形 27"/>
          <p:cNvSpPr>
            <a:spLocks noChangeArrowheads="1"/>
          </p:cNvSpPr>
          <p:nvPr/>
        </p:nvSpPr>
        <p:spPr bwMode="auto">
          <a:xfrm>
            <a:off x="4346575" y="1871663"/>
            <a:ext cx="923925" cy="560387"/>
          </a:xfrm>
          <a:custGeom>
            <a:avLst/>
            <a:gdLst>
              <a:gd name="T0" fmla="*/ 0 w 923026"/>
              <a:gd name="T1" fmla="*/ 301925 h 560717"/>
              <a:gd name="T2" fmla="*/ 560717 w 923026"/>
              <a:gd name="T3" fmla="*/ 181155 h 560717"/>
              <a:gd name="T4" fmla="*/ 517585 w 923026"/>
              <a:gd name="T5" fmla="*/ 0 h 560717"/>
              <a:gd name="T6" fmla="*/ 923026 w 923026"/>
              <a:gd name="T7" fmla="*/ 215660 h 560717"/>
              <a:gd name="T8" fmla="*/ 500332 w 923026"/>
              <a:gd name="T9" fmla="*/ 560717 h 560717"/>
              <a:gd name="T10" fmla="*/ 560717 w 923026"/>
              <a:gd name="T11" fmla="*/ 362310 h 560717"/>
              <a:gd name="T12" fmla="*/ 155276 w 923026"/>
              <a:gd name="T13" fmla="*/ 439947 h 560717"/>
              <a:gd name="T14" fmla="*/ 0 w 923026"/>
              <a:gd name="T15" fmla="*/ 301925 h 560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3026" h="560717">
                <a:moveTo>
                  <a:pt x="0" y="301925"/>
                </a:moveTo>
                <a:lnTo>
                  <a:pt x="560717" y="181155"/>
                </a:lnTo>
                <a:lnTo>
                  <a:pt x="517585" y="0"/>
                </a:lnTo>
                <a:lnTo>
                  <a:pt x="923026" y="215660"/>
                </a:lnTo>
                <a:lnTo>
                  <a:pt x="500332" y="560717"/>
                </a:lnTo>
                <a:lnTo>
                  <a:pt x="560717" y="362310"/>
                </a:lnTo>
                <a:lnTo>
                  <a:pt x="155276" y="439947"/>
                </a:lnTo>
                <a:lnTo>
                  <a:pt x="0" y="301925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60" name="Group 29"/>
          <p:cNvGrpSpPr>
            <a:grpSpLocks/>
          </p:cNvGrpSpPr>
          <p:nvPr/>
        </p:nvGrpSpPr>
        <p:grpSpPr bwMode="auto">
          <a:xfrm>
            <a:off x="3368675" y="5624513"/>
            <a:ext cx="327025" cy="1258887"/>
            <a:chOff x="0" y="0"/>
            <a:chExt cx="327804" cy="1259456"/>
          </a:xfrm>
        </p:grpSpPr>
        <p:sp>
          <p:nvSpPr>
            <p:cNvPr id="18461" name="任意多边形 29"/>
            <p:cNvSpPr>
              <a:spLocks noChangeArrowheads="1"/>
            </p:cNvSpPr>
            <p:nvPr/>
          </p:nvSpPr>
          <p:spPr bwMode="auto">
            <a:xfrm>
              <a:off x="0" y="0"/>
              <a:ext cx="216414" cy="1241986"/>
            </a:xfrm>
            <a:custGeom>
              <a:avLst/>
              <a:gdLst>
                <a:gd name="T0" fmla="*/ 0 w 215660"/>
                <a:gd name="T1" fmla="*/ 0 h 1242203"/>
                <a:gd name="T2" fmla="*/ 215660 w 215660"/>
                <a:gd name="T3" fmla="*/ 1242203 h 1242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5660" h="1242203">
                  <a:moveTo>
                    <a:pt x="0" y="0"/>
                  </a:moveTo>
                  <a:lnTo>
                    <a:pt x="215660" y="1242203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任意多边形 30"/>
            <p:cNvSpPr>
              <a:spLocks noChangeArrowheads="1"/>
            </p:cNvSpPr>
            <p:nvPr/>
          </p:nvSpPr>
          <p:spPr bwMode="auto">
            <a:xfrm>
              <a:off x="120937" y="0"/>
              <a:ext cx="206867" cy="1259456"/>
            </a:xfrm>
            <a:custGeom>
              <a:avLst/>
              <a:gdLst>
                <a:gd name="T0" fmla="*/ 0 w 207034"/>
                <a:gd name="T1" fmla="*/ 0 h 1259456"/>
                <a:gd name="T2" fmla="*/ 207034 w 207034"/>
                <a:gd name="T3" fmla="*/ 1259456 h 1259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034" h="1259456">
                  <a:moveTo>
                    <a:pt x="0" y="0"/>
                  </a:moveTo>
                  <a:lnTo>
                    <a:pt x="207034" y="1259456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3" name="任意多边形 31"/>
          <p:cNvSpPr>
            <a:spLocks noChangeArrowheads="1"/>
          </p:cNvSpPr>
          <p:nvPr/>
        </p:nvSpPr>
        <p:spPr bwMode="auto">
          <a:xfrm>
            <a:off x="2559050" y="3454400"/>
            <a:ext cx="1649413" cy="2182813"/>
          </a:xfrm>
          <a:custGeom>
            <a:avLst/>
            <a:gdLst>
              <a:gd name="T0" fmla="*/ 1646208 w 1649084"/>
              <a:gd name="T1" fmla="*/ 2117785 h 2182483"/>
              <a:gd name="T2" fmla="*/ 1620329 w 1649084"/>
              <a:gd name="T3" fmla="*/ 2169544 h 2182483"/>
              <a:gd name="T4" fmla="*/ 1473680 w 1649084"/>
              <a:gd name="T5" fmla="*/ 2169544 h 2182483"/>
              <a:gd name="T6" fmla="*/ 740434 w 1649084"/>
              <a:gd name="T7" fmla="*/ 2178170 h 2182483"/>
              <a:gd name="T8" fmla="*/ 300487 w 1649084"/>
              <a:gd name="T9" fmla="*/ 2178170 h 2182483"/>
              <a:gd name="T10" fmla="*/ 102080 w 1649084"/>
              <a:gd name="T11" fmla="*/ 2152291 h 2182483"/>
              <a:gd name="T12" fmla="*/ 15815 w 1649084"/>
              <a:gd name="T13" fmla="*/ 2048774 h 2182483"/>
              <a:gd name="T14" fmla="*/ 7189 w 1649084"/>
              <a:gd name="T15" fmla="*/ 1781355 h 2182483"/>
              <a:gd name="T16" fmla="*/ 15815 w 1649084"/>
              <a:gd name="T17" fmla="*/ 1410419 h 2182483"/>
              <a:gd name="T18" fmla="*/ 24442 w 1649084"/>
              <a:gd name="T19" fmla="*/ 1229264 h 2182483"/>
              <a:gd name="T20" fmla="*/ 67574 w 1649084"/>
              <a:gd name="T21" fmla="*/ 1134374 h 2182483"/>
              <a:gd name="T22" fmla="*/ 127959 w 1649084"/>
              <a:gd name="T23" fmla="*/ 1108495 h 2182483"/>
              <a:gd name="T24" fmla="*/ 188344 w 1649084"/>
              <a:gd name="T25" fmla="*/ 1108495 h 2182483"/>
              <a:gd name="T26" fmla="*/ 153838 w 1649084"/>
              <a:gd name="T27" fmla="*/ 1048110 h 2182483"/>
              <a:gd name="T28" fmla="*/ 153838 w 1649084"/>
              <a:gd name="T29" fmla="*/ 961846 h 2182483"/>
              <a:gd name="T30" fmla="*/ 257355 w 1649084"/>
              <a:gd name="T31" fmla="*/ 875581 h 2182483"/>
              <a:gd name="T32" fmla="*/ 438510 w 1649084"/>
              <a:gd name="T33" fmla="*/ 746185 h 2182483"/>
              <a:gd name="T34" fmla="*/ 611038 w 1649084"/>
              <a:gd name="T35" fmla="*/ 616789 h 2182483"/>
              <a:gd name="T36" fmla="*/ 654170 w 1649084"/>
              <a:gd name="T37" fmla="*/ 590910 h 2182483"/>
              <a:gd name="T38" fmla="*/ 593785 w 1649084"/>
              <a:gd name="T39" fmla="*/ 590910 h 2182483"/>
              <a:gd name="T40" fmla="*/ 378125 w 1649084"/>
              <a:gd name="T41" fmla="*/ 590910 h 2182483"/>
              <a:gd name="T42" fmla="*/ 240102 w 1649084"/>
              <a:gd name="T43" fmla="*/ 590910 h 2182483"/>
              <a:gd name="T44" fmla="*/ 153838 w 1649084"/>
              <a:gd name="T45" fmla="*/ 582283 h 2182483"/>
              <a:gd name="T46" fmla="*/ 119332 w 1649084"/>
              <a:gd name="T47" fmla="*/ 487393 h 2182483"/>
              <a:gd name="T48" fmla="*/ 119332 w 1649084"/>
              <a:gd name="T49" fmla="*/ 133710 h 2182483"/>
              <a:gd name="T50" fmla="*/ 145212 w 1649084"/>
              <a:gd name="T51" fmla="*/ 21566 h 2182483"/>
              <a:gd name="T52" fmla="*/ 222849 w 1649084"/>
              <a:gd name="T53" fmla="*/ 4313 h 2182483"/>
              <a:gd name="T54" fmla="*/ 378125 w 1649084"/>
              <a:gd name="T55" fmla="*/ 30193 h 2182483"/>
              <a:gd name="T56" fmla="*/ 869830 w 1649084"/>
              <a:gd name="T57" fmla="*/ 107830 h 2182483"/>
              <a:gd name="T58" fmla="*/ 1042359 w 1649084"/>
              <a:gd name="T59" fmla="*/ 150963 h 2182483"/>
              <a:gd name="T60" fmla="*/ 1068238 w 1649084"/>
              <a:gd name="T61" fmla="*/ 237227 h 2182483"/>
              <a:gd name="T62" fmla="*/ 1119997 w 1649084"/>
              <a:gd name="T63" fmla="*/ 194095 h 2182483"/>
              <a:gd name="T64" fmla="*/ 1214887 w 1649084"/>
              <a:gd name="T65" fmla="*/ 176842 h 2182483"/>
              <a:gd name="T66" fmla="*/ 1266646 w 1649084"/>
              <a:gd name="T67" fmla="*/ 194095 h 2182483"/>
              <a:gd name="T68" fmla="*/ 1283898 w 1649084"/>
              <a:gd name="T69" fmla="*/ 228600 h 218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9084" h="2182483">
                <a:moveTo>
                  <a:pt x="1646208" y="2117785"/>
                </a:moveTo>
                <a:cubicBezTo>
                  <a:pt x="1647646" y="2139351"/>
                  <a:pt x="1649084" y="2160918"/>
                  <a:pt x="1620329" y="2169544"/>
                </a:cubicBezTo>
                <a:cubicBezTo>
                  <a:pt x="1591574" y="2178170"/>
                  <a:pt x="1473680" y="2169544"/>
                  <a:pt x="1473680" y="2169544"/>
                </a:cubicBezTo>
                <a:lnTo>
                  <a:pt x="740434" y="2178170"/>
                </a:lnTo>
                <a:cubicBezTo>
                  <a:pt x="544902" y="2179608"/>
                  <a:pt x="406879" y="2182483"/>
                  <a:pt x="300487" y="2178170"/>
                </a:cubicBezTo>
                <a:cubicBezTo>
                  <a:pt x="194095" y="2173857"/>
                  <a:pt x="149525" y="2173857"/>
                  <a:pt x="102080" y="2152291"/>
                </a:cubicBezTo>
                <a:cubicBezTo>
                  <a:pt x="54635" y="2130725"/>
                  <a:pt x="31630" y="2110597"/>
                  <a:pt x="15815" y="2048774"/>
                </a:cubicBezTo>
                <a:cubicBezTo>
                  <a:pt x="0" y="1986951"/>
                  <a:pt x="7189" y="1887747"/>
                  <a:pt x="7189" y="1781355"/>
                </a:cubicBezTo>
                <a:cubicBezTo>
                  <a:pt x="7189" y="1674963"/>
                  <a:pt x="12940" y="1502434"/>
                  <a:pt x="15815" y="1410419"/>
                </a:cubicBezTo>
                <a:cubicBezTo>
                  <a:pt x="18690" y="1318404"/>
                  <a:pt x="15816" y="1275272"/>
                  <a:pt x="24442" y="1229264"/>
                </a:cubicBezTo>
                <a:cubicBezTo>
                  <a:pt x="33069" y="1183257"/>
                  <a:pt x="50321" y="1154502"/>
                  <a:pt x="67574" y="1134374"/>
                </a:cubicBezTo>
                <a:cubicBezTo>
                  <a:pt x="84827" y="1114246"/>
                  <a:pt x="107831" y="1112808"/>
                  <a:pt x="127959" y="1108495"/>
                </a:cubicBezTo>
                <a:cubicBezTo>
                  <a:pt x="148087" y="1104182"/>
                  <a:pt x="184031" y="1118559"/>
                  <a:pt x="188344" y="1108495"/>
                </a:cubicBezTo>
                <a:cubicBezTo>
                  <a:pt x="192657" y="1098431"/>
                  <a:pt x="159589" y="1072551"/>
                  <a:pt x="153838" y="1048110"/>
                </a:cubicBezTo>
                <a:cubicBezTo>
                  <a:pt x="148087" y="1023669"/>
                  <a:pt x="136585" y="990601"/>
                  <a:pt x="153838" y="961846"/>
                </a:cubicBezTo>
                <a:cubicBezTo>
                  <a:pt x="171091" y="933091"/>
                  <a:pt x="209910" y="911524"/>
                  <a:pt x="257355" y="875581"/>
                </a:cubicBezTo>
                <a:cubicBezTo>
                  <a:pt x="304800" y="839638"/>
                  <a:pt x="379563" y="789317"/>
                  <a:pt x="438510" y="746185"/>
                </a:cubicBezTo>
                <a:cubicBezTo>
                  <a:pt x="497457" y="703053"/>
                  <a:pt x="575095" y="642668"/>
                  <a:pt x="611038" y="616789"/>
                </a:cubicBezTo>
                <a:cubicBezTo>
                  <a:pt x="646981" y="590910"/>
                  <a:pt x="657045" y="595223"/>
                  <a:pt x="654170" y="590910"/>
                </a:cubicBezTo>
                <a:cubicBezTo>
                  <a:pt x="651295" y="586597"/>
                  <a:pt x="593785" y="590910"/>
                  <a:pt x="593785" y="590910"/>
                </a:cubicBezTo>
                <a:lnTo>
                  <a:pt x="378125" y="590910"/>
                </a:lnTo>
                <a:cubicBezTo>
                  <a:pt x="319178" y="590910"/>
                  <a:pt x="277483" y="592348"/>
                  <a:pt x="240102" y="590910"/>
                </a:cubicBezTo>
                <a:cubicBezTo>
                  <a:pt x="202721" y="589472"/>
                  <a:pt x="173966" y="599536"/>
                  <a:pt x="153838" y="582283"/>
                </a:cubicBezTo>
                <a:cubicBezTo>
                  <a:pt x="133710" y="565030"/>
                  <a:pt x="125083" y="562155"/>
                  <a:pt x="119332" y="487393"/>
                </a:cubicBezTo>
                <a:cubicBezTo>
                  <a:pt x="113581" y="412631"/>
                  <a:pt x="115019" y="211348"/>
                  <a:pt x="119332" y="133710"/>
                </a:cubicBezTo>
                <a:cubicBezTo>
                  <a:pt x="123645" y="56072"/>
                  <a:pt x="127959" y="43132"/>
                  <a:pt x="145212" y="21566"/>
                </a:cubicBezTo>
                <a:cubicBezTo>
                  <a:pt x="162465" y="0"/>
                  <a:pt x="184030" y="2875"/>
                  <a:pt x="222849" y="4313"/>
                </a:cubicBezTo>
                <a:cubicBezTo>
                  <a:pt x="261668" y="5751"/>
                  <a:pt x="378125" y="30193"/>
                  <a:pt x="378125" y="30193"/>
                </a:cubicBezTo>
                <a:lnTo>
                  <a:pt x="869830" y="107830"/>
                </a:lnTo>
                <a:cubicBezTo>
                  <a:pt x="980536" y="127958"/>
                  <a:pt x="1009291" y="129397"/>
                  <a:pt x="1042359" y="150963"/>
                </a:cubicBezTo>
                <a:cubicBezTo>
                  <a:pt x="1075427" y="172529"/>
                  <a:pt x="1055298" y="230038"/>
                  <a:pt x="1068238" y="237227"/>
                </a:cubicBezTo>
                <a:cubicBezTo>
                  <a:pt x="1081178" y="244416"/>
                  <a:pt x="1095556" y="204159"/>
                  <a:pt x="1119997" y="194095"/>
                </a:cubicBezTo>
                <a:cubicBezTo>
                  <a:pt x="1144438" y="184031"/>
                  <a:pt x="1190446" y="176842"/>
                  <a:pt x="1214887" y="176842"/>
                </a:cubicBezTo>
                <a:cubicBezTo>
                  <a:pt x="1239328" y="176842"/>
                  <a:pt x="1255144" y="185469"/>
                  <a:pt x="1266646" y="194095"/>
                </a:cubicBezTo>
                <a:cubicBezTo>
                  <a:pt x="1278148" y="202721"/>
                  <a:pt x="1281023" y="215660"/>
                  <a:pt x="1283898" y="228600"/>
                </a:cubicBezTo>
              </a:path>
            </a:pathLst>
          </a:custGeom>
          <a:noFill/>
          <a:ln w="1905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4" name="任意多边形 32"/>
          <p:cNvSpPr>
            <a:spLocks noChangeArrowheads="1"/>
          </p:cNvSpPr>
          <p:nvPr/>
        </p:nvSpPr>
        <p:spPr bwMode="auto">
          <a:xfrm>
            <a:off x="2733675" y="4554538"/>
            <a:ext cx="638175" cy="112712"/>
          </a:xfrm>
          <a:custGeom>
            <a:avLst/>
            <a:gdLst>
              <a:gd name="T0" fmla="*/ 0 w 638355"/>
              <a:gd name="T1" fmla="*/ 0 h 112144"/>
              <a:gd name="T2" fmla="*/ 638355 w 638355"/>
              <a:gd name="T3" fmla="*/ 112144 h 1121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38355" h="112144">
                <a:moveTo>
                  <a:pt x="0" y="0"/>
                </a:moveTo>
                <a:lnTo>
                  <a:pt x="638355" y="112144"/>
                </a:lnTo>
              </a:path>
            </a:pathLst>
          </a:custGeom>
          <a:noFill/>
          <a:ln w="1905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任意多边形 33"/>
          <p:cNvSpPr>
            <a:spLocks noChangeArrowheads="1"/>
          </p:cNvSpPr>
          <p:nvPr/>
        </p:nvSpPr>
        <p:spPr bwMode="auto">
          <a:xfrm>
            <a:off x="3213100" y="3692525"/>
            <a:ext cx="406400" cy="344488"/>
          </a:xfrm>
          <a:custGeom>
            <a:avLst/>
            <a:gdLst>
              <a:gd name="T0" fmla="*/ 405442 w 405442"/>
              <a:gd name="T1" fmla="*/ 0 h 345057"/>
              <a:gd name="T2" fmla="*/ 0 w 405442"/>
              <a:gd name="T3" fmla="*/ 345057 h 34505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5442" h="345057">
                <a:moveTo>
                  <a:pt x="405442" y="0"/>
                </a:moveTo>
                <a:lnTo>
                  <a:pt x="0" y="345057"/>
                </a:lnTo>
              </a:path>
            </a:pathLst>
          </a:custGeom>
          <a:noFill/>
          <a:ln w="1905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66" name="Group 35"/>
          <p:cNvGrpSpPr>
            <a:grpSpLocks/>
          </p:cNvGrpSpPr>
          <p:nvPr/>
        </p:nvGrpSpPr>
        <p:grpSpPr bwMode="auto">
          <a:xfrm>
            <a:off x="4149725" y="4938713"/>
            <a:ext cx="103188" cy="492125"/>
            <a:chOff x="0" y="0"/>
            <a:chExt cx="103517" cy="491706"/>
          </a:xfrm>
        </p:grpSpPr>
        <p:sp>
          <p:nvSpPr>
            <p:cNvPr id="18467" name="任意多边形 35"/>
            <p:cNvSpPr>
              <a:spLocks noChangeArrowheads="1"/>
            </p:cNvSpPr>
            <p:nvPr/>
          </p:nvSpPr>
          <p:spPr bwMode="auto">
            <a:xfrm>
              <a:off x="50962" y="0"/>
              <a:ext cx="52555" cy="406054"/>
            </a:xfrm>
            <a:custGeom>
              <a:avLst/>
              <a:gdLst>
                <a:gd name="T0" fmla="*/ 0 w 51759"/>
                <a:gd name="T1" fmla="*/ 0 h 405442"/>
                <a:gd name="T2" fmla="*/ 51759 w 51759"/>
                <a:gd name="T3" fmla="*/ 405442 h 405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759" h="405442">
                  <a:moveTo>
                    <a:pt x="0" y="0"/>
                  </a:moveTo>
                  <a:lnTo>
                    <a:pt x="51759" y="405442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任意多边形 36"/>
            <p:cNvSpPr>
              <a:spLocks noChangeArrowheads="1"/>
            </p:cNvSpPr>
            <p:nvPr/>
          </p:nvSpPr>
          <p:spPr bwMode="auto">
            <a:xfrm>
              <a:off x="0" y="34895"/>
              <a:ext cx="68481" cy="456811"/>
            </a:xfrm>
            <a:custGeom>
              <a:avLst/>
              <a:gdLst>
                <a:gd name="T0" fmla="*/ 0 w 69011"/>
                <a:gd name="T1" fmla="*/ 0 h 457200"/>
                <a:gd name="T2" fmla="*/ 69011 w 69011"/>
                <a:gd name="T3" fmla="*/ 457200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011" h="457200">
                  <a:moveTo>
                    <a:pt x="0" y="0"/>
                  </a:moveTo>
                  <a:lnTo>
                    <a:pt x="69011" y="457200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9" name="Group 38"/>
          <p:cNvGrpSpPr>
            <a:grpSpLocks/>
          </p:cNvGrpSpPr>
          <p:nvPr/>
        </p:nvGrpSpPr>
        <p:grpSpPr bwMode="auto">
          <a:xfrm>
            <a:off x="2662238" y="4616450"/>
            <a:ext cx="1522412" cy="949325"/>
            <a:chOff x="0" y="0"/>
            <a:chExt cx="1522563" cy="948906"/>
          </a:xfrm>
        </p:grpSpPr>
        <p:sp>
          <p:nvSpPr>
            <p:cNvPr id="18470" name="任意多边形 38"/>
            <p:cNvSpPr>
              <a:spLocks noChangeArrowheads="1"/>
            </p:cNvSpPr>
            <p:nvPr/>
          </p:nvSpPr>
          <p:spPr bwMode="auto">
            <a:xfrm>
              <a:off x="160353" y="15868"/>
              <a:ext cx="508050" cy="82514"/>
            </a:xfrm>
            <a:custGeom>
              <a:avLst/>
              <a:gdLst>
                <a:gd name="T0" fmla="*/ 0 w 508959"/>
                <a:gd name="T1" fmla="*/ 0 h 86264"/>
                <a:gd name="T2" fmla="*/ 508959 w 508959"/>
                <a:gd name="T3" fmla="*/ 86264 h 86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8959" h="86264">
                  <a:moveTo>
                    <a:pt x="0" y="0"/>
                  </a:moveTo>
                  <a:lnTo>
                    <a:pt x="508959" y="86264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任意多边形 39"/>
            <p:cNvSpPr>
              <a:spLocks noChangeArrowheads="1"/>
            </p:cNvSpPr>
            <p:nvPr/>
          </p:nvSpPr>
          <p:spPr bwMode="auto">
            <a:xfrm>
              <a:off x="228623" y="939385"/>
              <a:ext cx="1293940" cy="0"/>
            </a:xfrm>
            <a:custGeom>
              <a:avLst/>
              <a:gdLst>
                <a:gd name="T0" fmla="*/ 0 w 1293962"/>
                <a:gd name="T1" fmla="*/ 0 h 1"/>
                <a:gd name="T2" fmla="*/ 1293962 w 129396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93962" h="1">
                  <a:moveTo>
                    <a:pt x="0" y="0"/>
                  </a:moveTo>
                  <a:lnTo>
                    <a:pt x="1293962" y="0"/>
                  </a:ln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54025" cy="948906"/>
            </a:xfrm>
            <a:custGeom>
              <a:avLst/>
              <a:gdLst>
                <a:gd name="T0" fmla="*/ 254480 w 254480"/>
                <a:gd name="T1" fmla="*/ 938842 h 948906"/>
                <a:gd name="T2" fmla="*/ 81952 w 254480"/>
                <a:gd name="T3" fmla="*/ 938842 h 948906"/>
                <a:gd name="T4" fmla="*/ 12940 w 254480"/>
                <a:gd name="T5" fmla="*/ 878457 h 948906"/>
                <a:gd name="T6" fmla="*/ 4314 w 254480"/>
                <a:gd name="T7" fmla="*/ 757688 h 948906"/>
                <a:gd name="T8" fmla="*/ 12940 w 254480"/>
                <a:gd name="T9" fmla="*/ 265982 h 948906"/>
                <a:gd name="T10" fmla="*/ 21567 w 254480"/>
                <a:gd name="T11" fmla="*/ 76201 h 948906"/>
                <a:gd name="T12" fmla="*/ 56072 w 254480"/>
                <a:gd name="T13" fmla="*/ 7189 h 948906"/>
                <a:gd name="T14" fmla="*/ 245853 w 254480"/>
                <a:gd name="T15" fmla="*/ 33069 h 948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480" h="948906">
                  <a:moveTo>
                    <a:pt x="254480" y="938842"/>
                  </a:moveTo>
                  <a:cubicBezTo>
                    <a:pt x="188344" y="943874"/>
                    <a:pt x="122209" y="948906"/>
                    <a:pt x="81952" y="938842"/>
                  </a:cubicBezTo>
                  <a:cubicBezTo>
                    <a:pt x="41695" y="928778"/>
                    <a:pt x="25880" y="908649"/>
                    <a:pt x="12940" y="878457"/>
                  </a:cubicBezTo>
                  <a:cubicBezTo>
                    <a:pt x="0" y="848265"/>
                    <a:pt x="4314" y="859767"/>
                    <a:pt x="4314" y="757688"/>
                  </a:cubicBezTo>
                  <a:cubicBezTo>
                    <a:pt x="4314" y="655609"/>
                    <a:pt x="10065" y="379563"/>
                    <a:pt x="12940" y="265982"/>
                  </a:cubicBezTo>
                  <a:cubicBezTo>
                    <a:pt x="15815" y="152401"/>
                    <a:pt x="14378" y="119333"/>
                    <a:pt x="21567" y="76201"/>
                  </a:cubicBezTo>
                  <a:cubicBezTo>
                    <a:pt x="28756" y="33069"/>
                    <a:pt x="18691" y="14378"/>
                    <a:pt x="56072" y="7189"/>
                  </a:cubicBezTo>
                  <a:cubicBezTo>
                    <a:pt x="93453" y="0"/>
                    <a:pt x="169653" y="16534"/>
                    <a:pt x="245853" y="33069"/>
                  </a:cubicBezTo>
                </a:path>
              </a:pathLst>
            </a:custGeom>
            <a:noFill/>
            <a:ln w="19050">
              <a:solidFill>
                <a:schemeClr val="bg1">
                  <a:alpha val="78822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73" name="任意多边形 41"/>
          <p:cNvSpPr>
            <a:spLocks noChangeArrowheads="1"/>
          </p:cNvSpPr>
          <p:nvPr/>
        </p:nvSpPr>
        <p:spPr bwMode="auto">
          <a:xfrm>
            <a:off x="2744788" y="3890963"/>
            <a:ext cx="719137" cy="673100"/>
          </a:xfrm>
          <a:custGeom>
            <a:avLst/>
            <a:gdLst>
              <a:gd name="T0" fmla="*/ 54633 w 718867"/>
              <a:gd name="T1" fmla="*/ 672861 h 672861"/>
              <a:gd name="T2" fmla="*/ 2875 w 718867"/>
              <a:gd name="T3" fmla="*/ 586596 h 672861"/>
              <a:gd name="T4" fmla="*/ 37380 w 718867"/>
              <a:gd name="T5" fmla="*/ 508959 h 672861"/>
              <a:gd name="T6" fmla="*/ 166777 w 718867"/>
              <a:gd name="T7" fmla="*/ 414068 h 672861"/>
              <a:gd name="T8" fmla="*/ 718867 w 718867"/>
              <a:gd name="T9" fmla="*/ 0 h 672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8867" h="672861">
                <a:moveTo>
                  <a:pt x="54633" y="672861"/>
                </a:moveTo>
                <a:cubicBezTo>
                  <a:pt x="30191" y="643387"/>
                  <a:pt x="5750" y="613913"/>
                  <a:pt x="2875" y="586596"/>
                </a:cubicBezTo>
                <a:cubicBezTo>
                  <a:pt x="0" y="559279"/>
                  <a:pt x="10063" y="537714"/>
                  <a:pt x="37380" y="508959"/>
                </a:cubicBezTo>
                <a:cubicBezTo>
                  <a:pt x="64697" y="480204"/>
                  <a:pt x="166777" y="414068"/>
                  <a:pt x="166777" y="414068"/>
                </a:cubicBezTo>
                <a:lnTo>
                  <a:pt x="718867" y="0"/>
                </a:lnTo>
              </a:path>
            </a:pathLst>
          </a:custGeom>
          <a:noFill/>
          <a:ln w="1905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4" name="任意多边形 42"/>
          <p:cNvSpPr>
            <a:spLocks noChangeArrowheads="1"/>
          </p:cNvSpPr>
          <p:nvPr/>
        </p:nvSpPr>
        <p:spPr bwMode="auto">
          <a:xfrm>
            <a:off x="3584575" y="3690938"/>
            <a:ext cx="215900" cy="96837"/>
          </a:xfrm>
          <a:custGeom>
            <a:avLst/>
            <a:gdLst>
              <a:gd name="T0" fmla="*/ 0 w 215660"/>
              <a:gd name="T1" fmla="*/ 96328 h 96328"/>
              <a:gd name="T2" fmla="*/ 103517 w 215660"/>
              <a:gd name="T3" fmla="*/ 18690 h 96328"/>
              <a:gd name="T4" fmla="*/ 138023 w 215660"/>
              <a:gd name="T5" fmla="*/ 1438 h 96328"/>
              <a:gd name="T6" fmla="*/ 198408 w 215660"/>
              <a:gd name="T7" fmla="*/ 10064 h 96328"/>
              <a:gd name="T8" fmla="*/ 215660 w 215660"/>
              <a:gd name="T9" fmla="*/ 27317 h 96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660" h="96328">
                <a:moveTo>
                  <a:pt x="0" y="96328"/>
                </a:moveTo>
                <a:cubicBezTo>
                  <a:pt x="40256" y="65416"/>
                  <a:pt x="80513" y="34505"/>
                  <a:pt x="103517" y="18690"/>
                </a:cubicBezTo>
                <a:cubicBezTo>
                  <a:pt x="126521" y="2875"/>
                  <a:pt x="122208" y="2876"/>
                  <a:pt x="138023" y="1438"/>
                </a:cubicBezTo>
                <a:cubicBezTo>
                  <a:pt x="153838" y="0"/>
                  <a:pt x="185469" y="5751"/>
                  <a:pt x="198408" y="10064"/>
                </a:cubicBezTo>
                <a:cubicBezTo>
                  <a:pt x="211347" y="14377"/>
                  <a:pt x="213503" y="20847"/>
                  <a:pt x="215660" y="27317"/>
                </a:cubicBezTo>
              </a:path>
            </a:pathLst>
          </a:custGeom>
          <a:noFill/>
          <a:ln w="1905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5" name="任意多边形 43"/>
          <p:cNvSpPr>
            <a:spLocks noChangeArrowheads="1"/>
          </p:cNvSpPr>
          <p:nvPr/>
        </p:nvSpPr>
        <p:spPr bwMode="auto">
          <a:xfrm>
            <a:off x="2851150" y="4002088"/>
            <a:ext cx="388938" cy="0"/>
          </a:xfrm>
          <a:custGeom>
            <a:avLst/>
            <a:gdLst>
              <a:gd name="T0" fmla="*/ 388188 w 388188"/>
              <a:gd name="T1" fmla="*/ 0 h 1"/>
              <a:gd name="T2" fmla="*/ 0 w 388188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8188" h="1">
                <a:moveTo>
                  <a:pt x="388188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6" name="任意多边形 44"/>
          <p:cNvSpPr>
            <a:spLocks noChangeArrowheads="1"/>
          </p:cNvSpPr>
          <p:nvPr/>
        </p:nvSpPr>
        <p:spPr bwMode="auto">
          <a:xfrm>
            <a:off x="2886075" y="3502025"/>
            <a:ext cx="603250" cy="95250"/>
          </a:xfrm>
          <a:custGeom>
            <a:avLst/>
            <a:gdLst>
              <a:gd name="T0" fmla="*/ 0 w 603849"/>
              <a:gd name="T1" fmla="*/ 0 h 94890"/>
              <a:gd name="T2" fmla="*/ 603849 w 603849"/>
              <a:gd name="T3" fmla="*/ 94890 h 9489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03849" h="94890">
                <a:moveTo>
                  <a:pt x="0" y="0"/>
                </a:moveTo>
                <a:lnTo>
                  <a:pt x="603849" y="94890"/>
                </a:lnTo>
              </a:path>
            </a:pathLst>
          </a:custGeom>
          <a:noFill/>
          <a:ln w="1270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7" name="任意多边形 45"/>
          <p:cNvSpPr>
            <a:spLocks noChangeArrowheads="1"/>
          </p:cNvSpPr>
          <p:nvPr/>
        </p:nvSpPr>
        <p:spPr bwMode="auto">
          <a:xfrm>
            <a:off x="2740025" y="3487738"/>
            <a:ext cx="180975" cy="517525"/>
          </a:xfrm>
          <a:custGeom>
            <a:avLst/>
            <a:gdLst>
              <a:gd name="T0" fmla="*/ 162464 w 179717"/>
              <a:gd name="T1" fmla="*/ 23003 h 517585"/>
              <a:gd name="T2" fmla="*/ 50321 w 179717"/>
              <a:gd name="T3" fmla="*/ 5750 h 517585"/>
              <a:gd name="T4" fmla="*/ 15815 w 179717"/>
              <a:gd name="T5" fmla="*/ 14377 h 517585"/>
              <a:gd name="T6" fmla="*/ 7189 w 179717"/>
              <a:gd name="T7" fmla="*/ 92014 h 517585"/>
              <a:gd name="T8" fmla="*/ 7189 w 179717"/>
              <a:gd name="T9" fmla="*/ 402565 h 517585"/>
              <a:gd name="T10" fmla="*/ 50321 w 179717"/>
              <a:gd name="T11" fmla="*/ 497456 h 517585"/>
              <a:gd name="T12" fmla="*/ 93453 w 179717"/>
              <a:gd name="T13" fmla="*/ 514709 h 517585"/>
              <a:gd name="T14" fmla="*/ 179717 w 179717"/>
              <a:gd name="T15" fmla="*/ 514709 h 517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9717" h="517585">
                <a:moveTo>
                  <a:pt x="162464" y="23003"/>
                </a:moveTo>
                <a:cubicBezTo>
                  <a:pt x="118613" y="15095"/>
                  <a:pt x="74762" y="7188"/>
                  <a:pt x="50321" y="5750"/>
                </a:cubicBezTo>
                <a:cubicBezTo>
                  <a:pt x="25880" y="4312"/>
                  <a:pt x="23004" y="0"/>
                  <a:pt x="15815" y="14377"/>
                </a:cubicBezTo>
                <a:cubicBezTo>
                  <a:pt x="8626" y="28754"/>
                  <a:pt x="8627" y="27316"/>
                  <a:pt x="7189" y="92014"/>
                </a:cubicBezTo>
                <a:cubicBezTo>
                  <a:pt x="5751" y="156712"/>
                  <a:pt x="0" y="334991"/>
                  <a:pt x="7189" y="402565"/>
                </a:cubicBezTo>
                <a:cubicBezTo>
                  <a:pt x="14378" y="470139"/>
                  <a:pt x="35944" y="478765"/>
                  <a:pt x="50321" y="497456"/>
                </a:cubicBezTo>
                <a:cubicBezTo>
                  <a:pt x="64698" y="516147"/>
                  <a:pt x="71887" y="511834"/>
                  <a:pt x="93453" y="514709"/>
                </a:cubicBezTo>
                <a:cubicBezTo>
                  <a:pt x="115019" y="517585"/>
                  <a:pt x="147368" y="516147"/>
                  <a:pt x="179717" y="514709"/>
                </a:cubicBezTo>
              </a:path>
            </a:pathLst>
          </a:custGeom>
          <a:noFill/>
          <a:ln w="1270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8" name="任意多边形 46"/>
          <p:cNvSpPr>
            <a:spLocks noChangeArrowheads="1"/>
          </p:cNvSpPr>
          <p:nvPr/>
        </p:nvSpPr>
        <p:spPr bwMode="auto">
          <a:xfrm>
            <a:off x="3429000" y="3589338"/>
            <a:ext cx="169863" cy="128587"/>
          </a:xfrm>
          <a:custGeom>
            <a:avLst/>
            <a:gdLst>
              <a:gd name="T0" fmla="*/ 0 w 169653"/>
              <a:gd name="T1" fmla="*/ 0 h 129396"/>
              <a:gd name="T2" fmla="*/ 129397 w 169653"/>
              <a:gd name="T3" fmla="*/ 25879 h 129396"/>
              <a:gd name="T4" fmla="*/ 163902 w 169653"/>
              <a:gd name="T5" fmla="*/ 86264 h 129396"/>
              <a:gd name="T6" fmla="*/ 163902 w 169653"/>
              <a:gd name="T7" fmla="*/ 129396 h 129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53" h="129396">
                <a:moveTo>
                  <a:pt x="0" y="0"/>
                </a:moveTo>
                <a:cubicBezTo>
                  <a:pt x="51040" y="5751"/>
                  <a:pt x="102080" y="11502"/>
                  <a:pt x="129397" y="25879"/>
                </a:cubicBezTo>
                <a:cubicBezTo>
                  <a:pt x="156714" y="40256"/>
                  <a:pt x="158151" y="69011"/>
                  <a:pt x="163902" y="86264"/>
                </a:cubicBezTo>
                <a:cubicBezTo>
                  <a:pt x="169653" y="103517"/>
                  <a:pt x="166777" y="116456"/>
                  <a:pt x="163902" y="129396"/>
                </a:cubicBezTo>
              </a:path>
            </a:pathLst>
          </a:custGeom>
          <a:noFill/>
          <a:ln w="12700">
            <a:solidFill>
              <a:schemeClr val="bg1">
                <a:alpha val="78822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79" name="任意多边形 47"/>
          <p:cNvSpPr>
            <a:spLocks noChangeArrowheads="1"/>
          </p:cNvSpPr>
          <p:nvPr/>
        </p:nvSpPr>
        <p:spPr bwMode="auto">
          <a:xfrm>
            <a:off x="2763838" y="4813300"/>
            <a:ext cx="1320800" cy="665163"/>
          </a:xfrm>
          <a:custGeom>
            <a:avLst/>
            <a:gdLst>
              <a:gd name="T0" fmla="*/ 517585 w 1319842"/>
              <a:gd name="T1" fmla="*/ 0 h 664234"/>
              <a:gd name="T2" fmla="*/ 0 w 1319842"/>
              <a:gd name="T3" fmla="*/ 258792 h 664234"/>
              <a:gd name="T4" fmla="*/ 586596 w 1319842"/>
              <a:gd name="T5" fmla="*/ 664234 h 664234"/>
              <a:gd name="T6" fmla="*/ 526211 w 1319842"/>
              <a:gd name="T7" fmla="*/ 422694 h 664234"/>
              <a:gd name="T8" fmla="*/ 1319842 w 1319842"/>
              <a:gd name="T9" fmla="*/ 508958 h 664234"/>
              <a:gd name="T10" fmla="*/ 1319842 w 1319842"/>
              <a:gd name="T11" fmla="*/ 319177 h 664234"/>
              <a:gd name="T12" fmla="*/ 491706 w 1319842"/>
              <a:gd name="T13" fmla="*/ 207034 h 664234"/>
              <a:gd name="T14" fmla="*/ 552091 w 1319842"/>
              <a:gd name="T15" fmla="*/ 112143 h 664234"/>
              <a:gd name="T16" fmla="*/ 517585 w 1319842"/>
              <a:gd name="T17" fmla="*/ 0 h 664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9842" h="664234">
                <a:moveTo>
                  <a:pt x="517585" y="0"/>
                </a:moveTo>
                <a:lnTo>
                  <a:pt x="0" y="258792"/>
                </a:lnTo>
                <a:lnTo>
                  <a:pt x="586596" y="664234"/>
                </a:lnTo>
                <a:lnTo>
                  <a:pt x="526211" y="422694"/>
                </a:lnTo>
                <a:lnTo>
                  <a:pt x="1319842" y="508958"/>
                </a:lnTo>
                <a:lnTo>
                  <a:pt x="1319842" y="319177"/>
                </a:lnTo>
                <a:lnTo>
                  <a:pt x="491706" y="207034"/>
                </a:lnTo>
                <a:lnTo>
                  <a:pt x="552091" y="112143"/>
                </a:lnTo>
                <a:lnTo>
                  <a:pt x="517585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0" name="任意多边形 48"/>
          <p:cNvSpPr>
            <a:spLocks noChangeArrowheads="1"/>
          </p:cNvSpPr>
          <p:nvPr/>
        </p:nvSpPr>
        <p:spPr bwMode="auto">
          <a:xfrm>
            <a:off x="2828925" y="3589338"/>
            <a:ext cx="708025" cy="361950"/>
          </a:xfrm>
          <a:custGeom>
            <a:avLst/>
            <a:gdLst>
              <a:gd name="T0" fmla="*/ 336430 w 707366"/>
              <a:gd name="T1" fmla="*/ 362309 h 362309"/>
              <a:gd name="T2" fmla="*/ 0 w 707366"/>
              <a:gd name="T3" fmla="*/ 155275 h 362309"/>
              <a:gd name="T4" fmla="*/ 327804 w 707366"/>
              <a:gd name="T5" fmla="*/ 0 h 362309"/>
              <a:gd name="T6" fmla="*/ 301925 w 707366"/>
              <a:gd name="T7" fmla="*/ 120769 h 362309"/>
              <a:gd name="T8" fmla="*/ 707366 w 707366"/>
              <a:gd name="T9" fmla="*/ 163902 h 362309"/>
              <a:gd name="T10" fmla="*/ 595223 w 707366"/>
              <a:gd name="T11" fmla="*/ 258792 h 362309"/>
              <a:gd name="T12" fmla="*/ 293298 w 707366"/>
              <a:gd name="T13" fmla="*/ 224286 h 362309"/>
              <a:gd name="T14" fmla="*/ 336430 w 707366"/>
              <a:gd name="T15" fmla="*/ 362309 h 362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7366" h="362309">
                <a:moveTo>
                  <a:pt x="336430" y="362309"/>
                </a:moveTo>
                <a:lnTo>
                  <a:pt x="0" y="155275"/>
                </a:lnTo>
                <a:lnTo>
                  <a:pt x="327804" y="0"/>
                </a:lnTo>
                <a:lnTo>
                  <a:pt x="301925" y="120769"/>
                </a:lnTo>
                <a:lnTo>
                  <a:pt x="707366" y="163902"/>
                </a:lnTo>
                <a:lnTo>
                  <a:pt x="595223" y="258792"/>
                </a:lnTo>
                <a:lnTo>
                  <a:pt x="293298" y="224286"/>
                </a:lnTo>
                <a:lnTo>
                  <a:pt x="336430" y="362309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1" name="任意多边形 49"/>
          <p:cNvSpPr>
            <a:spLocks noChangeArrowheads="1"/>
          </p:cNvSpPr>
          <p:nvPr/>
        </p:nvSpPr>
        <p:spPr bwMode="auto">
          <a:xfrm>
            <a:off x="3732213" y="1958975"/>
            <a:ext cx="1679575" cy="1620838"/>
          </a:xfrm>
          <a:custGeom>
            <a:avLst/>
            <a:gdLst>
              <a:gd name="T0" fmla="*/ 546340 w 1679276"/>
              <a:gd name="T1" fmla="*/ 1620328 h 1620328"/>
              <a:gd name="T2" fmla="*/ 140898 w 1679276"/>
              <a:gd name="T3" fmla="*/ 1421921 h 1620328"/>
              <a:gd name="T4" fmla="*/ 20128 w 1679276"/>
              <a:gd name="T5" fmla="*/ 1335657 h 1620328"/>
              <a:gd name="T6" fmla="*/ 20128 w 1679276"/>
              <a:gd name="T7" fmla="*/ 1223513 h 1620328"/>
              <a:gd name="T8" fmla="*/ 63261 w 1679276"/>
              <a:gd name="T9" fmla="*/ 938841 h 1620328"/>
              <a:gd name="T10" fmla="*/ 201283 w 1679276"/>
              <a:gd name="T11" fmla="*/ 179717 h 1620328"/>
              <a:gd name="T12" fmla="*/ 278921 w 1679276"/>
              <a:gd name="T13" fmla="*/ 24441 h 1620328"/>
              <a:gd name="T14" fmla="*/ 391064 w 1679276"/>
              <a:gd name="T15" fmla="*/ 33068 h 1620328"/>
              <a:gd name="T16" fmla="*/ 580845 w 1679276"/>
              <a:gd name="T17" fmla="*/ 196970 h 1620328"/>
              <a:gd name="T18" fmla="*/ 1374476 w 1679276"/>
              <a:gd name="T19" fmla="*/ 878457 h 1620328"/>
              <a:gd name="T20" fmla="*/ 1633268 w 1679276"/>
              <a:gd name="T21" fmla="*/ 1102743 h 1620328"/>
              <a:gd name="T22" fmla="*/ 1650521 w 1679276"/>
              <a:gd name="T23" fmla="*/ 1223513 h 1620328"/>
              <a:gd name="T24" fmla="*/ 1633268 w 1679276"/>
              <a:gd name="T25" fmla="*/ 1309777 h 1620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9276" h="1620328">
                <a:moveTo>
                  <a:pt x="546340" y="1620328"/>
                </a:moveTo>
                <a:cubicBezTo>
                  <a:pt x="387470" y="1544847"/>
                  <a:pt x="228600" y="1469366"/>
                  <a:pt x="140898" y="1421921"/>
                </a:cubicBezTo>
                <a:cubicBezTo>
                  <a:pt x="53196" y="1374476"/>
                  <a:pt x="40256" y="1368725"/>
                  <a:pt x="20128" y="1335657"/>
                </a:cubicBezTo>
                <a:cubicBezTo>
                  <a:pt x="0" y="1302589"/>
                  <a:pt x="12939" y="1289649"/>
                  <a:pt x="20128" y="1223513"/>
                </a:cubicBezTo>
                <a:cubicBezTo>
                  <a:pt x="27317" y="1157377"/>
                  <a:pt x="33069" y="1112807"/>
                  <a:pt x="63261" y="938841"/>
                </a:cubicBezTo>
                <a:cubicBezTo>
                  <a:pt x="93454" y="764875"/>
                  <a:pt x="165340" y="332117"/>
                  <a:pt x="201283" y="179717"/>
                </a:cubicBezTo>
                <a:cubicBezTo>
                  <a:pt x="237226" y="27317"/>
                  <a:pt x="247291" y="48883"/>
                  <a:pt x="278921" y="24441"/>
                </a:cubicBezTo>
                <a:cubicBezTo>
                  <a:pt x="310551" y="0"/>
                  <a:pt x="340743" y="4313"/>
                  <a:pt x="391064" y="33068"/>
                </a:cubicBezTo>
                <a:cubicBezTo>
                  <a:pt x="441385" y="61823"/>
                  <a:pt x="580845" y="196970"/>
                  <a:pt x="580845" y="196970"/>
                </a:cubicBezTo>
                <a:lnTo>
                  <a:pt x="1374476" y="878457"/>
                </a:lnTo>
                <a:cubicBezTo>
                  <a:pt x="1549880" y="1029419"/>
                  <a:pt x="1587261" y="1045234"/>
                  <a:pt x="1633268" y="1102743"/>
                </a:cubicBezTo>
                <a:cubicBezTo>
                  <a:pt x="1679276" y="1160252"/>
                  <a:pt x="1650521" y="1189007"/>
                  <a:pt x="1650521" y="1223513"/>
                </a:cubicBezTo>
                <a:cubicBezTo>
                  <a:pt x="1650521" y="1258019"/>
                  <a:pt x="1641894" y="1283898"/>
                  <a:pt x="1633268" y="1309777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2" name="TextBox 50"/>
          <p:cNvSpPr txBox="1">
            <a:spLocks noChangeArrowheads="1"/>
          </p:cNvSpPr>
          <p:nvPr/>
        </p:nvSpPr>
        <p:spPr bwMode="auto">
          <a:xfrm>
            <a:off x="555625" y="539750"/>
            <a:ext cx="2714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向左走？</a:t>
            </a:r>
          </a:p>
        </p:txBody>
      </p:sp>
      <p:sp>
        <p:nvSpPr>
          <p:cNvPr id="18483" name="TextBox 51"/>
          <p:cNvSpPr txBox="1">
            <a:spLocks noChangeArrowheads="1"/>
          </p:cNvSpPr>
          <p:nvPr/>
        </p:nvSpPr>
        <p:spPr bwMode="auto">
          <a:xfrm>
            <a:off x="6572250" y="5519738"/>
            <a:ext cx="22145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向右走？</a:t>
            </a:r>
          </a:p>
        </p:txBody>
      </p:sp>
      <p:sp>
        <p:nvSpPr>
          <p:cNvPr id="18484" name="TextBox 52"/>
          <p:cNvSpPr txBox="1">
            <a:spLocks noChangeArrowheads="1"/>
          </p:cNvSpPr>
          <p:nvPr/>
        </p:nvSpPr>
        <p:spPr bwMode="auto">
          <a:xfrm>
            <a:off x="5959475" y="1116013"/>
            <a:ext cx="35004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85" name="TextBox 53"/>
          <p:cNvSpPr txBox="1">
            <a:spLocks noChangeArrowheads="1"/>
          </p:cNvSpPr>
          <p:nvPr/>
        </p:nvSpPr>
        <p:spPr bwMode="auto">
          <a:xfrm>
            <a:off x="5922963" y="2138363"/>
            <a:ext cx="5429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一步该怎么走？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57" name="直接连接符 1"/>
          <p:cNvCxnSpPr>
            <a:cxnSpLocks noChangeShapeType="1"/>
          </p:cNvCxnSpPr>
          <p:nvPr/>
        </p:nvCxnSpPr>
        <p:spPr bwMode="auto">
          <a:xfrm rot="5400000" flipH="1" flipV="1">
            <a:off x="-1365250" y="4268788"/>
            <a:ext cx="3357563" cy="158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58" name="任意多边形 2"/>
          <p:cNvSpPr>
            <a:spLocks noChangeArrowheads="1"/>
          </p:cNvSpPr>
          <p:nvPr/>
        </p:nvSpPr>
        <p:spPr bwMode="auto">
          <a:xfrm>
            <a:off x="312738" y="1497013"/>
            <a:ext cx="1514475" cy="1123950"/>
          </a:xfrm>
          <a:custGeom>
            <a:avLst/>
            <a:gdLst>
              <a:gd name="T0" fmla="*/ 0 w 1514475"/>
              <a:gd name="T1" fmla="*/ 1123950 h 1123950"/>
              <a:gd name="T2" fmla="*/ 19050 w 1514475"/>
              <a:gd name="T3" fmla="*/ 971550 h 1123950"/>
              <a:gd name="T4" fmla="*/ 57150 w 1514475"/>
              <a:gd name="T5" fmla="*/ 828675 h 1123950"/>
              <a:gd name="T6" fmla="*/ 114300 w 1514475"/>
              <a:gd name="T7" fmla="*/ 676275 h 1123950"/>
              <a:gd name="T8" fmla="*/ 276225 w 1514475"/>
              <a:gd name="T9" fmla="*/ 438150 h 1123950"/>
              <a:gd name="T10" fmla="*/ 504825 w 1514475"/>
              <a:gd name="T11" fmla="*/ 247650 h 1123950"/>
              <a:gd name="T12" fmla="*/ 695325 w 1514475"/>
              <a:gd name="T13" fmla="*/ 142875 h 1123950"/>
              <a:gd name="T14" fmla="*/ 914400 w 1514475"/>
              <a:gd name="T15" fmla="*/ 66675 h 1123950"/>
              <a:gd name="T16" fmla="*/ 1114425 w 1514475"/>
              <a:gd name="T17" fmla="*/ 28575 h 1123950"/>
              <a:gd name="T18" fmla="*/ 1181100 w 1514475"/>
              <a:gd name="T19" fmla="*/ 19050 h 1123950"/>
              <a:gd name="T20" fmla="*/ 1514475 w 1514475"/>
              <a:gd name="T21" fmla="*/ 0 h 1123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4475" h="1123950">
                <a:moveTo>
                  <a:pt x="0" y="1123950"/>
                </a:moveTo>
                <a:cubicBezTo>
                  <a:pt x="4762" y="1072356"/>
                  <a:pt x="9525" y="1020763"/>
                  <a:pt x="19050" y="971550"/>
                </a:cubicBezTo>
                <a:cubicBezTo>
                  <a:pt x="28575" y="922337"/>
                  <a:pt x="41275" y="877887"/>
                  <a:pt x="57150" y="828675"/>
                </a:cubicBezTo>
                <a:cubicBezTo>
                  <a:pt x="73025" y="779463"/>
                  <a:pt x="77787" y="741363"/>
                  <a:pt x="114300" y="676275"/>
                </a:cubicBezTo>
                <a:cubicBezTo>
                  <a:pt x="150813" y="611187"/>
                  <a:pt x="211138" y="509588"/>
                  <a:pt x="276225" y="438150"/>
                </a:cubicBezTo>
                <a:cubicBezTo>
                  <a:pt x="341313" y="366713"/>
                  <a:pt x="434975" y="296862"/>
                  <a:pt x="504825" y="247650"/>
                </a:cubicBezTo>
                <a:cubicBezTo>
                  <a:pt x="574675" y="198438"/>
                  <a:pt x="627063" y="173037"/>
                  <a:pt x="695325" y="142875"/>
                </a:cubicBezTo>
                <a:cubicBezTo>
                  <a:pt x="763587" y="112713"/>
                  <a:pt x="844550" y="85725"/>
                  <a:pt x="914400" y="66675"/>
                </a:cubicBezTo>
                <a:cubicBezTo>
                  <a:pt x="984250" y="47625"/>
                  <a:pt x="1069975" y="36512"/>
                  <a:pt x="1114425" y="28575"/>
                </a:cubicBezTo>
                <a:cubicBezTo>
                  <a:pt x="1158875" y="20638"/>
                  <a:pt x="1114425" y="23813"/>
                  <a:pt x="1181100" y="19050"/>
                </a:cubicBezTo>
                <a:cubicBezTo>
                  <a:pt x="1247775" y="14288"/>
                  <a:pt x="1381125" y="7144"/>
                  <a:pt x="1514475" y="0"/>
                </a:cubicBezTo>
              </a:path>
            </a:pathLst>
          </a:cu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459" name="直接连接符 3"/>
          <p:cNvCxnSpPr>
            <a:cxnSpLocks noChangeShapeType="1"/>
          </p:cNvCxnSpPr>
          <p:nvPr/>
        </p:nvCxnSpPr>
        <p:spPr bwMode="auto">
          <a:xfrm>
            <a:off x="1793875" y="1501775"/>
            <a:ext cx="2160588" cy="1588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0" name="直接连接符 4"/>
          <p:cNvCxnSpPr>
            <a:cxnSpLocks noChangeShapeType="1"/>
          </p:cNvCxnSpPr>
          <p:nvPr/>
        </p:nvCxnSpPr>
        <p:spPr bwMode="auto">
          <a:xfrm rot="-300000">
            <a:off x="3938588" y="1484313"/>
            <a:ext cx="395287" cy="21431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1" name="直接连接符 5"/>
          <p:cNvCxnSpPr>
            <a:cxnSpLocks noChangeShapeType="1"/>
          </p:cNvCxnSpPr>
          <p:nvPr/>
        </p:nvCxnSpPr>
        <p:spPr bwMode="auto">
          <a:xfrm rot="16320000" flipH="1">
            <a:off x="3783013" y="2185988"/>
            <a:ext cx="1079500" cy="2540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直接连接符 6"/>
          <p:cNvCxnSpPr>
            <a:cxnSpLocks noChangeShapeType="1"/>
          </p:cNvCxnSpPr>
          <p:nvPr/>
        </p:nvCxnSpPr>
        <p:spPr bwMode="auto">
          <a:xfrm rot="10740000">
            <a:off x="2108200" y="1697038"/>
            <a:ext cx="2214563" cy="1587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3" name="任意多边形 7"/>
          <p:cNvSpPr>
            <a:spLocks noChangeArrowheads="1"/>
          </p:cNvSpPr>
          <p:nvPr/>
        </p:nvSpPr>
        <p:spPr bwMode="auto">
          <a:xfrm>
            <a:off x="817563" y="1716088"/>
            <a:ext cx="1304925" cy="1276350"/>
          </a:xfrm>
          <a:custGeom>
            <a:avLst/>
            <a:gdLst>
              <a:gd name="T0" fmla="*/ 1304925 w 1304925"/>
              <a:gd name="T1" fmla="*/ 0 h 1276350"/>
              <a:gd name="T2" fmla="*/ 1114425 w 1304925"/>
              <a:gd name="T3" fmla="*/ 19050 h 1276350"/>
              <a:gd name="T4" fmla="*/ 904875 w 1304925"/>
              <a:gd name="T5" fmla="*/ 57150 h 1276350"/>
              <a:gd name="T6" fmla="*/ 695325 w 1304925"/>
              <a:gd name="T7" fmla="*/ 142875 h 1276350"/>
              <a:gd name="T8" fmla="*/ 485775 w 1304925"/>
              <a:gd name="T9" fmla="*/ 285750 h 1276350"/>
              <a:gd name="T10" fmla="*/ 314325 w 1304925"/>
              <a:gd name="T11" fmla="*/ 447675 h 1276350"/>
              <a:gd name="T12" fmla="*/ 152400 w 1304925"/>
              <a:gd name="T13" fmla="*/ 666750 h 1276350"/>
              <a:gd name="T14" fmla="*/ 28575 w 1304925"/>
              <a:gd name="T15" fmla="*/ 962025 h 1276350"/>
              <a:gd name="T16" fmla="*/ 0 w 1304925"/>
              <a:gd name="T17" fmla="*/ 1276350 h 1276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4925" h="1276350">
                <a:moveTo>
                  <a:pt x="1304925" y="0"/>
                </a:moveTo>
                <a:cubicBezTo>
                  <a:pt x="1243012" y="4762"/>
                  <a:pt x="1181100" y="9525"/>
                  <a:pt x="1114425" y="19050"/>
                </a:cubicBezTo>
                <a:cubicBezTo>
                  <a:pt x="1047750" y="28575"/>
                  <a:pt x="974725" y="36513"/>
                  <a:pt x="904875" y="57150"/>
                </a:cubicBezTo>
                <a:cubicBezTo>
                  <a:pt x="835025" y="77787"/>
                  <a:pt x="765175" y="104775"/>
                  <a:pt x="695325" y="142875"/>
                </a:cubicBezTo>
                <a:cubicBezTo>
                  <a:pt x="625475" y="180975"/>
                  <a:pt x="549275" y="234950"/>
                  <a:pt x="485775" y="285750"/>
                </a:cubicBezTo>
                <a:cubicBezTo>
                  <a:pt x="422275" y="336550"/>
                  <a:pt x="369887" y="384175"/>
                  <a:pt x="314325" y="447675"/>
                </a:cubicBezTo>
                <a:cubicBezTo>
                  <a:pt x="258763" y="511175"/>
                  <a:pt x="200025" y="581025"/>
                  <a:pt x="152400" y="666750"/>
                </a:cubicBezTo>
                <a:cubicBezTo>
                  <a:pt x="104775" y="752475"/>
                  <a:pt x="53975" y="860425"/>
                  <a:pt x="28575" y="962025"/>
                </a:cubicBezTo>
                <a:cubicBezTo>
                  <a:pt x="3175" y="1063625"/>
                  <a:pt x="1587" y="1169987"/>
                  <a:pt x="0" y="1276350"/>
                </a:cubicBezTo>
              </a:path>
            </a:pathLst>
          </a:cu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464" name="直接连接符 8"/>
          <p:cNvCxnSpPr>
            <a:cxnSpLocks noChangeShapeType="1"/>
          </p:cNvCxnSpPr>
          <p:nvPr/>
        </p:nvCxnSpPr>
        <p:spPr bwMode="auto">
          <a:xfrm rot="5340000" flipH="1" flipV="1">
            <a:off x="-768349" y="4583112"/>
            <a:ext cx="3205162" cy="23813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5" name="直接连接符 9"/>
          <p:cNvCxnSpPr>
            <a:cxnSpLocks noChangeShapeType="1"/>
          </p:cNvCxnSpPr>
          <p:nvPr/>
        </p:nvCxnSpPr>
        <p:spPr bwMode="auto">
          <a:xfrm rot="300000">
            <a:off x="293688" y="5964238"/>
            <a:ext cx="571500" cy="21431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6" name="直接连接符 10"/>
          <p:cNvCxnSpPr>
            <a:cxnSpLocks noChangeShapeType="1"/>
          </p:cNvCxnSpPr>
          <p:nvPr/>
        </p:nvCxnSpPr>
        <p:spPr bwMode="auto">
          <a:xfrm flipV="1">
            <a:off x="855663" y="5983288"/>
            <a:ext cx="928687" cy="21431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7" name="直接连接符 11"/>
          <p:cNvCxnSpPr>
            <a:cxnSpLocks noChangeShapeType="1"/>
          </p:cNvCxnSpPr>
          <p:nvPr/>
        </p:nvCxnSpPr>
        <p:spPr bwMode="auto">
          <a:xfrm rot="60000">
            <a:off x="1598613" y="2706688"/>
            <a:ext cx="3214687" cy="1587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8" name="直接连接符 12"/>
          <p:cNvCxnSpPr>
            <a:cxnSpLocks noChangeShapeType="1"/>
          </p:cNvCxnSpPr>
          <p:nvPr/>
        </p:nvCxnSpPr>
        <p:spPr bwMode="auto">
          <a:xfrm rot="16200000" flipH="1">
            <a:off x="11113" y="4271963"/>
            <a:ext cx="3378200" cy="18415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9" name="直接连接符 13"/>
          <p:cNvCxnSpPr>
            <a:cxnSpLocks noChangeShapeType="1"/>
          </p:cNvCxnSpPr>
          <p:nvPr/>
        </p:nvCxnSpPr>
        <p:spPr bwMode="auto">
          <a:xfrm flipV="1">
            <a:off x="1793875" y="5411788"/>
            <a:ext cx="3071813" cy="642937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0" name="直接连接符 14"/>
          <p:cNvCxnSpPr>
            <a:cxnSpLocks noChangeShapeType="1"/>
          </p:cNvCxnSpPr>
          <p:nvPr/>
        </p:nvCxnSpPr>
        <p:spPr bwMode="auto">
          <a:xfrm rot="16200000" flipH="1">
            <a:off x="3479800" y="4035425"/>
            <a:ext cx="2700338" cy="71438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1" name="任意多边形 15"/>
          <p:cNvSpPr>
            <a:spLocks noChangeArrowheads="1"/>
          </p:cNvSpPr>
          <p:nvPr/>
        </p:nvSpPr>
        <p:spPr bwMode="auto">
          <a:xfrm>
            <a:off x="4160838" y="1801813"/>
            <a:ext cx="114300" cy="923925"/>
          </a:xfrm>
          <a:custGeom>
            <a:avLst/>
            <a:gdLst>
              <a:gd name="T0" fmla="*/ 0 w 114300"/>
              <a:gd name="T1" fmla="*/ 923925 h 923925"/>
              <a:gd name="T2" fmla="*/ 85725 w 114300"/>
              <a:gd name="T3" fmla="*/ 914400 h 923925"/>
              <a:gd name="T4" fmla="*/ 114300 w 114300"/>
              <a:gd name="T5" fmla="*/ 0 h 923925"/>
              <a:gd name="T6" fmla="*/ 28575 w 114300"/>
              <a:gd name="T7" fmla="*/ 76200 h 923925"/>
              <a:gd name="T8" fmla="*/ 0 w 114300"/>
              <a:gd name="T9" fmla="*/ 923925 h 923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300" h="923925">
                <a:moveTo>
                  <a:pt x="0" y="923925"/>
                </a:moveTo>
                <a:lnTo>
                  <a:pt x="85725" y="914400"/>
                </a:lnTo>
                <a:lnTo>
                  <a:pt x="114300" y="0"/>
                </a:lnTo>
                <a:lnTo>
                  <a:pt x="28575" y="76200"/>
                </a:lnTo>
                <a:lnTo>
                  <a:pt x="0" y="9239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任意多边形 16"/>
          <p:cNvSpPr>
            <a:spLocks noChangeArrowheads="1"/>
          </p:cNvSpPr>
          <p:nvPr/>
        </p:nvSpPr>
        <p:spPr bwMode="auto">
          <a:xfrm>
            <a:off x="874713" y="1766888"/>
            <a:ext cx="3413125" cy="1503362"/>
          </a:xfrm>
          <a:custGeom>
            <a:avLst/>
            <a:gdLst>
              <a:gd name="T0" fmla="*/ 3409950 w 3413125"/>
              <a:gd name="T1" fmla="*/ 111125 h 1503362"/>
              <a:gd name="T2" fmla="*/ 3162300 w 3413125"/>
              <a:gd name="T3" fmla="*/ 111125 h 1503362"/>
              <a:gd name="T4" fmla="*/ 1657350 w 3413125"/>
              <a:gd name="T5" fmla="*/ 149225 h 1503362"/>
              <a:gd name="T6" fmla="*/ 1104900 w 3413125"/>
              <a:gd name="T7" fmla="*/ 187325 h 1503362"/>
              <a:gd name="T8" fmla="*/ 704850 w 3413125"/>
              <a:gd name="T9" fmla="*/ 330200 h 1503362"/>
              <a:gd name="T10" fmla="*/ 352425 w 3413125"/>
              <a:gd name="T11" fmla="*/ 663575 h 1503362"/>
              <a:gd name="T12" fmla="*/ 171450 w 3413125"/>
              <a:gd name="T13" fmla="*/ 1130300 h 1503362"/>
              <a:gd name="T14" fmla="*/ 142875 w 3413125"/>
              <a:gd name="T15" fmla="*/ 1444625 h 1503362"/>
              <a:gd name="T16" fmla="*/ 133350 w 3413125"/>
              <a:gd name="T17" fmla="*/ 1482725 h 1503362"/>
              <a:gd name="T18" fmla="*/ 19050 w 3413125"/>
              <a:gd name="T19" fmla="*/ 1482725 h 1503362"/>
              <a:gd name="T20" fmla="*/ 19050 w 3413125"/>
              <a:gd name="T21" fmla="*/ 1444625 h 1503362"/>
              <a:gd name="T22" fmla="*/ 28575 w 3413125"/>
              <a:gd name="T23" fmla="*/ 1225550 h 1503362"/>
              <a:gd name="T24" fmla="*/ 85725 w 3413125"/>
              <a:gd name="T25" fmla="*/ 930275 h 1503362"/>
              <a:gd name="T26" fmla="*/ 238125 w 3413125"/>
              <a:gd name="T27" fmla="*/ 615950 h 1503362"/>
              <a:gd name="T28" fmla="*/ 485775 w 3413125"/>
              <a:gd name="T29" fmla="*/ 339725 h 1503362"/>
              <a:gd name="T30" fmla="*/ 762000 w 3413125"/>
              <a:gd name="T31" fmla="*/ 158750 h 1503362"/>
              <a:gd name="T32" fmla="*/ 1095375 w 3413125"/>
              <a:gd name="T33" fmla="*/ 63500 h 1503362"/>
              <a:gd name="T34" fmla="*/ 1638300 w 3413125"/>
              <a:gd name="T35" fmla="*/ 34925 h 1503362"/>
              <a:gd name="T36" fmla="*/ 3076575 w 3413125"/>
              <a:gd name="T37" fmla="*/ 15875 h 1503362"/>
              <a:gd name="T38" fmla="*/ 3324225 w 3413125"/>
              <a:gd name="T39" fmla="*/ 6350 h 1503362"/>
              <a:gd name="T40" fmla="*/ 3400425 w 3413125"/>
              <a:gd name="T41" fmla="*/ 53975 h 1503362"/>
              <a:gd name="T42" fmla="*/ 3409950 w 3413125"/>
              <a:gd name="T43" fmla="*/ 111125 h 150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13125" h="1503362">
                <a:moveTo>
                  <a:pt x="3409950" y="111125"/>
                </a:moveTo>
                <a:lnTo>
                  <a:pt x="3162300" y="111125"/>
                </a:lnTo>
                <a:lnTo>
                  <a:pt x="1657350" y="149225"/>
                </a:lnTo>
                <a:cubicBezTo>
                  <a:pt x="1314450" y="161925"/>
                  <a:pt x="1263650" y="157162"/>
                  <a:pt x="1104900" y="187325"/>
                </a:cubicBezTo>
                <a:cubicBezTo>
                  <a:pt x="946150" y="217488"/>
                  <a:pt x="830262" y="250825"/>
                  <a:pt x="704850" y="330200"/>
                </a:cubicBezTo>
                <a:cubicBezTo>
                  <a:pt x="579438" y="409575"/>
                  <a:pt x="441325" y="530225"/>
                  <a:pt x="352425" y="663575"/>
                </a:cubicBezTo>
                <a:cubicBezTo>
                  <a:pt x="263525" y="796925"/>
                  <a:pt x="206375" y="1000125"/>
                  <a:pt x="171450" y="1130300"/>
                </a:cubicBezTo>
                <a:cubicBezTo>
                  <a:pt x="136525" y="1260475"/>
                  <a:pt x="149225" y="1385888"/>
                  <a:pt x="142875" y="1444625"/>
                </a:cubicBezTo>
                <a:cubicBezTo>
                  <a:pt x="136525" y="1503362"/>
                  <a:pt x="153987" y="1476375"/>
                  <a:pt x="133350" y="1482725"/>
                </a:cubicBezTo>
                <a:cubicBezTo>
                  <a:pt x="112713" y="1489075"/>
                  <a:pt x="38100" y="1489075"/>
                  <a:pt x="19050" y="1482725"/>
                </a:cubicBezTo>
                <a:cubicBezTo>
                  <a:pt x="0" y="1476375"/>
                  <a:pt x="17463" y="1487487"/>
                  <a:pt x="19050" y="1444625"/>
                </a:cubicBezTo>
                <a:cubicBezTo>
                  <a:pt x="20637" y="1401763"/>
                  <a:pt x="17463" y="1311275"/>
                  <a:pt x="28575" y="1225550"/>
                </a:cubicBezTo>
                <a:cubicBezTo>
                  <a:pt x="39687" y="1139825"/>
                  <a:pt x="50800" y="1031875"/>
                  <a:pt x="85725" y="930275"/>
                </a:cubicBezTo>
                <a:cubicBezTo>
                  <a:pt x="120650" y="828675"/>
                  <a:pt x="171450" y="714375"/>
                  <a:pt x="238125" y="615950"/>
                </a:cubicBezTo>
                <a:cubicBezTo>
                  <a:pt x="304800" y="517525"/>
                  <a:pt x="398463" y="415925"/>
                  <a:pt x="485775" y="339725"/>
                </a:cubicBezTo>
                <a:cubicBezTo>
                  <a:pt x="573087" y="263525"/>
                  <a:pt x="660400" y="204787"/>
                  <a:pt x="762000" y="158750"/>
                </a:cubicBezTo>
                <a:cubicBezTo>
                  <a:pt x="863600" y="112713"/>
                  <a:pt x="949325" y="84138"/>
                  <a:pt x="1095375" y="63500"/>
                </a:cubicBezTo>
                <a:cubicBezTo>
                  <a:pt x="1241425" y="42863"/>
                  <a:pt x="1308100" y="42863"/>
                  <a:pt x="1638300" y="34925"/>
                </a:cubicBezTo>
                <a:cubicBezTo>
                  <a:pt x="1968500" y="26987"/>
                  <a:pt x="2795588" y="20637"/>
                  <a:pt x="3076575" y="15875"/>
                </a:cubicBezTo>
                <a:cubicBezTo>
                  <a:pt x="3357562" y="11113"/>
                  <a:pt x="3270250" y="0"/>
                  <a:pt x="3324225" y="6350"/>
                </a:cubicBezTo>
                <a:cubicBezTo>
                  <a:pt x="3378200" y="12700"/>
                  <a:pt x="3387725" y="36513"/>
                  <a:pt x="3400425" y="53975"/>
                </a:cubicBezTo>
                <a:cubicBezTo>
                  <a:pt x="3413125" y="71438"/>
                  <a:pt x="3406775" y="91281"/>
                  <a:pt x="3409950" y="1111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任意多边形 17"/>
          <p:cNvSpPr>
            <a:spLocks noChangeArrowheads="1"/>
          </p:cNvSpPr>
          <p:nvPr/>
        </p:nvSpPr>
        <p:spPr bwMode="auto">
          <a:xfrm>
            <a:off x="893763" y="3173413"/>
            <a:ext cx="152400" cy="2895600"/>
          </a:xfrm>
          <a:custGeom>
            <a:avLst/>
            <a:gdLst>
              <a:gd name="T0" fmla="*/ 0 w 152400"/>
              <a:gd name="T1" fmla="*/ 19050 h 2895600"/>
              <a:gd name="T2" fmla="*/ 38100 w 152400"/>
              <a:gd name="T3" fmla="*/ 2886075 h 2895600"/>
              <a:gd name="T4" fmla="*/ 114300 w 152400"/>
              <a:gd name="T5" fmla="*/ 2895600 h 2895600"/>
              <a:gd name="T6" fmla="*/ 152400 w 152400"/>
              <a:gd name="T7" fmla="*/ 2886075 h 2895600"/>
              <a:gd name="T8" fmla="*/ 133350 w 152400"/>
              <a:gd name="T9" fmla="*/ 2438400 h 2895600"/>
              <a:gd name="T10" fmla="*/ 123825 w 152400"/>
              <a:gd name="T11" fmla="*/ 76200 h 2895600"/>
              <a:gd name="T12" fmla="*/ 133350 w 152400"/>
              <a:gd name="T13" fmla="*/ 0 h 2895600"/>
              <a:gd name="T14" fmla="*/ 0 w 152400"/>
              <a:gd name="T15" fmla="*/ 19050 h 2895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400" h="2895600">
                <a:moveTo>
                  <a:pt x="0" y="19050"/>
                </a:moveTo>
                <a:lnTo>
                  <a:pt x="38100" y="2886075"/>
                </a:lnTo>
                <a:lnTo>
                  <a:pt x="114300" y="2895600"/>
                </a:lnTo>
                <a:lnTo>
                  <a:pt x="152400" y="2886075"/>
                </a:lnTo>
                <a:lnTo>
                  <a:pt x="133350" y="2438400"/>
                </a:lnTo>
                <a:lnTo>
                  <a:pt x="123825" y="76200"/>
                </a:lnTo>
                <a:lnTo>
                  <a:pt x="13335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任意多边形 18"/>
          <p:cNvSpPr>
            <a:spLocks noChangeArrowheads="1"/>
          </p:cNvSpPr>
          <p:nvPr/>
        </p:nvSpPr>
        <p:spPr bwMode="auto">
          <a:xfrm>
            <a:off x="1017588" y="5773738"/>
            <a:ext cx="771525" cy="295275"/>
          </a:xfrm>
          <a:custGeom>
            <a:avLst/>
            <a:gdLst>
              <a:gd name="T0" fmla="*/ 9525 w 771525"/>
              <a:gd name="T1" fmla="*/ 171450 h 295275"/>
              <a:gd name="T2" fmla="*/ 762000 w 771525"/>
              <a:gd name="T3" fmla="*/ 0 h 295275"/>
              <a:gd name="T4" fmla="*/ 771525 w 771525"/>
              <a:gd name="T5" fmla="*/ 123825 h 295275"/>
              <a:gd name="T6" fmla="*/ 0 w 771525"/>
              <a:gd name="T7" fmla="*/ 295275 h 295275"/>
              <a:gd name="T8" fmla="*/ 9525 w 771525"/>
              <a:gd name="T9" fmla="*/ 171450 h 295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1525" h="295275">
                <a:moveTo>
                  <a:pt x="9525" y="171450"/>
                </a:moveTo>
                <a:lnTo>
                  <a:pt x="762000" y="0"/>
                </a:lnTo>
                <a:lnTo>
                  <a:pt x="771525" y="123825"/>
                </a:lnTo>
                <a:lnTo>
                  <a:pt x="0" y="295275"/>
                </a:lnTo>
                <a:lnTo>
                  <a:pt x="9525" y="1714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475" name="直接连接符 19"/>
          <p:cNvCxnSpPr>
            <a:cxnSpLocks noChangeShapeType="1"/>
          </p:cNvCxnSpPr>
          <p:nvPr/>
        </p:nvCxnSpPr>
        <p:spPr bwMode="auto">
          <a:xfrm flipV="1">
            <a:off x="1812925" y="2982913"/>
            <a:ext cx="2857500" cy="254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6" name="直接连接符 20"/>
          <p:cNvCxnSpPr>
            <a:cxnSpLocks noChangeShapeType="1"/>
          </p:cNvCxnSpPr>
          <p:nvPr/>
        </p:nvCxnSpPr>
        <p:spPr bwMode="auto">
          <a:xfrm rot="16200000" flipH="1">
            <a:off x="3562351" y="4089400"/>
            <a:ext cx="2286000" cy="730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7" name="直接连接符 21"/>
          <p:cNvCxnSpPr>
            <a:cxnSpLocks noChangeShapeType="1"/>
          </p:cNvCxnSpPr>
          <p:nvPr/>
        </p:nvCxnSpPr>
        <p:spPr bwMode="auto">
          <a:xfrm rot="16200000" flipH="1">
            <a:off x="561181" y="4241007"/>
            <a:ext cx="2714625" cy="2143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8" name="直接连接符 22"/>
          <p:cNvCxnSpPr>
            <a:cxnSpLocks noChangeShapeType="1"/>
          </p:cNvCxnSpPr>
          <p:nvPr/>
        </p:nvCxnSpPr>
        <p:spPr bwMode="auto">
          <a:xfrm flipV="1">
            <a:off x="2008188" y="5268913"/>
            <a:ext cx="2736850" cy="4286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9" name="任意多边形 23"/>
          <p:cNvSpPr>
            <a:spLocks noChangeArrowheads="1"/>
          </p:cNvSpPr>
          <p:nvPr/>
        </p:nvSpPr>
        <p:spPr bwMode="auto">
          <a:xfrm>
            <a:off x="1998663" y="3630613"/>
            <a:ext cx="1304925" cy="323850"/>
          </a:xfrm>
          <a:custGeom>
            <a:avLst/>
            <a:gdLst>
              <a:gd name="T0" fmla="*/ 0 w 1304925"/>
              <a:gd name="T1" fmla="*/ 47625 h 323850"/>
              <a:gd name="T2" fmla="*/ 1285875 w 1304925"/>
              <a:gd name="T3" fmla="*/ 0 h 323850"/>
              <a:gd name="T4" fmla="*/ 1304925 w 1304925"/>
              <a:gd name="T5" fmla="*/ 257175 h 323850"/>
              <a:gd name="T6" fmla="*/ 38100 w 1304925"/>
              <a:gd name="T7" fmla="*/ 323850 h 323850"/>
              <a:gd name="T8" fmla="*/ 19050 w 1304925"/>
              <a:gd name="T9" fmla="*/ 304800 h 323850"/>
              <a:gd name="T10" fmla="*/ 0 w 1304925"/>
              <a:gd name="T11" fmla="*/ 47625 h 32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4925" h="323850">
                <a:moveTo>
                  <a:pt x="0" y="47625"/>
                </a:moveTo>
                <a:lnTo>
                  <a:pt x="1285875" y="0"/>
                </a:lnTo>
                <a:lnTo>
                  <a:pt x="1304925" y="257175"/>
                </a:lnTo>
                <a:lnTo>
                  <a:pt x="38100" y="323850"/>
                </a:lnTo>
                <a:lnTo>
                  <a:pt x="19050" y="304800"/>
                </a:lnTo>
                <a:lnTo>
                  <a:pt x="0" y="476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任意多边形 24"/>
          <p:cNvSpPr>
            <a:spLocks noChangeArrowheads="1"/>
          </p:cNvSpPr>
          <p:nvPr/>
        </p:nvSpPr>
        <p:spPr bwMode="auto">
          <a:xfrm>
            <a:off x="2036763" y="4116388"/>
            <a:ext cx="1276350" cy="361950"/>
          </a:xfrm>
          <a:custGeom>
            <a:avLst/>
            <a:gdLst>
              <a:gd name="T0" fmla="*/ 0 w 1276350"/>
              <a:gd name="T1" fmla="*/ 95250 h 361950"/>
              <a:gd name="T2" fmla="*/ 1266825 w 1276350"/>
              <a:gd name="T3" fmla="*/ 0 h 361950"/>
              <a:gd name="T4" fmla="*/ 1276350 w 1276350"/>
              <a:gd name="T5" fmla="*/ 247650 h 361950"/>
              <a:gd name="T6" fmla="*/ 28575 w 1276350"/>
              <a:gd name="T7" fmla="*/ 361950 h 361950"/>
              <a:gd name="T8" fmla="*/ 0 w 1276350"/>
              <a:gd name="T9" fmla="*/ 95250 h 36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6350" h="361950">
                <a:moveTo>
                  <a:pt x="0" y="95250"/>
                </a:moveTo>
                <a:lnTo>
                  <a:pt x="1266825" y="0"/>
                </a:lnTo>
                <a:lnTo>
                  <a:pt x="1276350" y="247650"/>
                </a:lnTo>
                <a:lnTo>
                  <a:pt x="28575" y="3619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任意多边形 25"/>
          <p:cNvSpPr>
            <a:spLocks noChangeArrowheads="1"/>
          </p:cNvSpPr>
          <p:nvPr/>
        </p:nvSpPr>
        <p:spPr bwMode="auto">
          <a:xfrm>
            <a:off x="2065338" y="4573588"/>
            <a:ext cx="1266825" cy="419100"/>
          </a:xfrm>
          <a:custGeom>
            <a:avLst/>
            <a:gdLst>
              <a:gd name="T0" fmla="*/ 0 w 1266825"/>
              <a:gd name="T1" fmla="*/ 133350 h 419100"/>
              <a:gd name="T2" fmla="*/ 1266825 w 1266825"/>
              <a:gd name="T3" fmla="*/ 0 h 419100"/>
              <a:gd name="T4" fmla="*/ 1266825 w 1266825"/>
              <a:gd name="T5" fmla="*/ 238125 h 419100"/>
              <a:gd name="T6" fmla="*/ 19050 w 1266825"/>
              <a:gd name="T7" fmla="*/ 419100 h 419100"/>
              <a:gd name="T8" fmla="*/ 0 w 1266825"/>
              <a:gd name="T9" fmla="*/ 133350 h 419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825" h="419100">
                <a:moveTo>
                  <a:pt x="0" y="133350"/>
                </a:moveTo>
                <a:lnTo>
                  <a:pt x="1266825" y="0"/>
                </a:lnTo>
                <a:lnTo>
                  <a:pt x="1266825" y="238125"/>
                </a:lnTo>
                <a:lnTo>
                  <a:pt x="19050" y="419100"/>
                </a:lnTo>
                <a:lnTo>
                  <a:pt x="0" y="133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椭圆 26"/>
          <p:cNvSpPr>
            <a:spLocks noChangeArrowheads="1"/>
          </p:cNvSpPr>
          <p:nvPr/>
        </p:nvSpPr>
        <p:spPr bwMode="auto">
          <a:xfrm>
            <a:off x="3508375" y="3382963"/>
            <a:ext cx="1071563" cy="1547812"/>
          </a:xfrm>
          <a:prstGeom prst="ellips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83" name="弧形 27"/>
          <p:cNvSpPr>
            <a:spLocks noChangeArrowheads="1"/>
          </p:cNvSpPr>
          <p:nvPr/>
        </p:nvSpPr>
        <p:spPr bwMode="auto">
          <a:xfrm>
            <a:off x="3865563" y="3625850"/>
            <a:ext cx="642937" cy="1000125"/>
          </a:xfrm>
          <a:custGeom>
            <a:avLst/>
            <a:gdLst>
              <a:gd name="T0" fmla="*/ 498909 w 642937"/>
              <a:gd name="T1" fmla="*/ 83078 h 1000125"/>
              <a:gd name="T2" fmla="*/ 498908 w 642937"/>
              <a:gd name="T3" fmla="*/ 83078 h 1000125"/>
              <a:gd name="T4" fmla="*/ 642937 w 642937"/>
              <a:gd name="T5" fmla="*/ 500063 h 1000125"/>
              <a:gd name="T6" fmla="*/ 640436 w 642937"/>
              <a:gd name="T7" fmla="*/ 562311 h 1000125"/>
              <a:gd name="T8" fmla="*/ 321469 w 642937"/>
              <a:gd name="T9" fmla="*/ 500063 h 1000125"/>
              <a:gd name="T10" fmla="*/ 498909 w 642937"/>
              <a:gd name="T11" fmla="*/ 83078 h 1000125"/>
              <a:gd name="T12" fmla="*/ 498908 w 642937"/>
              <a:gd name="T13" fmla="*/ 83078 h 1000125"/>
              <a:gd name="T14" fmla="*/ 642937 w 642937"/>
              <a:gd name="T15" fmla="*/ 500063 h 1000125"/>
              <a:gd name="T16" fmla="*/ 640436 w 642937"/>
              <a:gd name="T17" fmla="*/ 562311 h 1000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937" h="1000125" stroke="0">
                <a:moveTo>
                  <a:pt x="498909" y="83078"/>
                </a:moveTo>
                <a:lnTo>
                  <a:pt x="498908" y="83078"/>
                </a:lnTo>
                <a:cubicBezTo>
                  <a:pt x="588847" y="175686"/>
                  <a:pt x="642937" y="332284"/>
                  <a:pt x="642937" y="500063"/>
                </a:cubicBezTo>
                <a:cubicBezTo>
                  <a:pt x="642937" y="520873"/>
                  <a:pt x="642101" y="541663"/>
                  <a:pt x="640436" y="562311"/>
                </a:cubicBezTo>
                <a:lnTo>
                  <a:pt x="321469" y="500063"/>
                </a:lnTo>
                <a:close/>
              </a:path>
              <a:path w="642937" h="1000125" fill="none">
                <a:moveTo>
                  <a:pt x="498909" y="83078"/>
                </a:moveTo>
                <a:lnTo>
                  <a:pt x="498908" y="83078"/>
                </a:lnTo>
                <a:cubicBezTo>
                  <a:pt x="588847" y="175686"/>
                  <a:pt x="642937" y="332284"/>
                  <a:pt x="642937" y="500063"/>
                </a:cubicBezTo>
                <a:cubicBezTo>
                  <a:pt x="642937" y="520873"/>
                  <a:pt x="642101" y="541663"/>
                  <a:pt x="640436" y="562311"/>
                </a:cubicBezTo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484" name="直接连接符 28"/>
          <p:cNvCxnSpPr>
            <a:cxnSpLocks noChangeShapeType="1"/>
          </p:cNvCxnSpPr>
          <p:nvPr/>
        </p:nvCxnSpPr>
        <p:spPr bwMode="auto">
          <a:xfrm rot="10800000" flipV="1">
            <a:off x="4017963" y="3717925"/>
            <a:ext cx="355600" cy="48895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5" name="直接连接符 29"/>
          <p:cNvCxnSpPr>
            <a:cxnSpLocks noChangeShapeType="1"/>
          </p:cNvCxnSpPr>
          <p:nvPr/>
        </p:nvCxnSpPr>
        <p:spPr bwMode="auto">
          <a:xfrm flipV="1">
            <a:off x="4017963" y="4178300"/>
            <a:ext cx="498475" cy="9525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6" name="TextBox 30"/>
          <p:cNvSpPr txBox="1">
            <a:spLocks noChangeArrowheads="1"/>
          </p:cNvSpPr>
          <p:nvPr/>
        </p:nvSpPr>
        <p:spPr bwMode="auto">
          <a:xfrm>
            <a:off x="5643563" y="1925638"/>
            <a:ext cx="35004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真舍得舍弃其中的一环？</a:t>
            </a:r>
          </a:p>
        </p:txBody>
      </p:sp>
      <p:sp>
        <p:nvSpPr>
          <p:cNvPr id="19487" name="TextBox 31"/>
          <p:cNvSpPr txBox="1">
            <a:spLocks noChangeArrowheads="1"/>
          </p:cNvSpPr>
          <p:nvPr/>
        </p:nvSpPr>
        <p:spPr bwMode="auto">
          <a:xfrm>
            <a:off x="5715000" y="2768600"/>
            <a:ext cx="2500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漂亮的模板？</a:t>
            </a:r>
          </a:p>
        </p:txBody>
      </p:sp>
      <p:sp>
        <p:nvSpPr>
          <p:cNvPr id="19488" name="TextBox 32"/>
          <p:cNvSpPr txBox="1">
            <a:spLocks noChangeArrowheads="1"/>
          </p:cNvSpPr>
          <p:nvPr/>
        </p:nvSpPr>
        <p:spPr bwMode="auto">
          <a:xfrm>
            <a:off x="5857875" y="3398838"/>
            <a:ext cx="2500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精致的图片？</a:t>
            </a:r>
          </a:p>
        </p:txBody>
      </p:sp>
      <p:sp>
        <p:nvSpPr>
          <p:cNvPr id="19489" name="TextBox 33"/>
          <p:cNvSpPr txBox="1">
            <a:spLocks noChangeArrowheads="1"/>
          </p:cNvSpPr>
          <p:nvPr/>
        </p:nvSpPr>
        <p:spPr bwMode="auto">
          <a:xfrm>
            <a:off x="6000750" y="4041775"/>
            <a:ext cx="2500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眼花缭乱的动画？</a:t>
            </a:r>
          </a:p>
        </p:txBody>
      </p:sp>
      <p:sp>
        <p:nvSpPr>
          <p:cNvPr id="19490" name="TextBox 34"/>
          <p:cNvSpPr txBox="1">
            <a:spLocks noChangeArrowheads="1"/>
          </p:cNvSpPr>
          <p:nvPr/>
        </p:nvSpPr>
        <p:spPr bwMode="auto">
          <a:xfrm>
            <a:off x="6143625" y="4652963"/>
            <a:ext cx="2500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大气的配乐与视频？</a:t>
            </a:r>
          </a:p>
        </p:txBody>
      </p:sp>
      <p:sp>
        <p:nvSpPr>
          <p:cNvPr id="19491" name="TextBox 35"/>
          <p:cNvSpPr txBox="1">
            <a:spLocks noChangeArrowheads="1"/>
          </p:cNvSpPr>
          <p:nvPr/>
        </p:nvSpPr>
        <p:spPr bwMode="auto">
          <a:xfrm>
            <a:off x="4786313" y="13843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</a:t>
            </a:r>
          </a:p>
        </p:txBody>
      </p:sp>
      <p:sp>
        <p:nvSpPr>
          <p:cNvPr id="19492" name="TextBox 36"/>
          <p:cNvSpPr txBox="1">
            <a:spLocks noChangeArrowheads="1"/>
          </p:cNvSpPr>
          <p:nvPr/>
        </p:nvSpPr>
        <p:spPr bwMode="auto">
          <a:xfrm>
            <a:off x="6357938" y="5184775"/>
            <a:ext cx="2500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还是久经雕琢的配文？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2"/>
          <p:cNvSpPr>
            <a:spLocks noChangeArrowheads="1"/>
          </p:cNvSpPr>
          <p:nvPr/>
        </p:nvSpPr>
        <p:spPr bwMode="auto">
          <a:xfrm rot="-839791">
            <a:off x="4373563" y="2952750"/>
            <a:ext cx="4154487" cy="323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2" name="圆角矩形 43"/>
          <p:cNvSpPr>
            <a:spLocks noChangeArrowheads="1"/>
          </p:cNvSpPr>
          <p:nvPr/>
        </p:nvSpPr>
        <p:spPr bwMode="auto">
          <a:xfrm rot="-839791">
            <a:off x="4997450" y="3808413"/>
            <a:ext cx="2643188" cy="357187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0079C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任意多边形 45"/>
          <p:cNvSpPr>
            <a:spLocks noChangeArrowheads="1"/>
          </p:cNvSpPr>
          <p:nvPr/>
        </p:nvSpPr>
        <p:spPr bwMode="auto">
          <a:xfrm rot="-839791">
            <a:off x="4875213" y="5567363"/>
            <a:ext cx="3825875" cy="0"/>
          </a:xfrm>
          <a:custGeom>
            <a:avLst/>
            <a:gdLst>
              <a:gd name="T0" fmla="*/ 0 w 3825849"/>
              <a:gd name="T1" fmla="*/ 0 h 1"/>
              <a:gd name="T2" fmla="*/ 3825849 w 3825849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25849" h="1">
                <a:moveTo>
                  <a:pt x="0" y="0"/>
                </a:moveTo>
                <a:lnTo>
                  <a:pt x="3825849" y="0"/>
                </a:lnTo>
              </a:path>
            </a:pathLst>
          </a:custGeom>
          <a:noFill/>
          <a:ln w="38100" cap="rnd">
            <a:solidFill>
              <a:srgbClr val="0079C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84" name="Group 5"/>
          <p:cNvGrpSpPr>
            <a:grpSpLocks/>
          </p:cNvGrpSpPr>
          <p:nvPr/>
        </p:nvGrpSpPr>
        <p:grpSpPr bwMode="auto">
          <a:xfrm>
            <a:off x="4522788" y="4649788"/>
            <a:ext cx="3883025" cy="415925"/>
            <a:chOff x="0" y="0"/>
            <a:chExt cx="3882950" cy="415869"/>
          </a:xfrm>
        </p:grpSpPr>
        <p:sp>
          <p:nvSpPr>
            <p:cNvPr id="20485" name="TextBox 9"/>
            <p:cNvSpPr txBox="1">
              <a:spLocks noChangeArrowheads="1"/>
            </p:cNvSpPr>
            <p:nvPr/>
          </p:nvSpPr>
          <p:spPr bwMode="auto">
            <a:xfrm rot="-839791">
              <a:off x="0" y="77315"/>
              <a:ext cx="17859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0079C5"/>
                  </a:solidFill>
                  <a:latin typeface="微软雅黑" pitchFamily="34" charset="-122"/>
                  <a:ea typeface="微软雅黑" pitchFamily="34" charset="-122"/>
                </a:rPr>
                <a:t>拍摄场次</a:t>
              </a:r>
            </a:p>
          </p:txBody>
        </p:sp>
        <p:sp>
          <p:nvSpPr>
            <p:cNvPr id="20486" name="任意多边形 48"/>
            <p:cNvSpPr>
              <a:spLocks noChangeArrowheads="1"/>
            </p:cNvSpPr>
            <p:nvPr/>
          </p:nvSpPr>
          <p:spPr bwMode="auto">
            <a:xfrm rot="-839791">
              <a:off x="977881" y="0"/>
              <a:ext cx="2905069" cy="14285"/>
            </a:xfrm>
            <a:custGeom>
              <a:avLst/>
              <a:gdLst>
                <a:gd name="T0" fmla="*/ 0 w 3825849"/>
                <a:gd name="T1" fmla="*/ 0 h 14285"/>
                <a:gd name="T2" fmla="*/ 3825849 w 3825849"/>
                <a:gd name="T3" fmla="*/ 0 h 14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5849" h="14285">
                  <a:moveTo>
                    <a:pt x="0" y="0"/>
                  </a:moveTo>
                  <a:lnTo>
                    <a:pt x="3825849" y="0"/>
                  </a:lnTo>
                </a:path>
              </a:pathLst>
            </a:custGeom>
            <a:noFill/>
            <a:ln w="28575" cap="rnd">
              <a:solidFill>
                <a:srgbClr val="0079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7" name="Group 8"/>
          <p:cNvGrpSpPr>
            <a:grpSpLocks/>
          </p:cNvGrpSpPr>
          <p:nvPr/>
        </p:nvGrpSpPr>
        <p:grpSpPr bwMode="auto">
          <a:xfrm>
            <a:off x="4621213" y="4986338"/>
            <a:ext cx="3881437" cy="450850"/>
            <a:chOff x="0" y="0"/>
            <a:chExt cx="3881932" cy="449564"/>
          </a:xfrm>
        </p:grpSpPr>
        <p:sp>
          <p:nvSpPr>
            <p:cNvPr id="20488" name="任意多边形 50"/>
            <p:cNvSpPr>
              <a:spLocks noChangeArrowheads="1"/>
            </p:cNvSpPr>
            <p:nvPr/>
          </p:nvSpPr>
          <p:spPr bwMode="auto">
            <a:xfrm rot="-839791">
              <a:off x="976437" y="0"/>
              <a:ext cx="2905495" cy="49072"/>
            </a:xfrm>
            <a:custGeom>
              <a:avLst/>
              <a:gdLst>
                <a:gd name="T0" fmla="*/ 0 w 3825849"/>
                <a:gd name="T1" fmla="*/ 0 h 49072"/>
                <a:gd name="T2" fmla="*/ 3825849 w 3825849"/>
                <a:gd name="T3" fmla="*/ 0 h 49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5849" h="49072">
                  <a:moveTo>
                    <a:pt x="0" y="0"/>
                  </a:moveTo>
                  <a:lnTo>
                    <a:pt x="3825849" y="0"/>
                  </a:lnTo>
                </a:path>
              </a:pathLst>
            </a:custGeom>
            <a:noFill/>
            <a:ln w="28575" cap="rnd">
              <a:solidFill>
                <a:srgbClr val="0079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TextBox 14"/>
            <p:cNvSpPr txBox="1">
              <a:spLocks noChangeArrowheads="1"/>
            </p:cNvSpPr>
            <p:nvPr/>
          </p:nvSpPr>
          <p:spPr bwMode="auto">
            <a:xfrm rot="-839791">
              <a:off x="0" y="111010"/>
              <a:ext cx="17859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0079C5"/>
                  </a:solidFill>
                  <a:latin typeface="微软雅黑" pitchFamily="34" charset="-122"/>
                  <a:ea typeface="微软雅黑" pitchFamily="34" charset="-122"/>
                </a:rPr>
                <a:t>执行导演</a:t>
              </a:r>
            </a:p>
          </p:txBody>
        </p:sp>
      </p:grpSp>
      <p:grpSp>
        <p:nvGrpSpPr>
          <p:cNvPr id="20490" name="Group 11"/>
          <p:cNvGrpSpPr>
            <a:grpSpLocks/>
          </p:cNvGrpSpPr>
          <p:nvPr/>
        </p:nvGrpSpPr>
        <p:grpSpPr bwMode="auto">
          <a:xfrm>
            <a:off x="4721225" y="5337175"/>
            <a:ext cx="3879850" cy="457200"/>
            <a:chOff x="0" y="0"/>
            <a:chExt cx="3880368" cy="457331"/>
          </a:xfrm>
        </p:grpSpPr>
        <p:sp>
          <p:nvSpPr>
            <p:cNvPr id="20491" name="TextBox 10"/>
            <p:cNvSpPr txBox="1">
              <a:spLocks noChangeArrowheads="1"/>
            </p:cNvSpPr>
            <p:nvPr/>
          </p:nvSpPr>
          <p:spPr bwMode="auto">
            <a:xfrm rot="-839791">
              <a:off x="0" y="118777"/>
              <a:ext cx="17859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0079C5"/>
                  </a:solidFill>
                  <a:latin typeface="微软雅黑" pitchFamily="34" charset="-122"/>
                  <a:ea typeface="微软雅黑" pitchFamily="34" charset="-122"/>
                </a:rPr>
                <a:t>后期制作</a:t>
              </a:r>
            </a:p>
          </p:txBody>
        </p:sp>
        <p:sp>
          <p:nvSpPr>
            <p:cNvPr id="20492" name="任意多边形 54"/>
            <p:cNvSpPr>
              <a:spLocks noChangeArrowheads="1"/>
            </p:cNvSpPr>
            <p:nvPr/>
          </p:nvSpPr>
          <p:spPr bwMode="auto">
            <a:xfrm rot="-839791">
              <a:off x="974855" y="0"/>
              <a:ext cx="2905513" cy="49227"/>
            </a:xfrm>
            <a:custGeom>
              <a:avLst/>
              <a:gdLst>
                <a:gd name="T0" fmla="*/ 0 w 3825849"/>
                <a:gd name="T1" fmla="*/ 0 h 49227"/>
                <a:gd name="T2" fmla="*/ 3825849 w 3825849"/>
                <a:gd name="T3" fmla="*/ 0 h 49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5849" h="49227">
                  <a:moveTo>
                    <a:pt x="0" y="0"/>
                  </a:moveTo>
                  <a:lnTo>
                    <a:pt x="3825849" y="0"/>
                  </a:lnTo>
                </a:path>
              </a:pathLst>
            </a:custGeom>
            <a:noFill/>
            <a:ln w="28575" cap="rnd">
              <a:solidFill>
                <a:srgbClr val="0079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3" name="TextBox 55"/>
          <p:cNvSpPr txBox="1">
            <a:spLocks noChangeArrowheads="1"/>
          </p:cNvSpPr>
          <p:nvPr/>
        </p:nvSpPr>
        <p:spPr bwMode="auto">
          <a:xfrm rot="-839791">
            <a:off x="4937125" y="5810250"/>
            <a:ext cx="2008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发布日期</a:t>
            </a:r>
            <a:r>
              <a:rPr lang="en-US" altLang="zh-CN" sz="14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:2012.06.02</a:t>
            </a:r>
            <a:endParaRPr lang="zh-CN" altLang="en-US" sz="1400">
              <a:solidFill>
                <a:srgbClr val="0079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4" name="TextBox 56"/>
          <p:cNvSpPr txBox="1">
            <a:spLocks noChangeArrowheads="1"/>
          </p:cNvSpPr>
          <p:nvPr/>
        </p:nvSpPr>
        <p:spPr bwMode="auto">
          <a:xfrm rot="-839791">
            <a:off x="6838950" y="5367338"/>
            <a:ext cx="1785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片长</a:t>
            </a:r>
            <a:r>
              <a:rPr lang="en-US" altLang="zh-CN" sz="14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:20”13’</a:t>
            </a:r>
            <a:endParaRPr lang="zh-CN" altLang="en-US" sz="1400">
              <a:solidFill>
                <a:srgbClr val="0079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495" name="Group 16"/>
          <p:cNvGrpSpPr>
            <a:grpSpLocks/>
          </p:cNvGrpSpPr>
          <p:nvPr/>
        </p:nvGrpSpPr>
        <p:grpSpPr bwMode="auto">
          <a:xfrm>
            <a:off x="4100513" y="2562225"/>
            <a:ext cx="4049712" cy="1420813"/>
            <a:chOff x="0" y="0"/>
            <a:chExt cx="4050563" cy="1420898"/>
          </a:xfrm>
        </p:grpSpPr>
        <p:sp>
          <p:nvSpPr>
            <p:cNvPr id="20496" name="平行四边形 58"/>
            <p:cNvSpPr>
              <a:spLocks noChangeArrowheads="1"/>
            </p:cNvSpPr>
            <p:nvPr/>
          </p:nvSpPr>
          <p:spPr bwMode="auto">
            <a:xfrm rot="-839791">
              <a:off x="3407491" y="0"/>
              <a:ext cx="643072" cy="571534"/>
            </a:xfrm>
            <a:prstGeom prst="parallelogram">
              <a:avLst>
                <a:gd name="adj" fmla="val 48038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97" name="平行四边形 59"/>
            <p:cNvSpPr>
              <a:spLocks noChangeArrowheads="1"/>
            </p:cNvSpPr>
            <p:nvPr/>
          </p:nvSpPr>
          <p:spPr bwMode="auto">
            <a:xfrm rot="-839791">
              <a:off x="2723134" y="176224"/>
              <a:ext cx="643073" cy="571534"/>
            </a:xfrm>
            <a:prstGeom prst="parallelogram">
              <a:avLst>
                <a:gd name="adj" fmla="val 48039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98" name="平行四边形 60"/>
            <p:cNvSpPr>
              <a:spLocks noChangeArrowheads="1"/>
            </p:cNvSpPr>
            <p:nvPr/>
          </p:nvSpPr>
          <p:spPr bwMode="auto">
            <a:xfrm rot="-839791">
              <a:off x="2034014" y="347684"/>
              <a:ext cx="643073" cy="571534"/>
            </a:xfrm>
            <a:prstGeom prst="parallelogram">
              <a:avLst>
                <a:gd name="adj" fmla="val 48039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99" name="平行四边形 61"/>
            <p:cNvSpPr>
              <a:spLocks noChangeArrowheads="1"/>
            </p:cNvSpPr>
            <p:nvPr/>
          </p:nvSpPr>
          <p:spPr bwMode="auto">
            <a:xfrm rot="-839791">
              <a:off x="1357597" y="514381"/>
              <a:ext cx="643073" cy="571534"/>
            </a:xfrm>
            <a:prstGeom prst="parallelogram">
              <a:avLst>
                <a:gd name="adj" fmla="val 48039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00" name="平行四边形 62"/>
            <p:cNvSpPr>
              <a:spLocks noChangeArrowheads="1"/>
            </p:cNvSpPr>
            <p:nvPr/>
          </p:nvSpPr>
          <p:spPr bwMode="auto">
            <a:xfrm rot="-839791">
              <a:off x="0" y="849364"/>
              <a:ext cx="643072" cy="571534"/>
            </a:xfrm>
            <a:prstGeom prst="parallelogram">
              <a:avLst>
                <a:gd name="adj" fmla="val 48038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01" name="平行四边形 63"/>
            <p:cNvSpPr>
              <a:spLocks noChangeArrowheads="1"/>
            </p:cNvSpPr>
            <p:nvPr/>
          </p:nvSpPr>
          <p:spPr bwMode="auto">
            <a:xfrm rot="-839791">
              <a:off x="674829" y="687429"/>
              <a:ext cx="643073" cy="571534"/>
            </a:xfrm>
            <a:prstGeom prst="parallelogram">
              <a:avLst>
                <a:gd name="adj" fmla="val 48039"/>
              </a:avLst>
            </a:prstGeom>
            <a:solidFill>
              <a:srgbClr val="007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502" name="Group 23"/>
          <p:cNvGrpSpPr>
            <a:grpSpLocks/>
          </p:cNvGrpSpPr>
          <p:nvPr/>
        </p:nvGrpSpPr>
        <p:grpSpPr bwMode="auto">
          <a:xfrm rot="-1740000">
            <a:off x="-109538" y="2932113"/>
            <a:ext cx="8310563" cy="1149350"/>
            <a:chOff x="0" y="0"/>
            <a:chExt cx="8312667" cy="1149970"/>
          </a:xfrm>
        </p:grpSpPr>
        <p:grpSp>
          <p:nvGrpSpPr>
            <p:cNvPr id="20503" name="Group 24"/>
            <p:cNvGrpSpPr>
              <a:grpSpLocks/>
            </p:cNvGrpSpPr>
            <p:nvPr/>
          </p:nvGrpSpPr>
          <p:grpSpPr bwMode="auto">
            <a:xfrm>
              <a:off x="4156461" y="-6677"/>
              <a:ext cx="4154806" cy="574652"/>
              <a:chOff x="0" y="0"/>
              <a:chExt cx="4154806" cy="574652"/>
            </a:xfrm>
          </p:grpSpPr>
          <p:sp>
            <p:nvSpPr>
              <p:cNvPr id="20504" name="矩形 74"/>
              <p:cNvSpPr>
                <a:spLocks noChangeArrowheads="1"/>
              </p:cNvSpPr>
              <p:nvPr/>
            </p:nvSpPr>
            <p:spPr bwMode="auto">
              <a:xfrm>
                <a:off x="1647" y="962"/>
                <a:ext cx="4153158" cy="571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5" name="平行四边形 75"/>
              <p:cNvSpPr>
                <a:spLocks noChangeArrowheads="1"/>
              </p:cNvSpPr>
              <p:nvPr/>
            </p:nvSpPr>
            <p:spPr bwMode="auto">
              <a:xfrm rot="10800000" flipH="1">
                <a:off x="-468" y="-3765"/>
                <a:ext cx="642977" cy="571808"/>
              </a:xfrm>
              <a:prstGeom prst="parallelogram">
                <a:avLst>
                  <a:gd name="adj" fmla="val 48040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6" name="平行四边形 76"/>
              <p:cNvSpPr>
                <a:spLocks noChangeArrowheads="1"/>
              </p:cNvSpPr>
              <p:nvPr/>
            </p:nvSpPr>
            <p:spPr bwMode="auto">
              <a:xfrm rot="10800000" flipH="1">
                <a:off x="3507250" y="-2095"/>
                <a:ext cx="641390" cy="571808"/>
              </a:xfrm>
              <a:prstGeom prst="parallelogram">
                <a:avLst>
                  <a:gd name="adj" fmla="val 48040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7" name="平行四边形 77"/>
              <p:cNvSpPr>
                <a:spLocks noChangeArrowheads="1"/>
              </p:cNvSpPr>
              <p:nvPr/>
            </p:nvSpPr>
            <p:spPr bwMode="auto">
              <a:xfrm rot="10800000" flipH="1">
                <a:off x="2096283" y="-4938"/>
                <a:ext cx="642978" cy="573396"/>
              </a:xfrm>
              <a:prstGeom prst="parallelogram">
                <a:avLst>
                  <a:gd name="adj" fmla="val 48042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8" name="平行四边形 78"/>
              <p:cNvSpPr>
                <a:spLocks noChangeArrowheads="1"/>
              </p:cNvSpPr>
              <p:nvPr/>
            </p:nvSpPr>
            <p:spPr bwMode="auto">
              <a:xfrm rot="10800000" flipH="1">
                <a:off x="1402401" y="-3482"/>
                <a:ext cx="641390" cy="571808"/>
              </a:xfrm>
              <a:prstGeom prst="parallelogram">
                <a:avLst>
                  <a:gd name="adj" fmla="val 48040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9" name="平行四边形 79"/>
              <p:cNvSpPr>
                <a:spLocks noChangeArrowheads="1"/>
              </p:cNvSpPr>
              <p:nvPr/>
            </p:nvSpPr>
            <p:spPr bwMode="auto">
              <a:xfrm rot="10800000" flipH="1">
                <a:off x="2802679" y="-5457"/>
                <a:ext cx="642977" cy="573396"/>
              </a:xfrm>
              <a:prstGeom prst="parallelogram">
                <a:avLst>
                  <a:gd name="adj" fmla="val 48041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0" name="平行四边形 80"/>
              <p:cNvSpPr>
                <a:spLocks noChangeArrowheads="1"/>
              </p:cNvSpPr>
              <p:nvPr/>
            </p:nvSpPr>
            <p:spPr bwMode="auto">
              <a:xfrm rot="10800000" flipH="1">
                <a:off x="691740" y="-4888"/>
                <a:ext cx="642978" cy="571808"/>
              </a:xfrm>
              <a:prstGeom prst="parallelogram">
                <a:avLst>
                  <a:gd name="adj" fmla="val 48040"/>
                </a:avLst>
              </a:prstGeom>
              <a:solidFill>
                <a:srgbClr val="007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20511" name="组合 5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40000">
              <a:off x="120264" y="-403717"/>
              <a:ext cx="3919972" cy="253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2" name="TextBox 81"/>
          <p:cNvSpPr txBox="1">
            <a:spLocks noChangeArrowheads="1"/>
          </p:cNvSpPr>
          <p:nvPr/>
        </p:nvSpPr>
        <p:spPr bwMode="auto">
          <a:xfrm rot="-839791">
            <a:off x="5772150" y="4338638"/>
            <a:ext cx="2246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商业类</a:t>
            </a:r>
            <a:r>
              <a:rPr lang="en-US" altLang="zh-CN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PPT》</a:t>
            </a:r>
            <a:r>
              <a:rPr lang="zh-CN" altLang="en-US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第一场</a:t>
            </a:r>
          </a:p>
        </p:txBody>
      </p:sp>
      <p:sp>
        <p:nvSpPr>
          <p:cNvPr id="20513" name="TextBox 82"/>
          <p:cNvSpPr txBox="1">
            <a:spLocks noChangeArrowheads="1"/>
          </p:cNvSpPr>
          <p:nvPr/>
        </p:nvSpPr>
        <p:spPr bwMode="auto">
          <a:xfrm rot="-839791">
            <a:off x="6151563" y="4611688"/>
            <a:ext cx="2246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LIN HU ZHE </a:t>
            </a:r>
            <a:endParaRPr lang="zh-CN" altLang="en-US" sz="1600">
              <a:solidFill>
                <a:srgbClr val="0079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4" name="TextBox 83"/>
          <p:cNvSpPr txBox="1">
            <a:spLocks noChangeArrowheads="1"/>
          </p:cNvSpPr>
          <p:nvPr/>
        </p:nvSpPr>
        <p:spPr bwMode="auto">
          <a:xfrm rot="-839791">
            <a:off x="6276975" y="5021263"/>
            <a:ext cx="1817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79C5"/>
                </a:solidFill>
                <a:latin typeface="微软雅黑" pitchFamily="34" charset="-122"/>
                <a:ea typeface="微软雅黑" pitchFamily="34" charset="-122"/>
              </a:rPr>
              <a:t>LIN HU ZHE </a:t>
            </a:r>
            <a:endParaRPr lang="zh-CN" altLang="en-US" sz="1600">
              <a:solidFill>
                <a:srgbClr val="0079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5" name="TextBox 84"/>
          <p:cNvSpPr txBox="1">
            <a:spLocks noChangeArrowheads="1"/>
          </p:cNvSpPr>
          <p:nvPr/>
        </p:nvSpPr>
        <p:spPr bwMode="auto">
          <a:xfrm rot="-839791">
            <a:off x="4975225" y="3775075"/>
            <a:ext cx="2905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79C5"/>
                </a:solidFill>
                <a:latin typeface="Calibri" pitchFamily="34" charset="0"/>
              </a:rPr>
              <a:t>2012</a:t>
            </a:r>
            <a:r>
              <a:rPr lang="zh-CN" altLang="en-US">
                <a:solidFill>
                  <a:srgbClr val="0079C5"/>
                </a:solidFill>
                <a:latin typeface="Calibri" pitchFamily="34" charset="0"/>
              </a:rPr>
              <a:t>：</a:t>
            </a:r>
            <a:r>
              <a:rPr lang="en-US" altLang="zh-CN">
                <a:solidFill>
                  <a:srgbClr val="0079C5"/>
                </a:solidFill>
                <a:latin typeface="Calibri" pitchFamily="34" charset="0"/>
              </a:rPr>
              <a:t>06</a:t>
            </a:r>
            <a:r>
              <a:rPr lang="zh-CN" altLang="en-US">
                <a:solidFill>
                  <a:srgbClr val="0079C5"/>
                </a:solidFill>
                <a:latin typeface="Calibri" pitchFamily="34" charset="0"/>
              </a:rPr>
              <a:t>：</a:t>
            </a:r>
            <a:r>
              <a:rPr lang="en-US" altLang="zh-CN">
                <a:solidFill>
                  <a:srgbClr val="0079C5"/>
                </a:solidFill>
                <a:latin typeface="Calibri" pitchFamily="34" charset="0"/>
              </a:rPr>
              <a:t>02</a:t>
            </a:r>
            <a:r>
              <a:rPr lang="zh-CN" altLang="en-US">
                <a:solidFill>
                  <a:srgbClr val="0079C5"/>
                </a:solidFill>
                <a:latin typeface="Calibri" pitchFamily="34" charset="0"/>
              </a:rPr>
              <a:t>        </a:t>
            </a:r>
            <a:r>
              <a:rPr lang="en-US" altLang="zh-CN">
                <a:solidFill>
                  <a:srgbClr val="0079C5"/>
                </a:solidFill>
                <a:latin typeface="Calibri" pitchFamily="34" charset="0"/>
              </a:rPr>
              <a:t>SAT</a:t>
            </a:r>
            <a:endParaRPr lang="zh-CN" altLang="en-US">
              <a:solidFill>
                <a:srgbClr val="0079C5"/>
              </a:solidFill>
              <a:latin typeface="Calibri" pitchFamily="34" charset="0"/>
            </a:endParaRPr>
          </a:p>
        </p:txBody>
      </p:sp>
      <p:sp>
        <p:nvSpPr>
          <p:cNvPr id="20516" name="TextBox 85"/>
          <p:cNvSpPr txBox="1">
            <a:spLocks noChangeArrowheads="1"/>
          </p:cNvSpPr>
          <p:nvPr/>
        </p:nvSpPr>
        <p:spPr bwMode="auto">
          <a:xfrm>
            <a:off x="446088" y="1846263"/>
            <a:ext cx="35417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讲座了</a:t>
            </a:r>
            <a:endParaRPr lang="zh-CN" altLang="en-US" sz="8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任意多边形 2"/>
          <p:cNvSpPr>
            <a:spLocks noChangeArrowheads="1"/>
          </p:cNvSpPr>
          <p:nvPr/>
        </p:nvSpPr>
        <p:spPr bwMode="auto">
          <a:xfrm>
            <a:off x="7156450" y="2754313"/>
            <a:ext cx="407988" cy="3768725"/>
          </a:xfrm>
          <a:custGeom>
            <a:avLst/>
            <a:gdLst>
              <a:gd name="T0" fmla="*/ 401541 w 408167"/>
              <a:gd name="T1" fmla="*/ 3768918 h 3768918"/>
              <a:gd name="T2" fmla="*/ 322028 w 408167"/>
              <a:gd name="T3" fmla="*/ 3753015 h 3768918"/>
              <a:gd name="T4" fmla="*/ 306125 w 408167"/>
              <a:gd name="T5" fmla="*/ 3697356 h 3768918"/>
              <a:gd name="T6" fmla="*/ 314077 w 408167"/>
              <a:gd name="T7" fmla="*/ 3625795 h 3768918"/>
              <a:gd name="T8" fmla="*/ 401541 w 408167"/>
              <a:gd name="T9" fmla="*/ 3546281 h 3768918"/>
              <a:gd name="T10" fmla="*/ 274320 w 408167"/>
              <a:gd name="T11" fmla="*/ 3546281 h 3768918"/>
              <a:gd name="T12" fmla="*/ 274320 w 408167"/>
              <a:gd name="T13" fmla="*/ 3490622 h 3768918"/>
              <a:gd name="T14" fmla="*/ 274320 w 408167"/>
              <a:gd name="T15" fmla="*/ 3212327 h 3768918"/>
              <a:gd name="T16" fmla="*/ 258417 w 408167"/>
              <a:gd name="T17" fmla="*/ 2775005 h 3768918"/>
              <a:gd name="T18" fmla="*/ 234564 w 408167"/>
              <a:gd name="T19" fmla="*/ 2472855 h 3768918"/>
              <a:gd name="T20" fmla="*/ 218661 w 408167"/>
              <a:gd name="T21" fmla="*/ 2107095 h 3768918"/>
              <a:gd name="T22" fmla="*/ 178904 w 408167"/>
              <a:gd name="T23" fmla="*/ 1773141 h 3768918"/>
              <a:gd name="T24" fmla="*/ 147099 w 408167"/>
              <a:gd name="T25" fmla="*/ 1463040 h 3768918"/>
              <a:gd name="T26" fmla="*/ 67586 w 408167"/>
              <a:gd name="T27" fmla="*/ 1137036 h 3768918"/>
              <a:gd name="T28" fmla="*/ 35781 w 408167"/>
              <a:gd name="T29" fmla="*/ 922351 h 3768918"/>
              <a:gd name="T30" fmla="*/ 35781 w 408167"/>
              <a:gd name="T31" fmla="*/ 731520 h 3768918"/>
              <a:gd name="T32" fmla="*/ 59635 w 408167"/>
              <a:gd name="T33" fmla="*/ 612250 h 3768918"/>
              <a:gd name="T34" fmla="*/ 3976 w 408167"/>
              <a:gd name="T35" fmla="*/ 580445 h 3768918"/>
              <a:gd name="T36" fmla="*/ 35781 w 408167"/>
              <a:gd name="T37" fmla="*/ 548640 h 3768918"/>
              <a:gd name="T38" fmla="*/ 83489 w 408167"/>
              <a:gd name="T39" fmla="*/ 437321 h 3768918"/>
              <a:gd name="T40" fmla="*/ 210710 w 408167"/>
              <a:gd name="T41" fmla="*/ 166977 h 3768918"/>
              <a:gd name="T42" fmla="*/ 250466 w 408167"/>
              <a:gd name="T43" fmla="*/ 127221 h 3768918"/>
              <a:gd name="T44" fmla="*/ 258417 w 408167"/>
              <a:gd name="T45" fmla="*/ 103367 h 3768918"/>
              <a:gd name="T46" fmla="*/ 210710 w 408167"/>
              <a:gd name="T47" fmla="*/ 103367 h 3768918"/>
              <a:gd name="T48" fmla="*/ 139148 w 408167"/>
              <a:gd name="T49" fmla="*/ 0 h 3768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8167" h="3768918">
                <a:moveTo>
                  <a:pt x="401541" y="3768918"/>
                </a:moveTo>
                <a:cubicBezTo>
                  <a:pt x="369736" y="3766930"/>
                  <a:pt x="337931" y="3764942"/>
                  <a:pt x="322028" y="3753015"/>
                </a:cubicBezTo>
                <a:cubicBezTo>
                  <a:pt x="306125" y="3741088"/>
                  <a:pt x="307450" y="3718559"/>
                  <a:pt x="306125" y="3697356"/>
                </a:cubicBezTo>
                <a:cubicBezTo>
                  <a:pt x="304800" y="3676153"/>
                  <a:pt x="298174" y="3650974"/>
                  <a:pt x="314077" y="3625795"/>
                </a:cubicBezTo>
                <a:cubicBezTo>
                  <a:pt x="329980" y="3600616"/>
                  <a:pt x="408167" y="3559533"/>
                  <a:pt x="401541" y="3546281"/>
                </a:cubicBezTo>
                <a:cubicBezTo>
                  <a:pt x="394915" y="3533029"/>
                  <a:pt x="295523" y="3555557"/>
                  <a:pt x="274320" y="3546281"/>
                </a:cubicBezTo>
                <a:cubicBezTo>
                  <a:pt x="253117" y="3537005"/>
                  <a:pt x="274320" y="3490622"/>
                  <a:pt x="274320" y="3490622"/>
                </a:cubicBezTo>
                <a:cubicBezTo>
                  <a:pt x="274320" y="3434963"/>
                  <a:pt x="276970" y="3331596"/>
                  <a:pt x="274320" y="3212327"/>
                </a:cubicBezTo>
                <a:cubicBezTo>
                  <a:pt x="271670" y="3093058"/>
                  <a:pt x="265043" y="2898250"/>
                  <a:pt x="258417" y="2775005"/>
                </a:cubicBezTo>
                <a:cubicBezTo>
                  <a:pt x="251791" y="2651760"/>
                  <a:pt x="241190" y="2584173"/>
                  <a:pt x="234564" y="2472855"/>
                </a:cubicBezTo>
                <a:cubicBezTo>
                  <a:pt x="227938" y="2361537"/>
                  <a:pt x="227938" y="2223714"/>
                  <a:pt x="218661" y="2107095"/>
                </a:cubicBezTo>
                <a:cubicBezTo>
                  <a:pt x="209384" y="1990476"/>
                  <a:pt x="190831" y="1880483"/>
                  <a:pt x="178904" y="1773141"/>
                </a:cubicBezTo>
                <a:cubicBezTo>
                  <a:pt x="166977" y="1665799"/>
                  <a:pt x="165652" y="1569057"/>
                  <a:pt x="147099" y="1463040"/>
                </a:cubicBezTo>
                <a:cubicBezTo>
                  <a:pt x="128546" y="1357023"/>
                  <a:pt x="86139" y="1227151"/>
                  <a:pt x="67586" y="1137036"/>
                </a:cubicBezTo>
                <a:cubicBezTo>
                  <a:pt x="49033" y="1046921"/>
                  <a:pt x="41082" y="989937"/>
                  <a:pt x="35781" y="922351"/>
                </a:cubicBezTo>
                <a:cubicBezTo>
                  <a:pt x="30480" y="854765"/>
                  <a:pt x="31805" y="783204"/>
                  <a:pt x="35781" y="731520"/>
                </a:cubicBezTo>
                <a:cubicBezTo>
                  <a:pt x="39757" y="679836"/>
                  <a:pt x="64936" y="637429"/>
                  <a:pt x="59635" y="612250"/>
                </a:cubicBezTo>
                <a:cubicBezTo>
                  <a:pt x="54334" y="587071"/>
                  <a:pt x="7952" y="591047"/>
                  <a:pt x="3976" y="580445"/>
                </a:cubicBezTo>
                <a:cubicBezTo>
                  <a:pt x="0" y="569843"/>
                  <a:pt x="22529" y="572494"/>
                  <a:pt x="35781" y="548640"/>
                </a:cubicBezTo>
                <a:cubicBezTo>
                  <a:pt x="49033" y="524786"/>
                  <a:pt x="54334" y="500931"/>
                  <a:pt x="83489" y="437321"/>
                </a:cubicBezTo>
                <a:cubicBezTo>
                  <a:pt x="112644" y="373711"/>
                  <a:pt x="182881" y="218660"/>
                  <a:pt x="210710" y="166977"/>
                </a:cubicBezTo>
                <a:cubicBezTo>
                  <a:pt x="238539" y="115294"/>
                  <a:pt x="242515" y="137823"/>
                  <a:pt x="250466" y="127221"/>
                </a:cubicBezTo>
                <a:cubicBezTo>
                  <a:pt x="258417" y="116619"/>
                  <a:pt x="265043" y="107343"/>
                  <a:pt x="258417" y="103367"/>
                </a:cubicBezTo>
                <a:cubicBezTo>
                  <a:pt x="251791" y="99391"/>
                  <a:pt x="230588" y="120595"/>
                  <a:pt x="210710" y="103367"/>
                </a:cubicBezTo>
                <a:cubicBezTo>
                  <a:pt x="190832" y="86139"/>
                  <a:pt x="139148" y="0"/>
                  <a:pt x="139148" y="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6" name="任意多边形 3"/>
          <p:cNvSpPr>
            <a:spLocks noChangeArrowheads="1"/>
          </p:cNvSpPr>
          <p:nvPr/>
        </p:nvSpPr>
        <p:spPr bwMode="auto">
          <a:xfrm>
            <a:off x="6621463" y="1641475"/>
            <a:ext cx="674687" cy="1120775"/>
          </a:xfrm>
          <a:custGeom>
            <a:avLst/>
            <a:gdLst>
              <a:gd name="T0" fmla="*/ 674536 w 674536"/>
              <a:gd name="T1" fmla="*/ 1121134 h 1121134"/>
              <a:gd name="T2" fmla="*/ 626828 w 674536"/>
              <a:gd name="T3" fmla="*/ 1041621 h 1121134"/>
              <a:gd name="T4" fmla="*/ 547315 w 674536"/>
              <a:gd name="T5" fmla="*/ 938254 h 1121134"/>
              <a:gd name="T6" fmla="*/ 475753 w 674536"/>
              <a:gd name="T7" fmla="*/ 691764 h 1121134"/>
              <a:gd name="T8" fmla="*/ 420094 w 674536"/>
              <a:gd name="T9" fmla="*/ 612251 h 1121134"/>
              <a:gd name="T10" fmla="*/ 451899 w 674536"/>
              <a:gd name="T11" fmla="*/ 477078 h 1121134"/>
              <a:gd name="T12" fmla="*/ 412143 w 674536"/>
              <a:gd name="T13" fmla="*/ 357809 h 1121134"/>
              <a:gd name="T14" fmla="*/ 340581 w 674536"/>
              <a:gd name="T15" fmla="*/ 294198 h 1121134"/>
              <a:gd name="T16" fmla="*/ 213360 w 674536"/>
              <a:gd name="T17" fmla="*/ 222637 h 1121134"/>
              <a:gd name="T18" fmla="*/ 54334 w 674536"/>
              <a:gd name="T19" fmla="*/ 79513 h 1121134"/>
              <a:gd name="T20" fmla="*/ 6626 w 674536"/>
              <a:gd name="T21" fmla="*/ 31805 h 1121134"/>
              <a:gd name="T22" fmla="*/ 14578 w 674536"/>
              <a:gd name="T23" fmla="*/ 0 h 112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4536" h="1121134">
                <a:moveTo>
                  <a:pt x="674536" y="1121134"/>
                </a:moveTo>
                <a:cubicBezTo>
                  <a:pt x="661283" y="1096617"/>
                  <a:pt x="648031" y="1072101"/>
                  <a:pt x="626828" y="1041621"/>
                </a:cubicBezTo>
                <a:cubicBezTo>
                  <a:pt x="605625" y="1011141"/>
                  <a:pt x="572494" y="996564"/>
                  <a:pt x="547315" y="938254"/>
                </a:cubicBezTo>
                <a:cubicBezTo>
                  <a:pt x="522136" y="879944"/>
                  <a:pt x="496956" y="746098"/>
                  <a:pt x="475753" y="691764"/>
                </a:cubicBezTo>
                <a:cubicBezTo>
                  <a:pt x="454550" y="637430"/>
                  <a:pt x="424070" y="648032"/>
                  <a:pt x="420094" y="612251"/>
                </a:cubicBezTo>
                <a:cubicBezTo>
                  <a:pt x="416118" y="576470"/>
                  <a:pt x="453224" y="519485"/>
                  <a:pt x="451899" y="477078"/>
                </a:cubicBezTo>
                <a:cubicBezTo>
                  <a:pt x="450574" y="434671"/>
                  <a:pt x="430696" y="388289"/>
                  <a:pt x="412143" y="357809"/>
                </a:cubicBezTo>
                <a:cubicBezTo>
                  <a:pt x="393590" y="327329"/>
                  <a:pt x="373712" y="316727"/>
                  <a:pt x="340581" y="294198"/>
                </a:cubicBezTo>
                <a:cubicBezTo>
                  <a:pt x="307451" y="271669"/>
                  <a:pt x="261068" y="258418"/>
                  <a:pt x="213360" y="222637"/>
                </a:cubicBezTo>
                <a:cubicBezTo>
                  <a:pt x="165652" y="186856"/>
                  <a:pt x="88790" y="111318"/>
                  <a:pt x="54334" y="79513"/>
                </a:cubicBezTo>
                <a:cubicBezTo>
                  <a:pt x="19878" y="47708"/>
                  <a:pt x="13252" y="45057"/>
                  <a:pt x="6626" y="31805"/>
                </a:cubicBezTo>
                <a:cubicBezTo>
                  <a:pt x="0" y="18553"/>
                  <a:pt x="14578" y="0"/>
                  <a:pt x="14578" y="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任意多边形 4"/>
          <p:cNvSpPr>
            <a:spLocks noChangeArrowheads="1"/>
          </p:cNvSpPr>
          <p:nvPr/>
        </p:nvSpPr>
        <p:spPr bwMode="auto">
          <a:xfrm>
            <a:off x="6627813" y="1641475"/>
            <a:ext cx="684212" cy="596900"/>
          </a:xfrm>
          <a:custGeom>
            <a:avLst/>
            <a:gdLst>
              <a:gd name="T0" fmla="*/ 0 w 683812"/>
              <a:gd name="T1" fmla="*/ 0 h 596348"/>
              <a:gd name="T2" fmla="*/ 71562 w 683812"/>
              <a:gd name="T3" fmla="*/ 23854 h 596348"/>
              <a:gd name="T4" fmla="*/ 87465 w 683812"/>
              <a:gd name="T5" fmla="*/ 23854 h 596348"/>
              <a:gd name="T6" fmla="*/ 151075 w 683812"/>
              <a:gd name="T7" fmla="*/ 39757 h 596348"/>
              <a:gd name="T8" fmla="*/ 222637 w 683812"/>
              <a:gd name="T9" fmla="*/ 103367 h 596348"/>
              <a:gd name="T10" fmla="*/ 270345 w 683812"/>
              <a:gd name="T11" fmla="*/ 127221 h 596348"/>
              <a:gd name="T12" fmla="*/ 326004 w 683812"/>
              <a:gd name="T13" fmla="*/ 159026 h 596348"/>
              <a:gd name="T14" fmla="*/ 310101 w 683812"/>
              <a:gd name="T15" fmla="*/ 135172 h 596348"/>
              <a:gd name="T16" fmla="*/ 238539 w 683812"/>
              <a:gd name="T17" fmla="*/ 79513 h 596348"/>
              <a:gd name="T18" fmla="*/ 214686 w 683812"/>
              <a:gd name="T19" fmla="*/ 31805 h 596348"/>
              <a:gd name="T20" fmla="*/ 222637 w 683812"/>
              <a:gd name="T21" fmla="*/ 23854 h 596348"/>
              <a:gd name="T22" fmla="*/ 246491 w 683812"/>
              <a:gd name="T23" fmla="*/ 23854 h 596348"/>
              <a:gd name="T24" fmla="*/ 302150 w 683812"/>
              <a:gd name="T25" fmla="*/ 55659 h 596348"/>
              <a:gd name="T26" fmla="*/ 381663 w 683812"/>
              <a:gd name="T27" fmla="*/ 103367 h 596348"/>
              <a:gd name="T28" fmla="*/ 437322 w 683812"/>
              <a:gd name="T29" fmla="*/ 127221 h 596348"/>
              <a:gd name="T30" fmla="*/ 508884 w 683812"/>
              <a:gd name="T31" fmla="*/ 190831 h 596348"/>
              <a:gd name="T32" fmla="*/ 596348 w 683812"/>
              <a:gd name="T33" fmla="*/ 437322 h 596348"/>
              <a:gd name="T34" fmla="*/ 612251 w 683812"/>
              <a:gd name="T35" fmla="*/ 437322 h 596348"/>
              <a:gd name="T36" fmla="*/ 683812 w 683812"/>
              <a:gd name="T37" fmla="*/ 596348 h 596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3812" h="596348">
                <a:moveTo>
                  <a:pt x="0" y="0"/>
                </a:moveTo>
                <a:cubicBezTo>
                  <a:pt x="28492" y="9939"/>
                  <a:pt x="56985" y="19878"/>
                  <a:pt x="71562" y="23854"/>
                </a:cubicBezTo>
                <a:cubicBezTo>
                  <a:pt x="86140" y="27830"/>
                  <a:pt x="74213" y="21204"/>
                  <a:pt x="87465" y="23854"/>
                </a:cubicBezTo>
                <a:cubicBezTo>
                  <a:pt x="100717" y="26504"/>
                  <a:pt x="128546" y="26505"/>
                  <a:pt x="151075" y="39757"/>
                </a:cubicBezTo>
                <a:cubicBezTo>
                  <a:pt x="173604" y="53009"/>
                  <a:pt x="202759" y="88790"/>
                  <a:pt x="222637" y="103367"/>
                </a:cubicBezTo>
                <a:cubicBezTo>
                  <a:pt x="242515" y="117944"/>
                  <a:pt x="253117" y="117945"/>
                  <a:pt x="270345" y="127221"/>
                </a:cubicBezTo>
                <a:cubicBezTo>
                  <a:pt x="287573" y="136498"/>
                  <a:pt x="319378" y="157701"/>
                  <a:pt x="326004" y="159026"/>
                </a:cubicBezTo>
                <a:cubicBezTo>
                  <a:pt x="332630" y="160351"/>
                  <a:pt x="324678" y="148424"/>
                  <a:pt x="310101" y="135172"/>
                </a:cubicBezTo>
                <a:cubicBezTo>
                  <a:pt x="295524" y="121920"/>
                  <a:pt x="254441" y="96741"/>
                  <a:pt x="238539" y="79513"/>
                </a:cubicBezTo>
                <a:cubicBezTo>
                  <a:pt x="222637" y="62285"/>
                  <a:pt x="217336" y="41081"/>
                  <a:pt x="214686" y="31805"/>
                </a:cubicBezTo>
                <a:cubicBezTo>
                  <a:pt x="212036" y="22529"/>
                  <a:pt x="217336" y="25179"/>
                  <a:pt x="222637" y="23854"/>
                </a:cubicBezTo>
                <a:cubicBezTo>
                  <a:pt x="227938" y="22529"/>
                  <a:pt x="233239" y="18553"/>
                  <a:pt x="246491" y="23854"/>
                </a:cubicBezTo>
                <a:cubicBezTo>
                  <a:pt x="259743" y="29155"/>
                  <a:pt x="279621" y="42407"/>
                  <a:pt x="302150" y="55659"/>
                </a:cubicBezTo>
                <a:cubicBezTo>
                  <a:pt x="324679" y="68911"/>
                  <a:pt x="359135" y="91440"/>
                  <a:pt x="381663" y="103367"/>
                </a:cubicBezTo>
                <a:cubicBezTo>
                  <a:pt x="404191" y="115294"/>
                  <a:pt x="416118" y="112644"/>
                  <a:pt x="437322" y="127221"/>
                </a:cubicBezTo>
                <a:cubicBezTo>
                  <a:pt x="458526" y="141798"/>
                  <a:pt x="482380" y="139148"/>
                  <a:pt x="508884" y="190831"/>
                </a:cubicBezTo>
                <a:cubicBezTo>
                  <a:pt x="535388" y="242515"/>
                  <a:pt x="579120" y="396240"/>
                  <a:pt x="596348" y="437322"/>
                </a:cubicBezTo>
                <a:cubicBezTo>
                  <a:pt x="613576" y="478404"/>
                  <a:pt x="597674" y="410818"/>
                  <a:pt x="612251" y="437322"/>
                </a:cubicBezTo>
                <a:cubicBezTo>
                  <a:pt x="626828" y="463826"/>
                  <a:pt x="683812" y="596348"/>
                  <a:pt x="683812" y="596348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任意多边形 5"/>
          <p:cNvSpPr>
            <a:spLocks noChangeArrowheads="1"/>
          </p:cNvSpPr>
          <p:nvPr/>
        </p:nvSpPr>
        <p:spPr bwMode="auto">
          <a:xfrm>
            <a:off x="7439025" y="1673225"/>
            <a:ext cx="436563" cy="531813"/>
          </a:xfrm>
          <a:custGeom>
            <a:avLst/>
            <a:gdLst>
              <a:gd name="T0" fmla="*/ 0 w 435996"/>
              <a:gd name="T1" fmla="*/ 532738 h 532738"/>
              <a:gd name="T2" fmla="*/ 55659 w 435996"/>
              <a:gd name="T3" fmla="*/ 461176 h 532738"/>
              <a:gd name="T4" fmla="*/ 47708 w 435996"/>
              <a:gd name="T5" fmla="*/ 365760 h 532738"/>
              <a:gd name="T6" fmla="*/ 47708 w 435996"/>
              <a:gd name="T7" fmla="*/ 349858 h 532738"/>
              <a:gd name="T8" fmla="*/ 63611 w 435996"/>
              <a:gd name="T9" fmla="*/ 349858 h 532738"/>
              <a:gd name="T10" fmla="*/ 63611 w 435996"/>
              <a:gd name="T11" fmla="*/ 302150 h 532738"/>
              <a:gd name="T12" fmla="*/ 103367 w 435996"/>
              <a:gd name="T13" fmla="*/ 278296 h 532738"/>
              <a:gd name="T14" fmla="*/ 151075 w 435996"/>
              <a:gd name="T15" fmla="*/ 214686 h 532738"/>
              <a:gd name="T16" fmla="*/ 262393 w 435996"/>
              <a:gd name="T17" fmla="*/ 182880 h 532738"/>
              <a:gd name="T18" fmla="*/ 326004 w 435996"/>
              <a:gd name="T19" fmla="*/ 127221 h 532738"/>
              <a:gd name="T20" fmla="*/ 421419 w 435996"/>
              <a:gd name="T21" fmla="*/ 39757 h 532738"/>
              <a:gd name="T22" fmla="*/ 413468 w 435996"/>
              <a:gd name="T23" fmla="*/ 0 h 53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5996" h="532738">
                <a:moveTo>
                  <a:pt x="0" y="532738"/>
                </a:moveTo>
                <a:cubicBezTo>
                  <a:pt x="23854" y="510872"/>
                  <a:pt x="47708" y="489006"/>
                  <a:pt x="55659" y="461176"/>
                </a:cubicBezTo>
                <a:cubicBezTo>
                  <a:pt x="63610" y="433346"/>
                  <a:pt x="49033" y="384313"/>
                  <a:pt x="47708" y="365760"/>
                </a:cubicBezTo>
                <a:cubicBezTo>
                  <a:pt x="46383" y="347207"/>
                  <a:pt x="45058" y="352508"/>
                  <a:pt x="47708" y="349858"/>
                </a:cubicBezTo>
                <a:cubicBezTo>
                  <a:pt x="50359" y="347208"/>
                  <a:pt x="60961" y="357809"/>
                  <a:pt x="63611" y="349858"/>
                </a:cubicBezTo>
                <a:cubicBezTo>
                  <a:pt x="66261" y="341907"/>
                  <a:pt x="56985" y="314077"/>
                  <a:pt x="63611" y="302150"/>
                </a:cubicBezTo>
                <a:cubicBezTo>
                  <a:pt x="70237" y="290223"/>
                  <a:pt x="88790" y="292873"/>
                  <a:pt x="103367" y="278296"/>
                </a:cubicBezTo>
                <a:cubicBezTo>
                  <a:pt x="117944" y="263719"/>
                  <a:pt x="124571" y="230589"/>
                  <a:pt x="151075" y="214686"/>
                </a:cubicBezTo>
                <a:cubicBezTo>
                  <a:pt x="177579" y="198783"/>
                  <a:pt x="233238" y="197458"/>
                  <a:pt x="262393" y="182880"/>
                </a:cubicBezTo>
                <a:cubicBezTo>
                  <a:pt x="291548" y="168303"/>
                  <a:pt x="299500" y="151075"/>
                  <a:pt x="326004" y="127221"/>
                </a:cubicBezTo>
                <a:cubicBezTo>
                  <a:pt x="352508" y="103367"/>
                  <a:pt x="406842" y="60961"/>
                  <a:pt x="421419" y="39757"/>
                </a:cubicBezTo>
                <a:cubicBezTo>
                  <a:pt x="435996" y="18553"/>
                  <a:pt x="424732" y="9276"/>
                  <a:pt x="413468" y="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任意多边形 6"/>
          <p:cNvSpPr>
            <a:spLocks noChangeArrowheads="1"/>
          </p:cNvSpPr>
          <p:nvPr/>
        </p:nvSpPr>
        <p:spPr bwMode="auto">
          <a:xfrm>
            <a:off x="7532688" y="838200"/>
            <a:ext cx="328612" cy="869950"/>
          </a:xfrm>
          <a:custGeom>
            <a:avLst/>
            <a:gdLst>
              <a:gd name="T0" fmla="*/ 303475 w 327328"/>
              <a:gd name="T1" fmla="*/ 0 h 870668"/>
              <a:gd name="T2" fmla="*/ 176254 w 327328"/>
              <a:gd name="T3" fmla="*/ 39757 h 870668"/>
              <a:gd name="T4" fmla="*/ 49033 w 327328"/>
              <a:gd name="T5" fmla="*/ 230588 h 870668"/>
              <a:gd name="T6" fmla="*/ 9276 w 327328"/>
              <a:gd name="T7" fmla="*/ 429371 h 870668"/>
              <a:gd name="T8" fmla="*/ 104692 w 327328"/>
              <a:gd name="T9" fmla="*/ 683813 h 870668"/>
              <a:gd name="T10" fmla="*/ 104692 w 327328"/>
              <a:gd name="T11" fmla="*/ 747423 h 870668"/>
              <a:gd name="T12" fmla="*/ 128546 w 327328"/>
              <a:gd name="T13" fmla="*/ 699715 h 870668"/>
              <a:gd name="T14" fmla="*/ 120595 w 327328"/>
              <a:gd name="T15" fmla="*/ 811033 h 870668"/>
              <a:gd name="T16" fmla="*/ 80838 w 327328"/>
              <a:gd name="T17" fmla="*/ 842839 h 870668"/>
              <a:gd name="T18" fmla="*/ 168302 w 327328"/>
              <a:gd name="T19" fmla="*/ 811033 h 870668"/>
              <a:gd name="T20" fmla="*/ 216010 w 327328"/>
              <a:gd name="T21" fmla="*/ 779228 h 870668"/>
              <a:gd name="T22" fmla="*/ 168302 w 327328"/>
              <a:gd name="T23" fmla="*/ 866693 h 870668"/>
              <a:gd name="T24" fmla="*/ 231913 w 327328"/>
              <a:gd name="T25" fmla="*/ 787180 h 870668"/>
              <a:gd name="T26" fmla="*/ 216010 w 327328"/>
              <a:gd name="T27" fmla="*/ 866693 h 870668"/>
              <a:gd name="T28" fmla="*/ 247815 w 327328"/>
              <a:gd name="T29" fmla="*/ 811033 h 870668"/>
              <a:gd name="T30" fmla="*/ 327328 w 327328"/>
              <a:gd name="T31" fmla="*/ 842839 h 870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328" h="870668">
                <a:moveTo>
                  <a:pt x="303475" y="0"/>
                </a:moveTo>
                <a:cubicBezTo>
                  <a:pt x="261068" y="663"/>
                  <a:pt x="218661" y="1326"/>
                  <a:pt x="176254" y="39757"/>
                </a:cubicBezTo>
                <a:cubicBezTo>
                  <a:pt x="133847" y="78188"/>
                  <a:pt x="76863" y="165652"/>
                  <a:pt x="49033" y="230588"/>
                </a:cubicBezTo>
                <a:cubicBezTo>
                  <a:pt x="21203" y="295524"/>
                  <a:pt x="0" y="353834"/>
                  <a:pt x="9276" y="429371"/>
                </a:cubicBezTo>
                <a:cubicBezTo>
                  <a:pt x="18552" y="504908"/>
                  <a:pt x="88789" y="630804"/>
                  <a:pt x="104692" y="683813"/>
                </a:cubicBezTo>
                <a:cubicBezTo>
                  <a:pt x="120595" y="736822"/>
                  <a:pt x="100716" y="744773"/>
                  <a:pt x="104692" y="747423"/>
                </a:cubicBezTo>
                <a:cubicBezTo>
                  <a:pt x="108668" y="750073"/>
                  <a:pt x="125896" y="689113"/>
                  <a:pt x="128546" y="699715"/>
                </a:cubicBezTo>
                <a:cubicBezTo>
                  <a:pt x="131196" y="710317"/>
                  <a:pt x="128546" y="787179"/>
                  <a:pt x="120595" y="811033"/>
                </a:cubicBezTo>
                <a:cubicBezTo>
                  <a:pt x="112644" y="834887"/>
                  <a:pt x="72887" y="842839"/>
                  <a:pt x="80838" y="842839"/>
                </a:cubicBezTo>
                <a:cubicBezTo>
                  <a:pt x="88789" y="842839"/>
                  <a:pt x="145773" y="821635"/>
                  <a:pt x="168302" y="811033"/>
                </a:cubicBezTo>
                <a:cubicBezTo>
                  <a:pt x="190831" y="800431"/>
                  <a:pt x="216010" y="769951"/>
                  <a:pt x="216010" y="779228"/>
                </a:cubicBezTo>
                <a:cubicBezTo>
                  <a:pt x="216010" y="788505"/>
                  <a:pt x="165652" y="865368"/>
                  <a:pt x="168302" y="866693"/>
                </a:cubicBezTo>
                <a:cubicBezTo>
                  <a:pt x="170952" y="868018"/>
                  <a:pt x="223962" y="787180"/>
                  <a:pt x="231913" y="787180"/>
                </a:cubicBezTo>
                <a:cubicBezTo>
                  <a:pt x="239864" y="787180"/>
                  <a:pt x="213360" y="862718"/>
                  <a:pt x="216010" y="866693"/>
                </a:cubicBezTo>
                <a:cubicBezTo>
                  <a:pt x="218660" y="870668"/>
                  <a:pt x="229262" y="815009"/>
                  <a:pt x="247815" y="811033"/>
                </a:cubicBezTo>
                <a:cubicBezTo>
                  <a:pt x="266368" y="807057"/>
                  <a:pt x="296848" y="824948"/>
                  <a:pt x="327328" y="842839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任意多边形 8"/>
          <p:cNvSpPr>
            <a:spLocks noChangeArrowheads="1"/>
          </p:cNvSpPr>
          <p:nvPr/>
        </p:nvSpPr>
        <p:spPr bwMode="auto">
          <a:xfrm>
            <a:off x="7821613" y="836613"/>
            <a:ext cx="846137" cy="3038475"/>
          </a:xfrm>
          <a:custGeom>
            <a:avLst/>
            <a:gdLst>
              <a:gd name="T0" fmla="*/ 0 w 846814"/>
              <a:gd name="T1" fmla="*/ 1325 h 3038724"/>
              <a:gd name="T2" fmla="*/ 87464 w 846814"/>
              <a:gd name="T3" fmla="*/ 1325 h 3038724"/>
              <a:gd name="T4" fmla="*/ 159026 w 846814"/>
              <a:gd name="T5" fmla="*/ 9277 h 3038724"/>
              <a:gd name="T6" fmla="*/ 230588 w 846814"/>
              <a:gd name="T7" fmla="*/ 25179 h 3038724"/>
              <a:gd name="T8" fmla="*/ 349857 w 846814"/>
              <a:gd name="T9" fmla="*/ 136498 h 3038724"/>
              <a:gd name="T10" fmla="*/ 437322 w 846814"/>
              <a:gd name="T11" fmla="*/ 390939 h 3038724"/>
              <a:gd name="T12" fmla="*/ 437322 w 846814"/>
              <a:gd name="T13" fmla="*/ 581771 h 3038724"/>
              <a:gd name="T14" fmla="*/ 389614 w 846814"/>
              <a:gd name="T15" fmla="*/ 724894 h 3038724"/>
              <a:gd name="T16" fmla="*/ 453224 w 846814"/>
              <a:gd name="T17" fmla="*/ 764651 h 3038724"/>
              <a:gd name="T18" fmla="*/ 485030 w 846814"/>
              <a:gd name="T19" fmla="*/ 788505 h 3038724"/>
              <a:gd name="T20" fmla="*/ 636104 w 846814"/>
              <a:gd name="T21" fmla="*/ 804407 h 3038724"/>
              <a:gd name="T22" fmla="*/ 763325 w 846814"/>
              <a:gd name="T23" fmla="*/ 836212 h 3038724"/>
              <a:gd name="T24" fmla="*/ 803082 w 846814"/>
              <a:gd name="T25" fmla="*/ 899823 h 3038724"/>
              <a:gd name="T26" fmla="*/ 826936 w 846814"/>
              <a:gd name="T27" fmla="*/ 1027044 h 3038724"/>
              <a:gd name="T28" fmla="*/ 842838 w 846814"/>
              <a:gd name="T29" fmla="*/ 1122459 h 3038724"/>
              <a:gd name="T30" fmla="*/ 803082 w 846814"/>
              <a:gd name="T31" fmla="*/ 1512073 h 3038724"/>
              <a:gd name="T32" fmla="*/ 715617 w 846814"/>
              <a:gd name="T33" fmla="*/ 1853979 h 3038724"/>
              <a:gd name="T34" fmla="*/ 636104 w 846814"/>
              <a:gd name="T35" fmla="*/ 2013005 h 3038724"/>
              <a:gd name="T36" fmla="*/ 492981 w 846814"/>
              <a:gd name="T37" fmla="*/ 2028908 h 3038724"/>
              <a:gd name="T38" fmla="*/ 485030 w 846814"/>
              <a:gd name="T39" fmla="*/ 2084567 h 3038724"/>
              <a:gd name="T40" fmla="*/ 508883 w 846814"/>
              <a:gd name="T41" fmla="*/ 2283350 h 3038724"/>
              <a:gd name="T42" fmla="*/ 508883 w 846814"/>
              <a:gd name="T43" fmla="*/ 2553694 h 3038724"/>
              <a:gd name="T44" fmla="*/ 540689 w 846814"/>
              <a:gd name="T45" fmla="*/ 2617305 h 3038724"/>
              <a:gd name="T46" fmla="*/ 492981 w 846814"/>
              <a:gd name="T47" fmla="*/ 2625256 h 3038724"/>
              <a:gd name="T48" fmla="*/ 445273 w 846814"/>
              <a:gd name="T49" fmla="*/ 2641158 h 3038724"/>
              <a:gd name="T50" fmla="*/ 461176 w 846814"/>
              <a:gd name="T51" fmla="*/ 2696818 h 3038724"/>
              <a:gd name="T52" fmla="*/ 445273 w 846814"/>
              <a:gd name="T53" fmla="*/ 2744525 h 3038724"/>
              <a:gd name="T54" fmla="*/ 445273 w 846814"/>
              <a:gd name="T55" fmla="*/ 2784282 h 3038724"/>
              <a:gd name="T56" fmla="*/ 445273 w 846814"/>
              <a:gd name="T57" fmla="*/ 2887649 h 3038724"/>
              <a:gd name="T58" fmla="*/ 437322 w 846814"/>
              <a:gd name="T59" fmla="*/ 3038724 h 3038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46814" h="3038724">
                <a:moveTo>
                  <a:pt x="0" y="1325"/>
                </a:moveTo>
                <a:cubicBezTo>
                  <a:pt x="31142" y="1325"/>
                  <a:pt x="60960" y="0"/>
                  <a:pt x="87464" y="1325"/>
                </a:cubicBezTo>
                <a:cubicBezTo>
                  <a:pt x="113968" y="2650"/>
                  <a:pt x="135172" y="5301"/>
                  <a:pt x="159026" y="9277"/>
                </a:cubicBezTo>
                <a:cubicBezTo>
                  <a:pt x="182880" y="13253"/>
                  <a:pt x="198783" y="3976"/>
                  <a:pt x="230588" y="25179"/>
                </a:cubicBezTo>
                <a:cubicBezTo>
                  <a:pt x="262393" y="46382"/>
                  <a:pt x="315401" y="75538"/>
                  <a:pt x="349857" y="136498"/>
                </a:cubicBezTo>
                <a:cubicBezTo>
                  <a:pt x="384313" y="197458"/>
                  <a:pt x="422744" y="316727"/>
                  <a:pt x="437322" y="390939"/>
                </a:cubicBezTo>
                <a:cubicBezTo>
                  <a:pt x="451900" y="465151"/>
                  <a:pt x="445273" y="526112"/>
                  <a:pt x="437322" y="581771"/>
                </a:cubicBezTo>
                <a:cubicBezTo>
                  <a:pt x="429371" y="637430"/>
                  <a:pt x="386964" y="694414"/>
                  <a:pt x="389614" y="724894"/>
                </a:cubicBezTo>
                <a:cubicBezTo>
                  <a:pt x="392264" y="755374"/>
                  <a:pt x="437321" y="754049"/>
                  <a:pt x="453224" y="764651"/>
                </a:cubicBezTo>
                <a:cubicBezTo>
                  <a:pt x="469127" y="775253"/>
                  <a:pt x="454550" y="781879"/>
                  <a:pt x="485030" y="788505"/>
                </a:cubicBezTo>
                <a:cubicBezTo>
                  <a:pt x="515510" y="795131"/>
                  <a:pt x="589722" y="796456"/>
                  <a:pt x="636104" y="804407"/>
                </a:cubicBezTo>
                <a:cubicBezTo>
                  <a:pt x="682486" y="812358"/>
                  <a:pt x="735495" y="820309"/>
                  <a:pt x="763325" y="836212"/>
                </a:cubicBezTo>
                <a:cubicBezTo>
                  <a:pt x="791155" y="852115"/>
                  <a:pt x="792480" y="868018"/>
                  <a:pt x="803082" y="899823"/>
                </a:cubicBezTo>
                <a:cubicBezTo>
                  <a:pt x="813684" y="931628"/>
                  <a:pt x="820310" y="989938"/>
                  <a:pt x="826936" y="1027044"/>
                </a:cubicBezTo>
                <a:cubicBezTo>
                  <a:pt x="833562" y="1064150"/>
                  <a:pt x="846814" y="1041621"/>
                  <a:pt x="842838" y="1122459"/>
                </a:cubicBezTo>
                <a:cubicBezTo>
                  <a:pt x="838862" y="1203297"/>
                  <a:pt x="824286" y="1390153"/>
                  <a:pt x="803082" y="1512073"/>
                </a:cubicBezTo>
                <a:cubicBezTo>
                  <a:pt x="781879" y="1633993"/>
                  <a:pt x="743447" y="1770490"/>
                  <a:pt x="715617" y="1853979"/>
                </a:cubicBezTo>
                <a:cubicBezTo>
                  <a:pt x="687787" y="1937468"/>
                  <a:pt x="673210" y="1983850"/>
                  <a:pt x="636104" y="2013005"/>
                </a:cubicBezTo>
                <a:cubicBezTo>
                  <a:pt x="598998" y="2042160"/>
                  <a:pt x="518160" y="2016981"/>
                  <a:pt x="492981" y="2028908"/>
                </a:cubicBezTo>
                <a:cubicBezTo>
                  <a:pt x="467802" y="2040835"/>
                  <a:pt x="482380" y="2042160"/>
                  <a:pt x="485030" y="2084567"/>
                </a:cubicBezTo>
                <a:cubicBezTo>
                  <a:pt x="487680" y="2126974"/>
                  <a:pt x="504908" y="2205162"/>
                  <a:pt x="508883" y="2283350"/>
                </a:cubicBezTo>
                <a:cubicBezTo>
                  <a:pt x="512858" y="2361538"/>
                  <a:pt x="503582" y="2498035"/>
                  <a:pt x="508883" y="2553694"/>
                </a:cubicBezTo>
                <a:cubicBezTo>
                  <a:pt x="514184" y="2609353"/>
                  <a:pt x="543339" y="2605378"/>
                  <a:pt x="540689" y="2617305"/>
                </a:cubicBezTo>
                <a:cubicBezTo>
                  <a:pt x="538039" y="2629232"/>
                  <a:pt x="508884" y="2621281"/>
                  <a:pt x="492981" y="2625256"/>
                </a:cubicBezTo>
                <a:cubicBezTo>
                  <a:pt x="477078" y="2629231"/>
                  <a:pt x="450574" y="2629231"/>
                  <a:pt x="445273" y="2641158"/>
                </a:cubicBezTo>
                <a:cubicBezTo>
                  <a:pt x="439972" y="2653085"/>
                  <a:pt x="461176" y="2679590"/>
                  <a:pt x="461176" y="2696818"/>
                </a:cubicBezTo>
                <a:cubicBezTo>
                  <a:pt x="461176" y="2714046"/>
                  <a:pt x="447924" y="2729948"/>
                  <a:pt x="445273" y="2744525"/>
                </a:cubicBezTo>
                <a:cubicBezTo>
                  <a:pt x="442622" y="2759102"/>
                  <a:pt x="445273" y="2784282"/>
                  <a:pt x="445273" y="2784282"/>
                </a:cubicBezTo>
                <a:cubicBezTo>
                  <a:pt x="445273" y="2808136"/>
                  <a:pt x="446598" y="2845242"/>
                  <a:pt x="445273" y="2887649"/>
                </a:cubicBezTo>
                <a:cubicBezTo>
                  <a:pt x="443948" y="2930056"/>
                  <a:pt x="440635" y="2984390"/>
                  <a:pt x="437322" y="3038724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任意多边形 9"/>
          <p:cNvSpPr>
            <a:spLocks noChangeArrowheads="1"/>
          </p:cNvSpPr>
          <p:nvPr/>
        </p:nvSpPr>
        <p:spPr bwMode="auto">
          <a:xfrm>
            <a:off x="8121650" y="3843338"/>
            <a:ext cx="358775" cy="2647950"/>
          </a:xfrm>
          <a:custGeom>
            <a:avLst/>
            <a:gdLst>
              <a:gd name="T0" fmla="*/ 144448 w 359133"/>
              <a:gd name="T1" fmla="*/ 0 h 2647785"/>
              <a:gd name="T2" fmla="*/ 128545 w 359133"/>
              <a:gd name="T3" fmla="*/ 135173 h 2647785"/>
              <a:gd name="T4" fmla="*/ 41081 w 359133"/>
              <a:gd name="T5" fmla="*/ 500933 h 2647785"/>
              <a:gd name="T6" fmla="*/ 41081 w 359133"/>
              <a:gd name="T7" fmla="*/ 580446 h 2647785"/>
              <a:gd name="T8" fmla="*/ 33130 w 359133"/>
              <a:gd name="T9" fmla="*/ 628153 h 2647785"/>
              <a:gd name="T10" fmla="*/ 1325 w 359133"/>
              <a:gd name="T11" fmla="*/ 707667 h 2647785"/>
              <a:gd name="T12" fmla="*/ 25178 w 359133"/>
              <a:gd name="T13" fmla="*/ 763326 h 2647785"/>
              <a:gd name="T14" fmla="*/ 1325 w 359133"/>
              <a:gd name="T15" fmla="*/ 787180 h 2647785"/>
              <a:gd name="T16" fmla="*/ 25178 w 359133"/>
              <a:gd name="T17" fmla="*/ 914400 h 2647785"/>
              <a:gd name="T18" fmla="*/ 41081 w 359133"/>
              <a:gd name="T19" fmla="*/ 962108 h 2647785"/>
              <a:gd name="T20" fmla="*/ 9276 w 359133"/>
              <a:gd name="T21" fmla="*/ 1009816 h 2647785"/>
              <a:gd name="T22" fmla="*/ 41081 w 359133"/>
              <a:gd name="T23" fmla="*/ 1129086 h 2647785"/>
              <a:gd name="T24" fmla="*/ 49032 w 359133"/>
              <a:gd name="T25" fmla="*/ 1200647 h 2647785"/>
              <a:gd name="T26" fmla="*/ 33130 w 359133"/>
              <a:gd name="T27" fmla="*/ 1240404 h 2647785"/>
              <a:gd name="T28" fmla="*/ 49032 w 359133"/>
              <a:gd name="T29" fmla="*/ 1319917 h 2647785"/>
              <a:gd name="T30" fmla="*/ 64935 w 359133"/>
              <a:gd name="T31" fmla="*/ 1749287 h 2647785"/>
              <a:gd name="T32" fmla="*/ 41081 w 359133"/>
              <a:gd name="T33" fmla="*/ 1940119 h 2647785"/>
              <a:gd name="T34" fmla="*/ 112643 w 359133"/>
              <a:gd name="T35" fmla="*/ 2186609 h 2647785"/>
              <a:gd name="T36" fmla="*/ 184205 w 359133"/>
              <a:gd name="T37" fmla="*/ 2425148 h 2647785"/>
              <a:gd name="T38" fmla="*/ 184205 w 359133"/>
              <a:gd name="T39" fmla="*/ 2512613 h 2647785"/>
              <a:gd name="T40" fmla="*/ 239864 w 359133"/>
              <a:gd name="T41" fmla="*/ 2552369 h 2647785"/>
              <a:gd name="T42" fmla="*/ 359133 w 359133"/>
              <a:gd name="T43" fmla="*/ 2647785 h 2647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9133" h="2647785">
                <a:moveTo>
                  <a:pt x="144448" y="0"/>
                </a:moveTo>
                <a:cubicBezTo>
                  <a:pt x="145110" y="25842"/>
                  <a:pt x="145773" y="51684"/>
                  <a:pt x="128545" y="135173"/>
                </a:cubicBezTo>
                <a:cubicBezTo>
                  <a:pt x="111317" y="218662"/>
                  <a:pt x="55658" y="426721"/>
                  <a:pt x="41081" y="500933"/>
                </a:cubicBezTo>
                <a:cubicBezTo>
                  <a:pt x="26504" y="575145"/>
                  <a:pt x="42406" y="559243"/>
                  <a:pt x="41081" y="580446"/>
                </a:cubicBezTo>
                <a:cubicBezTo>
                  <a:pt x="39756" y="601649"/>
                  <a:pt x="39756" y="606950"/>
                  <a:pt x="33130" y="628153"/>
                </a:cubicBezTo>
                <a:cubicBezTo>
                  <a:pt x="26504" y="649356"/>
                  <a:pt x="2650" y="685138"/>
                  <a:pt x="1325" y="707667"/>
                </a:cubicBezTo>
                <a:cubicBezTo>
                  <a:pt x="0" y="730196"/>
                  <a:pt x="25178" y="750074"/>
                  <a:pt x="25178" y="763326"/>
                </a:cubicBezTo>
                <a:cubicBezTo>
                  <a:pt x="25178" y="776578"/>
                  <a:pt x="1325" y="762001"/>
                  <a:pt x="1325" y="787180"/>
                </a:cubicBezTo>
                <a:cubicBezTo>
                  <a:pt x="1325" y="812359"/>
                  <a:pt x="18552" y="885245"/>
                  <a:pt x="25178" y="914400"/>
                </a:cubicBezTo>
                <a:cubicBezTo>
                  <a:pt x="31804" y="943555"/>
                  <a:pt x="43731" y="946205"/>
                  <a:pt x="41081" y="962108"/>
                </a:cubicBezTo>
                <a:cubicBezTo>
                  <a:pt x="38431" y="978011"/>
                  <a:pt x="9276" y="981986"/>
                  <a:pt x="9276" y="1009816"/>
                </a:cubicBezTo>
                <a:cubicBezTo>
                  <a:pt x="9276" y="1037646"/>
                  <a:pt x="34455" y="1097281"/>
                  <a:pt x="41081" y="1129086"/>
                </a:cubicBezTo>
                <a:cubicBezTo>
                  <a:pt x="47707" y="1160891"/>
                  <a:pt x="50357" y="1182094"/>
                  <a:pt x="49032" y="1200647"/>
                </a:cubicBezTo>
                <a:cubicBezTo>
                  <a:pt x="47707" y="1219200"/>
                  <a:pt x="33130" y="1220526"/>
                  <a:pt x="33130" y="1240404"/>
                </a:cubicBezTo>
                <a:cubicBezTo>
                  <a:pt x="33130" y="1260282"/>
                  <a:pt x="43731" y="1235103"/>
                  <a:pt x="49032" y="1319917"/>
                </a:cubicBezTo>
                <a:cubicBezTo>
                  <a:pt x="54333" y="1404731"/>
                  <a:pt x="66260" y="1645920"/>
                  <a:pt x="64935" y="1749287"/>
                </a:cubicBezTo>
                <a:cubicBezTo>
                  <a:pt x="63610" y="1852654"/>
                  <a:pt x="33130" y="1867232"/>
                  <a:pt x="41081" y="1940119"/>
                </a:cubicBezTo>
                <a:cubicBezTo>
                  <a:pt x="49032" y="2013006"/>
                  <a:pt x="88789" y="2105771"/>
                  <a:pt x="112643" y="2186609"/>
                </a:cubicBezTo>
                <a:cubicBezTo>
                  <a:pt x="136497" y="2267447"/>
                  <a:pt x="172278" y="2370814"/>
                  <a:pt x="184205" y="2425148"/>
                </a:cubicBezTo>
                <a:cubicBezTo>
                  <a:pt x="196132" y="2479482"/>
                  <a:pt x="174929" y="2491410"/>
                  <a:pt x="184205" y="2512613"/>
                </a:cubicBezTo>
                <a:cubicBezTo>
                  <a:pt x="193481" y="2533816"/>
                  <a:pt x="210709" y="2529840"/>
                  <a:pt x="239864" y="2552369"/>
                </a:cubicBezTo>
                <a:cubicBezTo>
                  <a:pt x="269019" y="2574898"/>
                  <a:pt x="314076" y="2611341"/>
                  <a:pt x="359133" y="264778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任意多边形 10"/>
          <p:cNvSpPr>
            <a:spLocks noChangeArrowheads="1"/>
          </p:cNvSpPr>
          <p:nvPr/>
        </p:nvSpPr>
        <p:spPr bwMode="auto">
          <a:xfrm>
            <a:off x="7821613" y="5703888"/>
            <a:ext cx="658812" cy="838200"/>
          </a:xfrm>
          <a:custGeom>
            <a:avLst/>
            <a:gdLst>
              <a:gd name="T0" fmla="*/ 0 w 659958"/>
              <a:gd name="T1" fmla="*/ 0 h 837537"/>
              <a:gd name="T2" fmla="*/ 31805 w 659958"/>
              <a:gd name="T3" fmla="*/ 119269 h 837537"/>
              <a:gd name="T4" fmla="*/ 31805 w 659958"/>
              <a:gd name="T5" fmla="*/ 389614 h 837537"/>
              <a:gd name="T6" fmla="*/ 47708 w 659958"/>
              <a:gd name="T7" fmla="*/ 580445 h 837537"/>
              <a:gd name="T8" fmla="*/ 143123 w 659958"/>
              <a:gd name="T9" fmla="*/ 675861 h 837537"/>
              <a:gd name="T10" fmla="*/ 143123 w 659958"/>
              <a:gd name="T11" fmla="*/ 723568 h 837537"/>
              <a:gd name="T12" fmla="*/ 174929 w 659958"/>
              <a:gd name="T13" fmla="*/ 723568 h 837537"/>
              <a:gd name="T14" fmla="*/ 182880 w 659958"/>
              <a:gd name="T15" fmla="*/ 707666 h 837537"/>
              <a:gd name="T16" fmla="*/ 238539 w 659958"/>
              <a:gd name="T17" fmla="*/ 723568 h 837537"/>
              <a:gd name="T18" fmla="*/ 286247 w 659958"/>
              <a:gd name="T19" fmla="*/ 723568 h 837537"/>
              <a:gd name="T20" fmla="*/ 357809 w 659958"/>
              <a:gd name="T21" fmla="*/ 811033 h 837537"/>
              <a:gd name="T22" fmla="*/ 564543 w 659958"/>
              <a:gd name="T23" fmla="*/ 834887 h 837537"/>
              <a:gd name="T24" fmla="*/ 636104 w 659958"/>
              <a:gd name="T25" fmla="*/ 826935 h 837537"/>
              <a:gd name="T26" fmla="*/ 659958 w 659958"/>
              <a:gd name="T27" fmla="*/ 795130 h 837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9958" h="837537">
                <a:moveTo>
                  <a:pt x="0" y="0"/>
                </a:moveTo>
                <a:cubicBezTo>
                  <a:pt x="13252" y="27166"/>
                  <a:pt x="26504" y="54333"/>
                  <a:pt x="31805" y="119269"/>
                </a:cubicBezTo>
                <a:cubicBezTo>
                  <a:pt x="37106" y="184205"/>
                  <a:pt x="29155" y="312751"/>
                  <a:pt x="31805" y="389614"/>
                </a:cubicBezTo>
                <a:cubicBezTo>
                  <a:pt x="34456" y="466477"/>
                  <a:pt x="29155" y="532737"/>
                  <a:pt x="47708" y="580445"/>
                </a:cubicBezTo>
                <a:cubicBezTo>
                  <a:pt x="66261" y="628153"/>
                  <a:pt x="127221" y="652007"/>
                  <a:pt x="143123" y="675861"/>
                </a:cubicBezTo>
                <a:cubicBezTo>
                  <a:pt x="159025" y="699715"/>
                  <a:pt x="137822" y="715617"/>
                  <a:pt x="143123" y="723568"/>
                </a:cubicBezTo>
                <a:cubicBezTo>
                  <a:pt x="148424" y="731519"/>
                  <a:pt x="168303" y="726218"/>
                  <a:pt x="174929" y="723568"/>
                </a:cubicBezTo>
                <a:cubicBezTo>
                  <a:pt x="181555" y="720918"/>
                  <a:pt x="172278" y="707666"/>
                  <a:pt x="182880" y="707666"/>
                </a:cubicBezTo>
                <a:cubicBezTo>
                  <a:pt x="193482" y="707666"/>
                  <a:pt x="221311" y="720918"/>
                  <a:pt x="238539" y="723568"/>
                </a:cubicBezTo>
                <a:cubicBezTo>
                  <a:pt x="255767" y="726218"/>
                  <a:pt x="266369" y="708991"/>
                  <a:pt x="286247" y="723568"/>
                </a:cubicBezTo>
                <a:cubicBezTo>
                  <a:pt x="306125" y="738146"/>
                  <a:pt x="311426" y="792480"/>
                  <a:pt x="357809" y="811033"/>
                </a:cubicBezTo>
                <a:cubicBezTo>
                  <a:pt x="404192" y="829586"/>
                  <a:pt x="518161" y="832237"/>
                  <a:pt x="564543" y="834887"/>
                </a:cubicBezTo>
                <a:cubicBezTo>
                  <a:pt x="610925" y="837537"/>
                  <a:pt x="620202" y="833561"/>
                  <a:pt x="636104" y="826935"/>
                </a:cubicBezTo>
                <a:cubicBezTo>
                  <a:pt x="652006" y="820309"/>
                  <a:pt x="655982" y="807719"/>
                  <a:pt x="659958" y="79513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11"/>
          <p:cNvSpPr>
            <a:spLocks noChangeArrowheads="1"/>
          </p:cNvSpPr>
          <p:nvPr/>
        </p:nvSpPr>
        <p:spPr bwMode="auto">
          <a:xfrm>
            <a:off x="7550150" y="5695950"/>
            <a:ext cx="290513" cy="835025"/>
          </a:xfrm>
          <a:custGeom>
            <a:avLst/>
            <a:gdLst>
              <a:gd name="T0" fmla="*/ 278295 w 290223"/>
              <a:gd name="T1" fmla="*/ 0 h 834887"/>
              <a:gd name="T2" fmla="*/ 262393 w 290223"/>
              <a:gd name="T3" fmla="*/ 198783 h 834887"/>
              <a:gd name="T4" fmla="*/ 254441 w 290223"/>
              <a:gd name="T5" fmla="*/ 341906 h 834887"/>
              <a:gd name="T6" fmla="*/ 278295 w 290223"/>
              <a:gd name="T7" fmla="*/ 516835 h 834887"/>
              <a:gd name="T8" fmla="*/ 286247 w 290223"/>
              <a:gd name="T9" fmla="*/ 588397 h 834887"/>
              <a:gd name="T10" fmla="*/ 254441 w 290223"/>
              <a:gd name="T11" fmla="*/ 596348 h 834887"/>
              <a:gd name="T12" fmla="*/ 230587 w 290223"/>
              <a:gd name="T13" fmla="*/ 659959 h 834887"/>
              <a:gd name="T14" fmla="*/ 230587 w 290223"/>
              <a:gd name="T15" fmla="*/ 683813 h 834887"/>
              <a:gd name="T16" fmla="*/ 214685 w 290223"/>
              <a:gd name="T17" fmla="*/ 683813 h 834887"/>
              <a:gd name="T18" fmla="*/ 198782 w 290223"/>
              <a:gd name="T19" fmla="*/ 675861 h 834887"/>
              <a:gd name="T20" fmla="*/ 190831 w 290223"/>
              <a:gd name="T21" fmla="*/ 779228 h 834887"/>
              <a:gd name="T22" fmla="*/ 79513 w 290223"/>
              <a:gd name="T23" fmla="*/ 826936 h 834887"/>
              <a:gd name="T24" fmla="*/ 0 w 290223"/>
              <a:gd name="T25" fmla="*/ 826936 h 834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0223" h="834887">
                <a:moveTo>
                  <a:pt x="278295" y="0"/>
                </a:moveTo>
                <a:cubicBezTo>
                  <a:pt x="272332" y="70899"/>
                  <a:pt x="266369" y="141799"/>
                  <a:pt x="262393" y="198783"/>
                </a:cubicBezTo>
                <a:cubicBezTo>
                  <a:pt x="258417" y="255767"/>
                  <a:pt x="251791" y="288897"/>
                  <a:pt x="254441" y="341906"/>
                </a:cubicBezTo>
                <a:cubicBezTo>
                  <a:pt x="257091" y="394915"/>
                  <a:pt x="272994" y="475753"/>
                  <a:pt x="278295" y="516835"/>
                </a:cubicBezTo>
                <a:cubicBezTo>
                  <a:pt x="283596" y="557917"/>
                  <a:pt x="290223" y="575145"/>
                  <a:pt x="286247" y="588397"/>
                </a:cubicBezTo>
                <a:cubicBezTo>
                  <a:pt x="282271" y="601649"/>
                  <a:pt x="263718" y="584421"/>
                  <a:pt x="254441" y="596348"/>
                </a:cubicBezTo>
                <a:cubicBezTo>
                  <a:pt x="245164" y="608275"/>
                  <a:pt x="234563" y="645382"/>
                  <a:pt x="230587" y="659959"/>
                </a:cubicBezTo>
                <a:cubicBezTo>
                  <a:pt x="226611" y="674537"/>
                  <a:pt x="233237" y="679837"/>
                  <a:pt x="230587" y="683813"/>
                </a:cubicBezTo>
                <a:cubicBezTo>
                  <a:pt x="227937" y="687789"/>
                  <a:pt x="219986" y="685138"/>
                  <a:pt x="214685" y="683813"/>
                </a:cubicBezTo>
                <a:cubicBezTo>
                  <a:pt x="209384" y="682488"/>
                  <a:pt x="202758" y="659959"/>
                  <a:pt x="198782" y="675861"/>
                </a:cubicBezTo>
                <a:cubicBezTo>
                  <a:pt x="194806" y="691763"/>
                  <a:pt x="210709" y="754049"/>
                  <a:pt x="190831" y="779228"/>
                </a:cubicBezTo>
                <a:cubicBezTo>
                  <a:pt x="170953" y="804407"/>
                  <a:pt x="111318" y="818985"/>
                  <a:pt x="79513" y="826936"/>
                </a:cubicBezTo>
                <a:cubicBezTo>
                  <a:pt x="47708" y="834887"/>
                  <a:pt x="23854" y="830911"/>
                  <a:pt x="0" y="82693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任意多边形 12"/>
          <p:cNvSpPr>
            <a:spLocks noChangeArrowheads="1"/>
          </p:cNvSpPr>
          <p:nvPr/>
        </p:nvSpPr>
        <p:spPr bwMode="auto">
          <a:xfrm>
            <a:off x="7308850" y="2197100"/>
            <a:ext cx="139700" cy="211138"/>
          </a:xfrm>
          <a:custGeom>
            <a:avLst/>
            <a:gdLst>
              <a:gd name="T0" fmla="*/ 0 w 138676"/>
              <a:gd name="T1" fmla="*/ 30336 h 210182"/>
              <a:gd name="T2" fmla="*/ 43336 w 138676"/>
              <a:gd name="T3" fmla="*/ 117009 h 210182"/>
              <a:gd name="T4" fmla="*/ 99674 w 138676"/>
              <a:gd name="T5" fmla="*/ 203682 h 210182"/>
              <a:gd name="T6" fmla="*/ 117008 w 138676"/>
              <a:gd name="T7" fmla="*/ 78006 h 210182"/>
              <a:gd name="T8" fmla="*/ 138676 w 138676"/>
              <a:gd name="T9" fmla="*/ 0 h 210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676" h="210182">
                <a:moveTo>
                  <a:pt x="0" y="30336"/>
                </a:moveTo>
                <a:cubicBezTo>
                  <a:pt x="13362" y="59227"/>
                  <a:pt x="26724" y="88118"/>
                  <a:pt x="43336" y="117009"/>
                </a:cubicBezTo>
                <a:cubicBezTo>
                  <a:pt x="59948" y="145900"/>
                  <a:pt x="87395" y="210182"/>
                  <a:pt x="99674" y="203682"/>
                </a:cubicBezTo>
                <a:cubicBezTo>
                  <a:pt x="111953" y="197182"/>
                  <a:pt x="110508" y="111953"/>
                  <a:pt x="117008" y="78006"/>
                </a:cubicBezTo>
                <a:cubicBezTo>
                  <a:pt x="123508" y="44059"/>
                  <a:pt x="131092" y="22029"/>
                  <a:pt x="138676" y="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矩形 13"/>
          <p:cNvSpPr>
            <a:spLocks noChangeArrowheads="1"/>
          </p:cNvSpPr>
          <p:nvPr/>
        </p:nvSpPr>
        <p:spPr bwMode="auto">
          <a:xfrm>
            <a:off x="1468438" y="1201738"/>
            <a:ext cx="44180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3050" indent="-273050">
              <a:spcBef>
                <a:spcPct val="20000"/>
              </a:spcBef>
              <a:buSzPct val="95000"/>
            </a:pPr>
            <a:r>
              <a:rPr lang="en-US" altLang="zh-CN" sz="4800" b="1">
                <a:solidFill>
                  <a:srgbClr val="DEC1A2"/>
                </a:solidFill>
                <a:latin typeface="微软雅黑" pitchFamily="34" charset="-122"/>
                <a:ea typeface="微软雅黑" pitchFamily="34" charset="-122"/>
              </a:rPr>
              <a:t>PowerPoint?</a:t>
            </a:r>
          </a:p>
          <a:p>
            <a:pPr marL="273050" indent="-273050">
              <a:spcBef>
                <a:spcPct val="20000"/>
              </a:spcBef>
              <a:buSzPct val="95000"/>
            </a:pPr>
            <a:r>
              <a:rPr lang="en-US" altLang="zh-CN" sz="4800" b="1">
                <a:solidFill>
                  <a:srgbClr val="DEC1A2"/>
                </a:solidFill>
                <a:latin typeface="微软雅黑" pitchFamily="34" charset="-122"/>
                <a:ea typeface="微软雅黑" pitchFamily="34" charset="-122"/>
              </a:rPr>
              <a:t>PPT?</a:t>
            </a:r>
          </a:p>
        </p:txBody>
      </p:sp>
      <p:sp>
        <p:nvSpPr>
          <p:cNvPr id="21516" name="矩形 14"/>
          <p:cNvSpPr>
            <a:spLocks noChangeArrowheads="1"/>
          </p:cNvSpPr>
          <p:nvPr/>
        </p:nvSpPr>
        <p:spPr bwMode="auto">
          <a:xfrm>
            <a:off x="1176338" y="4049713"/>
            <a:ext cx="53308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（全名：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  <a:hlinkClick r:id="rId2" action="ppaction://hlinkfile"/>
              </a:rPr>
              <a:t>PowerPoint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）是美国微软公司出品的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办公软件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系列重要组件之一（另外还有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  <a:hlinkClick r:id="rId4" action="ppaction://hlinkfile"/>
              </a:rPr>
              <a:t>Excel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  <a:hlinkClick r:id="rId5" action="ppaction://hlinkfile"/>
              </a:rPr>
              <a:t>Word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等）；最常用的就是用来制作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hlinkClick r:id="rId6" action="ppaction://hlinkfile"/>
              </a:rPr>
              <a:t>幻灯片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473075" y="434975"/>
            <a:ext cx="7786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3050" indent="-273050">
              <a:spcBef>
                <a:spcPct val="20000"/>
              </a:spcBef>
              <a:buSzPct val="95000"/>
            </a:pP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电子幻灯片</a:t>
            </a:r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=PPT+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</a:t>
            </a:r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投影仪</a:t>
            </a:r>
            <a:endParaRPr 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30" name="Picture 2" descr="http://bermangraphics.com/images/JurySlid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054100"/>
            <a:ext cx="5845175" cy="571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10"/>
          <p:cNvSpPr>
            <a:spLocks noChangeArrowheads="1"/>
          </p:cNvSpPr>
          <p:nvPr/>
        </p:nvSpPr>
        <p:spPr bwMode="auto">
          <a:xfrm>
            <a:off x="7653338" y="2895600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胶片</a:t>
            </a:r>
            <a:endParaRPr lang="zh-CN" altLang="en-US" sz="3200">
              <a:solidFill>
                <a:srgbClr val="00B0F0"/>
              </a:solidFill>
            </a:endParaRPr>
          </a:p>
        </p:txBody>
      </p:sp>
      <p:sp>
        <p:nvSpPr>
          <p:cNvPr id="22532" name="矩形 11"/>
          <p:cNvSpPr>
            <a:spLocks noChangeArrowheads="1"/>
          </p:cNvSpPr>
          <p:nvPr/>
        </p:nvSpPr>
        <p:spPr bwMode="auto">
          <a:xfrm>
            <a:off x="509588" y="5038725"/>
            <a:ext cx="1425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273050" indent="-273050">
              <a:spcBef>
                <a:spcPct val="20000"/>
              </a:spcBef>
              <a:buSzPct val="95000"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slides</a:t>
            </a: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1" descr="1_31-1-46-522_20030320191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1597025"/>
            <a:ext cx="10731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矩形 5"/>
          <p:cNvSpPr>
            <a:spLocks noChangeArrowheads="1"/>
          </p:cNvSpPr>
          <p:nvPr/>
        </p:nvSpPr>
        <p:spPr bwMode="auto">
          <a:xfrm>
            <a:off x="2089150" y="384175"/>
            <a:ext cx="5184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作者林虎哲的</a:t>
            </a:r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My Story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3" name="AutoShape 2" descr="http://twebmail.mail.163.com/js4/read/readdata.jsp?sid=IBnyKKnbhzOstEcRkVbbwZwavNAqKHeT&amp;mid=466:xtbB0gJHy00vMgZjDgABsm&amp;part=2&amp;mode=inline&amp;l=read&amp;action=open_attach"/>
          <p:cNvSpPr>
            <a:spLocks noChangeAspect="1" noChangeArrowheads="1"/>
          </p:cNvSpPr>
          <p:nvPr/>
        </p:nvSpPr>
        <p:spPr bwMode="auto">
          <a:xfrm>
            <a:off x="63500" y="-134938"/>
            <a:ext cx="3048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AutoShape 4" descr="http://twebmail.mail.163.com/js4/read/readdata.jsp?sid=IBnyKKnbhzOstEcRkVbbwZwavNAqKHeT&amp;mid=466:xtbB0gJHy00vMgZjDgABsm&amp;part=2&amp;mode=inline&amp;l=read&amp;action=open_attach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矩形 9"/>
          <p:cNvSpPr>
            <a:spLocks noChangeArrowheads="1"/>
          </p:cNvSpPr>
          <p:nvPr/>
        </p:nvSpPr>
        <p:spPr bwMode="auto">
          <a:xfrm>
            <a:off x="2089150" y="3684588"/>
            <a:ext cx="412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高效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PowerPoint9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年经历</a:t>
            </a:r>
          </a:p>
        </p:txBody>
      </p:sp>
      <p:sp>
        <p:nvSpPr>
          <p:cNvPr id="5126" name="矩形 10"/>
          <p:cNvSpPr>
            <a:spLocks noChangeArrowheads="1"/>
          </p:cNvSpPr>
          <p:nvPr/>
        </p:nvSpPr>
        <p:spPr bwMode="auto">
          <a:xfrm>
            <a:off x="2235200" y="4414838"/>
            <a:ext cx="40528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buFont typeface="Wingdings" pitchFamily="2" charset="2"/>
              <a:buChar char="n"/>
            </a:pP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制作经营分析报告</a:t>
            </a:r>
            <a:endParaRPr lang="en-US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Wingdings" pitchFamily="2" charset="2"/>
              <a:buChar char="n"/>
            </a:pPr>
            <a:r>
              <a:rPr 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MBR</a:t>
            </a: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分析报告以及讲解</a:t>
            </a:r>
            <a:endParaRPr lang="en-US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Wingdings" pitchFamily="2" charset="2"/>
              <a:buChar char="n"/>
            </a:pP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CEO</a:t>
            </a: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报告用资料</a:t>
            </a:r>
            <a:endParaRPr lang="en-US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Wingdings" pitchFamily="2" charset="2"/>
              <a:buChar char="n"/>
            </a:pPr>
            <a:r>
              <a:rPr 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年新浪微博全国</a:t>
            </a:r>
            <a:r>
              <a:rPr lang="en-US" altLang="zh-CN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大赛</a:t>
            </a:r>
            <a:r>
              <a:rPr lang="en-US" altLang="zh-CN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等奖</a:t>
            </a:r>
          </a:p>
        </p:txBody>
      </p:sp>
      <p:cxnSp>
        <p:nvCxnSpPr>
          <p:cNvPr id="5127" name="直接连接符 18"/>
          <p:cNvCxnSpPr>
            <a:cxnSpLocks noChangeShapeType="1"/>
          </p:cNvCxnSpPr>
          <p:nvPr/>
        </p:nvCxnSpPr>
        <p:spPr bwMode="auto">
          <a:xfrm>
            <a:off x="2162175" y="4267200"/>
            <a:ext cx="3824288" cy="0"/>
          </a:xfrm>
          <a:prstGeom prst="line">
            <a:avLst/>
          </a:prstGeom>
          <a:noFill/>
          <a:ln w="9525">
            <a:solidFill>
              <a:srgbClr val="B6DCD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8" name="直接连接符 19"/>
          <p:cNvCxnSpPr>
            <a:cxnSpLocks noChangeShapeType="1"/>
          </p:cNvCxnSpPr>
          <p:nvPr/>
        </p:nvCxnSpPr>
        <p:spPr bwMode="auto">
          <a:xfrm>
            <a:off x="1241425" y="2724150"/>
            <a:ext cx="7134225" cy="0"/>
          </a:xfrm>
          <a:prstGeom prst="line">
            <a:avLst/>
          </a:prstGeom>
          <a:noFill/>
          <a:ln w="28575">
            <a:solidFill>
              <a:srgbClr val="08CFE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29" name="Group 10"/>
          <p:cNvGrpSpPr>
            <a:grpSpLocks/>
          </p:cNvGrpSpPr>
          <p:nvPr/>
        </p:nvGrpSpPr>
        <p:grpSpPr bwMode="auto">
          <a:xfrm>
            <a:off x="2884488" y="1738313"/>
            <a:ext cx="4454525" cy="1771650"/>
            <a:chOff x="0" y="0"/>
            <a:chExt cx="4454586" cy="1327150"/>
          </a:xfrm>
        </p:grpSpPr>
        <p:cxnSp>
          <p:nvCxnSpPr>
            <p:cNvPr id="5130" name="直接连接符 20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0" cy="1327150"/>
            </a:xfrm>
            <a:prstGeom prst="line">
              <a:avLst/>
            </a:prstGeom>
            <a:noFill/>
            <a:ln w="28575">
              <a:solidFill>
                <a:srgbClr val="08CFEE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31" name="直接连接符 21"/>
            <p:cNvCxnSpPr>
              <a:cxnSpLocks noChangeShapeType="1"/>
            </p:cNvCxnSpPr>
            <p:nvPr/>
          </p:nvCxnSpPr>
          <p:spPr bwMode="auto">
            <a:xfrm flipV="1">
              <a:off x="1570058" y="0"/>
              <a:ext cx="0" cy="1327150"/>
            </a:xfrm>
            <a:prstGeom prst="line">
              <a:avLst/>
            </a:prstGeom>
            <a:noFill/>
            <a:ln w="28575">
              <a:solidFill>
                <a:srgbClr val="08CFEE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32" name="直接连接符 27"/>
            <p:cNvCxnSpPr>
              <a:cxnSpLocks noChangeShapeType="1"/>
            </p:cNvCxnSpPr>
            <p:nvPr/>
          </p:nvCxnSpPr>
          <p:spPr bwMode="auto">
            <a:xfrm flipV="1">
              <a:off x="2994066" y="0"/>
              <a:ext cx="0" cy="1327150"/>
            </a:xfrm>
            <a:prstGeom prst="line">
              <a:avLst/>
            </a:prstGeom>
            <a:noFill/>
            <a:ln w="28575">
              <a:solidFill>
                <a:srgbClr val="08CFEE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33" name="直接连接符 28"/>
            <p:cNvCxnSpPr>
              <a:cxnSpLocks noChangeShapeType="1"/>
            </p:cNvCxnSpPr>
            <p:nvPr/>
          </p:nvCxnSpPr>
          <p:spPr bwMode="auto">
            <a:xfrm flipV="1">
              <a:off x="4454586" y="0"/>
              <a:ext cx="0" cy="1327150"/>
            </a:xfrm>
            <a:prstGeom prst="line">
              <a:avLst/>
            </a:prstGeom>
            <a:noFill/>
            <a:ln w="28575">
              <a:solidFill>
                <a:srgbClr val="08CFEE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5134" name="图片 29" descr="pp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75" y="1584325"/>
            <a:ext cx="1487488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图片 16" descr="200311140690_4763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639888"/>
            <a:ext cx="131445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6" name="Group 17"/>
          <p:cNvGrpSpPr>
            <a:grpSpLocks/>
          </p:cNvGrpSpPr>
          <p:nvPr/>
        </p:nvGrpSpPr>
        <p:grpSpPr bwMode="auto">
          <a:xfrm>
            <a:off x="4376738" y="2730500"/>
            <a:ext cx="1689100" cy="1262063"/>
            <a:chOff x="0" y="0"/>
            <a:chExt cx="1064" cy="795"/>
          </a:xfrm>
        </p:grpSpPr>
        <p:pic>
          <p:nvPicPr>
            <p:cNvPr id="5137" name="标题 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4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8" name="Text Box 19"/>
            <p:cNvSpPr txBox="1">
              <a:spLocks noChangeArrowheads="1"/>
            </p:cNvSpPr>
            <p:nvPr/>
          </p:nvSpPr>
          <p:spPr bwMode="auto">
            <a:xfrm>
              <a:off x="95" y="49"/>
              <a:ext cx="87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Char char="•"/>
              </a:pP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  LG</a:t>
              </a: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电子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SY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>
                  <a:solidFill>
                    <a:schemeClr val="bg1"/>
                  </a:solidFill>
                  <a:cs typeface="Arial" pitchFamily="34" charset="0"/>
                </a:rPr>
                <a:t>  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Marketing   Planning</a:t>
              </a:r>
              <a:endParaRPr lang="zh-CN" altLang="en-US" sz="140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pic>
        <p:nvPicPr>
          <p:cNvPr id="5139" name="图片 32" descr="013000001906391217789903461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1573213"/>
            <a:ext cx="1657350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0" name="Group 21"/>
          <p:cNvGrpSpPr>
            <a:grpSpLocks/>
          </p:cNvGrpSpPr>
          <p:nvPr/>
        </p:nvGrpSpPr>
        <p:grpSpPr bwMode="auto">
          <a:xfrm>
            <a:off x="1146175" y="2767013"/>
            <a:ext cx="1944688" cy="957262"/>
            <a:chOff x="0" y="0"/>
            <a:chExt cx="1225" cy="603"/>
          </a:xfrm>
        </p:grpSpPr>
        <p:pic>
          <p:nvPicPr>
            <p:cNvPr id="5141" name="标题 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2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2" name="Text Box 23"/>
            <p:cNvSpPr txBox="1">
              <a:spLocks noChangeArrowheads="1"/>
            </p:cNvSpPr>
            <p:nvPr/>
          </p:nvSpPr>
          <p:spPr bwMode="auto">
            <a:xfrm>
              <a:off x="83" y="49"/>
              <a:ext cx="1058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Char char="•"/>
              </a:pP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哈尔滨工业大学</a:t>
              </a:r>
            </a:p>
          </p:txBody>
        </p:sp>
      </p:grpSp>
      <p:pic>
        <p:nvPicPr>
          <p:cNvPr id="5143" name="图片 34" descr="20091210020703864582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1579563"/>
            <a:ext cx="15541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4" name="Group 25"/>
          <p:cNvGrpSpPr>
            <a:grpSpLocks/>
          </p:cNvGrpSpPr>
          <p:nvPr/>
        </p:nvGrpSpPr>
        <p:grpSpPr bwMode="auto">
          <a:xfrm>
            <a:off x="2682875" y="2767013"/>
            <a:ext cx="2084388" cy="830262"/>
            <a:chOff x="0" y="0"/>
            <a:chExt cx="1313" cy="523"/>
          </a:xfrm>
        </p:grpSpPr>
        <p:pic>
          <p:nvPicPr>
            <p:cNvPr id="5145" name="标题 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3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6" name="Text Box 27"/>
            <p:cNvSpPr txBox="1">
              <a:spLocks noChangeArrowheads="1"/>
            </p:cNvSpPr>
            <p:nvPr/>
          </p:nvSpPr>
          <p:spPr bwMode="auto">
            <a:xfrm>
              <a:off x="81" y="49"/>
              <a:ext cx="1150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Char char="•"/>
              </a:pP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韩国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INCHEON</a:t>
              </a: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大学</a:t>
              </a:r>
            </a:p>
          </p:txBody>
        </p:sp>
      </p:grpSp>
      <p:grpSp>
        <p:nvGrpSpPr>
          <p:cNvPr id="5147" name="Group 28"/>
          <p:cNvGrpSpPr>
            <a:grpSpLocks/>
          </p:cNvGrpSpPr>
          <p:nvPr/>
        </p:nvGrpSpPr>
        <p:grpSpPr bwMode="auto">
          <a:xfrm>
            <a:off x="5761038" y="2730500"/>
            <a:ext cx="1620837" cy="1262063"/>
            <a:chOff x="0" y="0"/>
            <a:chExt cx="1021" cy="795"/>
          </a:xfrm>
        </p:grpSpPr>
        <p:pic>
          <p:nvPicPr>
            <p:cNvPr id="5148" name="标题 2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1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9" name="Text Box 30"/>
            <p:cNvSpPr txBox="1">
              <a:spLocks noChangeArrowheads="1"/>
            </p:cNvSpPr>
            <p:nvPr/>
          </p:nvSpPr>
          <p:spPr bwMode="auto">
            <a:xfrm>
              <a:off x="97" y="49"/>
              <a:ext cx="82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Char char="•"/>
              </a:pP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  LG</a:t>
              </a: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电子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CD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>
                  <a:solidFill>
                    <a:schemeClr val="bg1"/>
                  </a:solidFill>
                  <a:cs typeface="Arial" pitchFamily="34" charset="0"/>
                </a:rPr>
                <a:t>  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Marketing </a:t>
              </a:r>
            </a:p>
            <a:p>
              <a:r>
                <a:rPr lang="en-US" sz="1400">
                  <a:solidFill>
                    <a:schemeClr val="bg1"/>
                  </a:solidFill>
                  <a:cs typeface="Arial" pitchFamily="34" charset="0"/>
                </a:rPr>
                <a:t>   </a:t>
              </a:r>
              <a:r>
                <a:rPr lang="en-US" altLang="zh-CN" sz="1400">
                  <a:solidFill>
                    <a:schemeClr val="bg1"/>
                  </a:solidFill>
                  <a:cs typeface="Arial" pitchFamily="34" charset="0"/>
                </a:rPr>
                <a:t>TEAM</a:t>
              </a:r>
              <a:r>
                <a:rPr lang="zh-CN" altLang="en-US" sz="1400">
                  <a:solidFill>
                    <a:schemeClr val="bg1"/>
                  </a:solidFill>
                  <a:cs typeface="Arial" pitchFamily="34" charset="0"/>
                </a:rPr>
                <a:t>长</a:t>
              </a:r>
            </a:p>
          </p:txBody>
        </p:sp>
      </p:grpSp>
      <p:grpSp>
        <p:nvGrpSpPr>
          <p:cNvPr id="5150" name="Group 31"/>
          <p:cNvGrpSpPr>
            <a:grpSpLocks/>
          </p:cNvGrpSpPr>
          <p:nvPr/>
        </p:nvGrpSpPr>
        <p:grpSpPr bwMode="auto">
          <a:xfrm>
            <a:off x="7175500" y="2767013"/>
            <a:ext cx="1395413" cy="1262062"/>
            <a:chOff x="0" y="0"/>
            <a:chExt cx="879" cy="795"/>
          </a:xfrm>
        </p:grpSpPr>
        <p:pic>
          <p:nvPicPr>
            <p:cNvPr id="5151" name="标题 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79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2" name="Text Box 33"/>
            <p:cNvSpPr txBox="1">
              <a:spLocks noChangeArrowheads="1"/>
            </p:cNvSpPr>
            <p:nvPr/>
          </p:nvSpPr>
          <p:spPr bwMode="auto">
            <a:xfrm>
              <a:off x="103" y="49"/>
              <a:ext cx="67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Char char="•"/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交通银行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理财经理</a:t>
              </a:r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53" name="矩形 100"/>
          <p:cNvSpPr>
            <a:spLocks noChangeArrowheads="1"/>
          </p:cNvSpPr>
          <p:nvPr/>
        </p:nvSpPr>
        <p:spPr bwMode="auto">
          <a:xfrm>
            <a:off x="6105525" y="6084888"/>
            <a:ext cx="950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林虎哲</a:t>
            </a:r>
          </a:p>
        </p:txBody>
      </p:sp>
      <p:pic>
        <p:nvPicPr>
          <p:cNvPr id="5154" name="图片 102" descr="邮件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00" y="63182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5" name="矩形 105"/>
          <p:cNvSpPr>
            <a:spLocks noChangeArrowheads="1"/>
          </p:cNvSpPr>
          <p:nvPr/>
        </p:nvSpPr>
        <p:spPr bwMode="auto">
          <a:xfrm>
            <a:off x="6173788" y="6318250"/>
            <a:ext cx="31400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lin_hz@bankcomm.com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56" name="Picture 2" descr="http://www.hao-net.com/ikebukuro/blog/%E7%B2%89%E7%AC%94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11100E"/>
              </a:clrFrom>
              <a:clrTo>
                <a:srgbClr val="11100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85" b="3676"/>
          <a:stretch>
            <a:fillRect/>
          </a:stretch>
        </p:blipFill>
        <p:spPr bwMode="auto">
          <a:xfrm>
            <a:off x="6923088" y="3063875"/>
            <a:ext cx="2220912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 txBox="1">
            <a:spLocks noChangeArrowheads="1"/>
          </p:cNvSpPr>
          <p:nvPr/>
        </p:nvSpPr>
        <p:spPr bwMode="auto">
          <a:xfrm>
            <a:off x="504825" y="6175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提供多种表达方式</a:t>
            </a:r>
          </a:p>
        </p:txBody>
      </p:sp>
      <p:pic>
        <p:nvPicPr>
          <p:cNvPr id="23554" name="图片 2" descr="200710413854620_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" t="3653"/>
          <a:stretch>
            <a:fillRect/>
          </a:stretch>
        </p:blipFill>
        <p:spPr bwMode="auto">
          <a:xfrm>
            <a:off x="1844675" y="2187575"/>
            <a:ext cx="170497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3" descr="U318P8T1D411831F915DT20070316143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905000"/>
            <a:ext cx="18510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1062038" y="4814888"/>
            <a:ext cx="1350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884238" y="33559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图形</a:t>
            </a:r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4884738" y="33559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色彩</a:t>
            </a:r>
          </a:p>
        </p:txBody>
      </p:sp>
      <p:pic>
        <p:nvPicPr>
          <p:cNvPr id="23559" name="图片 8" descr="vide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4278313"/>
            <a:ext cx="1857375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Box 7"/>
          <p:cNvSpPr txBox="1">
            <a:spLocks noChangeArrowheads="1"/>
          </p:cNvSpPr>
          <p:nvPr/>
        </p:nvSpPr>
        <p:spPr bwMode="auto">
          <a:xfrm>
            <a:off x="4848225" y="49736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动画</a:t>
            </a:r>
          </a:p>
        </p:txBody>
      </p:sp>
      <p:pic>
        <p:nvPicPr>
          <p:cNvPr id="23561" name="Picture 5" descr="毛笔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1651000" y="4248150"/>
            <a:ext cx="23368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圆角矩形 4"/>
          <p:cNvSpPr>
            <a:spLocks noChangeArrowheads="1"/>
          </p:cNvSpPr>
          <p:nvPr/>
        </p:nvSpPr>
        <p:spPr bwMode="auto">
          <a:xfrm>
            <a:off x="635000" y="9382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78" name="圆角矩形 5"/>
          <p:cNvSpPr>
            <a:spLocks noChangeArrowheads="1"/>
          </p:cNvSpPr>
          <p:nvPr/>
        </p:nvSpPr>
        <p:spPr bwMode="auto">
          <a:xfrm>
            <a:off x="635000" y="1260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79" name="圆角矩形 58"/>
          <p:cNvSpPr>
            <a:spLocks noChangeArrowheads="1"/>
          </p:cNvSpPr>
          <p:nvPr/>
        </p:nvSpPr>
        <p:spPr bwMode="auto">
          <a:xfrm>
            <a:off x="635000" y="15811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圆角矩形 59"/>
          <p:cNvSpPr>
            <a:spLocks noChangeArrowheads="1"/>
          </p:cNvSpPr>
          <p:nvPr/>
        </p:nvSpPr>
        <p:spPr bwMode="auto">
          <a:xfrm>
            <a:off x="635000" y="190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圆角矩形 63"/>
          <p:cNvSpPr>
            <a:spLocks noChangeArrowheads="1"/>
          </p:cNvSpPr>
          <p:nvPr/>
        </p:nvSpPr>
        <p:spPr bwMode="auto">
          <a:xfrm>
            <a:off x="635000" y="6175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2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19325"/>
            <a:ext cx="21272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圆角矩形 40"/>
          <p:cNvSpPr>
            <a:spLocks noChangeArrowheads="1"/>
          </p:cNvSpPr>
          <p:nvPr/>
        </p:nvSpPr>
        <p:spPr bwMode="auto">
          <a:xfrm>
            <a:off x="635000" y="608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4" name="圆角矩形 41"/>
          <p:cNvSpPr>
            <a:spLocks noChangeArrowheads="1"/>
          </p:cNvSpPr>
          <p:nvPr/>
        </p:nvSpPr>
        <p:spPr bwMode="auto">
          <a:xfrm>
            <a:off x="635000" y="640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5" name="圆角矩形 44"/>
          <p:cNvSpPr>
            <a:spLocks noChangeArrowheads="1"/>
          </p:cNvSpPr>
          <p:nvPr/>
        </p:nvSpPr>
        <p:spPr bwMode="auto">
          <a:xfrm>
            <a:off x="635000" y="47958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6" name="圆角矩形 45"/>
          <p:cNvSpPr>
            <a:spLocks noChangeArrowheads="1"/>
          </p:cNvSpPr>
          <p:nvPr/>
        </p:nvSpPr>
        <p:spPr bwMode="auto">
          <a:xfrm>
            <a:off x="635000" y="51181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7" name="圆角矩形 46"/>
          <p:cNvSpPr>
            <a:spLocks noChangeArrowheads="1"/>
          </p:cNvSpPr>
          <p:nvPr/>
        </p:nvSpPr>
        <p:spPr bwMode="auto">
          <a:xfrm>
            <a:off x="635000" y="54387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圆角矩形 47"/>
          <p:cNvSpPr>
            <a:spLocks noChangeArrowheads="1"/>
          </p:cNvSpPr>
          <p:nvPr/>
        </p:nvSpPr>
        <p:spPr bwMode="auto">
          <a:xfrm>
            <a:off x="635000" y="57610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圆角矩形 4"/>
          <p:cNvSpPr>
            <a:spLocks noChangeArrowheads="1"/>
          </p:cNvSpPr>
          <p:nvPr/>
        </p:nvSpPr>
        <p:spPr bwMode="auto">
          <a:xfrm>
            <a:off x="3444875" y="9366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圆角矩形 30"/>
          <p:cNvSpPr>
            <a:spLocks noChangeArrowheads="1"/>
          </p:cNvSpPr>
          <p:nvPr/>
        </p:nvSpPr>
        <p:spPr bwMode="auto">
          <a:xfrm>
            <a:off x="3444875" y="12588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1" name="圆角矩形 31"/>
          <p:cNvSpPr>
            <a:spLocks noChangeArrowheads="1"/>
          </p:cNvSpPr>
          <p:nvPr/>
        </p:nvSpPr>
        <p:spPr bwMode="auto">
          <a:xfrm>
            <a:off x="3444875" y="15795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2" name="圆角矩形 32"/>
          <p:cNvSpPr>
            <a:spLocks noChangeArrowheads="1"/>
          </p:cNvSpPr>
          <p:nvPr/>
        </p:nvSpPr>
        <p:spPr bwMode="auto">
          <a:xfrm>
            <a:off x="3444875" y="190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3" name="圆角矩形 36"/>
          <p:cNvSpPr>
            <a:spLocks noChangeArrowheads="1"/>
          </p:cNvSpPr>
          <p:nvPr/>
        </p:nvSpPr>
        <p:spPr bwMode="auto">
          <a:xfrm>
            <a:off x="3444875" y="6159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94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19325"/>
            <a:ext cx="21272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5" name="圆角矩形 13"/>
          <p:cNvSpPr>
            <a:spLocks noChangeArrowheads="1"/>
          </p:cNvSpPr>
          <p:nvPr/>
        </p:nvSpPr>
        <p:spPr bwMode="auto">
          <a:xfrm>
            <a:off x="3444875" y="608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6" name="圆角矩形 14"/>
          <p:cNvSpPr>
            <a:spLocks noChangeArrowheads="1"/>
          </p:cNvSpPr>
          <p:nvPr/>
        </p:nvSpPr>
        <p:spPr bwMode="auto">
          <a:xfrm>
            <a:off x="3444875" y="640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7" name="圆角矩形 17"/>
          <p:cNvSpPr>
            <a:spLocks noChangeArrowheads="1"/>
          </p:cNvSpPr>
          <p:nvPr/>
        </p:nvSpPr>
        <p:spPr bwMode="auto">
          <a:xfrm>
            <a:off x="3444875" y="48006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8" name="圆角矩形 18"/>
          <p:cNvSpPr>
            <a:spLocks noChangeArrowheads="1"/>
          </p:cNvSpPr>
          <p:nvPr/>
        </p:nvSpPr>
        <p:spPr bwMode="auto">
          <a:xfrm>
            <a:off x="3444875" y="51228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9" name="圆角矩形 19"/>
          <p:cNvSpPr>
            <a:spLocks noChangeArrowheads="1"/>
          </p:cNvSpPr>
          <p:nvPr/>
        </p:nvSpPr>
        <p:spPr bwMode="auto">
          <a:xfrm>
            <a:off x="3444875" y="54435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0" name="圆角矩形 20"/>
          <p:cNvSpPr>
            <a:spLocks noChangeArrowheads="1"/>
          </p:cNvSpPr>
          <p:nvPr/>
        </p:nvSpPr>
        <p:spPr bwMode="auto">
          <a:xfrm>
            <a:off x="3444875" y="57658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1" name="圆角矩形 5"/>
          <p:cNvSpPr>
            <a:spLocks noChangeArrowheads="1"/>
          </p:cNvSpPr>
          <p:nvPr/>
        </p:nvSpPr>
        <p:spPr bwMode="auto">
          <a:xfrm>
            <a:off x="928688" y="658813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2" name="圆角矩形 6"/>
          <p:cNvSpPr>
            <a:spLocks noChangeArrowheads="1"/>
          </p:cNvSpPr>
          <p:nvPr/>
        </p:nvSpPr>
        <p:spPr bwMode="auto">
          <a:xfrm>
            <a:off x="928688" y="25939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3" name="圆角矩形 7"/>
          <p:cNvSpPr>
            <a:spLocks noChangeArrowheads="1"/>
          </p:cNvSpPr>
          <p:nvPr/>
        </p:nvSpPr>
        <p:spPr bwMode="auto">
          <a:xfrm>
            <a:off x="928688" y="454660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4" name="TextBox 64"/>
          <p:cNvSpPr txBox="1">
            <a:spLocks noChangeArrowheads="1"/>
          </p:cNvSpPr>
          <p:nvPr/>
        </p:nvSpPr>
        <p:spPr bwMode="auto">
          <a:xfrm rot="-548456">
            <a:off x="798513" y="939800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605" name="TextBox 65"/>
          <p:cNvSpPr txBox="1">
            <a:spLocks noChangeArrowheads="1"/>
          </p:cNvSpPr>
          <p:nvPr/>
        </p:nvSpPr>
        <p:spPr bwMode="auto">
          <a:xfrm rot="614574">
            <a:off x="766763" y="4964113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24606" name="直接连接符 66"/>
          <p:cNvCxnSpPr>
            <a:cxnSpLocks noChangeShapeType="1"/>
          </p:cNvCxnSpPr>
          <p:nvPr/>
        </p:nvCxnSpPr>
        <p:spPr bwMode="auto">
          <a:xfrm>
            <a:off x="928688" y="3451225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07" name="直接连接符 67"/>
          <p:cNvCxnSpPr>
            <a:cxnSpLocks noChangeShapeType="1"/>
            <a:stCxn id="24602" idx="0"/>
            <a:endCxn id="24602" idx="2"/>
          </p:cNvCxnSpPr>
          <p:nvPr/>
        </p:nvCxnSpPr>
        <p:spPr bwMode="auto">
          <a:xfrm rot="16200000" flipH="1">
            <a:off x="1279526" y="3457575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608" name="Group 33"/>
          <p:cNvGrpSpPr>
            <a:grpSpLocks/>
          </p:cNvGrpSpPr>
          <p:nvPr/>
        </p:nvGrpSpPr>
        <p:grpSpPr bwMode="auto">
          <a:xfrm>
            <a:off x="1397000" y="2714625"/>
            <a:ext cx="1500188" cy="1500188"/>
            <a:chOff x="0" y="0"/>
            <a:chExt cx="1500198" cy="1500198"/>
          </a:xfrm>
        </p:grpSpPr>
        <p:sp>
          <p:nvSpPr>
            <p:cNvPr id="24609" name="同心圆 69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610" name="Group 35"/>
            <p:cNvGrpSpPr>
              <a:grpSpLocks/>
            </p:cNvGrpSpPr>
            <p:nvPr/>
          </p:nvGrpSpPr>
          <p:grpSpPr bwMode="auto">
            <a:xfrm>
              <a:off x="102617" y="95632"/>
              <a:ext cx="1298457" cy="1298457"/>
              <a:chOff x="0" y="0"/>
              <a:chExt cx="1298448" cy="1298448"/>
            </a:xfrm>
          </p:grpSpPr>
          <p:pic>
            <p:nvPicPr>
              <p:cNvPr id="24611" name="椭圆 70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12" name="Text Box 37"/>
              <p:cNvSpPr txBox="1">
                <a:spLocks noChangeArrowheads="1"/>
              </p:cNvSpPr>
              <p:nvPr/>
            </p:nvSpPr>
            <p:spPr bwMode="auto">
              <a:xfrm>
                <a:off x="197039" y="195650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613" name="圆角矩形 71"/>
          <p:cNvSpPr>
            <a:spLocks noChangeArrowheads="1"/>
          </p:cNvSpPr>
          <p:nvPr/>
        </p:nvSpPr>
        <p:spPr bwMode="auto">
          <a:xfrm>
            <a:off x="944563" y="2603500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14" name="TextBox 72"/>
          <p:cNvSpPr txBox="1">
            <a:spLocks noChangeArrowheads="1"/>
          </p:cNvSpPr>
          <p:nvPr/>
        </p:nvSpPr>
        <p:spPr bwMode="auto">
          <a:xfrm>
            <a:off x="1674813" y="2643188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1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615" name="任意多边形 73"/>
          <p:cNvSpPr>
            <a:spLocks noChangeArrowheads="1"/>
          </p:cNvSpPr>
          <p:nvPr/>
        </p:nvSpPr>
        <p:spPr bwMode="auto">
          <a:xfrm>
            <a:off x="5265738" y="4268788"/>
            <a:ext cx="2519362" cy="4762"/>
          </a:xfrm>
          <a:custGeom>
            <a:avLst/>
            <a:gdLst>
              <a:gd name="T0" fmla="*/ 0 w 2585545"/>
              <a:gd name="T1" fmla="*/ 0 h 4762"/>
              <a:gd name="T2" fmla="*/ 2585545 w 2585545"/>
              <a:gd name="T3" fmla="*/ 0 h 47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6" name="矩形 61"/>
          <p:cNvSpPr>
            <a:spLocks noChangeArrowheads="1"/>
          </p:cNvSpPr>
          <p:nvPr/>
        </p:nvSpPr>
        <p:spPr bwMode="auto">
          <a:xfrm>
            <a:off x="3659188" y="2260600"/>
            <a:ext cx="518477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4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的设计法则</a:t>
            </a:r>
            <a:endParaRPr lang="en-US" sz="5400" b="1">
              <a:solidFill>
                <a:srgbClr val="65E6F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一目了然</a:t>
            </a:r>
            <a:endParaRPr 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</a:t>
            </a:r>
          </a:p>
        </p:txBody>
      </p:sp>
      <p:sp>
        <p:nvSpPr>
          <p:cNvPr id="24617" name="任意多边形 60"/>
          <p:cNvSpPr>
            <a:spLocks noChangeArrowheads="1"/>
          </p:cNvSpPr>
          <p:nvPr/>
        </p:nvSpPr>
        <p:spPr bwMode="auto">
          <a:xfrm>
            <a:off x="5302250" y="4821238"/>
            <a:ext cx="2519363" cy="4762"/>
          </a:xfrm>
          <a:custGeom>
            <a:avLst/>
            <a:gdLst>
              <a:gd name="T0" fmla="*/ 0 w 2585545"/>
              <a:gd name="T1" fmla="*/ 0 h 4762"/>
              <a:gd name="T2" fmla="*/ 2585545 w 2585545"/>
              <a:gd name="T3" fmla="*/ 0 h 47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 txBox="1">
            <a:spLocks noChangeArrowheads="1"/>
          </p:cNvSpPr>
          <p:nvPr/>
        </p:nvSpPr>
        <p:spPr bwMode="auto">
          <a:xfrm>
            <a:off x="158750" y="1301750"/>
            <a:ext cx="55816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8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一目了然</a:t>
            </a:r>
          </a:p>
        </p:txBody>
      </p:sp>
      <p:sp>
        <p:nvSpPr>
          <p:cNvPr id="25602" name="副标题 3"/>
          <p:cNvSpPr txBox="1">
            <a:spLocks noChangeArrowheads="1"/>
          </p:cNvSpPr>
          <p:nvPr/>
        </p:nvSpPr>
        <p:spPr bwMode="auto">
          <a:xfrm>
            <a:off x="1176338" y="3502025"/>
            <a:ext cx="19827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6699FF"/>
                </a:solidFill>
                <a:latin typeface="黑体" pitchFamily="49" charset="-122"/>
                <a:ea typeface="黑体" pitchFamily="49" charset="-122"/>
              </a:rPr>
              <a:t>保持简单</a:t>
            </a:r>
          </a:p>
          <a:p>
            <a:pPr>
              <a:spcBef>
                <a:spcPct val="20000"/>
              </a:spcBef>
            </a:pPr>
            <a:endParaRPr lang="zh-CN" altLang="en-US" sz="3200">
              <a:solidFill>
                <a:srgbClr val="6699FF"/>
              </a:solidFill>
            </a:endParaRPr>
          </a:p>
        </p:txBody>
      </p:sp>
      <p:sp>
        <p:nvSpPr>
          <p:cNvPr id="25603" name="任意多边形 4"/>
          <p:cNvSpPr>
            <a:spLocks noChangeArrowheads="1"/>
          </p:cNvSpPr>
          <p:nvPr/>
        </p:nvSpPr>
        <p:spPr bwMode="auto">
          <a:xfrm>
            <a:off x="8134350" y="1597025"/>
            <a:ext cx="1241425" cy="5008563"/>
          </a:xfrm>
          <a:custGeom>
            <a:avLst/>
            <a:gdLst>
              <a:gd name="T0" fmla="*/ 0 w 1241947"/>
              <a:gd name="T1" fmla="*/ 0 h 5008728"/>
              <a:gd name="T2" fmla="*/ 245660 w 1241947"/>
              <a:gd name="T3" fmla="*/ 40943 h 5008728"/>
              <a:gd name="T4" fmla="*/ 477672 w 1241947"/>
              <a:gd name="T5" fmla="*/ 204716 h 5008728"/>
              <a:gd name="T6" fmla="*/ 627797 w 1241947"/>
              <a:gd name="T7" fmla="*/ 327546 h 5008728"/>
              <a:gd name="T8" fmla="*/ 709684 w 1241947"/>
              <a:gd name="T9" fmla="*/ 504967 h 5008728"/>
              <a:gd name="T10" fmla="*/ 736980 w 1241947"/>
              <a:gd name="T11" fmla="*/ 682388 h 5008728"/>
              <a:gd name="T12" fmla="*/ 764275 w 1241947"/>
              <a:gd name="T13" fmla="*/ 996286 h 5008728"/>
              <a:gd name="T14" fmla="*/ 764275 w 1241947"/>
              <a:gd name="T15" fmla="*/ 1064525 h 5008728"/>
              <a:gd name="T16" fmla="*/ 777923 w 1241947"/>
              <a:gd name="T17" fmla="*/ 1392071 h 5008728"/>
              <a:gd name="T18" fmla="*/ 709684 w 1241947"/>
              <a:gd name="T19" fmla="*/ 1705970 h 5008728"/>
              <a:gd name="T20" fmla="*/ 586854 w 1241947"/>
              <a:gd name="T21" fmla="*/ 1951629 h 5008728"/>
              <a:gd name="T22" fmla="*/ 573206 w 1241947"/>
              <a:gd name="T23" fmla="*/ 2047164 h 5008728"/>
              <a:gd name="T24" fmla="*/ 723332 w 1241947"/>
              <a:gd name="T25" fmla="*/ 2224585 h 5008728"/>
              <a:gd name="T26" fmla="*/ 900753 w 1241947"/>
              <a:gd name="T27" fmla="*/ 2415653 h 5008728"/>
              <a:gd name="T28" fmla="*/ 1023583 w 1241947"/>
              <a:gd name="T29" fmla="*/ 2743200 h 5008728"/>
              <a:gd name="T30" fmla="*/ 1105469 w 1241947"/>
              <a:gd name="T31" fmla="*/ 3302758 h 5008728"/>
              <a:gd name="T32" fmla="*/ 982639 w 1241947"/>
              <a:gd name="T33" fmla="*/ 3835020 h 5008728"/>
              <a:gd name="T34" fmla="*/ 1050878 w 1241947"/>
              <a:gd name="T35" fmla="*/ 4026089 h 5008728"/>
              <a:gd name="T36" fmla="*/ 1023583 w 1241947"/>
              <a:gd name="T37" fmla="*/ 4107976 h 5008728"/>
              <a:gd name="T38" fmla="*/ 1091821 w 1241947"/>
              <a:gd name="T39" fmla="*/ 4217158 h 5008728"/>
              <a:gd name="T40" fmla="*/ 1050878 w 1241947"/>
              <a:gd name="T41" fmla="*/ 4285397 h 5008728"/>
              <a:gd name="T42" fmla="*/ 1105469 w 1241947"/>
              <a:gd name="T43" fmla="*/ 4421874 h 5008728"/>
              <a:gd name="T44" fmla="*/ 1105469 w 1241947"/>
              <a:gd name="T45" fmla="*/ 4503761 h 5008728"/>
              <a:gd name="T46" fmla="*/ 1132765 w 1241947"/>
              <a:gd name="T47" fmla="*/ 4558352 h 5008728"/>
              <a:gd name="T48" fmla="*/ 1132765 w 1241947"/>
              <a:gd name="T49" fmla="*/ 4708477 h 5008728"/>
              <a:gd name="T50" fmla="*/ 1228299 w 1241947"/>
              <a:gd name="T51" fmla="*/ 4858603 h 5008728"/>
              <a:gd name="T52" fmla="*/ 1214651 w 1241947"/>
              <a:gd name="T53" fmla="*/ 4967785 h 5008728"/>
              <a:gd name="T54" fmla="*/ 1214651 w 1241947"/>
              <a:gd name="T55" fmla="*/ 5008728 h 5008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41947" h="5008728">
                <a:moveTo>
                  <a:pt x="0" y="0"/>
                </a:moveTo>
                <a:cubicBezTo>
                  <a:pt x="83024" y="3412"/>
                  <a:pt x="166048" y="6824"/>
                  <a:pt x="245660" y="40943"/>
                </a:cubicBezTo>
                <a:cubicBezTo>
                  <a:pt x="325272" y="75062"/>
                  <a:pt x="413983" y="156949"/>
                  <a:pt x="477672" y="204716"/>
                </a:cubicBezTo>
                <a:cubicBezTo>
                  <a:pt x="541362" y="252483"/>
                  <a:pt x="589128" y="277504"/>
                  <a:pt x="627797" y="327546"/>
                </a:cubicBezTo>
                <a:cubicBezTo>
                  <a:pt x="666466" y="377588"/>
                  <a:pt x="691487" y="445827"/>
                  <a:pt x="709684" y="504967"/>
                </a:cubicBezTo>
                <a:cubicBezTo>
                  <a:pt x="727881" y="564107"/>
                  <a:pt x="727882" y="600502"/>
                  <a:pt x="736980" y="682388"/>
                </a:cubicBezTo>
                <a:cubicBezTo>
                  <a:pt x="746079" y="764275"/>
                  <a:pt x="759726" y="932597"/>
                  <a:pt x="764275" y="996286"/>
                </a:cubicBezTo>
                <a:cubicBezTo>
                  <a:pt x="768824" y="1059975"/>
                  <a:pt x="762000" y="998561"/>
                  <a:pt x="764275" y="1064525"/>
                </a:cubicBezTo>
                <a:cubicBezTo>
                  <a:pt x="766550" y="1130489"/>
                  <a:pt x="787021" y="1285164"/>
                  <a:pt x="777923" y="1392071"/>
                </a:cubicBezTo>
                <a:cubicBezTo>
                  <a:pt x="768825" y="1498978"/>
                  <a:pt x="741529" y="1612710"/>
                  <a:pt x="709684" y="1705970"/>
                </a:cubicBezTo>
                <a:cubicBezTo>
                  <a:pt x="677839" y="1799230"/>
                  <a:pt x="609600" y="1894763"/>
                  <a:pt x="586854" y="1951629"/>
                </a:cubicBezTo>
                <a:cubicBezTo>
                  <a:pt x="564108" y="2008495"/>
                  <a:pt x="550460" y="2001671"/>
                  <a:pt x="573206" y="2047164"/>
                </a:cubicBezTo>
                <a:cubicBezTo>
                  <a:pt x="595952" y="2092657"/>
                  <a:pt x="668741" y="2163170"/>
                  <a:pt x="723332" y="2224585"/>
                </a:cubicBezTo>
                <a:cubicBezTo>
                  <a:pt x="777923" y="2286000"/>
                  <a:pt x="850711" y="2329217"/>
                  <a:pt x="900753" y="2415653"/>
                </a:cubicBezTo>
                <a:cubicBezTo>
                  <a:pt x="950795" y="2502089"/>
                  <a:pt x="989464" y="2595349"/>
                  <a:pt x="1023583" y="2743200"/>
                </a:cubicBezTo>
                <a:cubicBezTo>
                  <a:pt x="1057702" y="2891051"/>
                  <a:pt x="1112293" y="3120788"/>
                  <a:pt x="1105469" y="3302758"/>
                </a:cubicBezTo>
                <a:cubicBezTo>
                  <a:pt x="1098645" y="3484728"/>
                  <a:pt x="991738" y="3714465"/>
                  <a:pt x="982639" y="3835020"/>
                </a:cubicBezTo>
                <a:cubicBezTo>
                  <a:pt x="973541" y="3955575"/>
                  <a:pt x="1044054" y="3980596"/>
                  <a:pt x="1050878" y="4026089"/>
                </a:cubicBezTo>
                <a:cubicBezTo>
                  <a:pt x="1057702" y="4071582"/>
                  <a:pt x="1016759" y="4076131"/>
                  <a:pt x="1023583" y="4107976"/>
                </a:cubicBezTo>
                <a:cubicBezTo>
                  <a:pt x="1030407" y="4139821"/>
                  <a:pt x="1087272" y="4187588"/>
                  <a:pt x="1091821" y="4217158"/>
                </a:cubicBezTo>
                <a:cubicBezTo>
                  <a:pt x="1096370" y="4246728"/>
                  <a:pt x="1048603" y="4251278"/>
                  <a:pt x="1050878" y="4285397"/>
                </a:cubicBezTo>
                <a:cubicBezTo>
                  <a:pt x="1053153" y="4319516"/>
                  <a:pt x="1096371" y="4385480"/>
                  <a:pt x="1105469" y="4421874"/>
                </a:cubicBezTo>
                <a:cubicBezTo>
                  <a:pt x="1114567" y="4458268"/>
                  <a:pt x="1100920" y="4481015"/>
                  <a:pt x="1105469" y="4503761"/>
                </a:cubicBezTo>
                <a:cubicBezTo>
                  <a:pt x="1110018" y="4526507"/>
                  <a:pt x="1128216" y="4524233"/>
                  <a:pt x="1132765" y="4558352"/>
                </a:cubicBezTo>
                <a:cubicBezTo>
                  <a:pt x="1137314" y="4592471"/>
                  <a:pt x="1116843" y="4658435"/>
                  <a:pt x="1132765" y="4708477"/>
                </a:cubicBezTo>
                <a:cubicBezTo>
                  <a:pt x="1148687" y="4758519"/>
                  <a:pt x="1214651" y="4815385"/>
                  <a:pt x="1228299" y="4858603"/>
                </a:cubicBezTo>
                <a:cubicBezTo>
                  <a:pt x="1241947" y="4901821"/>
                  <a:pt x="1216926" y="4942764"/>
                  <a:pt x="1214651" y="4967785"/>
                </a:cubicBezTo>
                <a:cubicBezTo>
                  <a:pt x="1212376" y="4992806"/>
                  <a:pt x="1214651" y="5008728"/>
                  <a:pt x="1214651" y="500872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任意多边形 5"/>
          <p:cNvSpPr>
            <a:spLocks noChangeArrowheads="1"/>
          </p:cNvSpPr>
          <p:nvPr/>
        </p:nvSpPr>
        <p:spPr bwMode="auto">
          <a:xfrm>
            <a:off x="5922963" y="1611313"/>
            <a:ext cx="2251075" cy="3349625"/>
          </a:xfrm>
          <a:custGeom>
            <a:avLst/>
            <a:gdLst>
              <a:gd name="T0" fmla="*/ 2251881 w 2251881"/>
              <a:gd name="T1" fmla="*/ 0 h 3350526"/>
              <a:gd name="T2" fmla="*/ 2115403 w 2251881"/>
              <a:gd name="T3" fmla="*/ 27296 h 3350526"/>
              <a:gd name="T4" fmla="*/ 1787857 w 2251881"/>
              <a:gd name="T5" fmla="*/ 163773 h 3350526"/>
              <a:gd name="T6" fmla="*/ 1555845 w 2251881"/>
              <a:gd name="T7" fmla="*/ 559558 h 3350526"/>
              <a:gd name="T8" fmla="*/ 1596788 w 2251881"/>
              <a:gd name="T9" fmla="*/ 1050878 h 3350526"/>
              <a:gd name="T10" fmla="*/ 1555845 w 2251881"/>
              <a:gd name="T11" fmla="*/ 1078173 h 3350526"/>
              <a:gd name="T12" fmla="*/ 1542197 w 2251881"/>
              <a:gd name="T13" fmla="*/ 1228299 h 3350526"/>
              <a:gd name="T14" fmla="*/ 1637732 w 2251881"/>
              <a:gd name="T15" fmla="*/ 1446663 h 3350526"/>
              <a:gd name="T16" fmla="*/ 1705970 w 2251881"/>
              <a:gd name="T17" fmla="*/ 1555845 h 3350526"/>
              <a:gd name="T18" fmla="*/ 1787857 w 2251881"/>
              <a:gd name="T19" fmla="*/ 1569493 h 3350526"/>
              <a:gd name="T20" fmla="*/ 1856096 w 2251881"/>
              <a:gd name="T21" fmla="*/ 1760561 h 3350526"/>
              <a:gd name="T22" fmla="*/ 1746914 w 2251881"/>
              <a:gd name="T23" fmla="*/ 1992573 h 3350526"/>
              <a:gd name="T24" fmla="*/ 1705970 w 2251881"/>
              <a:gd name="T25" fmla="*/ 1978926 h 3350526"/>
              <a:gd name="T26" fmla="*/ 1419367 w 2251881"/>
              <a:gd name="T27" fmla="*/ 2142699 h 3350526"/>
              <a:gd name="T28" fmla="*/ 1255594 w 2251881"/>
              <a:gd name="T29" fmla="*/ 2210938 h 3350526"/>
              <a:gd name="T30" fmla="*/ 1146412 w 2251881"/>
              <a:gd name="T31" fmla="*/ 2224585 h 3350526"/>
              <a:gd name="T32" fmla="*/ 955343 w 2251881"/>
              <a:gd name="T33" fmla="*/ 2333767 h 3350526"/>
              <a:gd name="T34" fmla="*/ 805218 w 2251881"/>
              <a:gd name="T35" fmla="*/ 2579427 h 3350526"/>
              <a:gd name="T36" fmla="*/ 764275 w 2251881"/>
              <a:gd name="T37" fmla="*/ 2715905 h 3350526"/>
              <a:gd name="T38" fmla="*/ 709684 w 2251881"/>
              <a:gd name="T39" fmla="*/ 2852382 h 3350526"/>
              <a:gd name="T40" fmla="*/ 586854 w 2251881"/>
              <a:gd name="T41" fmla="*/ 2975212 h 3350526"/>
              <a:gd name="T42" fmla="*/ 477672 w 2251881"/>
              <a:gd name="T43" fmla="*/ 3070747 h 3350526"/>
              <a:gd name="T44" fmla="*/ 259308 w 2251881"/>
              <a:gd name="T45" fmla="*/ 3138985 h 3350526"/>
              <a:gd name="T46" fmla="*/ 150126 w 2251881"/>
              <a:gd name="T47" fmla="*/ 3316406 h 3350526"/>
              <a:gd name="T48" fmla="*/ 0 w 2251881"/>
              <a:gd name="T49" fmla="*/ 3343702 h 3350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1881" h="3350526">
                <a:moveTo>
                  <a:pt x="2251881" y="0"/>
                </a:moveTo>
                <a:cubicBezTo>
                  <a:pt x="2222310" y="0"/>
                  <a:pt x="2192740" y="1"/>
                  <a:pt x="2115403" y="27296"/>
                </a:cubicBezTo>
                <a:cubicBezTo>
                  <a:pt x="2038066" y="54591"/>
                  <a:pt x="1881117" y="75063"/>
                  <a:pt x="1787857" y="163773"/>
                </a:cubicBezTo>
                <a:cubicBezTo>
                  <a:pt x="1694597" y="252483"/>
                  <a:pt x="1587690" y="411707"/>
                  <a:pt x="1555845" y="559558"/>
                </a:cubicBezTo>
                <a:cubicBezTo>
                  <a:pt x="1524000" y="707409"/>
                  <a:pt x="1596788" y="964442"/>
                  <a:pt x="1596788" y="1050878"/>
                </a:cubicBezTo>
                <a:cubicBezTo>
                  <a:pt x="1596788" y="1137314"/>
                  <a:pt x="1564943" y="1048603"/>
                  <a:pt x="1555845" y="1078173"/>
                </a:cubicBezTo>
                <a:cubicBezTo>
                  <a:pt x="1546747" y="1107743"/>
                  <a:pt x="1528549" y="1166884"/>
                  <a:pt x="1542197" y="1228299"/>
                </a:cubicBezTo>
                <a:cubicBezTo>
                  <a:pt x="1555845" y="1289714"/>
                  <a:pt x="1610437" y="1392072"/>
                  <a:pt x="1637732" y="1446663"/>
                </a:cubicBezTo>
                <a:cubicBezTo>
                  <a:pt x="1665027" y="1501254"/>
                  <a:pt x="1680949" y="1535373"/>
                  <a:pt x="1705970" y="1555845"/>
                </a:cubicBezTo>
                <a:cubicBezTo>
                  <a:pt x="1730991" y="1576317"/>
                  <a:pt x="1762836" y="1535374"/>
                  <a:pt x="1787857" y="1569493"/>
                </a:cubicBezTo>
                <a:cubicBezTo>
                  <a:pt x="1812878" y="1603612"/>
                  <a:pt x="1862920" y="1690048"/>
                  <a:pt x="1856096" y="1760561"/>
                </a:cubicBezTo>
                <a:cubicBezTo>
                  <a:pt x="1849272" y="1831074"/>
                  <a:pt x="1771935" y="1956179"/>
                  <a:pt x="1746914" y="1992573"/>
                </a:cubicBezTo>
                <a:cubicBezTo>
                  <a:pt x="1721893" y="2028967"/>
                  <a:pt x="1760561" y="1953905"/>
                  <a:pt x="1705970" y="1978926"/>
                </a:cubicBezTo>
                <a:cubicBezTo>
                  <a:pt x="1651379" y="2003947"/>
                  <a:pt x="1494430" y="2104030"/>
                  <a:pt x="1419367" y="2142699"/>
                </a:cubicBezTo>
                <a:cubicBezTo>
                  <a:pt x="1344304" y="2181368"/>
                  <a:pt x="1301087" y="2197290"/>
                  <a:pt x="1255594" y="2210938"/>
                </a:cubicBezTo>
                <a:cubicBezTo>
                  <a:pt x="1210102" y="2224586"/>
                  <a:pt x="1196454" y="2204114"/>
                  <a:pt x="1146412" y="2224585"/>
                </a:cubicBezTo>
                <a:cubicBezTo>
                  <a:pt x="1096370" y="2245057"/>
                  <a:pt x="1012209" y="2274627"/>
                  <a:pt x="955343" y="2333767"/>
                </a:cubicBezTo>
                <a:cubicBezTo>
                  <a:pt x="898477" y="2392907"/>
                  <a:pt x="837063" y="2515737"/>
                  <a:pt x="805218" y="2579427"/>
                </a:cubicBezTo>
                <a:cubicBezTo>
                  <a:pt x="773373" y="2643117"/>
                  <a:pt x="780197" y="2670413"/>
                  <a:pt x="764275" y="2715905"/>
                </a:cubicBezTo>
                <a:cubicBezTo>
                  <a:pt x="748353" y="2761397"/>
                  <a:pt x="739254" y="2809164"/>
                  <a:pt x="709684" y="2852382"/>
                </a:cubicBezTo>
                <a:cubicBezTo>
                  <a:pt x="680114" y="2895600"/>
                  <a:pt x="625523" y="2938818"/>
                  <a:pt x="586854" y="2975212"/>
                </a:cubicBezTo>
                <a:cubicBezTo>
                  <a:pt x="548185" y="3011606"/>
                  <a:pt x="532263" y="3043452"/>
                  <a:pt x="477672" y="3070747"/>
                </a:cubicBezTo>
                <a:cubicBezTo>
                  <a:pt x="423081" y="3098042"/>
                  <a:pt x="313899" y="3098042"/>
                  <a:pt x="259308" y="3138985"/>
                </a:cubicBezTo>
                <a:cubicBezTo>
                  <a:pt x="204717" y="3179928"/>
                  <a:pt x="193344" y="3282287"/>
                  <a:pt x="150126" y="3316406"/>
                </a:cubicBezTo>
                <a:cubicBezTo>
                  <a:pt x="106908" y="3350526"/>
                  <a:pt x="53454" y="3347114"/>
                  <a:pt x="0" y="334370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任意多边形 6"/>
          <p:cNvSpPr>
            <a:spLocks noChangeArrowheads="1"/>
          </p:cNvSpPr>
          <p:nvPr/>
        </p:nvSpPr>
        <p:spPr bwMode="auto">
          <a:xfrm>
            <a:off x="5145088" y="990600"/>
            <a:ext cx="1189037" cy="3978275"/>
          </a:xfrm>
          <a:custGeom>
            <a:avLst/>
            <a:gdLst>
              <a:gd name="T0" fmla="*/ 791570 w 1189630"/>
              <a:gd name="T1" fmla="*/ 3978323 h 3978323"/>
              <a:gd name="T2" fmla="*/ 709683 w 1189630"/>
              <a:gd name="T3" fmla="*/ 3555242 h 3978323"/>
              <a:gd name="T4" fmla="*/ 887104 w 1189630"/>
              <a:gd name="T5" fmla="*/ 3295934 h 3978323"/>
              <a:gd name="T6" fmla="*/ 1078173 w 1189630"/>
              <a:gd name="T7" fmla="*/ 2995684 h 3978323"/>
              <a:gd name="T8" fmla="*/ 1187355 w 1189630"/>
              <a:gd name="T9" fmla="*/ 2627194 h 3978323"/>
              <a:gd name="T10" fmla="*/ 1064525 w 1189630"/>
              <a:gd name="T11" fmla="*/ 2081284 h 3978323"/>
              <a:gd name="T12" fmla="*/ 818865 w 1189630"/>
              <a:gd name="T13" fmla="*/ 2040340 h 3978323"/>
              <a:gd name="T14" fmla="*/ 764274 w 1189630"/>
              <a:gd name="T15" fmla="*/ 1862920 h 3978323"/>
              <a:gd name="T16" fmla="*/ 491319 w 1189630"/>
              <a:gd name="T17" fmla="*/ 1412543 h 3978323"/>
              <a:gd name="T18" fmla="*/ 423080 w 1189630"/>
              <a:gd name="T19" fmla="*/ 812042 h 3978323"/>
              <a:gd name="T20" fmla="*/ 300251 w 1189630"/>
              <a:gd name="T21" fmla="*/ 293427 h 3978323"/>
              <a:gd name="T22" fmla="*/ 122830 w 1189630"/>
              <a:gd name="T23" fmla="*/ 47767 h 3978323"/>
              <a:gd name="T24" fmla="*/ 0 w 1189630"/>
              <a:gd name="T25" fmla="*/ 6824 h 3978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9630" h="3978323">
                <a:moveTo>
                  <a:pt x="791570" y="3978323"/>
                </a:moveTo>
                <a:cubicBezTo>
                  <a:pt x="742665" y="3823648"/>
                  <a:pt x="693761" y="3668973"/>
                  <a:pt x="709683" y="3555242"/>
                </a:cubicBezTo>
                <a:cubicBezTo>
                  <a:pt x="725605" y="3441511"/>
                  <a:pt x="825689" y="3389194"/>
                  <a:pt x="887104" y="3295934"/>
                </a:cubicBezTo>
                <a:cubicBezTo>
                  <a:pt x="948519" y="3202674"/>
                  <a:pt x="1028131" y="3107141"/>
                  <a:pt x="1078173" y="2995684"/>
                </a:cubicBezTo>
                <a:cubicBezTo>
                  <a:pt x="1128215" y="2884227"/>
                  <a:pt x="1189630" y="2779594"/>
                  <a:pt x="1187355" y="2627194"/>
                </a:cubicBezTo>
                <a:cubicBezTo>
                  <a:pt x="1185080" y="2474794"/>
                  <a:pt x="1125940" y="2179093"/>
                  <a:pt x="1064525" y="2081284"/>
                </a:cubicBezTo>
                <a:cubicBezTo>
                  <a:pt x="1003110" y="1983475"/>
                  <a:pt x="868907" y="2076734"/>
                  <a:pt x="818865" y="2040340"/>
                </a:cubicBezTo>
                <a:cubicBezTo>
                  <a:pt x="768823" y="2003946"/>
                  <a:pt x="818865" y="1967553"/>
                  <a:pt x="764274" y="1862920"/>
                </a:cubicBezTo>
                <a:cubicBezTo>
                  <a:pt x="709683" y="1758287"/>
                  <a:pt x="548185" y="1587689"/>
                  <a:pt x="491319" y="1412543"/>
                </a:cubicBezTo>
                <a:cubicBezTo>
                  <a:pt x="434453" y="1237397"/>
                  <a:pt x="454925" y="998561"/>
                  <a:pt x="423080" y="812042"/>
                </a:cubicBezTo>
                <a:cubicBezTo>
                  <a:pt x="391235" y="625523"/>
                  <a:pt x="350293" y="420806"/>
                  <a:pt x="300251" y="293427"/>
                </a:cubicBezTo>
                <a:cubicBezTo>
                  <a:pt x="250209" y="166048"/>
                  <a:pt x="172872" y="95534"/>
                  <a:pt x="122830" y="47767"/>
                </a:cubicBezTo>
                <a:cubicBezTo>
                  <a:pt x="72788" y="0"/>
                  <a:pt x="36394" y="3412"/>
                  <a:pt x="0" y="682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任意多边形 7"/>
          <p:cNvSpPr>
            <a:spLocks noChangeArrowheads="1"/>
          </p:cNvSpPr>
          <p:nvPr/>
        </p:nvSpPr>
        <p:spPr bwMode="auto">
          <a:xfrm>
            <a:off x="4457700" y="977900"/>
            <a:ext cx="809625" cy="5407025"/>
          </a:xfrm>
          <a:custGeom>
            <a:avLst/>
            <a:gdLst>
              <a:gd name="T0" fmla="*/ 714233 w 809768"/>
              <a:gd name="T1" fmla="*/ 4548 h 5406787"/>
              <a:gd name="T2" fmla="*/ 618699 w 809768"/>
              <a:gd name="T3" fmla="*/ 45492 h 5406787"/>
              <a:gd name="T4" fmla="*/ 645994 w 809768"/>
              <a:gd name="T5" fmla="*/ 277503 h 5406787"/>
              <a:gd name="T6" fmla="*/ 714233 w 809768"/>
              <a:gd name="T7" fmla="*/ 659641 h 5406787"/>
              <a:gd name="T8" fmla="*/ 741529 w 809768"/>
              <a:gd name="T9" fmla="*/ 1314733 h 5406787"/>
              <a:gd name="T10" fmla="*/ 741529 w 809768"/>
              <a:gd name="T11" fmla="*/ 1396620 h 5406787"/>
              <a:gd name="T12" fmla="*/ 632347 w 809768"/>
              <a:gd name="T13" fmla="*/ 1478506 h 5406787"/>
              <a:gd name="T14" fmla="*/ 495869 w 809768"/>
              <a:gd name="T15" fmla="*/ 1765109 h 5406787"/>
              <a:gd name="T16" fmla="*/ 400335 w 809768"/>
              <a:gd name="T17" fmla="*/ 1874292 h 5406787"/>
              <a:gd name="T18" fmla="*/ 332096 w 809768"/>
              <a:gd name="T19" fmla="*/ 2024417 h 5406787"/>
              <a:gd name="T20" fmla="*/ 209266 w 809768"/>
              <a:gd name="T21" fmla="*/ 2079008 h 5406787"/>
              <a:gd name="T22" fmla="*/ 154675 w 809768"/>
              <a:gd name="T23" fmla="*/ 2270077 h 5406787"/>
              <a:gd name="T24" fmla="*/ 31845 w 809768"/>
              <a:gd name="T25" fmla="*/ 2379259 h 5406787"/>
              <a:gd name="T26" fmla="*/ 18197 w 809768"/>
              <a:gd name="T27" fmla="*/ 2652214 h 5406787"/>
              <a:gd name="T28" fmla="*/ 141027 w 809768"/>
              <a:gd name="T29" fmla="*/ 3061647 h 5406787"/>
              <a:gd name="T30" fmla="*/ 359392 w 809768"/>
              <a:gd name="T31" fmla="*/ 3498375 h 5406787"/>
              <a:gd name="T32" fmla="*/ 332096 w 809768"/>
              <a:gd name="T33" fmla="*/ 3621205 h 5406787"/>
              <a:gd name="T34" fmla="*/ 263857 w 809768"/>
              <a:gd name="T35" fmla="*/ 3812274 h 5406787"/>
              <a:gd name="T36" fmla="*/ 168323 w 809768"/>
              <a:gd name="T37" fmla="*/ 4044286 h 5406787"/>
              <a:gd name="T38" fmla="*/ 113732 w 809768"/>
              <a:gd name="T39" fmla="*/ 4508309 h 5406787"/>
              <a:gd name="T40" fmla="*/ 86436 w 809768"/>
              <a:gd name="T41" fmla="*/ 4603844 h 5406787"/>
              <a:gd name="T42" fmla="*/ 127380 w 809768"/>
              <a:gd name="T43" fmla="*/ 4767617 h 5406787"/>
              <a:gd name="T44" fmla="*/ 181971 w 809768"/>
              <a:gd name="T45" fmla="*/ 4835856 h 5406787"/>
              <a:gd name="T46" fmla="*/ 222914 w 809768"/>
              <a:gd name="T47" fmla="*/ 4958686 h 5406787"/>
              <a:gd name="T48" fmla="*/ 386687 w 809768"/>
              <a:gd name="T49" fmla="*/ 5013277 h 5406787"/>
              <a:gd name="T50" fmla="*/ 536812 w 809768"/>
              <a:gd name="T51" fmla="*/ 5245289 h 5406787"/>
              <a:gd name="T52" fmla="*/ 714233 w 809768"/>
              <a:gd name="T53" fmla="*/ 5381766 h 5406787"/>
              <a:gd name="T54" fmla="*/ 809768 w 809768"/>
              <a:gd name="T55" fmla="*/ 5395414 h 5406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09768" h="5406787">
                <a:moveTo>
                  <a:pt x="714233" y="4548"/>
                </a:moveTo>
                <a:cubicBezTo>
                  <a:pt x="672152" y="2274"/>
                  <a:pt x="630072" y="0"/>
                  <a:pt x="618699" y="45492"/>
                </a:cubicBezTo>
                <a:cubicBezTo>
                  <a:pt x="607326" y="90984"/>
                  <a:pt x="630072" y="175145"/>
                  <a:pt x="645994" y="277503"/>
                </a:cubicBezTo>
                <a:cubicBezTo>
                  <a:pt x="661916" y="379861"/>
                  <a:pt x="698311" y="486769"/>
                  <a:pt x="714233" y="659641"/>
                </a:cubicBezTo>
                <a:cubicBezTo>
                  <a:pt x="730156" y="832513"/>
                  <a:pt x="736980" y="1191903"/>
                  <a:pt x="741529" y="1314733"/>
                </a:cubicBezTo>
                <a:cubicBezTo>
                  <a:pt x="746078" y="1437563"/>
                  <a:pt x="759726" y="1369325"/>
                  <a:pt x="741529" y="1396620"/>
                </a:cubicBezTo>
                <a:cubicBezTo>
                  <a:pt x="723332" y="1423915"/>
                  <a:pt x="673290" y="1417091"/>
                  <a:pt x="632347" y="1478506"/>
                </a:cubicBezTo>
                <a:cubicBezTo>
                  <a:pt x="591404" y="1539921"/>
                  <a:pt x="534538" y="1699145"/>
                  <a:pt x="495869" y="1765109"/>
                </a:cubicBezTo>
                <a:cubicBezTo>
                  <a:pt x="457200" y="1831073"/>
                  <a:pt x="427630" y="1831074"/>
                  <a:pt x="400335" y="1874292"/>
                </a:cubicBezTo>
                <a:cubicBezTo>
                  <a:pt x="373040" y="1917510"/>
                  <a:pt x="363941" y="1990298"/>
                  <a:pt x="332096" y="2024417"/>
                </a:cubicBezTo>
                <a:cubicBezTo>
                  <a:pt x="300251" y="2058536"/>
                  <a:pt x="238836" y="2038065"/>
                  <a:pt x="209266" y="2079008"/>
                </a:cubicBezTo>
                <a:cubicBezTo>
                  <a:pt x="179696" y="2119951"/>
                  <a:pt x="184245" y="2220035"/>
                  <a:pt x="154675" y="2270077"/>
                </a:cubicBezTo>
                <a:cubicBezTo>
                  <a:pt x="125105" y="2320119"/>
                  <a:pt x="54591" y="2315570"/>
                  <a:pt x="31845" y="2379259"/>
                </a:cubicBezTo>
                <a:cubicBezTo>
                  <a:pt x="9099" y="2442948"/>
                  <a:pt x="0" y="2538483"/>
                  <a:pt x="18197" y="2652214"/>
                </a:cubicBezTo>
                <a:cubicBezTo>
                  <a:pt x="36394" y="2765945"/>
                  <a:pt x="84161" y="2920620"/>
                  <a:pt x="141027" y="3061647"/>
                </a:cubicBezTo>
                <a:cubicBezTo>
                  <a:pt x="197893" y="3202674"/>
                  <a:pt x="327547" y="3405115"/>
                  <a:pt x="359392" y="3498375"/>
                </a:cubicBezTo>
                <a:cubicBezTo>
                  <a:pt x="391237" y="3591635"/>
                  <a:pt x="348018" y="3568889"/>
                  <a:pt x="332096" y="3621205"/>
                </a:cubicBezTo>
                <a:cubicBezTo>
                  <a:pt x="316174" y="3673521"/>
                  <a:pt x="291152" y="3741761"/>
                  <a:pt x="263857" y="3812274"/>
                </a:cubicBezTo>
                <a:cubicBezTo>
                  <a:pt x="236562" y="3882787"/>
                  <a:pt x="193344" y="3928280"/>
                  <a:pt x="168323" y="4044286"/>
                </a:cubicBezTo>
                <a:cubicBezTo>
                  <a:pt x="143302" y="4160292"/>
                  <a:pt x="127380" y="4415049"/>
                  <a:pt x="113732" y="4508309"/>
                </a:cubicBezTo>
                <a:cubicBezTo>
                  <a:pt x="100084" y="4601569"/>
                  <a:pt x="84161" y="4560626"/>
                  <a:pt x="86436" y="4603844"/>
                </a:cubicBezTo>
                <a:cubicBezTo>
                  <a:pt x="88711" y="4647062"/>
                  <a:pt x="111458" y="4728948"/>
                  <a:pt x="127380" y="4767617"/>
                </a:cubicBezTo>
                <a:cubicBezTo>
                  <a:pt x="143302" y="4806286"/>
                  <a:pt x="166049" y="4804011"/>
                  <a:pt x="181971" y="4835856"/>
                </a:cubicBezTo>
                <a:cubicBezTo>
                  <a:pt x="197893" y="4867701"/>
                  <a:pt x="188795" y="4929116"/>
                  <a:pt x="222914" y="4958686"/>
                </a:cubicBezTo>
                <a:cubicBezTo>
                  <a:pt x="257033" y="4988256"/>
                  <a:pt x="334371" y="4965510"/>
                  <a:pt x="386687" y="5013277"/>
                </a:cubicBezTo>
                <a:cubicBezTo>
                  <a:pt x="439003" y="5061044"/>
                  <a:pt x="482221" y="5183874"/>
                  <a:pt x="536812" y="5245289"/>
                </a:cubicBezTo>
                <a:cubicBezTo>
                  <a:pt x="591403" y="5306704"/>
                  <a:pt x="668740" y="5356745"/>
                  <a:pt x="714233" y="5381766"/>
                </a:cubicBezTo>
                <a:cubicBezTo>
                  <a:pt x="759726" y="5406787"/>
                  <a:pt x="784747" y="5401100"/>
                  <a:pt x="809768" y="539541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任意多边形 8"/>
          <p:cNvSpPr>
            <a:spLocks noChangeArrowheads="1"/>
          </p:cNvSpPr>
          <p:nvPr/>
        </p:nvSpPr>
        <p:spPr bwMode="auto">
          <a:xfrm>
            <a:off x="5254625" y="5434013"/>
            <a:ext cx="1652588" cy="954087"/>
          </a:xfrm>
          <a:custGeom>
            <a:avLst/>
            <a:gdLst>
              <a:gd name="T0" fmla="*/ 0 w 1653653"/>
              <a:gd name="T1" fmla="*/ 953069 h 953069"/>
              <a:gd name="T2" fmla="*/ 286603 w 1653653"/>
              <a:gd name="T3" fmla="*/ 912125 h 953069"/>
              <a:gd name="T4" fmla="*/ 573206 w 1653653"/>
              <a:gd name="T5" fmla="*/ 884830 h 953069"/>
              <a:gd name="T6" fmla="*/ 928048 w 1653653"/>
              <a:gd name="T7" fmla="*/ 557284 h 953069"/>
              <a:gd name="T8" fmla="*/ 1037230 w 1653653"/>
              <a:gd name="T9" fmla="*/ 489045 h 953069"/>
              <a:gd name="T10" fmla="*/ 1119116 w 1653653"/>
              <a:gd name="T11" fmla="*/ 366215 h 953069"/>
              <a:gd name="T12" fmla="*/ 1296537 w 1653653"/>
              <a:gd name="T13" fmla="*/ 270681 h 953069"/>
              <a:gd name="T14" fmla="*/ 1460310 w 1653653"/>
              <a:gd name="T15" fmla="*/ 38669 h 953069"/>
              <a:gd name="T16" fmla="*/ 1624083 w 1653653"/>
              <a:gd name="T17" fmla="*/ 38669 h 953069"/>
              <a:gd name="T18" fmla="*/ 1637731 w 1653653"/>
              <a:gd name="T19" fmla="*/ 11373 h 95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653" h="953069">
                <a:moveTo>
                  <a:pt x="0" y="953069"/>
                </a:moveTo>
                <a:cubicBezTo>
                  <a:pt x="95534" y="938283"/>
                  <a:pt x="191069" y="923498"/>
                  <a:pt x="286603" y="912125"/>
                </a:cubicBezTo>
                <a:cubicBezTo>
                  <a:pt x="382137" y="900752"/>
                  <a:pt x="466299" y="943970"/>
                  <a:pt x="573206" y="884830"/>
                </a:cubicBezTo>
                <a:cubicBezTo>
                  <a:pt x="680113" y="825690"/>
                  <a:pt x="850711" y="623248"/>
                  <a:pt x="928048" y="557284"/>
                </a:cubicBezTo>
                <a:cubicBezTo>
                  <a:pt x="1005385" y="491320"/>
                  <a:pt x="1005385" y="520890"/>
                  <a:pt x="1037230" y="489045"/>
                </a:cubicBezTo>
                <a:cubicBezTo>
                  <a:pt x="1069075" y="457200"/>
                  <a:pt x="1075898" y="402609"/>
                  <a:pt x="1119116" y="366215"/>
                </a:cubicBezTo>
                <a:cubicBezTo>
                  <a:pt x="1162334" y="329821"/>
                  <a:pt x="1239671" y="325272"/>
                  <a:pt x="1296537" y="270681"/>
                </a:cubicBezTo>
                <a:cubicBezTo>
                  <a:pt x="1353403" y="216090"/>
                  <a:pt x="1405719" y="77338"/>
                  <a:pt x="1460310" y="38669"/>
                </a:cubicBezTo>
                <a:cubicBezTo>
                  <a:pt x="1514901" y="0"/>
                  <a:pt x="1594513" y="43218"/>
                  <a:pt x="1624083" y="38669"/>
                </a:cubicBezTo>
                <a:cubicBezTo>
                  <a:pt x="1653653" y="34120"/>
                  <a:pt x="1645692" y="22746"/>
                  <a:pt x="1637731" y="1137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任意多边形 9"/>
          <p:cNvSpPr>
            <a:spLocks noChangeArrowheads="1"/>
          </p:cNvSpPr>
          <p:nvPr/>
        </p:nvSpPr>
        <p:spPr bwMode="auto">
          <a:xfrm>
            <a:off x="6764338" y="5486400"/>
            <a:ext cx="234950" cy="1119188"/>
          </a:xfrm>
          <a:custGeom>
            <a:avLst/>
            <a:gdLst>
              <a:gd name="T0" fmla="*/ 127379 w 234287"/>
              <a:gd name="T1" fmla="*/ 0 h 1119117"/>
              <a:gd name="T2" fmla="*/ 181970 w 234287"/>
              <a:gd name="T3" fmla="*/ 40944 h 1119117"/>
              <a:gd name="T4" fmla="*/ 154675 w 234287"/>
              <a:gd name="T5" fmla="*/ 163774 h 1119117"/>
              <a:gd name="T6" fmla="*/ 195618 w 234287"/>
              <a:gd name="T7" fmla="*/ 232012 h 1119117"/>
              <a:gd name="T8" fmla="*/ 222914 w 234287"/>
              <a:gd name="T9" fmla="*/ 423081 h 1119117"/>
              <a:gd name="T10" fmla="*/ 181970 w 234287"/>
              <a:gd name="T11" fmla="*/ 573206 h 1119117"/>
              <a:gd name="T12" fmla="*/ 209266 w 234287"/>
              <a:gd name="T13" fmla="*/ 668741 h 1119117"/>
              <a:gd name="T14" fmla="*/ 31845 w 234287"/>
              <a:gd name="T15" fmla="*/ 968992 h 1119117"/>
              <a:gd name="T16" fmla="*/ 18197 w 234287"/>
              <a:gd name="T17" fmla="*/ 1009935 h 1119117"/>
              <a:gd name="T18" fmla="*/ 127379 w 234287"/>
              <a:gd name="T19" fmla="*/ 1119117 h 1119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287" h="1119117">
                <a:moveTo>
                  <a:pt x="127379" y="0"/>
                </a:moveTo>
                <a:cubicBezTo>
                  <a:pt x="152400" y="6824"/>
                  <a:pt x="177421" y="13648"/>
                  <a:pt x="181970" y="40944"/>
                </a:cubicBezTo>
                <a:cubicBezTo>
                  <a:pt x="186519" y="68240"/>
                  <a:pt x="152400" y="131929"/>
                  <a:pt x="154675" y="163774"/>
                </a:cubicBezTo>
                <a:cubicBezTo>
                  <a:pt x="156950" y="195619"/>
                  <a:pt x="184245" y="188794"/>
                  <a:pt x="195618" y="232012"/>
                </a:cubicBezTo>
                <a:cubicBezTo>
                  <a:pt x="206991" y="275230"/>
                  <a:pt x="225189" y="366216"/>
                  <a:pt x="222914" y="423081"/>
                </a:cubicBezTo>
                <a:cubicBezTo>
                  <a:pt x="220639" y="479946"/>
                  <a:pt x="184245" y="532263"/>
                  <a:pt x="181970" y="573206"/>
                </a:cubicBezTo>
                <a:cubicBezTo>
                  <a:pt x="179695" y="614149"/>
                  <a:pt x="234287" y="602777"/>
                  <a:pt x="209266" y="668741"/>
                </a:cubicBezTo>
                <a:cubicBezTo>
                  <a:pt x="184245" y="734705"/>
                  <a:pt x="63690" y="912126"/>
                  <a:pt x="31845" y="968992"/>
                </a:cubicBezTo>
                <a:cubicBezTo>
                  <a:pt x="0" y="1025858"/>
                  <a:pt x="2275" y="984914"/>
                  <a:pt x="18197" y="1009935"/>
                </a:cubicBezTo>
                <a:cubicBezTo>
                  <a:pt x="34119" y="1034956"/>
                  <a:pt x="80749" y="1077036"/>
                  <a:pt x="127379" y="1119117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3"/>
          <p:cNvSpPr txBox="1">
            <a:spLocks noChangeArrowheads="1"/>
          </p:cNvSpPr>
          <p:nvPr/>
        </p:nvSpPr>
        <p:spPr bwMode="auto">
          <a:xfrm>
            <a:off x="608013" y="2468563"/>
            <a:ext cx="4324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en-US" altLang="zh-CN" sz="13800" b="1">
                <a:solidFill>
                  <a:srgbClr val="08CFEE"/>
                </a:solidFill>
              </a:rPr>
              <a:t>70%</a:t>
            </a:r>
            <a:endParaRPr lang="zh-CN" altLang="en-US" sz="13800" b="1">
              <a:solidFill>
                <a:srgbClr val="08CFEE"/>
              </a:solidFill>
            </a:endParaRPr>
          </a:p>
        </p:txBody>
      </p:sp>
      <p:sp>
        <p:nvSpPr>
          <p:cNvPr id="26626" name="矩形 4"/>
          <p:cNvSpPr>
            <a:spLocks noChangeArrowheads="1"/>
          </p:cNvSpPr>
          <p:nvPr/>
        </p:nvSpPr>
        <p:spPr bwMode="auto">
          <a:xfrm>
            <a:off x="227013" y="5632450"/>
            <a:ext cx="8697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的人是视觉思维型，他们对图理解速度要远远快于文字</a:t>
            </a:r>
          </a:p>
        </p:txBody>
      </p:sp>
      <p:pic>
        <p:nvPicPr>
          <p:cNvPr id="26627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1957388"/>
            <a:ext cx="3140075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标题 1"/>
          <p:cNvSpPr txBox="1">
            <a:spLocks noChangeArrowheads="1"/>
          </p:cNvSpPr>
          <p:nvPr/>
        </p:nvSpPr>
        <p:spPr bwMode="auto">
          <a:xfrm>
            <a:off x="165100" y="69850"/>
            <a:ext cx="378618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7800">
                <a:solidFill>
                  <a:srgbClr val="08CFEE"/>
                </a:solidFill>
              </a:rPr>
              <a:t>视觉化</a:t>
            </a:r>
            <a:r>
              <a:rPr lang="zh-CN" altLang="en-US" sz="9400">
                <a:solidFill>
                  <a:srgbClr val="08CFEE"/>
                </a:solidFill>
              </a:rPr>
              <a:t> </a:t>
            </a:r>
          </a:p>
        </p:txBody>
      </p:sp>
      <p:sp>
        <p:nvSpPr>
          <p:cNvPr id="26629" name="副标题 3"/>
          <p:cNvSpPr txBox="1">
            <a:spLocks noChangeArrowheads="1"/>
          </p:cNvSpPr>
          <p:nvPr/>
        </p:nvSpPr>
        <p:spPr bwMode="auto">
          <a:xfrm>
            <a:off x="563563" y="1347788"/>
            <a:ext cx="30765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把概念或数据翻译成图</a:t>
            </a:r>
          </a:p>
          <a:p>
            <a:pPr>
              <a:spcBef>
                <a:spcPct val="20000"/>
              </a:spcBef>
            </a:pP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56"/>
          <p:cNvSpPr>
            <a:spLocks noChangeArrowheads="1"/>
          </p:cNvSpPr>
          <p:nvPr/>
        </p:nvSpPr>
        <p:spPr bwMode="auto">
          <a:xfrm>
            <a:off x="4791075" y="2540000"/>
            <a:ext cx="35702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模板设计</a:t>
            </a:r>
            <a:endParaRPr lang="zh-CN" altLang="en-US" sz="6600">
              <a:solidFill>
                <a:srgbClr val="65E6FA"/>
              </a:solidFill>
            </a:endParaRPr>
          </a:p>
        </p:txBody>
      </p:sp>
      <p:sp>
        <p:nvSpPr>
          <p:cNvPr id="27650" name="圆角矩形 4"/>
          <p:cNvSpPr>
            <a:spLocks noChangeArrowheads="1"/>
          </p:cNvSpPr>
          <p:nvPr/>
        </p:nvSpPr>
        <p:spPr bwMode="auto">
          <a:xfrm>
            <a:off x="635000" y="9382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1" name="圆角矩形 5"/>
          <p:cNvSpPr>
            <a:spLocks noChangeArrowheads="1"/>
          </p:cNvSpPr>
          <p:nvPr/>
        </p:nvSpPr>
        <p:spPr bwMode="auto">
          <a:xfrm>
            <a:off x="635000" y="1260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圆角矩形 59"/>
          <p:cNvSpPr>
            <a:spLocks noChangeArrowheads="1"/>
          </p:cNvSpPr>
          <p:nvPr/>
        </p:nvSpPr>
        <p:spPr bwMode="auto">
          <a:xfrm>
            <a:off x="635000" y="15811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3" name="圆角矩形 60"/>
          <p:cNvSpPr>
            <a:spLocks noChangeArrowheads="1"/>
          </p:cNvSpPr>
          <p:nvPr/>
        </p:nvSpPr>
        <p:spPr bwMode="auto">
          <a:xfrm>
            <a:off x="635000" y="190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4" name="圆角矩形 61"/>
          <p:cNvSpPr>
            <a:spLocks noChangeArrowheads="1"/>
          </p:cNvSpPr>
          <p:nvPr/>
        </p:nvSpPr>
        <p:spPr bwMode="auto">
          <a:xfrm>
            <a:off x="635000" y="6175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5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19325"/>
            <a:ext cx="21272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圆角矩形 71"/>
          <p:cNvSpPr>
            <a:spLocks noChangeArrowheads="1"/>
          </p:cNvSpPr>
          <p:nvPr/>
        </p:nvSpPr>
        <p:spPr bwMode="auto">
          <a:xfrm>
            <a:off x="635000" y="608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7" name="圆角矩形 72"/>
          <p:cNvSpPr>
            <a:spLocks noChangeArrowheads="1"/>
          </p:cNvSpPr>
          <p:nvPr/>
        </p:nvSpPr>
        <p:spPr bwMode="auto">
          <a:xfrm>
            <a:off x="635000" y="640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8" name="圆角矩形 73"/>
          <p:cNvSpPr>
            <a:spLocks noChangeArrowheads="1"/>
          </p:cNvSpPr>
          <p:nvPr/>
        </p:nvSpPr>
        <p:spPr bwMode="auto">
          <a:xfrm>
            <a:off x="635000" y="47958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9" name="圆角矩形 74"/>
          <p:cNvSpPr>
            <a:spLocks noChangeArrowheads="1"/>
          </p:cNvSpPr>
          <p:nvPr/>
        </p:nvSpPr>
        <p:spPr bwMode="auto">
          <a:xfrm>
            <a:off x="635000" y="51181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0" name="圆角矩形 75"/>
          <p:cNvSpPr>
            <a:spLocks noChangeArrowheads="1"/>
          </p:cNvSpPr>
          <p:nvPr/>
        </p:nvSpPr>
        <p:spPr bwMode="auto">
          <a:xfrm>
            <a:off x="635000" y="54387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1" name="圆角矩形 76"/>
          <p:cNvSpPr>
            <a:spLocks noChangeArrowheads="1"/>
          </p:cNvSpPr>
          <p:nvPr/>
        </p:nvSpPr>
        <p:spPr bwMode="auto">
          <a:xfrm>
            <a:off x="635000" y="57610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2" name="圆角矩形 4"/>
          <p:cNvSpPr>
            <a:spLocks noChangeArrowheads="1"/>
          </p:cNvSpPr>
          <p:nvPr/>
        </p:nvSpPr>
        <p:spPr bwMode="auto">
          <a:xfrm>
            <a:off x="3444875" y="9366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3" name="圆角矩形 78"/>
          <p:cNvSpPr>
            <a:spLocks noChangeArrowheads="1"/>
          </p:cNvSpPr>
          <p:nvPr/>
        </p:nvSpPr>
        <p:spPr bwMode="auto">
          <a:xfrm>
            <a:off x="3444875" y="12588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4" name="圆角矩形 79"/>
          <p:cNvSpPr>
            <a:spLocks noChangeArrowheads="1"/>
          </p:cNvSpPr>
          <p:nvPr/>
        </p:nvSpPr>
        <p:spPr bwMode="auto">
          <a:xfrm>
            <a:off x="3444875" y="15795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5" name="圆角矩形 80"/>
          <p:cNvSpPr>
            <a:spLocks noChangeArrowheads="1"/>
          </p:cNvSpPr>
          <p:nvPr/>
        </p:nvSpPr>
        <p:spPr bwMode="auto">
          <a:xfrm>
            <a:off x="3444875" y="190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6" name="圆角矩形 81"/>
          <p:cNvSpPr>
            <a:spLocks noChangeArrowheads="1"/>
          </p:cNvSpPr>
          <p:nvPr/>
        </p:nvSpPr>
        <p:spPr bwMode="auto">
          <a:xfrm>
            <a:off x="3444875" y="6159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67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19325"/>
            <a:ext cx="21272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8" name="圆角矩形 91"/>
          <p:cNvSpPr>
            <a:spLocks noChangeArrowheads="1"/>
          </p:cNvSpPr>
          <p:nvPr/>
        </p:nvSpPr>
        <p:spPr bwMode="auto">
          <a:xfrm>
            <a:off x="3444875" y="608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69" name="圆角矩形 92"/>
          <p:cNvSpPr>
            <a:spLocks noChangeArrowheads="1"/>
          </p:cNvSpPr>
          <p:nvPr/>
        </p:nvSpPr>
        <p:spPr bwMode="auto">
          <a:xfrm>
            <a:off x="3444875" y="640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0" name="圆角矩形 93"/>
          <p:cNvSpPr>
            <a:spLocks noChangeArrowheads="1"/>
          </p:cNvSpPr>
          <p:nvPr/>
        </p:nvSpPr>
        <p:spPr bwMode="auto">
          <a:xfrm>
            <a:off x="3444875" y="47894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1" name="圆角矩形 94"/>
          <p:cNvSpPr>
            <a:spLocks noChangeArrowheads="1"/>
          </p:cNvSpPr>
          <p:nvPr/>
        </p:nvSpPr>
        <p:spPr bwMode="auto">
          <a:xfrm>
            <a:off x="3444875" y="51117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2" name="圆角矩形 95"/>
          <p:cNvSpPr>
            <a:spLocks noChangeArrowheads="1"/>
          </p:cNvSpPr>
          <p:nvPr/>
        </p:nvSpPr>
        <p:spPr bwMode="auto">
          <a:xfrm>
            <a:off x="3444875" y="54435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3" name="圆角矩形 96"/>
          <p:cNvSpPr>
            <a:spLocks noChangeArrowheads="1"/>
          </p:cNvSpPr>
          <p:nvPr/>
        </p:nvSpPr>
        <p:spPr bwMode="auto">
          <a:xfrm>
            <a:off x="3444875" y="57658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4" name="圆角矩形 97"/>
          <p:cNvSpPr>
            <a:spLocks noChangeArrowheads="1"/>
          </p:cNvSpPr>
          <p:nvPr/>
        </p:nvSpPr>
        <p:spPr bwMode="auto">
          <a:xfrm>
            <a:off x="928688" y="658813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5" name="圆角矩形 98"/>
          <p:cNvSpPr>
            <a:spLocks noChangeArrowheads="1"/>
          </p:cNvSpPr>
          <p:nvPr/>
        </p:nvSpPr>
        <p:spPr bwMode="auto">
          <a:xfrm>
            <a:off x="928688" y="25939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6" name="圆角矩形 99"/>
          <p:cNvSpPr>
            <a:spLocks noChangeArrowheads="1"/>
          </p:cNvSpPr>
          <p:nvPr/>
        </p:nvSpPr>
        <p:spPr bwMode="auto">
          <a:xfrm>
            <a:off x="928688" y="454660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77" name="TextBox 100"/>
          <p:cNvSpPr txBox="1">
            <a:spLocks noChangeArrowheads="1"/>
          </p:cNvSpPr>
          <p:nvPr/>
        </p:nvSpPr>
        <p:spPr bwMode="auto">
          <a:xfrm rot="-548456">
            <a:off x="798513" y="939800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678" name="TextBox 101"/>
          <p:cNvSpPr txBox="1">
            <a:spLocks noChangeArrowheads="1"/>
          </p:cNvSpPr>
          <p:nvPr/>
        </p:nvSpPr>
        <p:spPr bwMode="auto">
          <a:xfrm rot="614574">
            <a:off x="766763" y="4964113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27679" name="直接连接符 102"/>
          <p:cNvCxnSpPr>
            <a:cxnSpLocks noChangeShapeType="1"/>
          </p:cNvCxnSpPr>
          <p:nvPr/>
        </p:nvCxnSpPr>
        <p:spPr bwMode="auto">
          <a:xfrm>
            <a:off x="928688" y="3451225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80" name="直接连接符 103"/>
          <p:cNvCxnSpPr>
            <a:cxnSpLocks noChangeShapeType="1"/>
            <a:stCxn id="27675" idx="0"/>
            <a:endCxn id="27675" idx="2"/>
          </p:cNvCxnSpPr>
          <p:nvPr/>
        </p:nvCxnSpPr>
        <p:spPr bwMode="auto">
          <a:xfrm rot="16200000" flipH="1">
            <a:off x="1279526" y="3457575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681" name="Group 34"/>
          <p:cNvGrpSpPr>
            <a:grpSpLocks/>
          </p:cNvGrpSpPr>
          <p:nvPr/>
        </p:nvGrpSpPr>
        <p:grpSpPr bwMode="auto">
          <a:xfrm>
            <a:off x="1397000" y="2714625"/>
            <a:ext cx="1500188" cy="1500188"/>
            <a:chOff x="0" y="0"/>
            <a:chExt cx="1500198" cy="1500198"/>
          </a:xfrm>
        </p:grpSpPr>
        <p:sp>
          <p:nvSpPr>
            <p:cNvPr id="27682" name="同心圆 105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683" name="Group 36"/>
            <p:cNvGrpSpPr>
              <a:grpSpLocks/>
            </p:cNvGrpSpPr>
            <p:nvPr/>
          </p:nvGrpSpPr>
          <p:grpSpPr bwMode="auto">
            <a:xfrm>
              <a:off x="102617" y="95632"/>
              <a:ext cx="1298457" cy="1298457"/>
              <a:chOff x="0" y="0"/>
              <a:chExt cx="1298448" cy="1298448"/>
            </a:xfrm>
          </p:grpSpPr>
          <p:pic>
            <p:nvPicPr>
              <p:cNvPr id="27684" name="椭圆 10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85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5650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7686" name="圆角矩形 107"/>
          <p:cNvSpPr>
            <a:spLocks noChangeArrowheads="1"/>
          </p:cNvSpPr>
          <p:nvPr/>
        </p:nvSpPr>
        <p:spPr bwMode="auto">
          <a:xfrm>
            <a:off x="944563" y="2603500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87" name="TextBox 108"/>
          <p:cNvSpPr txBox="1">
            <a:spLocks noChangeArrowheads="1"/>
          </p:cNvSpPr>
          <p:nvPr/>
        </p:nvSpPr>
        <p:spPr bwMode="auto">
          <a:xfrm>
            <a:off x="1674813" y="2643188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2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688" name="任意多边形 54"/>
          <p:cNvSpPr>
            <a:spLocks noChangeArrowheads="1"/>
          </p:cNvSpPr>
          <p:nvPr/>
        </p:nvSpPr>
        <p:spPr bwMode="auto">
          <a:xfrm>
            <a:off x="5302250" y="4408488"/>
            <a:ext cx="2519363" cy="4762"/>
          </a:xfrm>
          <a:custGeom>
            <a:avLst/>
            <a:gdLst>
              <a:gd name="T0" fmla="*/ 0 w 2585545"/>
              <a:gd name="T1" fmla="*/ 0 h 4762"/>
              <a:gd name="T2" fmla="*/ 2585545 w 2585545"/>
              <a:gd name="T3" fmla="*/ 0 h 47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9" name="矩形 55"/>
          <p:cNvSpPr>
            <a:spLocks noChangeArrowheads="1"/>
          </p:cNvSpPr>
          <p:nvPr/>
        </p:nvSpPr>
        <p:spPr bwMode="auto">
          <a:xfrm>
            <a:off x="5473700" y="3757613"/>
            <a:ext cx="20304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统一模板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 txBox="1">
            <a:spLocks noChangeArrowheads="1"/>
          </p:cNvSpPr>
          <p:nvPr/>
        </p:nvSpPr>
        <p:spPr bwMode="auto">
          <a:xfrm>
            <a:off x="1254125" y="178593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统一模板</a:t>
            </a:r>
          </a:p>
        </p:txBody>
      </p:sp>
      <p:sp>
        <p:nvSpPr>
          <p:cNvPr id="28674" name="副标题 3"/>
          <p:cNvSpPr txBox="1">
            <a:spLocks noChangeArrowheads="1"/>
          </p:cNvSpPr>
          <p:nvPr/>
        </p:nvSpPr>
        <p:spPr bwMode="auto">
          <a:xfrm>
            <a:off x="4097338" y="4049713"/>
            <a:ext cx="4198937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交行报告的模板统一</a:t>
            </a:r>
            <a:endParaRPr lang="en-US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无需单独设计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57"/>
          <p:cNvSpPr>
            <a:spLocks noChangeArrowheads="1"/>
          </p:cNvSpPr>
          <p:nvPr/>
        </p:nvSpPr>
        <p:spPr bwMode="auto">
          <a:xfrm>
            <a:off x="4637088" y="2662238"/>
            <a:ext cx="4133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字体设计</a:t>
            </a:r>
          </a:p>
        </p:txBody>
      </p:sp>
      <p:sp>
        <p:nvSpPr>
          <p:cNvPr id="29698" name="圆角矩形 4"/>
          <p:cNvSpPr>
            <a:spLocks noChangeArrowheads="1"/>
          </p:cNvSpPr>
          <p:nvPr/>
        </p:nvSpPr>
        <p:spPr bwMode="auto">
          <a:xfrm>
            <a:off x="635000" y="9540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699" name="圆角矩形 5"/>
          <p:cNvSpPr>
            <a:spLocks noChangeArrowheads="1"/>
          </p:cNvSpPr>
          <p:nvPr/>
        </p:nvSpPr>
        <p:spPr bwMode="auto">
          <a:xfrm>
            <a:off x="635000" y="1276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圆角矩形 58"/>
          <p:cNvSpPr>
            <a:spLocks noChangeArrowheads="1"/>
          </p:cNvSpPr>
          <p:nvPr/>
        </p:nvSpPr>
        <p:spPr bwMode="auto">
          <a:xfrm>
            <a:off x="635000" y="15970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圆角矩形 59"/>
          <p:cNvSpPr>
            <a:spLocks noChangeArrowheads="1"/>
          </p:cNvSpPr>
          <p:nvPr/>
        </p:nvSpPr>
        <p:spPr bwMode="auto">
          <a:xfrm>
            <a:off x="635000" y="19192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2" name="圆角矩形 60"/>
          <p:cNvSpPr>
            <a:spLocks noChangeArrowheads="1"/>
          </p:cNvSpPr>
          <p:nvPr/>
        </p:nvSpPr>
        <p:spPr bwMode="auto">
          <a:xfrm>
            <a:off x="635000" y="63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9703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438"/>
            <a:ext cx="2127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圆角矩形 70"/>
          <p:cNvSpPr>
            <a:spLocks noChangeArrowheads="1"/>
          </p:cNvSpPr>
          <p:nvPr/>
        </p:nvSpPr>
        <p:spPr bwMode="auto">
          <a:xfrm>
            <a:off x="635000" y="60975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5" name="圆角矩形 71"/>
          <p:cNvSpPr>
            <a:spLocks noChangeArrowheads="1"/>
          </p:cNvSpPr>
          <p:nvPr/>
        </p:nvSpPr>
        <p:spPr bwMode="auto">
          <a:xfrm>
            <a:off x="635000" y="64198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6" name="圆角矩形 72"/>
          <p:cNvSpPr>
            <a:spLocks noChangeArrowheads="1"/>
          </p:cNvSpPr>
          <p:nvPr/>
        </p:nvSpPr>
        <p:spPr bwMode="auto">
          <a:xfrm>
            <a:off x="635000" y="481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7" name="圆角矩形 73"/>
          <p:cNvSpPr>
            <a:spLocks noChangeArrowheads="1"/>
          </p:cNvSpPr>
          <p:nvPr/>
        </p:nvSpPr>
        <p:spPr bwMode="auto">
          <a:xfrm>
            <a:off x="635000" y="513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8" name="圆角矩形 74"/>
          <p:cNvSpPr>
            <a:spLocks noChangeArrowheads="1"/>
          </p:cNvSpPr>
          <p:nvPr/>
        </p:nvSpPr>
        <p:spPr bwMode="auto">
          <a:xfrm>
            <a:off x="635000" y="54546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9" name="圆角矩形 75"/>
          <p:cNvSpPr>
            <a:spLocks noChangeArrowheads="1"/>
          </p:cNvSpPr>
          <p:nvPr/>
        </p:nvSpPr>
        <p:spPr bwMode="auto">
          <a:xfrm>
            <a:off x="635000" y="57769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0" name="圆角矩形 4"/>
          <p:cNvSpPr>
            <a:spLocks noChangeArrowheads="1"/>
          </p:cNvSpPr>
          <p:nvPr/>
        </p:nvSpPr>
        <p:spPr bwMode="auto">
          <a:xfrm>
            <a:off x="3444875" y="9525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1" name="圆角矩形 77"/>
          <p:cNvSpPr>
            <a:spLocks noChangeArrowheads="1"/>
          </p:cNvSpPr>
          <p:nvPr/>
        </p:nvSpPr>
        <p:spPr bwMode="auto">
          <a:xfrm>
            <a:off x="3444875" y="12747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2" name="圆角矩形 78"/>
          <p:cNvSpPr>
            <a:spLocks noChangeArrowheads="1"/>
          </p:cNvSpPr>
          <p:nvPr/>
        </p:nvSpPr>
        <p:spPr bwMode="auto">
          <a:xfrm>
            <a:off x="3444875" y="15954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3" name="圆角矩形 79"/>
          <p:cNvSpPr>
            <a:spLocks noChangeArrowheads="1"/>
          </p:cNvSpPr>
          <p:nvPr/>
        </p:nvSpPr>
        <p:spPr bwMode="auto">
          <a:xfrm>
            <a:off x="3444875" y="19177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4" name="圆角矩形 80"/>
          <p:cNvSpPr>
            <a:spLocks noChangeArrowheads="1"/>
          </p:cNvSpPr>
          <p:nvPr/>
        </p:nvSpPr>
        <p:spPr bwMode="auto">
          <a:xfrm>
            <a:off x="3444875" y="63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9715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30438"/>
            <a:ext cx="2127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6" name="圆角矩形 90"/>
          <p:cNvSpPr>
            <a:spLocks noChangeArrowheads="1"/>
          </p:cNvSpPr>
          <p:nvPr/>
        </p:nvSpPr>
        <p:spPr bwMode="auto">
          <a:xfrm>
            <a:off x="3444875" y="6102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7" name="圆角矩形 91"/>
          <p:cNvSpPr>
            <a:spLocks noChangeArrowheads="1"/>
          </p:cNvSpPr>
          <p:nvPr/>
        </p:nvSpPr>
        <p:spPr bwMode="auto">
          <a:xfrm>
            <a:off x="3444875" y="64246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8" name="圆角矩形 92"/>
          <p:cNvSpPr>
            <a:spLocks noChangeArrowheads="1"/>
          </p:cNvSpPr>
          <p:nvPr/>
        </p:nvSpPr>
        <p:spPr bwMode="auto">
          <a:xfrm>
            <a:off x="3444875" y="481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19" name="圆角矩形 93"/>
          <p:cNvSpPr>
            <a:spLocks noChangeArrowheads="1"/>
          </p:cNvSpPr>
          <p:nvPr/>
        </p:nvSpPr>
        <p:spPr bwMode="auto">
          <a:xfrm>
            <a:off x="3444875" y="513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0" name="圆角矩形 94"/>
          <p:cNvSpPr>
            <a:spLocks noChangeArrowheads="1"/>
          </p:cNvSpPr>
          <p:nvPr/>
        </p:nvSpPr>
        <p:spPr bwMode="auto">
          <a:xfrm>
            <a:off x="3444875" y="5459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1" name="圆角矩形 95"/>
          <p:cNvSpPr>
            <a:spLocks noChangeArrowheads="1"/>
          </p:cNvSpPr>
          <p:nvPr/>
        </p:nvSpPr>
        <p:spPr bwMode="auto">
          <a:xfrm>
            <a:off x="3444875" y="57816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2" name="圆角矩形 96"/>
          <p:cNvSpPr>
            <a:spLocks noChangeArrowheads="1"/>
          </p:cNvSpPr>
          <p:nvPr/>
        </p:nvSpPr>
        <p:spPr bwMode="auto">
          <a:xfrm>
            <a:off x="928688" y="674688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3" name="圆角矩形 97"/>
          <p:cNvSpPr>
            <a:spLocks noChangeArrowheads="1"/>
          </p:cNvSpPr>
          <p:nvPr/>
        </p:nvSpPr>
        <p:spPr bwMode="auto">
          <a:xfrm>
            <a:off x="928688" y="260985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4" name="圆角矩形 98"/>
          <p:cNvSpPr>
            <a:spLocks noChangeArrowheads="1"/>
          </p:cNvSpPr>
          <p:nvPr/>
        </p:nvSpPr>
        <p:spPr bwMode="auto">
          <a:xfrm>
            <a:off x="928688" y="45624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25" name="TextBox 99"/>
          <p:cNvSpPr txBox="1">
            <a:spLocks noChangeArrowheads="1"/>
          </p:cNvSpPr>
          <p:nvPr/>
        </p:nvSpPr>
        <p:spPr bwMode="auto">
          <a:xfrm rot="-548456">
            <a:off x="798513" y="955675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726" name="TextBox 100"/>
          <p:cNvSpPr txBox="1">
            <a:spLocks noChangeArrowheads="1"/>
          </p:cNvSpPr>
          <p:nvPr/>
        </p:nvSpPr>
        <p:spPr bwMode="auto">
          <a:xfrm rot="614574">
            <a:off x="766763" y="4979988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29727" name="直接连接符 101"/>
          <p:cNvCxnSpPr>
            <a:cxnSpLocks noChangeShapeType="1"/>
          </p:cNvCxnSpPr>
          <p:nvPr/>
        </p:nvCxnSpPr>
        <p:spPr bwMode="auto">
          <a:xfrm>
            <a:off x="928688" y="3467100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8" name="直接连接符 102"/>
          <p:cNvCxnSpPr>
            <a:cxnSpLocks noChangeShapeType="1"/>
            <a:stCxn id="29723" idx="0"/>
            <a:endCxn id="29723" idx="2"/>
          </p:cNvCxnSpPr>
          <p:nvPr/>
        </p:nvCxnSpPr>
        <p:spPr bwMode="auto">
          <a:xfrm rot="16200000" flipH="1">
            <a:off x="1279526" y="3473450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29" name="Group 34"/>
          <p:cNvGrpSpPr>
            <a:grpSpLocks/>
          </p:cNvGrpSpPr>
          <p:nvPr/>
        </p:nvGrpSpPr>
        <p:grpSpPr bwMode="auto">
          <a:xfrm>
            <a:off x="1397000" y="2730500"/>
            <a:ext cx="1500188" cy="1500188"/>
            <a:chOff x="0" y="0"/>
            <a:chExt cx="1500198" cy="1500198"/>
          </a:xfrm>
        </p:grpSpPr>
        <p:sp>
          <p:nvSpPr>
            <p:cNvPr id="29730" name="同心圆 104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31" name="Group 36"/>
            <p:cNvGrpSpPr>
              <a:grpSpLocks/>
            </p:cNvGrpSpPr>
            <p:nvPr/>
          </p:nvGrpSpPr>
          <p:grpSpPr bwMode="auto">
            <a:xfrm>
              <a:off x="102617" y="98045"/>
              <a:ext cx="1298457" cy="1298457"/>
              <a:chOff x="0" y="0"/>
              <a:chExt cx="1298448" cy="1298448"/>
            </a:xfrm>
          </p:grpSpPr>
          <p:pic>
            <p:nvPicPr>
              <p:cNvPr id="29732" name="椭圆 10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3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3237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9734" name="圆角矩形 106"/>
          <p:cNvSpPr>
            <a:spLocks noChangeArrowheads="1"/>
          </p:cNvSpPr>
          <p:nvPr/>
        </p:nvSpPr>
        <p:spPr bwMode="auto">
          <a:xfrm>
            <a:off x="944563" y="2619375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35" name="TextBox 107"/>
          <p:cNvSpPr txBox="1">
            <a:spLocks noChangeArrowheads="1"/>
          </p:cNvSpPr>
          <p:nvPr/>
        </p:nvSpPr>
        <p:spPr bwMode="auto">
          <a:xfrm>
            <a:off x="1674813" y="2659063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3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736" name="任意多边形 54"/>
          <p:cNvSpPr>
            <a:spLocks noChangeArrowheads="1"/>
          </p:cNvSpPr>
          <p:nvPr/>
        </p:nvSpPr>
        <p:spPr bwMode="auto">
          <a:xfrm>
            <a:off x="5119688" y="4408488"/>
            <a:ext cx="2519362" cy="4762"/>
          </a:xfrm>
          <a:custGeom>
            <a:avLst/>
            <a:gdLst>
              <a:gd name="T0" fmla="*/ 0 w 2585545"/>
              <a:gd name="T1" fmla="*/ 0 h 4762"/>
              <a:gd name="T2" fmla="*/ 2585545 w 2585545"/>
              <a:gd name="T3" fmla="*/ 0 h 47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7" name="矩形 55"/>
          <p:cNvSpPr>
            <a:spLocks noChangeArrowheads="1"/>
          </p:cNvSpPr>
          <p:nvPr/>
        </p:nvSpPr>
        <p:spPr bwMode="auto">
          <a:xfrm>
            <a:off x="5291138" y="3757613"/>
            <a:ext cx="2030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推荐字体</a:t>
            </a:r>
          </a:p>
        </p:txBody>
      </p:sp>
      <p:sp>
        <p:nvSpPr>
          <p:cNvPr id="29738" name="矩形 61"/>
          <p:cNvSpPr>
            <a:spLocks noChangeArrowheads="1"/>
          </p:cNvSpPr>
          <p:nvPr/>
        </p:nvSpPr>
        <p:spPr bwMode="auto">
          <a:xfrm>
            <a:off x="5205413" y="4451350"/>
            <a:ext cx="203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字体大小</a:t>
            </a:r>
          </a:p>
        </p:txBody>
      </p:sp>
      <p:sp>
        <p:nvSpPr>
          <p:cNvPr id="29739" name="任意多边形 81"/>
          <p:cNvSpPr>
            <a:spLocks noChangeArrowheads="1"/>
          </p:cNvSpPr>
          <p:nvPr/>
        </p:nvSpPr>
        <p:spPr bwMode="auto">
          <a:xfrm>
            <a:off x="5119688" y="5108575"/>
            <a:ext cx="2519362" cy="4763"/>
          </a:xfrm>
          <a:custGeom>
            <a:avLst/>
            <a:gdLst>
              <a:gd name="T0" fmla="*/ 0 w 2585545"/>
              <a:gd name="T1" fmla="*/ 0 h 4763"/>
              <a:gd name="T2" fmla="*/ 2585545 w 2585545"/>
              <a:gd name="T3" fmla="*/ 0 h 476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3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 txBox="1">
            <a:spLocks noChangeArrowheads="1"/>
          </p:cNvSpPr>
          <p:nvPr/>
        </p:nvSpPr>
        <p:spPr bwMode="auto">
          <a:xfrm>
            <a:off x="1400175" y="873125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推荐字体</a:t>
            </a:r>
          </a:p>
        </p:txBody>
      </p:sp>
      <p:sp>
        <p:nvSpPr>
          <p:cNvPr id="30722" name="椭圆 2"/>
          <p:cNvSpPr>
            <a:spLocks noChangeArrowheads="1"/>
          </p:cNvSpPr>
          <p:nvPr/>
        </p:nvSpPr>
        <p:spPr bwMode="auto">
          <a:xfrm>
            <a:off x="1065213" y="5360988"/>
            <a:ext cx="3105150" cy="317500"/>
          </a:xfrm>
          <a:prstGeom prst="ellipse">
            <a:avLst/>
          </a:prstGeom>
          <a:noFill/>
          <a:ln w="3175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723" name="椭圆 3"/>
          <p:cNvSpPr>
            <a:spLocks noChangeArrowheads="1"/>
          </p:cNvSpPr>
          <p:nvPr/>
        </p:nvSpPr>
        <p:spPr bwMode="auto">
          <a:xfrm>
            <a:off x="417513" y="5437188"/>
            <a:ext cx="2830512" cy="184150"/>
          </a:xfrm>
          <a:prstGeom prst="ellipse">
            <a:avLst/>
          </a:prstGeom>
          <a:noFill/>
          <a:ln w="3175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0724" name="组合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" y="2620963"/>
            <a:ext cx="291306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副标题 3"/>
          <p:cNvSpPr txBox="1">
            <a:spLocks noChangeArrowheads="1"/>
          </p:cNvSpPr>
          <p:nvPr/>
        </p:nvSpPr>
        <p:spPr bwMode="auto">
          <a:xfrm>
            <a:off x="3732213" y="3319463"/>
            <a:ext cx="5038725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 Office- </a:t>
            </a:r>
            <a:r>
              <a:rPr lang="zh-CN" altLang="en-US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黑体</a:t>
            </a:r>
            <a:r>
              <a:rPr lang="en-US" altLang="zh-CN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宋体</a:t>
            </a:r>
            <a:endParaRPr lang="en-US" sz="30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 Office-</a:t>
            </a:r>
            <a:r>
              <a:rPr lang="zh-CN" altLang="en-US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宋体</a:t>
            </a:r>
            <a:r>
              <a:rPr lang="en-US" altLang="zh-CN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 txBox="1">
            <a:spLocks noChangeArrowheads="1"/>
          </p:cNvSpPr>
          <p:nvPr/>
        </p:nvSpPr>
        <p:spPr bwMode="auto">
          <a:xfrm>
            <a:off x="1285875" y="94615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字体大小</a:t>
            </a:r>
          </a:p>
        </p:txBody>
      </p:sp>
      <p:pic>
        <p:nvPicPr>
          <p:cNvPr id="3174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2698750"/>
            <a:ext cx="191135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43"/>
          <p:cNvSpPr>
            <a:spLocks noChangeArrowheads="1"/>
          </p:cNvSpPr>
          <p:nvPr/>
        </p:nvSpPr>
        <p:spPr bwMode="auto">
          <a:xfrm rot="20775447">
            <a:off x="6065838" y="3330575"/>
            <a:ext cx="823912" cy="719138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32773" name="Freeform 23"/>
          <p:cNvSpPr/>
          <p:nvPr/>
        </p:nvSpPr>
        <p:spPr bwMode="auto">
          <a:xfrm rot="20775447">
            <a:off x="6299200" y="3136900"/>
            <a:ext cx="706438" cy="801688"/>
          </a:xfrm>
          <a:custGeom>
            <a:avLst/>
            <a:gdLst>
              <a:gd name="T0" fmla="*/ 0 w 140"/>
              <a:gd name="T1" fmla="*/ 0 h 152"/>
              <a:gd name="T2" fmla="*/ 140 w 140"/>
              <a:gd name="T3" fmla="*/ 152 h 152"/>
            </a:gdLst>
            <a:ahLst/>
            <a:cxnLst>
              <a:cxn ang="0">
                <a:pos x="2" y="94"/>
              </a:cxn>
              <a:cxn ang="0">
                <a:pos x="2" y="94"/>
              </a:cxn>
              <a:cxn ang="0">
                <a:pos x="0" y="88"/>
              </a:cxn>
              <a:cxn ang="0">
                <a:pos x="2" y="82"/>
              </a:cxn>
              <a:cxn ang="0">
                <a:pos x="6" y="76"/>
              </a:cxn>
              <a:cxn ang="0">
                <a:pos x="20" y="68"/>
              </a:cxn>
              <a:cxn ang="0">
                <a:pos x="26" y="68"/>
              </a:cxn>
              <a:cxn ang="0">
                <a:pos x="28" y="68"/>
              </a:cxn>
              <a:cxn ang="0">
                <a:pos x="32" y="72"/>
              </a:cxn>
              <a:cxn ang="0">
                <a:pos x="38" y="92"/>
              </a:cxn>
              <a:cxn ang="0">
                <a:pos x="42" y="100"/>
              </a:cxn>
              <a:cxn ang="0">
                <a:pos x="44" y="100"/>
              </a:cxn>
              <a:cxn ang="0">
                <a:pos x="48" y="94"/>
              </a:cxn>
              <a:cxn ang="0">
                <a:pos x="90" y="22"/>
              </a:cxn>
              <a:cxn ang="0">
                <a:pos x="96" y="16"/>
              </a:cxn>
              <a:cxn ang="0">
                <a:pos x="104" y="10"/>
              </a:cxn>
              <a:cxn ang="0">
                <a:pos x="112" y="6"/>
              </a:cxn>
              <a:cxn ang="0">
                <a:pos x="134" y="0"/>
              </a:cxn>
              <a:cxn ang="0">
                <a:pos x="136" y="0"/>
              </a:cxn>
              <a:cxn ang="0">
                <a:pos x="138" y="0"/>
              </a:cxn>
              <a:cxn ang="0">
                <a:pos x="140" y="2"/>
              </a:cxn>
              <a:cxn ang="0">
                <a:pos x="140" y="4"/>
              </a:cxn>
              <a:cxn ang="0">
                <a:pos x="136" y="10"/>
              </a:cxn>
              <a:cxn ang="0">
                <a:pos x="110" y="46"/>
              </a:cxn>
              <a:cxn ang="0">
                <a:pos x="86" y="82"/>
              </a:cxn>
              <a:cxn ang="0">
                <a:pos x="64" y="120"/>
              </a:cxn>
              <a:cxn ang="0">
                <a:pos x="52" y="142"/>
              </a:cxn>
              <a:cxn ang="0">
                <a:pos x="50" y="146"/>
              </a:cxn>
              <a:cxn ang="0">
                <a:pos x="46" y="150"/>
              </a:cxn>
              <a:cxn ang="0">
                <a:pos x="38" y="150"/>
              </a:cxn>
              <a:cxn ang="0">
                <a:pos x="26" y="152"/>
              </a:cxn>
              <a:cxn ang="0">
                <a:pos x="20" y="150"/>
              </a:cxn>
              <a:cxn ang="0">
                <a:pos x="18" y="146"/>
              </a:cxn>
              <a:cxn ang="0">
                <a:pos x="16" y="142"/>
              </a:cxn>
              <a:cxn ang="0">
                <a:pos x="2" y="94"/>
              </a:cxn>
            </a:cxnLst>
            <a:rect l="T0" t="T1" r="T2" b="T3"/>
            <a:pathLst>
              <a:path w="140" h="152">
                <a:moveTo>
                  <a:pt x="2" y="94"/>
                </a:moveTo>
                <a:lnTo>
                  <a:pt x="2" y="94"/>
                </a:lnTo>
                <a:lnTo>
                  <a:pt x="0" y="88"/>
                </a:lnTo>
                <a:lnTo>
                  <a:pt x="2" y="82"/>
                </a:lnTo>
                <a:lnTo>
                  <a:pt x="6" y="76"/>
                </a:lnTo>
                <a:lnTo>
                  <a:pt x="20" y="68"/>
                </a:lnTo>
                <a:lnTo>
                  <a:pt x="26" y="68"/>
                </a:lnTo>
                <a:lnTo>
                  <a:pt x="28" y="68"/>
                </a:lnTo>
                <a:lnTo>
                  <a:pt x="32" y="72"/>
                </a:lnTo>
                <a:lnTo>
                  <a:pt x="38" y="92"/>
                </a:lnTo>
                <a:lnTo>
                  <a:pt x="42" y="100"/>
                </a:lnTo>
                <a:lnTo>
                  <a:pt x="44" y="100"/>
                </a:lnTo>
                <a:lnTo>
                  <a:pt x="48" y="94"/>
                </a:lnTo>
                <a:lnTo>
                  <a:pt x="90" y="22"/>
                </a:lnTo>
                <a:lnTo>
                  <a:pt x="96" y="16"/>
                </a:lnTo>
                <a:lnTo>
                  <a:pt x="104" y="10"/>
                </a:lnTo>
                <a:lnTo>
                  <a:pt x="112" y="6"/>
                </a:lnTo>
                <a:lnTo>
                  <a:pt x="134" y="0"/>
                </a:lnTo>
                <a:lnTo>
                  <a:pt x="136" y="0"/>
                </a:lnTo>
                <a:lnTo>
                  <a:pt x="138" y="0"/>
                </a:lnTo>
                <a:lnTo>
                  <a:pt x="140" y="2"/>
                </a:lnTo>
                <a:lnTo>
                  <a:pt x="140" y="4"/>
                </a:lnTo>
                <a:lnTo>
                  <a:pt x="136" y="10"/>
                </a:lnTo>
                <a:lnTo>
                  <a:pt x="110" y="46"/>
                </a:lnTo>
                <a:lnTo>
                  <a:pt x="86" y="82"/>
                </a:lnTo>
                <a:lnTo>
                  <a:pt x="64" y="120"/>
                </a:lnTo>
                <a:lnTo>
                  <a:pt x="52" y="142"/>
                </a:lnTo>
                <a:lnTo>
                  <a:pt x="50" y="146"/>
                </a:lnTo>
                <a:lnTo>
                  <a:pt x="46" y="150"/>
                </a:lnTo>
                <a:lnTo>
                  <a:pt x="38" y="150"/>
                </a:lnTo>
                <a:lnTo>
                  <a:pt x="26" y="152"/>
                </a:lnTo>
                <a:lnTo>
                  <a:pt x="20" y="150"/>
                </a:lnTo>
                <a:lnTo>
                  <a:pt x="18" y="146"/>
                </a:lnTo>
                <a:lnTo>
                  <a:pt x="16" y="142"/>
                </a:lnTo>
                <a:lnTo>
                  <a:pt x="2" y="9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31749" name="副标题 3"/>
          <p:cNvSpPr txBox="1">
            <a:spLocks noChangeArrowheads="1"/>
          </p:cNvSpPr>
          <p:nvPr/>
        </p:nvSpPr>
        <p:spPr bwMode="auto">
          <a:xfrm>
            <a:off x="3221038" y="3538538"/>
            <a:ext cx="3395662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4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endParaRPr lang="en-US" altLang="zh-CN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主题内容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4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en-US" altLang="zh-CN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图表字体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4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en-US" altLang="zh-CN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endParaRPr lang="zh-CN" altLang="en-US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56"/>
          <p:cNvSpPr>
            <a:spLocks noChangeArrowheads="1"/>
          </p:cNvSpPr>
          <p:nvPr/>
        </p:nvSpPr>
        <p:spPr bwMode="auto">
          <a:xfrm>
            <a:off x="4632325" y="2771775"/>
            <a:ext cx="3262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图表设计</a:t>
            </a:r>
          </a:p>
        </p:txBody>
      </p:sp>
      <p:sp>
        <p:nvSpPr>
          <p:cNvPr id="32770" name="圆角矩形 4"/>
          <p:cNvSpPr>
            <a:spLocks noChangeArrowheads="1"/>
          </p:cNvSpPr>
          <p:nvPr/>
        </p:nvSpPr>
        <p:spPr bwMode="auto">
          <a:xfrm>
            <a:off x="635000" y="9540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1" name="圆角矩形 5"/>
          <p:cNvSpPr>
            <a:spLocks noChangeArrowheads="1"/>
          </p:cNvSpPr>
          <p:nvPr/>
        </p:nvSpPr>
        <p:spPr bwMode="auto">
          <a:xfrm>
            <a:off x="635000" y="1276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圆角矩形 58"/>
          <p:cNvSpPr>
            <a:spLocks noChangeArrowheads="1"/>
          </p:cNvSpPr>
          <p:nvPr/>
        </p:nvSpPr>
        <p:spPr bwMode="auto">
          <a:xfrm>
            <a:off x="635000" y="15970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圆角矩形 59"/>
          <p:cNvSpPr>
            <a:spLocks noChangeArrowheads="1"/>
          </p:cNvSpPr>
          <p:nvPr/>
        </p:nvSpPr>
        <p:spPr bwMode="auto">
          <a:xfrm>
            <a:off x="635000" y="19192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4" name="圆角矩形 60"/>
          <p:cNvSpPr>
            <a:spLocks noChangeArrowheads="1"/>
          </p:cNvSpPr>
          <p:nvPr/>
        </p:nvSpPr>
        <p:spPr bwMode="auto">
          <a:xfrm>
            <a:off x="635000" y="63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5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438"/>
            <a:ext cx="2127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圆角矩形 70"/>
          <p:cNvSpPr>
            <a:spLocks noChangeArrowheads="1"/>
          </p:cNvSpPr>
          <p:nvPr/>
        </p:nvSpPr>
        <p:spPr bwMode="auto">
          <a:xfrm>
            <a:off x="635000" y="60975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7" name="圆角矩形 71"/>
          <p:cNvSpPr>
            <a:spLocks noChangeArrowheads="1"/>
          </p:cNvSpPr>
          <p:nvPr/>
        </p:nvSpPr>
        <p:spPr bwMode="auto">
          <a:xfrm>
            <a:off x="635000" y="64198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8" name="圆角矩形 72"/>
          <p:cNvSpPr>
            <a:spLocks noChangeArrowheads="1"/>
          </p:cNvSpPr>
          <p:nvPr/>
        </p:nvSpPr>
        <p:spPr bwMode="auto">
          <a:xfrm>
            <a:off x="635000" y="481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9" name="圆角矩形 73"/>
          <p:cNvSpPr>
            <a:spLocks noChangeArrowheads="1"/>
          </p:cNvSpPr>
          <p:nvPr/>
        </p:nvSpPr>
        <p:spPr bwMode="auto">
          <a:xfrm>
            <a:off x="635000" y="513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0" name="圆角矩形 74"/>
          <p:cNvSpPr>
            <a:spLocks noChangeArrowheads="1"/>
          </p:cNvSpPr>
          <p:nvPr/>
        </p:nvSpPr>
        <p:spPr bwMode="auto">
          <a:xfrm>
            <a:off x="635000" y="54546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1" name="圆角矩形 75"/>
          <p:cNvSpPr>
            <a:spLocks noChangeArrowheads="1"/>
          </p:cNvSpPr>
          <p:nvPr/>
        </p:nvSpPr>
        <p:spPr bwMode="auto">
          <a:xfrm>
            <a:off x="635000" y="57769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2" name="圆角矩形 4"/>
          <p:cNvSpPr>
            <a:spLocks noChangeArrowheads="1"/>
          </p:cNvSpPr>
          <p:nvPr/>
        </p:nvSpPr>
        <p:spPr bwMode="auto">
          <a:xfrm>
            <a:off x="3444875" y="9525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3" name="圆角矩形 77"/>
          <p:cNvSpPr>
            <a:spLocks noChangeArrowheads="1"/>
          </p:cNvSpPr>
          <p:nvPr/>
        </p:nvSpPr>
        <p:spPr bwMode="auto">
          <a:xfrm>
            <a:off x="3444875" y="12747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4" name="圆角矩形 78"/>
          <p:cNvSpPr>
            <a:spLocks noChangeArrowheads="1"/>
          </p:cNvSpPr>
          <p:nvPr/>
        </p:nvSpPr>
        <p:spPr bwMode="auto">
          <a:xfrm>
            <a:off x="3444875" y="15954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5" name="圆角矩形 79"/>
          <p:cNvSpPr>
            <a:spLocks noChangeArrowheads="1"/>
          </p:cNvSpPr>
          <p:nvPr/>
        </p:nvSpPr>
        <p:spPr bwMode="auto">
          <a:xfrm>
            <a:off x="3444875" y="19177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6" name="圆角矩形 80"/>
          <p:cNvSpPr>
            <a:spLocks noChangeArrowheads="1"/>
          </p:cNvSpPr>
          <p:nvPr/>
        </p:nvSpPr>
        <p:spPr bwMode="auto">
          <a:xfrm>
            <a:off x="3444875" y="63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87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30438"/>
            <a:ext cx="2127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8" name="圆角矩形 90"/>
          <p:cNvSpPr>
            <a:spLocks noChangeArrowheads="1"/>
          </p:cNvSpPr>
          <p:nvPr/>
        </p:nvSpPr>
        <p:spPr bwMode="auto">
          <a:xfrm>
            <a:off x="3444875" y="6102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9" name="圆角矩形 91"/>
          <p:cNvSpPr>
            <a:spLocks noChangeArrowheads="1"/>
          </p:cNvSpPr>
          <p:nvPr/>
        </p:nvSpPr>
        <p:spPr bwMode="auto">
          <a:xfrm>
            <a:off x="3444875" y="64246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0" name="圆角矩形 92"/>
          <p:cNvSpPr>
            <a:spLocks noChangeArrowheads="1"/>
          </p:cNvSpPr>
          <p:nvPr/>
        </p:nvSpPr>
        <p:spPr bwMode="auto">
          <a:xfrm>
            <a:off x="3444875" y="481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1" name="圆角矩形 93"/>
          <p:cNvSpPr>
            <a:spLocks noChangeArrowheads="1"/>
          </p:cNvSpPr>
          <p:nvPr/>
        </p:nvSpPr>
        <p:spPr bwMode="auto">
          <a:xfrm>
            <a:off x="3444875" y="513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2" name="圆角矩形 94"/>
          <p:cNvSpPr>
            <a:spLocks noChangeArrowheads="1"/>
          </p:cNvSpPr>
          <p:nvPr/>
        </p:nvSpPr>
        <p:spPr bwMode="auto">
          <a:xfrm>
            <a:off x="3444875" y="5459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3" name="圆角矩形 95"/>
          <p:cNvSpPr>
            <a:spLocks noChangeArrowheads="1"/>
          </p:cNvSpPr>
          <p:nvPr/>
        </p:nvSpPr>
        <p:spPr bwMode="auto">
          <a:xfrm>
            <a:off x="3444875" y="57816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4" name="圆角矩形 96"/>
          <p:cNvSpPr>
            <a:spLocks noChangeArrowheads="1"/>
          </p:cNvSpPr>
          <p:nvPr/>
        </p:nvSpPr>
        <p:spPr bwMode="auto">
          <a:xfrm>
            <a:off x="928688" y="674688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5" name="圆角矩形 97"/>
          <p:cNvSpPr>
            <a:spLocks noChangeArrowheads="1"/>
          </p:cNvSpPr>
          <p:nvPr/>
        </p:nvSpPr>
        <p:spPr bwMode="auto">
          <a:xfrm>
            <a:off x="928688" y="260985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6" name="圆角矩形 98"/>
          <p:cNvSpPr>
            <a:spLocks noChangeArrowheads="1"/>
          </p:cNvSpPr>
          <p:nvPr/>
        </p:nvSpPr>
        <p:spPr bwMode="auto">
          <a:xfrm>
            <a:off x="928688" y="45624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97" name="TextBox 99"/>
          <p:cNvSpPr txBox="1">
            <a:spLocks noChangeArrowheads="1"/>
          </p:cNvSpPr>
          <p:nvPr/>
        </p:nvSpPr>
        <p:spPr bwMode="auto">
          <a:xfrm rot="-548456">
            <a:off x="798513" y="955675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798" name="TextBox 100"/>
          <p:cNvSpPr txBox="1">
            <a:spLocks noChangeArrowheads="1"/>
          </p:cNvSpPr>
          <p:nvPr/>
        </p:nvSpPr>
        <p:spPr bwMode="auto">
          <a:xfrm rot="614574">
            <a:off x="766763" y="4979988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32799" name="直接连接符 101"/>
          <p:cNvCxnSpPr>
            <a:cxnSpLocks noChangeShapeType="1"/>
          </p:cNvCxnSpPr>
          <p:nvPr/>
        </p:nvCxnSpPr>
        <p:spPr bwMode="auto">
          <a:xfrm>
            <a:off x="928688" y="3467100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00" name="直接连接符 102"/>
          <p:cNvCxnSpPr>
            <a:cxnSpLocks noChangeShapeType="1"/>
            <a:stCxn id="32795" idx="0"/>
            <a:endCxn id="32795" idx="2"/>
          </p:cNvCxnSpPr>
          <p:nvPr/>
        </p:nvCxnSpPr>
        <p:spPr bwMode="auto">
          <a:xfrm rot="16200000" flipH="1">
            <a:off x="1279526" y="3473450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2801" name="Group 34"/>
          <p:cNvGrpSpPr>
            <a:grpSpLocks/>
          </p:cNvGrpSpPr>
          <p:nvPr/>
        </p:nvGrpSpPr>
        <p:grpSpPr bwMode="auto">
          <a:xfrm>
            <a:off x="1397000" y="2730500"/>
            <a:ext cx="1500188" cy="1500188"/>
            <a:chOff x="0" y="0"/>
            <a:chExt cx="1500198" cy="1500198"/>
          </a:xfrm>
        </p:grpSpPr>
        <p:sp>
          <p:nvSpPr>
            <p:cNvPr id="32802" name="同心圆 104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803" name="Group 36"/>
            <p:cNvGrpSpPr>
              <a:grpSpLocks/>
            </p:cNvGrpSpPr>
            <p:nvPr/>
          </p:nvGrpSpPr>
          <p:grpSpPr bwMode="auto">
            <a:xfrm>
              <a:off x="102617" y="98045"/>
              <a:ext cx="1298457" cy="1298457"/>
              <a:chOff x="0" y="0"/>
              <a:chExt cx="1298448" cy="1298448"/>
            </a:xfrm>
          </p:grpSpPr>
          <p:pic>
            <p:nvPicPr>
              <p:cNvPr id="32804" name="椭圆 10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5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3237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806" name="圆角矩形 106"/>
          <p:cNvSpPr>
            <a:spLocks noChangeArrowheads="1"/>
          </p:cNvSpPr>
          <p:nvPr/>
        </p:nvSpPr>
        <p:spPr bwMode="auto">
          <a:xfrm>
            <a:off x="944563" y="2619375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807" name="TextBox 107"/>
          <p:cNvSpPr txBox="1">
            <a:spLocks noChangeArrowheads="1"/>
          </p:cNvSpPr>
          <p:nvPr/>
        </p:nvSpPr>
        <p:spPr bwMode="auto">
          <a:xfrm>
            <a:off x="1674813" y="2659063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3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808" name="任意多边形 54"/>
          <p:cNvSpPr>
            <a:spLocks noChangeArrowheads="1"/>
          </p:cNvSpPr>
          <p:nvPr/>
        </p:nvSpPr>
        <p:spPr bwMode="auto">
          <a:xfrm>
            <a:off x="4864100" y="4518025"/>
            <a:ext cx="2519363" cy="4763"/>
          </a:xfrm>
          <a:custGeom>
            <a:avLst/>
            <a:gdLst>
              <a:gd name="T0" fmla="*/ 0 w 2585545"/>
              <a:gd name="T1" fmla="*/ 0 h 4763"/>
              <a:gd name="T2" fmla="*/ 2585545 w 2585545"/>
              <a:gd name="T3" fmla="*/ 0 h 476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3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9" name="矩形 55"/>
          <p:cNvSpPr>
            <a:spLocks noChangeArrowheads="1"/>
          </p:cNvSpPr>
          <p:nvPr/>
        </p:nvSpPr>
        <p:spPr bwMode="auto">
          <a:xfrm>
            <a:off x="5035550" y="3867150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常用图标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2"/>
          <p:cNvGrpSpPr>
            <a:grpSpLocks/>
          </p:cNvGrpSpPr>
          <p:nvPr/>
        </p:nvGrpSpPr>
        <p:grpSpPr bwMode="auto">
          <a:xfrm>
            <a:off x="592138" y="3167063"/>
            <a:ext cx="4373562" cy="1941512"/>
            <a:chOff x="0" y="0"/>
            <a:chExt cx="2755" cy="1223"/>
          </a:xfrm>
        </p:grpSpPr>
        <p:sp>
          <p:nvSpPr>
            <p:cNvPr id="6146" name="Freeform 2"/>
            <p:cNvSpPr>
              <a:spLocks noChangeArrowheads="1"/>
            </p:cNvSpPr>
            <p:nvPr/>
          </p:nvSpPr>
          <p:spPr bwMode="auto">
            <a:xfrm>
              <a:off x="315" y="522"/>
              <a:ext cx="477" cy="701"/>
            </a:xfrm>
            <a:custGeom>
              <a:avLst/>
              <a:gdLst>
                <a:gd name="T0" fmla="*/ 1 w 339"/>
                <a:gd name="T1" fmla="*/ 0 h 499"/>
                <a:gd name="T2" fmla="*/ 2 w 339"/>
                <a:gd name="T3" fmla="*/ 7 h 499"/>
                <a:gd name="T4" fmla="*/ 259 w 339"/>
                <a:gd name="T5" fmla="*/ 481 h 499"/>
                <a:gd name="T6" fmla="*/ 269 w 339"/>
                <a:gd name="T7" fmla="*/ 490 h 499"/>
                <a:gd name="T8" fmla="*/ 283 w 339"/>
                <a:gd name="T9" fmla="*/ 497 h 499"/>
                <a:gd name="T10" fmla="*/ 300 w 339"/>
                <a:gd name="T11" fmla="*/ 499 h 499"/>
                <a:gd name="T12" fmla="*/ 319 w 339"/>
                <a:gd name="T13" fmla="*/ 497 h 499"/>
                <a:gd name="T14" fmla="*/ 339 w 339"/>
                <a:gd name="T15" fmla="*/ 49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9" h="499">
                  <a:moveTo>
                    <a:pt x="1" y="0"/>
                  </a:moveTo>
                  <a:cubicBezTo>
                    <a:pt x="0" y="2"/>
                    <a:pt x="0" y="5"/>
                    <a:pt x="2" y="7"/>
                  </a:cubicBezTo>
                  <a:cubicBezTo>
                    <a:pt x="259" y="481"/>
                    <a:pt x="259" y="481"/>
                    <a:pt x="259" y="481"/>
                  </a:cubicBezTo>
                  <a:cubicBezTo>
                    <a:pt x="261" y="484"/>
                    <a:pt x="265" y="488"/>
                    <a:pt x="269" y="490"/>
                  </a:cubicBezTo>
                  <a:cubicBezTo>
                    <a:pt x="273" y="493"/>
                    <a:pt x="277" y="495"/>
                    <a:pt x="283" y="497"/>
                  </a:cubicBezTo>
                  <a:cubicBezTo>
                    <a:pt x="288" y="498"/>
                    <a:pt x="294" y="499"/>
                    <a:pt x="300" y="499"/>
                  </a:cubicBezTo>
                  <a:cubicBezTo>
                    <a:pt x="306" y="499"/>
                    <a:pt x="313" y="499"/>
                    <a:pt x="319" y="497"/>
                  </a:cubicBezTo>
                  <a:cubicBezTo>
                    <a:pt x="339" y="492"/>
                    <a:pt x="339" y="492"/>
                    <a:pt x="339" y="492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" name="Freeform 3"/>
            <p:cNvSpPr>
              <a:spLocks noChangeArrowheads="1"/>
            </p:cNvSpPr>
            <p:nvPr/>
          </p:nvSpPr>
          <p:spPr bwMode="auto">
            <a:xfrm>
              <a:off x="316" y="332"/>
              <a:ext cx="984" cy="190"/>
            </a:xfrm>
            <a:custGeom>
              <a:avLst/>
              <a:gdLst>
                <a:gd name="T0" fmla="*/ 699 w 699"/>
                <a:gd name="T1" fmla="*/ 0 h 135"/>
                <a:gd name="T2" fmla="*/ 27 w 699"/>
                <a:gd name="T3" fmla="*/ 119 h 135"/>
                <a:gd name="T4" fmla="*/ 14 w 699"/>
                <a:gd name="T5" fmla="*/ 123 h 135"/>
                <a:gd name="T6" fmla="*/ 5 w 699"/>
                <a:gd name="T7" fmla="*/ 128 h 135"/>
                <a:gd name="T8" fmla="*/ 0 w 69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135">
                  <a:moveTo>
                    <a:pt x="699" y="0"/>
                  </a:moveTo>
                  <a:cubicBezTo>
                    <a:pt x="27" y="119"/>
                    <a:pt x="27" y="119"/>
                    <a:pt x="27" y="119"/>
                  </a:cubicBezTo>
                  <a:cubicBezTo>
                    <a:pt x="22" y="120"/>
                    <a:pt x="18" y="121"/>
                    <a:pt x="14" y="123"/>
                  </a:cubicBezTo>
                  <a:cubicBezTo>
                    <a:pt x="10" y="124"/>
                    <a:pt x="7" y="126"/>
                    <a:pt x="5" y="128"/>
                  </a:cubicBezTo>
                  <a:cubicBezTo>
                    <a:pt x="2" y="130"/>
                    <a:pt x="1" y="133"/>
                    <a:pt x="0" y="135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Line 4"/>
            <p:cNvSpPr>
              <a:spLocks noChangeShapeType="1"/>
            </p:cNvSpPr>
            <p:nvPr/>
          </p:nvSpPr>
          <p:spPr bwMode="auto">
            <a:xfrm flipH="1" flipV="1">
              <a:off x="2353" y="551"/>
              <a:ext cx="225" cy="172"/>
            </a:xfrm>
            <a:prstGeom prst="line">
              <a:avLst/>
            </a:prstGeom>
            <a:noFill/>
            <a:ln w="174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" name="Freeform 5"/>
            <p:cNvSpPr>
              <a:spLocks noChangeArrowheads="1"/>
            </p:cNvSpPr>
            <p:nvPr/>
          </p:nvSpPr>
          <p:spPr bwMode="auto">
            <a:xfrm>
              <a:off x="792" y="718"/>
              <a:ext cx="1813" cy="496"/>
            </a:xfrm>
            <a:custGeom>
              <a:avLst/>
              <a:gdLst>
                <a:gd name="T0" fmla="*/ 0 w 1289"/>
                <a:gd name="T1" fmla="*/ 352 h 352"/>
                <a:gd name="T2" fmla="*/ 1274 w 1289"/>
                <a:gd name="T3" fmla="*/ 37 h 352"/>
                <a:gd name="T4" fmla="*/ 1284 w 1289"/>
                <a:gd name="T5" fmla="*/ 33 h 352"/>
                <a:gd name="T6" fmla="*/ 1288 w 1289"/>
                <a:gd name="T7" fmla="*/ 26 h 352"/>
                <a:gd name="T8" fmla="*/ 1287 w 1289"/>
                <a:gd name="T9" fmla="*/ 18 h 352"/>
                <a:gd name="T10" fmla="*/ 1279 w 1289"/>
                <a:gd name="T11" fmla="*/ 10 h 352"/>
                <a:gd name="T12" fmla="*/ 1266 w 1289"/>
                <a:gd name="T1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9" h="352">
                  <a:moveTo>
                    <a:pt x="0" y="352"/>
                  </a:moveTo>
                  <a:cubicBezTo>
                    <a:pt x="1274" y="37"/>
                    <a:pt x="1274" y="37"/>
                    <a:pt x="1274" y="37"/>
                  </a:cubicBezTo>
                  <a:cubicBezTo>
                    <a:pt x="1278" y="36"/>
                    <a:pt x="1282" y="35"/>
                    <a:pt x="1284" y="33"/>
                  </a:cubicBezTo>
                  <a:cubicBezTo>
                    <a:pt x="1286" y="31"/>
                    <a:pt x="1288" y="29"/>
                    <a:pt x="1288" y="26"/>
                  </a:cubicBezTo>
                  <a:cubicBezTo>
                    <a:pt x="1289" y="24"/>
                    <a:pt x="1288" y="21"/>
                    <a:pt x="1287" y="18"/>
                  </a:cubicBezTo>
                  <a:cubicBezTo>
                    <a:pt x="1285" y="16"/>
                    <a:pt x="1283" y="13"/>
                    <a:pt x="1279" y="10"/>
                  </a:cubicBezTo>
                  <a:cubicBezTo>
                    <a:pt x="1266" y="0"/>
                    <a:pt x="1266" y="0"/>
                    <a:pt x="1266" y="0"/>
                  </a:cubicBezTo>
                </a:path>
              </a:pathLst>
            </a:custGeom>
            <a:noFill/>
            <a:ln w="174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50" name="Group 7"/>
            <p:cNvGrpSpPr>
              <a:grpSpLocks/>
            </p:cNvGrpSpPr>
            <p:nvPr/>
          </p:nvGrpSpPr>
          <p:grpSpPr bwMode="auto">
            <a:xfrm>
              <a:off x="546" y="623"/>
              <a:ext cx="372" cy="205"/>
              <a:chOff x="0" y="0"/>
              <a:chExt cx="372" cy="205"/>
            </a:xfrm>
          </p:grpSpPr>
          <p:sp>
            <p:nvSpPr>
              <p:cNvPr id="6151" name="Freeform 7"/>
              <p:cNvSpPr>
                <a:spLocks noChangeArrowheads="1"/>
              </p:cNvSpPr>
              <p:nvPr/>
            </p:nvSpPr>
            <p:spPr bwMode="auto">
              <a:xfrm>
                <a:off x="67" y="160"/>
                <a:ext cx="94" cy="45"/>
              </a:xfrm>
              <a:custGeom>
                <a:avLst/>
                <a:gdLst>
                  <a:gd name="T0" fmla="*/ 52 w 67"/>
                  <a:gd name="T1" fmla="*/ 0 h 32"/>
                  <a:gd name="T2" fmla="*/ 0 w 67"/>
                  <a:gd name="T3" fmla="*/ 11 h 32"/>
                  <a:gd name="T4" fmla="*/ 9 w 67"/>
                  <a:gd name="T5" fmla="*/ 25 h 32"/>
                  <a:gd name="T6" fmla="*/ 12 w 67"/>
                  <a:gd name="T7" fmla="*/ 28 h 32"/>
                  <a:gd name="T8" fmla="*/ 18 w 67"/>
                  <a:gd name="T9" fmla="*/ 31 h 32"/>
                  <a:gd name="T10" fmla="*/ 24 w 67"/>
                  <a:gd name="T11" fmla="*/ 32 h 32"/>
                  <a:gd name="T12" fmla="*/ 31 w 67"/>
                  <a:gd name="T13" fmla="*/ 31 h 32"/>
                  <a:gd name="T14" fmla="*/ 67 w 67"/>
                  <a:gd name="T15" fmla="*/ 23 h 32"/>
                  <a:gd name="T16" fmla="*/ 52 w 67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32">
                    <a:moveTo>
                      <a:pt x="52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11" y="28"/>
                      <a:pt x="12" y="28"/>
                    </a:cubicBezTo>
                    <a:cubicBezTo>
                      <a:pt x="14" y="29"/>
                      <a:pt x="16" y="30"/>
                      <a:pt x="18" y="31"/>
                    </a:cubicBezTo>
                    <a:cubicBezTo>
                      <a:pt x="20" y="31"/>
                      <a:pt x="22" y="31"/>
                      <a:pt x="24" y="32"/>
                    </a:cubicBezTo>
                    <a:cubicBezTo>
                      <a:pt x="26" y="32"/>
                      <a:pt x="29" y="31"/>
                      <a:pt x="31" y="31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Freeform 8"/>
              <p:cNvSpPr>
                <a:spLocks noChangeArrowheads="1"/>
              </p:cNvSpPr>
              <p:nvPr/>
            </p:nvSpPr>
            <p:spPr bwMode="auto">
              <a:xfrm>
                <a:off x="152" y="135"/>
                <a:ext cx="133" cy="56"/>
              </a:xfrm>
              <a:custGeom>
                <a:avLst/>
                <a:gdLst>
                  <a:gd name="T0" fmla="*/ 112 w 133"/>
                  <a:gd name="T1" fmla="*/ 0 h 56"/>
                  <a:gd name="T2" fmla="*/ 0 w 133"/>
                  <a:gd name="T3" fmla="*/ 22 h 56"/>
                  <a:gd name="T4" fmla="*/ 21 w 133"/>
                  <a:gd name="T5" fmla="*/ 56 h 56"/>
                  <a:gd name="T6" fmla="*/ 133 w 133"/>
                  <a:gd name="T7" fmla="*/ 32 h 56"/>
                  <a:gd name="T8" fmla="*/ 112 w 133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6">
                    <a:moveTo>
                      <a:pt x="112" y="0"/>
                    </a:moveTo>
                    <a:lnTo>
                      <a:pt x="0" y="22"/>
                    </a:lnTo>
                    <a:lnTo>
                      <a:pt x="21" y="56"/>
                    </a:lnTo>
                    <a:lnTo>
                      <a:pt x="133" y="32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3" name="Freeform 9"/>
              <p:cNvSpPr>
                <a:spLocks noChangeArrowheads="1"/>
              </p:cNvSpPr>
              <p:nvPr/>
            </p:nvSpPr>
            <p:spPr bwMode="auto">
              <a:xfrm>
                <a:off x="152" y="135"/>
                <a:ext cx="133" cy="56"/>
              </a:xfrm>
              <a:custGeom>
                <a:avLst/>
                <a:gdLst>
                  <a:gd name="T0" fmla="*/ 112 w 133"/>
                  <a:gd name="T1" fmla="*/ 0 h 56"/>
                  <a:gd name="T2" fmla="*/ 0 w 133"/>
                  <a:gd name="T3" fmla="*/ 22 h 56"/>
                  <a:gd name="T4" fmla="*/ 21 w 133"/>
                  <a:gd name="T5" fmla="*/ 56 h 56"/>
                  <a:gd name="T6" fmla="*/ 133 w 133"/>
                  <a:gd name="T7" fmla="*/ 32 h 56"/>
                  <a:gd name="T8" fmla="*/ 112 w 133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6">
                    <a:moveTo>
                      <a:pt x="112" y="0"/>
                    </a:moveTo>
                    <a:lnTo>
                      <a:pt x="0" y="22"/>
                    </a:lnTo>
                    <a:lnTo>
                      <a:pt x="21" y="56"/>
                    </a:lnTo>
                    <a:lnTo>
                      <a:pt x="133" y="32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4" name="Freeform 10"/>
              <p:cNvSpPr>
                <a:spLocks noChangeArrowheads="1"/>
              </p:cNvSpPr>
              <p:nvPr/>
            </p:nvSpPr>
            <p:spPr bwMode="auto">
              <a:xfrm>
                <a:off x="275" y="115"/>
                <a:ext cx="97" cy="49"/>
              </a:xfrm>
              <a:custGeom>
                <a:avLst/>
                <a:gdLst>
                  <a:gd name="T0" fmla="*/ 58 w 69"/>
                  <a:gd name="T1" fmla="*/ 0 h 35"/>
                  <a:gd name="T2" fmla="*/ 0 w 69"/>
                  <a:gd name="T3" fmla="*/ 12 h 35"/>
                  <a:gd name="T4" fmla="*/ 16 w 69"/>
                  <a:gd name="T5" fmla="*/ 35 h 35"/>
                  <a:gd name="T6" fmla="*/ 58 w 69"/>
                  <a:gd name="T7" fmla="*/ 26 h 35"/>
                  <a:gd name="T8" fmla="*/ 64 w 69"/>
                  <a:gd name="T9" fmla="*/ 24 h 35"/>
                  <a:gd name="T10" fmla="*/ 67 w 69"/>
                  <a:gd name="T11" fmla="*/ 21 h 35"/>
                  <a:gd name="T12" fmla="*/ 69 w 69"/>
                  <a:gd name="T13" fmla="*/ 18 h 35"/>
                  <a:gd name="T14" fmla="*/ 68 w 69"/>
                  <a:gd name="T15" fmla="*/ 14 h 35"/>
                  <a:gd name="T16" fmla="*/ 58 w 69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35">
                    <a:moveTo>
                      <a:pt x="58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60" y="26"/>
                      <a:pt x="62" y="25"/>
                      <a:pt x="64" y="24"/>
                    </a:cubicBezTo>
                    <a:cubicBezTo>
                      <a:pt x="65" y="23"/>
                      <a:pt x="67" y="22"/>
                      <a:pt x="67" y="21"/>
                    </a:cubicBezTo>
                    <a:cubicBezTo>
                      <a:pt x="68" y="20"/>
                      <a:pt x="69" y="19"/>
                      <a:pt x="69" y="18"/>
                    </a:cubicBezTo>
                    <a:cubicBezTo>
                      <a:pt x="69" y="16"/>
                      <a:pt x="69" y="15"/>
                      <a:pt x="68" y="14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5" name="Freeform 11"/>
              <p:cNvSpPr>
                <a:spLocks noChangeArrowheads="1"/>
              </p:cNvSpPr>
              <p:nvPr/>
            </p:nvSpPr>
            <p:spPr bwMode="auto">
              <a:xfrm>
                <a:off x="43" y="119"/>
                <a:ext cx="93" cy="50"/>
              </a:xfrm>
              <a:custGeom>
                <a:avLst/>
                <a:gdLst>
                  <a:gd name="T0" fmla="*/ 72 w 93"/>
                  <a:gd name="T1" fmla="*/ 0 h 50"/>
                  <a:gd name="T2" fmla="*/ 0 w 93"/>
                  <a:gd name="T3" fmla="*/ 16 h 50"/>
                  <a:gd name="T4" fmla="*/ 20 w 93"/>
                  <a:gd name="T5" fmla="*/ 50 h 50"/>
                  <a:gd name="T6" fmla="*/ 93 w 93"/>
                  <a:gd name="T7" fmla="*/ 36 h 50"/>
                  <a:gd name="T8" fmla="*/ 72 w 93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50">
                    <a:moveTo>
                      <a:pt x="72" y="0"/>
                    </a:moveTo>
                    <a:lnTo>
                      <a:pt x="0" y="16"/>
                    </a:lnTo>
                    <a:lnTo>
                      <a:pt x="20" y="50"/>
                    </a:lnTo>
                    <a:lnTo>
                      <a:pt x="93" y="3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Freeform 12"/>
              <p:cNvSpPr>
                <a:spLocks noChangeArrowheads="1"/>
              </p:cNvSpPr>
              <p:nvPr/>
            </p:nvSpPr>
            <p:spPr bwMode="auto">
              <a:xfrm>
                <a:off x="43" y="119"/>
                <a:ext cx="93" cy="50"/>
              </a:xfrm>
              <a:custGeom>
                <a:avLst/>
                <a:gdLst>
                  <a:gd name="T0" fmla="*/ 72 w 93"/>
                  <a:gd name="T1" fmla="*/ 0 h 50"/>
                  <a:gd name="T2" fmla="*/ 0 w 93"/>
                  <a:gd name="T3" fmla="*/ 16 h 50"/>
                  <a:gd name="T4" fmla="*/ 20 w 93"/>
                  <a:gd name="T5" fmla="*/ 50 h 50"/>
                  <a:gd name="T6" fmla="*/ 93 w 93"/>
                  <a:gd name="T7" fmla="*/ 36 h 50"/>
                  <a:gd name="T8" fmla="*/ 72 w 93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50">
                    <a:moveTo>
                      <a:pt x="72" y="0"/>
                    </a:moveTo>
                    <a:lnTo>
                      <a:pt x="0" y="16"/>
                    </a:lnTo>
                    <a:lnTo>
                      <a:pt x="20" y="50"/>
                    </a:lnTo>
                    <a:lnTo>
                      <a:pt x="93" y="36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7" name="Freeform 13"/>
              <p:cNvSpPr>
                <a:spLocks noChangeArrowheads="1"/>
              </p:cNvSpPr>
              <p:nvPr/>
            </p:nvSpPr>
            <p:spPr bwMode="auto">
              <a:xfrm>
                <a:off x="249" y="77"/>
                <a:ext cx="104" cy="49"/>
              </a:xfrm>
              <a:custGeom>
                <a:avLst/>
                <a:gdLst>
                  <a:gd name="T0" fmla="*/ 80 w 104"/>
                  <a:gd name="T1" fmla="*/ 0 h 49"/>
                  <a:gd name="T2" fmla="*/ 0 w 104"/>
                  <a:gd name="T3" fmla="*/ 16 h 49"/>
                  <a:gd name="T4" fmla="*/ 22 w 104"/>
                  <a:gd name="T5" fmla="*/ 49 h 49"/>
                  <a:gd name="T6" fmla="*/ 104 w 104"/>
                  <a:gd name="T7" fmla="*/ 33 h 49"/>
                  <a:gd name="T8" fmla="*/ 80 w 10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9">
                    <a:moveTo>
                      <a:pt x="80" y="0"/>
                    </a:moveTo>
                    <a:lnTo>
                      <a:pt x="0" y="16"/>
                    </a:lnTo>
                    <a:lnTo>
                      <a:pt x="22" y="49"/>
                    </a:lnTo>
                    <a:lnTo>
                      <a:pt x="104" y="3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Freeform 14"/>
              <p:cNvSpPr>
                <a:spLocks noChangeArrowheads="1"/>
              </p:cNvSpPr>
              <p:nvPr/>
            </p:nvSpPr>
            <p:spPr bwMode="auto">
              <a:xfrm>
                <a:off x="249" y="77"/>
                <a:ext cx="104" cy="49"/>
              </a:xfrm>
              <a:custGeom>
                <a:avLst/>
                <a:gdLst>
                  <a:gd name="T0" fmla="*/ 80 w 104"/>
                  <a:gd name="T1" fmla="*/ 0 h 49"/>
                  <a:gd name="T2" fmla="*/ 0 w 104"/>
                  <a:gd name="T3" fmla="*/ 16 h 49"/>
                  <a:gd name="T4" fmla="*/ 22 w 104"/>
                  <a:gd name="T5" fmla="*/ 49 h 49"/>
                  <a:gd name="T6" fmla="*/ 104 w 104"/>
                  <a:gd name="T7" fmla="*/ 33 h 49"/>
                  <a:gd name="T8" fmla="*/ 80 w 10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9">
                    <a:moveTo>
                      <a:pt x="80" y="0"/>
                    </a:moveTo>
                    <a:lnTo>
                      <a:pt x="0" y="16"/>
                    </a:lnTo>
                    <a:lnTo>
                      <a:pt x="22" y="49"/>
                    </a:lnTo>
                    <a:lnTo>
                      <a:pt x="104" y="33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Freeform 15"/>
              <p:cNvSpPr>
                <a:spLocks noChangeArrowheads="1"/>
              </p:cNvSpPr>
              <p:nvPr/>
            </p:nvSpPr>
            <p:spPr bwMode="auto">
              <a:xfrm>
                <a:off x="19" y="81"/>
                <a:ext cx="93" cy="48"/>
              </a:xfrm>
              <a:custGeom>
                <a:avLst/>
                <a:gdLst>
                  <a:gd name="T0" fmla="*/ 72 w 93"/>
                  <a:gd name="T1" fmla="*/ 0 h 48"/>
                  <a:gd name="T2" fmla="*/ 0 w 93"/>
                  <a:gd name="T3" fmla="*/ 14 h 48"/>
                  <a:gd name="T4" fmla="*/ 20 w 93"/>
                  <a:gd name="T5" fmla="*/ 48 h 48"/>
                  <a:gd name="T6" fmla="*/ 93 w 93"/>
                  <a:gd name="T7" fmla="*/ 33 h 48"/>
                  <a:gd name="T8" fmla="*/ 72 w 9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8">
                    <a:moveTo>
                      <a:pt x="72" y="0"/>
                    </a:moveTo>
                    <a:lnTo>
                      <a:pt x="0" y="14"/>
                    </a:lnTo>
                    <a:lnTo>
                      <a:pt x="20" y="48"/>
                    </a:lnTo>
                    <a:lnTo>
                      <a:pt x="93" y="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0" name="Freeform 16"/>
              <p:cNvSpPr>
                <a:spLocks noChangeArrowheads="1"/>
              </p:cNvSpPr>
              <p:nvPr/>
            </p:nvSpPr>
            <p:spPr bwMode="auto">
              <a:xfrm>
                <a:off x="19" y="81"/>
                <a:ext cx="93" cy="48"/>
              </a:xfrm>
              <a:custGeom>
                <a:avLst/>
                <a:gdLst>
                  <a:gd name="T0" fmla="*/ 72 w 93"/>
                  <a:gd name="T1" fmla="*/ 0 h 48"/>
                  <a:gd name="T2" fmla="*/ 0 w 93"/>
                  <a:gd name="T3" fmla="*/ 14 h 48"/>
                  <a:gd name="T4" fmla="*/ 20 w 93"/>
                  <a:gd name="T5" fmla="*/ 48 h 48"/>
                  <a:gd name="T6" fmla="*/ 93 w 93"/>
                  <a:gd name="T7" fmla="*/ 33 h 48"/>
                  <a:gd name="T8" fmla="*/ 72 w 9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8">
                    <a:moveTo>
                      <a:pt x="72" y="0"/>
                    </a:moveTo>
                    <a:lnTo>
                      <a:pt x="0" y="14"/>
                    </a:lnTo>
                    <a:lnTo>
                      <a:pt x="20" y="48"/>
                    </a:lnTo>
                    <a:lnTo>
                      <a:pt x="93" y="33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Freeform 17"/>
              <p:cNvSpPr>
                <a:spLocks noChangeArrowheads="1"/>
              </p:cNvSpPr>
              <p:nvPr/>
            </p:nvSpPr>
            <p:spPr bwMode="auto">
              <a:xfrm>
                <a:off x="102" y="57"/>
                <a:ext cx="158" cy="95"/>
              </a:xfrm>
              <a:custGeom>
                <a:avLst/>
                <a:gdLst>
                  <a:gd name="T0" fmla="*/ 110 w 158"/>
                  <a:gd name="T1" fmla="*/ 0 h 95"/>
                  <a:gd name="T2" fmla="*/ 0 w 158"/>
                  <a:gd name="T3" fmla="*/ 22 h 95"/>
                  <a:gd name="T4" fmla="*/ 45 w 158"/>
                  <a:gd name="T5" fmla="*/ 95 h 95"/>
                  <a:gd name="T6" fmla="*/ 158 w 158"/>
                  <a:gd name="T7" fmla="*/ 72 h 95"/>
                  <a:gd name="T8" fmla="*/ 135 w 158"/>
                  <a:gd name="T9" fmla="*/ 38 h 95"/>
                  <a:gd name="T10" fmla="*/ 131 w 158"/>
                  <a:gd name="T11" fmla="*/ 33 h 95"/>
                  <a:gd name="T12" fmla="*/ 110 w 158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95">
                    <a:moveTo>
                      <a:pt x="110" y="0"/>
                    </a:moveTo>
                    <a:lnTo>
                      <a:pt x="0" y="22"/>
                    </a:lnTo>
                    <a:lnTo>
                      <a:pt x="45" y="95"/>
                    </a:lnTo>
                    <a:lnTo>
                      <a:pt x="158" y="72"/>
                    </a:lnTo>
                    <a:lnTo>
                      <a:pt x="135" y="38"/>
                    </a:lnTo>
                    <a:lnTo>
                      <a:pt x="131" y="33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Freeform 18"/>
              <p:cNvSpPr>
                <a:spLocks noChangeArrowheads="1"/>
              </p:cNvSpPr>
              <p:nvPr/>
            </p:nvSpPr>
            <p:spPr bwMode="auto">
              <a:xfrm>
                <a:off x="102" y="57"/>
                <a:ext cx="158" cy="95"/>
              </a:xfrm>
              <a:custGeom>
                <a:avLst/>
                <a:gdLst>
                  <a:gd name="T0" fmla="*/ 110 w 158"/>
                  <a:gd name="T1" fmla="*/ 0 h 95"/>
                  <a:gd name="T2" fmla="*/ 0 w 158"/>
                  <a:gd name="T3" fmla="*/ 22 h 95"/>
                  <a:gd name="T4" fmla="*/ 45 w 158"/>
                  <a:gd name="T5" fmla="*/ 95 h 95"/>
                  <a:gd name="T6" fmla="*/ 158 w 158"/>
                  <a:gd name="T7" fmla="*/ 72 h 95"/>
                  <a:gd name="T8" fmla="*/ 135 w 158"/>
                  <a:gd name="T9" fmla="*/ 38 h 95"/>
                  <a:gd name="T10" fmla="*/ 131 w 158"/>
                  <a:gd name="T11" fmla="*/ 33 h 95"/>
                  <a:gd name="T12" fmla="*/ 110 w 158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95">
                    <a:moveTo>
                      <a:pt x="110" y="0"/>
                    </a:moveTo>
                    <a:lnTo>
                      <a:pt x="0" y="22"/>
                    </a:lnTo>
                    <a:lnTo>
                      <a:pt x="45" y="95"/>
                    </a:lnTo>
                    <a:lnTo>
                      <a:pt x="158" y="72"/>
                    </a:lnTo>
                    <a:lnTo>
                      <a:pt x="135" y="38"/>
                    </a:lnTo>
                    <a:lnTo>
                      <a:pt x="131" y="33"/>
                    </a:lnTo>
                    <a:lnTo>
                      <a:pt x="1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19"/>
              <p:cNvSpPr>
                <a:spLocks noChangeArrowheads="1"/>
              </p:cNvSpPr>
              <p:nvPr/>
            </p:nvSpPr>
            <p:spPr bwMode="auto">
              <a:xfrm>
                <a:off x="223" y="39"/>
                <a:ext cx="103" cy="48"/>
              </a:xfrm>
              <a:custGeom>
                <a:avLst/>
                <a:gdLst>
                  <a:gd name="T0" fmla="*/ 79 w 103"/>
                  <a:gd name="T1" fmla="*/ 0 h 48"/>
                  <a:gd name="T2" fmla="*/ 0 w 103"/>
                  <a:gd name="T3" fmla="*/ 16 h 48"/>
                  <a:gd name="T4" fmla="*/ 21 w 103"/>
                  <a:gd name="T5" fmla="*/ 48 h 48"/>
                  <a:gd name="T6" fmla="*/ 103 w 103"/>
                  <a:gd name="T7" fmla="*/ 33 h 48"/>
                  <a:gd name="T8" fmla="*/ 79 w 10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8">
                    <a:moveTo>
                      <a:pt x="79" y="0"/>
                    </a:moveTo>
                    <a:lnTo>
                      <a:pt x="0" y="16"/>
                    </a:lnTo>
                    <a:lnTo>
                      <a:pt x="21" y="48"/>
                    </a:lnTo>
                    <a:lnTo>
                      <a:pt x="103" y="33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20"/>
              <p:cNvSpPr>
                <a:spLocks noChangeArrowheads="1"/>
              </p:cNvSpPr>
              <p:nvPr/>
            </p:nvSpPr>
            <p:spPr bwMode="auto">
              <a:xfrm>
                <a:off x="223" y="39"/>
                <a:ext cx="103" cy="48"/>
              </a:xfrm>
              <a:custGeom>
                <a:avLst/>
                <a:gdLst>
                  <a:gd name="T0" fmla="*/ 79 w 103"/>
                  <a:gd name="T1" fmla="*/ 0 h 48"/>
                  <a:gd name="T2" fmla="*/ 0 w 103"/>
                  <a:gd name="T3" fmla="*/ 16 h 48"/>
                  <a:gd name="T4" fmla="*/ 21 w 103"/>
                  <a:gd name="T5" fmla="*/ 48 h 48"/>
                  <a:gd name="T6" fmla="*/ 103 w 103"/>
                  <a:gd name="T7" fmla="*/ 33 h 48"/>
                  <a:gd name="T8" fmla="*/ 79 w 10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8">
                    <a:moveTo>
                      <a:pt x="79" y="0"/>
                    </a:moveTo>
                    <a:lnTo>
                      <a:pt x="0" y="16"/>
                    </a:lnTo>
                    <a:lnTo>
                      <a:pt x="21" y="48"/>
                    </a:lnTo>
                    <a:lnTo>
                      <a:pt x="103" y="33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Freeform 21"/>
              <p:cNvSpPr>
                <a:spLocks noChangeArrowheads="1"/>
              </p:cNvSpPr>
              <p:nvPr/>
            </p:nvSpPr>
            <p:spPr bwMode="auto">
              <a:xfrm>
                <a:off x="0" y="38"/>
                <a:ext cx="87" cy="52"/>
              </a:xfrm>
              <a:custGeom>
                <a:avLst/>
                <a:gdLst>
                  <a:gd name="T0" fmla="*/ 46 w 62"/>
                  <a:gd name="T1" fmla="*/ 0 h 37"/>
                  <a:gd name="T2" fmla="*/ 11 w 62"/>
                  <a:gd name="T3" fmla="*/ 6 h 37"/>
                  <a:gd name="T4" fmla="*/ 6 w 62"/>
                  <a:gd name="T5" fmla="*/ 8 h 37"/>
                  <a:gd name="T6" fmla="*/ 2 w 62"/>
                  <a:gd name="T7" fmla="*/ 11 h 37"/>
                  <a:gd name="T8" fmla="*/ 0 w 62"/>
                  <a:gd name="T9" fmla="*/ 14 h 37"/>
                  <a:gd name="T10" fmla="*/ 1 w 62"/>
                  <a:gd name="T11" fmla="*/ 18 h 37"/>
                  <a:gd name="T12" fmla="*/ 12 w 62"/>
                  <a:gd name="T13" fmla="*/ 37 h 37"/>
                  <a:gd name="T14" fmla="*/ 62 w 62"/>
                  <a:gd name="T15" fmla="*/ 27 h 37"/>
                  <a:gd name="T16" fmla="*/ 46 w 6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46" y="0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7" y="7"/>
                      <a:pt x="6" y="8"/>
                    </a:cubicBezTo>
                    <a:cubicBezTo>
                      <a:pt x="4" y="9"/>
                      <a:pt x="3" y="10"/>
                      <a:pt x="2" y="11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22"/>
              <p:cNvSpPr>
                <a:spLocks noChangeArrowheads="1"/>
              </p:cNvSpPr>
              <p:nvPr/>
            </p:nvSpPr>
            <p:spPr bwMode="auto">
              <a:xfrm>
                <a:off x="74" y="14"/>
                <a:ext cx="134" cy="59"/>
              </a:xfrm>
              <a:custGeom>
                <a:avLst/>
                <a:gdLst>
                  <a:gd name="T0" fmla="*/ 109 w 134"/>
                  <a:gd name="T1" fmla="*/ 0 h 59"/>
                  <a:gd name="T2" fmla="*/ 0 w 134"/>
                  <a:gd name="T3" fmla="*/ 21 h 59"/>
                  <a:gd name="T4" fmla="*/ 24 w 134"/>
                  <a:gd name="T5" fmla="*/ 59 h 59"/>
                  <a:gd name="T6" fmla="*/ 134 w 134"/>
                  <a:gd name="T7" fmla="*/ 38 h 59"/>
                  <a:gd name="T8" fmla="*/ 109 w 134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59">
                    <a:moveTo>
                      <a:pt x="109" y="0"/>
                    </a:moveTo>
                    <a:lnTo>
                      <a:pt x="0" y="21"/>
                    </a:lnTo>
                    <a:lnTo>
                      <a:pt x="24" y="59"/>
                    </a:lnTo>
                    <a:lnTo>
                      <a:pt x="134" y="38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Freeform 23"/>
              <p:cNvSpPr>
                <a:spLocks noChangeArrowheads="1"/>
              </p:cNvSpPr>
              <p:nvPr/>
            </p:nvSpPr>
            <p:spPr bwMode="auto">
              <a:xfrm>
                <a:off x="74" y="14"/>
                <a:ext cx="134" cy="59"/>
              </a:xfrm>
              <a:custGeom>
                <a:avLst/>
                <a:gdLst>
                  <a:gd name="T0" fmla="*/ 109 w 134"/>
                  <a:gd name="T1" fmla="*/ 0 h 59"/>
                  <a:gd name="T2" fmla="*/ 0 w 134"/>
                  <a:gd name="T3" fmla="*/ 21 h 59"/>
                  <a:gd name="T4" fmla="*/ 24 w 134"/>
                  <a:gd name="T5" fmla="*/ 59 h 59"/>
                  <a:gd name="T6" fmla="*/ 134 w 134"/>
                  <a:gd name="T7" fmla="*/ 38 h 59"/>
                  <a:gd name="T8" fmla="*/ 109 w 134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59">
                    <a:moveTo>
                      <a:pt x="109" y="0"/>
                    </a:moveTo>
                    <a:lnTo>
                      <a:pt x="0" y="21"/>
                    </a:lnTo>
                    <a:lnTo>
                      <a:pt x="24" y="59"/>
                    </a:lnTo>
                    <a:lnTo>
                      <a:pt x="134" y="38"/>
                    </a:lnTo>
                    <a:lnTo>
                      <a:pt x="1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Freeform 24"/>
              <p:cNvSpPr>
                <a:spLocks noChangeArrowheads="1"/>
              </p:cNvSpPr>
              <p:nvPr/>
            </p:nvSpPr>
            <p:spPr bwMode="auto">
              <a:xfrm>
                <a:off x="194" y="0"/>
                <a:ext cx="105" cy="49"/>
              </a:xfrm>
              <a:custGeom>
                <a:avLst/>
                <a:gdLst>
                  <a:gd name="T0" fmla="*/ 41 w 75"/>
                  <a:gd name="T1" fmla="*/ 1 h 35"/>
                  <a:gd name="T2" fmla="*/ 0 w 75"/>
                  <a:gd name="T3" fmla="*/ 9 h 35"/>
                  <a:gd name="T4" fmla="*/ 18 w 75"/>
                  <a:gd name="T5" fmla="*/ 35 h 35"/>
                  <a:gd name="T6" fmla="*/ 75 w 75"/>
                  <a:gd name="T7" fmla="*/ 24 h 35"/>
                  <a:gd name="T8" fmla="*/ 62 w 75"/>
                  <a:gd name="T9" fmla="*/ 6 h 35"/>
                  <a:gd name="T10" fmla="*/ 58 w 75"/>
                  <a:gd name="T11" fmla="*/ 3 h 35"/>
                  <a:gd name="T12" fmla="*/ 53 w 75"/>
                  <a:gd name="T13" fmla="*/ 1 h 35"/>
                  <a:gd name="T14" fmla="*/ 47 w 75"/>
                  <a:gd name="T15" fmla="*/ 0 h 35"/>
                  <a:gd name="T16" fmla="*/ 41 w 75"/>
                  <a:gd name="T1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35">
                    <a:moveTo>
                      <a:pt x="41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5"/>
                      <a:pt x="60" y="4"/>
                      <a:pt x="58" y="3"/>
                    </a:cubicBezTo>
                    <a:cubicBezTo>
                      <a:pt x="57" y="2"/>
                      <a:pt x="55" y="2"/>
                      <a:pt x="53" y="1"/>
                    </a:cubicBezTo>
                    <a:cubicBezTo>
                      <a:pt x="51" y="1"/>
                      <a:pt x="49" y="0"/>
                      <a:pt x="47" y="0"/>
                    </a:cubicBezTo>
                    <a:cubicBezTo>
                      <a:pt x="45" y="0"/>
                      <a:pt x="43" y="0"/>
                      <a:pt x="41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9" name="Freeform 25"/>
              <p:cNvSpPr>
                <a:spLocks noChangeArrowheads="1"/>
              </p:cNvSpPr>
              <p:nvPr/>
            </p:nvSpPr>
            <p:spPr bwMode="auto">
              <a:xfrm>
                <a:off x="140" y="157"/>
                <a:ext cx="34" cy="40"/>
              </a:xfrm>
              <a:custGeom>
                <a:avLst/>
                <a:gdLst>
                  <a:gd name="T0" fmla="*/ 12 w 34"/>
                  <a:gd name="T1" fmla="*/ 0 h 40"/>
                  <a:gd name="T2" fmla="*/ 0 w 34"/>
                  <a:gd name="T3" fmla="*/ 3 h 40"/>
                  <a:gd name="T4" fmla="*/ 21 w 34"/>
                  <a:gd name="T5" fmla="*/ 36 h 40"/>
                  <a:gd name="T6" fmla="*/ 23 w 34"/>
                  <a:gd name="T7" fmla="*/ 40 h 40"/>
                  <a:gd name="T8" fmla="*/ 34 w 34"/>
                  <a:gd name="T9" fmla="*/ 37 h 40"/>
                  <a:gd name="T10" fmla="*/ 33 w 34"/>
                  <a:gd name="T11" fmla="*/ 34 h 40"/>
                  <a:gd name="T12" fmla="*/ 12 w 3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0">
                    <a:moveTo>
                      <a:pt x="12" y="0"/>
                    </a:moveTo>
                    <a:lnTo>
                      <a:pt x="0" y="3"/>
                    </a:lnTo>
                    <a:lnTo>
                      <a:pt x="21" y="36"/>
                    </a:lnTo>
                    <a:lnTo>
                      <a:pt x="23" y="40"/>
                    </a:lnTo>
                    <a:lnTo>
                      <a:pt x="34" y="37"/>
                    </a:lnTo>
                    <a:lnTo>
                      <a:pt x="33" y="3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0" name="Freeform 26"/>
              <p:cNvSpPr>
                <a:spLocks noChangeArrowheads="1"/>
              </p:cNvSpPr>
              <p:nvPr/>
            </p:nvSpPr>
            <p:spPr bwMode="auto">
              <a:xfrm>
                <a:off x="140" y="157"/>
                <a:ext cx="34" cy="40"/>
              </a:xfrm>
              <a:custGeom>
                <a:avLst/>
                <a:gdLst>
                  <a:gd name="T0" fmla="*/ 12 w 34"/>
                  <a:gd name="T1" fmla="*/ 0 h 40"/>
                  <a:gd name="T2" fmla="*/ 0 w 34"/>
                  <a:gd name="T3" fmla="*/ 3 h 40"/>
                  <a:gd name="T4" fmla="*/ 21 w 34"/>
                  <a:gd name="T5" fmla="*/ 36 h 40"/>
                  <a:gd name="T6" fmla="*/ 23 w 34"/>
                  <a:gd name="T7" fmla="*/ 40 h 40"/>
                  <a:gd name="T8" fmla="*/ 34 w 34"/>
                  <a:gd name="T9" fmla="*/ 37 h 40"/>
                  <a:gd name="T10" fmla="*/ 33 w 34"/>
                  <a:gd name="T11" fmla="*/ 34 h 40"/>
                  <a:gd name="T12" fmla="*/ 12 w 3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0">
                    <a:moveTo>
                      <a:pt x="12" y="0"/>
                    </a:moveTo>
                    <a:lnTo>
                      <a:pt x="0" y="3"/>
                    </a:lnTo>
                    <a:lnTo>
                      <a:pt x="21" y="36"/>
                    </a:lnTo>
                    <a:lnTo>
                      <a:pt x="23" y="40"/>
                    </a:lnTo>
                    <a:lnTo>
                      <a:pt x="34" y="37"/>
                    </a:lnTo>
                    <a:lnTo>
                      <a:pt x="33" y="34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Freeform 27"/>
              <p:cNvSpPr>
                <a:spLocks noChangeArrowheads="1"/>
              </p:cNvSpPr>
              <p:nvPr/>
            </p:nvSpPr>
            <p:spPr bwMode="auto">
              <a:xfrm>
                <a:off x="91" y="79"/>
                <a:ext cx="56" cy="76"/>
              </a:xfrm>
              <a:custGeom>
                <a:avLst/>
                <a:gdLst>
                  <a:gd name="T0" fmla="*/ 11 w 56"/>
                  <a:gd name="T1" fmla="*/ 0 h 76"/>
                  <a:gd name="T2" fmla="*/ 0 w 56"/>
                  <a:gd name="T3" fmla="*/ 2 h 76"/>
                  <a:gd name="T4" fmla="*/ 21 w 56"/>
                  <a:gd name="T5" fmla="*/ 35 h 76"/>
                  <a:gd name="T6" fmla="*/ 27 w 56"/>
                  <a:gd name="T7" fmla="*/ 35 h 76"/>
                  <a:gd name="T8" fmla="*/ 30 w 56"/>
                  <a:gd name="T9" fmla="*/ 40 h 76"/>
                  <a:gd name="T10" fmla="*/ 24 w 56"/>
                  <a:gd name="T11" fmla="*/ 40 h 76"/>
                  <a:gd name="T12" fmla="*/ 45 w 56"/>
                  <a:gd name="T13" fmla="*/ 76 h 76"/>
                  <a:gd name="T14" fmla="*/ 56 w 56"/>
                  <a:gd name="T15" fmla="*/ 73 h 76"/>
                  <a:gd name="T16" fmla="*/ 11 w 56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6">
                    <a:moveTo>
                      <a:pt x="11" y="0"/>
                    </a:moveTo>
                    <a:lnTo>
                      <a:pt x="0" y="2"/>
                    </a:lnTo>
                    <a:lnTo>
                      <a:pt x="21" y="35"/>
                    </a:lnTo>
                    <a:lnTo>
                      <a:pt x="27" y="35"/>
                    </a:lnTo>
                    <a:lnTo>
                      <a:pt x="30" y="40"/>
                    </a:lnTo>
                    <a:lnTo>
                      <a:pt x="24" y="40"/>
                    </a:lnTo>
                    <a:lnTo>
                      <a:pt x="45" y="76"/>
                    </a:lnTo>
                    <a:lnTo>
                      <a:pt x="56" y="7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Freeform 28"/>
              <p:cNvSpPr>
                <a:spLocks noChangeArrowheads="1"/>
              </p:cNvSpPr>
              <p:nvPr/>
            </p:nvSpPr>
            <p:spPr bwMode="auto">
              <a:xfrm>
                <a:off x="91" y="79"/>
                <a:ext cx="56" cy="76"/>
              </a:xfrm>
              <a:custGeom>
                <a:avLst/>
                <a:gdLst>
                  <a:gd name="T0" fmla="*/ 11 w 56"/>
                  <a:gd name="T1" fmla="*/ 0 h 76"/>
                  <a:gd name="T2" fmla="*/ 0 w 56"/>
                  <a:gd name="T3" fmla="*/ 2 h 76"/>
                  <a:gd name="T4" fmla="*/ 21 w 56"/>
                  <a:gd name="T5" fmla="*/ 35 h 76"/>
                  <a:gd name="T6" fmla="*/ 27 w 56"/>
                  <a:gd name="T7" fmla="*/ 35 h 76"/>
                  <a:gd name="T8" fmla="*/ 30 w 56"/>
                  <a:gd name="T9" fmla="*/ 40 h 76"/>
                  <a:gd name="T10" fmla="*/ 24 w 56"/>
                  <a:gd name="T11" fmla="*/ 40 h 76"/>
                  <a:gd name="T12" fmla="*/ 45 w 56"/>
                  <a:gd name="T13" fmla="*/ 76 h 76"/>
                  <a:gd name="T14" fmla="*/ 56 w 56"/>
                  <a:gd name="T15" fmla="*/ 73 h 76"/>
                  <a:gd name="T16" fmla="*/ 11 w 56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6">
                    <a:moveTo>
                      <a:pt x="11" y="0"/>
                    </a:moveTo>
                    <a:lnTo>
                      <a:pt x="0" y="2"/>
                    </a:lnTo>
                    <a:lnTo>
                      <a:pt x="21" y="35"/>
                    </a:lnTo>
                    <a:lnTo>
                      <a:pt x="27" y="35"/>
                    </a:lnTo>
                    <a:lnTo>
                      <a:pt x="30" y="40"/>
                    </a:lnTo>
                    <a:lnTo>
                      <a:pt x="24" y="40"/>
                    </a:lnTo>
                    <a:lnTo>
                      <a:pt x="45" y="76"/>
                    </a:lnTo>
                    <a:lnTo>
                      <a:pt x="56" y="7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Freeform 29"/>
              <p:cNvSpPr>
                <a:spLocks noChangeArrowheads="1"/>
              </p:cNvSpPr>
              <p:nvPr/>
            </p:nvSpPr>
            <p:spPr bwMode="auto">
              <a:xfrm>
                <a:off x="62" y="32"/>
                <a:ext cx="36" cy="44"/>
              </a:xfrm>
              <a:custGeom>
                <a:avLst/>
                <a:gdLst>
                  <a:gd name="T0" fmla="*/ 11 w 36"/>
                  <a:gd name="T1" fmla="*/ 0 h 44"/>
                  <a:gd name="T2" fmla="*/ 0 w 36"/>
                  <a:gd name="T3" fmla="*/ 3 h 44"/>
                  <a:gd name="T4" fmla="*/ 2 w 36"/>
                  <a:gd name="T5" fmla="*/ 6 h 44"/>
                  <a:gd name="T6" fmla="*/ 25 w 36"/>
                  <a:gd name="T7" fmla="*/ 44 h 44"/>
                  <a:gd name="T8" fmla="*/ 36 w 36"/>
                  <a:gd name="T9" fmla="*/ 41 h 44"/>
                  <a:gd name="T10" fmla="*/ 12 w 36"/>
                  <a:gd name="T11" fmla="*/ 3 h 44"/>
                  <a:gd name="T12" fmla="*/ 11 w 36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4">
                    <a:moveTo>
                      <a:pt x="11" y="0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25" y="44"/>
                    </a:lnTo>
                    <a:lnTo>
                      <a:pt x="36" y="41"/>
                    </a:lnTo>
                    <a:lnTo>
                      <a:pt x="12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Freeform 30"/>
              <p:cNvSpPr>
                <a:spLocks noChangeArrowheads="1"/>
              </p:cNvSpPr>
              <p:nvPr/>
            </p:nvSpPr>
            <p:spPr bwMode="auto">
              <a:xfrm>
                <a:off x="264" y="132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0 w 35"/>
                  <a:gd name="T3" fmla="*/ 3 h 38"/>
                  <a:gd name="T4" fmla="*/ 21 w 35"/>
                  <a:gd name="T5" fmla="*/ 35 h 38"/>
                  <a:gd name="T6" fmla="*/ 24 w 35"/>
                  <a:gd name="T7" fmla="*/ 38 h 38"/>
                  <a:gd name="T8" fmla="*/ 35 w 35"/>
                  <a:gd name="T9" fmla="*/ 35 h 38"/>
                  <a:gd name="T10" fmla="*/ 34 w 35"/>
                  <a:gd name="T11" fmla="*/ 32 h 38"/>
                  <a:gd name="T12" fmla="*/ 11 w 35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0" y="3"/>
                    </a:lnTo>
                    <a:lnTo>
                      <a:pt x="21" y="35"/>
                    </a:lnTo>
                    <a:lnTo>
                      <a:pt x="24" y="38"/>
                    </a:lnTo>
                    <a:lnTo>
                      <a:pt x="35" y="35"/>
                    </a:lnTo>
                    <a:lnTo>
                      <a:pt x="34" y="3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Freeform 31"/>
              <p:cNvSpPr>
                <a:spLocks noChangeArrowheads="1"/>
              </p:cNvSpPr>
              <p:nvPr/>
            </p:nvSpPr>
            <p:spPr bwMode="auto">
              <a:xfrm>
                <a:off x="264" y="132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0 w 35"/>
                  <a:gd name="T3" fmla="*/ 3 h 38"/>
                  <a:gd name="T4" fmla="*/ 21 w 35"/>
                  <a:gd name="T5" fmla="*/ 35 h 38"/>
                  <a:gd name="T6" fmla="*/ 24 w 35"/>
                  <a:gd name="T7" fmla="*/ 38 h 38"/>
                  <a:gd name="T8" fmla="*/ 35 w 35"/>
                  <a:gd name="T9" fmla="*/ 35 h 38"/>
                  <a:gd name="T10" fmla="*/ 34 w 35"/>
                  <a:gd name="T11" fmla="*/ 32 h 38"/>
                  <a:gd name="T12" fmla="*/ 11 w 35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0" y="3"/>
                    </a:lnTo>
                    <a:lnTo>
                      <a:pt x="21" y="35"/>
                    </a:lnTo>
                    <a:lnTo>
                      <a:pt x="24" y="38"/>
                    </a:lnTo>
                    <a:lnTo>
                      <a:pt x="35" y="35"/>
                    </a:lnTo>
                    <a:lnTo>
                      <a:pt x="34" y="32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Freeform 32"/>
              <p:cNvSpPr>
                <a:spLocks noChangeArrowheads="1"/>
              </p:cNvSpPr>
              <p:nvPr/>
            </p:nvSpPr>
            <p:spPr bwMode="auto">
              <a:xfrm>
                <a:off x="237" y="93"/>
                <a:ext cx="34" cy="36"/>
              </a:xfrm>
              <a:custGeom>
                <a:avLst/>
                <a:gdLst>
                  <a:gd name="T0" fmla="*/ 12 w 34"/>
                  <a:gd name="T1" fmla="*/ 0 h 36"/>
                  <a:gd name="T2" fmla="*/ 0 w 34"/>
                  <a:gd name="T3" fmla="*/ 2 h 36"/>
                  <a:gd name="T4" fmla="*/ 23 w 34"/>
                  <a:gd name="T5" fmla="*/ 36 h 36"/>
                  <a:gd name="T6" fmla="*/ 34 w 34"/>
                  <a:gd name="T7" fmla="*/ 33 h 36"/>
                  <a:gd name="T8" fmla="*/ 12 w 34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12" y="0"/>
                    </a:moveTo>
                    <a:lnTo>
                      <a:pt x="0" y="2"/>
                    </a:lnTo>
                    <a:lnTo>
                      <a:pt x="23" y="36"/>
                    </a:lnTo>
                    <a:lnTo>
                      <a:pt x="34" y="3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Freeform 33"/>
              <p:cNvSpPr>
                <a:spLocks noChangeArrowheads="1"/>
              </p:cNvSpPr>
              <p:nvPr/>
            </p:nvSpPr>
            <p:spPr bwMode="auto">
              <a:xfrm>
                <a:off x="212" y="55"/>
                <a:ext cx="32" cy="35"/>
              </a:xfrm>
              <a:custGeom>
                <a:avLst/>
                <a:gdLst>
                  <a:gd name="T0" fmla="*/ 11 w 32"/>
                  <a:gd name="T1" fmla="*/ 0 h 35"/>
                  <a:gd name="T2" fmla="*/ 0 w 32"/>
                  <a:gd name="T3" fmla="*/ 2 h 35"/>
                  <a:gd name="T4" fmla="*/ 21 w 32"/>
                  <a:gd name="T5" fmla="*/ 35 h 35"/>
                  <a:gd name="T6" fmla="*/ 32 w 32"/>
                  <a:gd name="T7" fmla="*/ 32 h 35"/>
                  <a:gd name="T8" fmla="*/ 1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11" y="0"/>
                    </a:moveTo>
                    <a:lnTo>
                      <a:pt x="0" y="2"/>
                    </a:lnTo>
                    <a:lnTo>
                      <a:pt x="21" y="35"/>
                    </a:lnTo>
                    <a:lnTo>
                      <a:pt x="32" y="3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Freeform 34"/>
              <p:cNvSpPr>
                <a:spLocks noChangeArrowheads="1"/>
              </p:cNvSpPr>
              <p:nvPr/>
            </p:nvSpPr>
            <p:spPr bwMode="auto">
              <a:xfrm>
                <a:off x="212" y="55"/>
                <a:ext cx="32" cy="35"/>
              </a:xfrm>
              <a:custGeom>
                <a:avLst/>
                <a:gdLst>
                  <a:gd name="T0" fmla="*/ 11 w 32"/>
                  <a:gd name="T1" fmla="*/ 0 h 35"/>
                  <a:gd name="T2" fmla="*/ 0 w 32"/>
                  <a:gd name="T3" fmla="*/ 2 h 35"/>
                  <a:gd name="T4" fmla="*/ 21 w 32"/>
                  <a:gd name="T5" fmla="*/ 35 h 35"/>
                  <a:gd name="T6" fmla="*/ 32 w 32"/>
                  <a:gd name="T7" fmla="*/ 32 h 35"/>
                  <a:gd name="T8" fmla="*/ 1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11" y="0"/>
                    </a:moveTo>
                    <a:lnTo>
                      <a:pt x="0" y="2"/>
                    </a:lnTo>
                    <a:lnTo>
                      <a:pt x="21" y="35"/>
                    </a:lnTo>
                    <a:lnTo>
                      <a:pt x="32" y="32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Freeform 35"/>
              <p:cNvSpPr>
                <a:spLocks noChangeArrowheads="1"/>
              </p:cNvSpPr>
              <p:nvPr/>
            </p:nvSpPr>
            <p:spPr bwMode="auto">
              <a:xfrm>
                <a:off x="181" y="10"/>
                <a:ext cx="38" cy="42"/>
              </a:xfrm>
              <a:custGeom>
                <a:avLst/>
                <a:gdLst>
                  <a:gd name="T0" fmla="*/ 11 w 38"/>
                  <a:gd name="T1" fmla="*/ 0 h 42"/>
                  <a:gd name="T2" fmla="*/ 0 w 38"/>
                  <a:gd name="T3" fmla="*/ 1 h 42"/>
                  <a:gd name="T4" fmla="*/ 2 w 38"/>
                  <a:gd name="T5" fmla="*/ 4 h 42"/>
                  <a:gd name="T6" fmla="*/ 27 w 38"/>
                  <a:gd name="T7" fmla="*/ 42 h 42"/>
                  <a:gd name="T8" fmla="*/ 38 w 38"/>
                  <a:gd name="T9" fmla="*/ 39 h 42"/>
                  <a:gd name="T10" fmla="*/ 13 w 38"/>
                  <a:gd name="T11" fmla="*/ 2 h 42"/>
                  <a:gd name="T12" fmla="*/ 11 w 38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2">
                    <a:moveTo>
                      <a:pt x="11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27" y="42"/>
                    </a:lnTo>
                    <a:lnTo>
                      <a:pt x="38" y="39"/>
                    </a:lnTo>
                    <a:lnTo>
                      <a:pt x="13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0" name="Freeform 36"/>
              <p:cNvSpPr>
                <a:spLocks noChangeArrowheads="1"/>
              </p:cNvSpPr>
              <p:nvPr/>
            </p:nvSpPr>
            <p:spPr bwMode="auto">
              <a:xfrm>
                <a:off x="33" y="114"/>
                <a:ext cx="88" cy="22"/>
              </a:xfrm>
              <a:custGeom>
                <a:avLst/>
                <a:gdLst>
                  <a:gd name="T0" fmla="*/ 85 w 88"/>
                  <a:gd name="T1" fmla="*/ 0 h 22"/>
                  <a:gd name="T2" fmla="*/ 79 w 88"/>
                  <a:gd name="T3" fmla="*/ 0 h 22"/>
                  <a:gd name="T4" fmla="*/ 6 w 88"/>
                  <a:gd name="T5" fmla="*/ 15 h 22"/>
                  <a:gd name="T6" fmla="*/ 0 w 88"/>
                  <a:gd name="T7" fmla="*/ 17 h 22"/>
                  <a:gd name="T8" fmla="*/ 5 w 88"/>
                  <a:gd name="T9" fmla="*/ 22 h 22"/>
                  <a:gd name="T10" fmla="*/ 10 w 88"/>
                  <a:gd name="T11" fmla="*/ 21 h 22"/>
                  <a:gd name="T12" fmla="*/ 82 w 88"/>
                  <a:gd name="T13" fmla="*/ 5 h 22"/>
                  <a:gd name="T14" fmla="*/ 88 w 88"/>
                  <a:gd name="T15" fmla="*/ 5 h 22"/>
                  <a:gd name="T16" fmla="*/ 85 w 88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2">
                    <a:moveTo>
                      <a:pt x="85" y="0"/>
                    </a:moveTo>
                    <a:lnTo>
                      <a:pt x="79" y="0"/>
                    </a:lnTo>
                    <a:lnTo>
                      <a:pt x="6" y="15"/>
                    </a:lnTo>
                    <a:lnTo>
                      <a:pt x="0" y="17"/>
                    </a:lnTo>
                    <a:lnTo>
                      <a:pt x="5" y="22"/>
                    </a:lnTo>
                    <a:lnTo>
                      <a:pt x="10" y="21"/>
                    </a:lnTo>
                    <a:lnTo>
                      <a:pt x="82" y="5"/>
                    </a:lnTo>
                    <a:lnTo>
                      <a:pt x="88" y="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7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1" name="Freeform 37"/>
              <p:cNvSpPr>
                <a:spLocks noChangeArrowheads="1"/>
              </p:cNvSpPr>
              <p:nvPr/>
            </p:nvSpPr>
            <p:spPr bwMode="auto">
              <a:xfrm>
                <a:off x="33" y="114"/>
                <a:ext cx="88" cy="22"/>
              </a:xfrm>
              <a:custGeom>
                <a:avLst/>
                <a:gdLst>
                  <a:gd name="T0" fmla="*/ 85 w 88"/>
                  <a:gd name="T1" fmla="*/ 0 h 22"/>
                  <a:gd name="T2" fmla="*/ 79 w 88"/>
                  <a:gd name="T3" fmla="*/ 0 h 22"/>
                  <a:gd name="T4" fmla="*/ 6 w 88"/>
                  <a:gd name="T5" fmla="*/ 15 h 22"/>
                  <a:gd name="T6" fmla="*/ 0 w 88"/>
                  <a:gd name="T7" fmla="*/ 17 h 22"/>
                  <a:gd name="T8" fmla="*/ 5 w 88"/>
                  <a:gd name="T9" fmla="*/ 22 h 22"/>
                  <a:gd name="T10" fmla="*/ 10 w 88"/>
                  <a:gd name="T11" fmla="*/ 21 h 22"/>
                  <a:gd name="T12" fmla="*/ 82 w 88"/>
                  <a:gd name="T13" fmla="*/ 5 h 22"/>
                  <a:gd name="T14" fmla="*/ 88 w 88"/>
                  <a:gd name="T15" fmla="*/ 5 h 22"/>
                  <a:gd name="T16" fmla="*/ 85 w 88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2">
                    <a:moveTo>
                      <a:pt x="85" y="0"/>
                    </a:moveTo>
                    <a:lnTo>
                      <a:pt x="79" y="0"/>
                    </a:lnTo>
                    <a:lnTo>
                      <a:pt x="6" y="15"/>
                    </a:lnTo>
                    <a:lnTo>
                      <a:pt x="0" y="17"/>
                    </a:lnTo>
                    <a:lnTo>
                      <a:pt x="5" y="22"/>
                    </a:lnTo>
                    <a:lnTo>
                      <a:pt x="10" y="21"/>
                    </a:lnTo>
                    <a:lnTo>
                      <a:pt x="82" y="5"/>
                    </a:lnTo>
                    <a:lnTo>
                      <a:pt x="88" y="5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82" name="Freeform 38"/>
            <p:cNvSpPr>
              <a:spLocks noChangeArrowheads="1"/>
            </p:cNvSpPr>
            <p:nvPr/>
          </p:nvSpPr>
          <p:spPr bwMode="auto">
            <a:xfrm>
              <a:off x="356" y="357"/>
              <a:ext cx="1191" cy="205"/>
            </a:xfrm>
            <a:custGeom>
              <a:avLst/>
              <a:gdLst>
                <a:gd name="T0" fmla="*/ 779 w 847"/>
                <a:gd name="T1" fmla="*/ 0 h 146"/>
                <a:gd name="T2" fmla="*/ 705 w 847"/>
                <a:gd name="T3" fmla="*/ 3 h 146"/>
                <a:gd name="T4" fmla="*/ 403 w 847"/>
                <a:gd name="T5" fmla="*/ 40 h 146"/>
                <a:gd name="T6" fmla="*/ 295 w 847"/>
                <a:gd name="T7" fmla="*/ 62 h 146"/>
                <a:gd name="T8" fmla="*/ 192 w 847"/>
                <a:gd name="T9" fmla="*/ 86 h 146"/>
                <a:gd name="T10" fmla="*/ 93 w 847"/>
                <a:gd name="T11" fmla="*/ 114 h 146"/>
                <a:gd name="T12" fmla="*/ 0 w 847"/>
                <a:gd name="T13" fmla="*/ 146 h 146"/>
                <a:gd name="T14" fmla="*/ 68 w 847"/>
                <a:gd name="T15" fmla="*/ 128 h 146"/>
                <a:gd name="T16" fmla="*/ 137 w 847"/>
                <a:gd name="T17" fmla="*/ 111 h 146"/>
                <a:gd name="T18" fmla="*/ 208 w 847"/>
                <a:gd name="T19" fmla="*/ 96 h 146"/>
                <a:gd name="T20" fmla="*/ 279 w 847"/>
                <a:gd name="T21" fmla="*/ 82 h 146"/>
                <a:gd name="T22" fmla="*/ 609 w 847"/>
                <a:gd name="T23" fmla="*/ 40 h 146"/>
                <a:gd name="T24" fmla="*/ 847 w 847"/>
                <a:gd name="T25" fmla="*/ 34 h 146"/>
                <a:gd name="T26" fmla="*/ 810 w 847"/>
                <a:gd name="T27" fmla="*/ 19 h 146"/>
                <a:gd name="T28" fmla="*/ 779 w 847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7" h="146">
                  <a:moveTo>
                    <a:pt x="779" y="0"/>
                  </a:moveTo>
                  <a:cubicBezTo>
                    <a:pt x="754" y="0"/>
                    <a:pt x="730" y="2"/>
                    <a:pt x="705" y="3"/>
                  </a:cubicBezTo>
                  <a:cubicBezTo>
                    <a:pt x="609" y="10"/>
                    <a:pt x="507" y="22"/>
                    <a:pt x="403" y="40"/>
                  </a:cubicBezTo>
                  <a:cubicBezTo>
                    <a:pt x="366" y="47"/>
                    <a:pt x="330" y="54"/>
                    <a:pt x="295" y="62"/>
                  </a:cubicBezTo>
                  <a:cubicBezTo>
                    <a:pt x="260" y="69"/>
                    <a:pt x="225" y="78"/>
                    <a:pt x="192" y="86"/>
                  </a:cubicBezTo>
                  <a:cubicBezTo>
                    <a:pt x="158" y="95"/>
                    <a:pt x="125" y="105"/>
                    <a:pt x="93" y="114"/>
                  </a:cubicBezTo>
                  <a:cubicBezTo>
                    <a:pt x="61" y="124"/>
                    <a:pt x="30" y="135"/>
                    <a:pt x="0" y="146"/>
                  </a:cubicBezTo>
                  <a:cubicBezTo>
                    <a:pt x="22" y="139"/>
                    <a:pt x="45" y="134"/>
                    <a:pt x="68" y="128"/>
                  </a:cubicBezTo>
                  <a:cubicBezTo>
                    <a:pt x="91" y="122"/>
                    <a:pt x="114" y="117"/>
                    <a:pt x="137" y="111"/>
                  </a:cubicBezTo>
                  <a:cubicBezTo>
                    <a:pt x="160" y="106"/>
                    <a:pt x="184" y="101"/>
                    <a:pt x="208" y="96"/>
                  </a:cubicBezTo>
                  <a:cubicBezTo>
                    <a:pt x="231" y="91"/>
                    <a:pt x="255" y="87"/>
                    <a:pt x="279" y="82"/>
                  </a:cubicBezTo>
                  <a:cubicBezTo>
                    <a:pt x="395" y="62"/>
                    <a:pt x="506" y="48"/>
                    <a:pt x="609" y="40"/>
                  </a:cubicBezTo>
                  <a:cubicBezTo>
                    <a:pt x="693" y="34"/>
                    <a:pt x="773" y="32"/>
                    <a:pt x="847" y="34"/>
                  </a:cubicBezTo>
                  <a:cubicBezTo>
                    <a:pt x="833" y="29"/>
                    <a:pt x="821" y="25"/>
                    <a:pt x="810" y="19"/>
                  </a:cubicBezTo>
                  <a:cubicBezTo>
                    <a:pt x="798" y="13"/>
                    <a:pt x="787" y="7"/>
                    <a:pt x="779" y="0"/>
                  </a:cubicBezTo>
                  <a:close/>
                </a:path>
              </a:pathLst>
            </a:custGeom>
            <a:solidFill>
              <a:srgbClr val="7BA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9"/>
            <p:cNvSpPr>
              <a:spLocks noChangeArrowheads="1"/>
            </p:cNvSpPr>
            <p:nvPr/>
          </p:nvSpPr>
          <p:spPr bwMode="auto">
            <a:xfrm>
              <a:off x="2003" y="596"/>
              <a:ext cx="297" cy="308"/>
            </a:xfrm>
            <a:custGeom>
              <a:avLst/>
              <a:gdLst>
                <a:gd name="T0" fmla="*/ 209 w 211"/>
                <a:gd name="T1" fmla="*/ 0 h 219"/>
                <a:gd name="T2" fmla="*/ 146 w 211"/>
                <a:gd name="T3" fmla="*/ 30 h 219"/>
                <a:gd name="T4" fmla="*/ 144 w 211"/>
                <a:gd name="T5" fmla="*/ 61 h 219"/>
                <a:gd name="T6" fmla="*/ 121 w 211"/>
                <a:gd name="T7" fmla="*/ 111 h 219"/>
                <a:gd name="T8" fmla="*/ 73 w 211"/>
                <a:gd name="T9" fmla="*/ 164 h 219"/>
                <a:gd name="T10" fmla="*/ 0 w 211"/>
                <a:gd name="T11" fmla="*/ 219 h 219"/>
                <a:gd name="T12" fmla="*/ 128 w 211"/>
                <a:gd name="T13" fmla="*/ 137 h 219"/>
                <a:gd name="T14" fmla="*/ 196 w 211"/>
                <a:gd name="T15" fmla="*/ 59 h 219"/>
                <a:gd name="T16" fmla="*/ 209 w 211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19">
                  <a:moveTo>
                    <a:pt x="209" y="0"/>
                  </a:moveTo>
                  <a:cubicBezTo>
                    <a:pt x="190" y="12"/>
                    <a:pt x="168" y="23"/>
                    <a:pt x="146" y="30"/>
                  </a:cubicBezTo>
                  <a:cubicBezTo>
                    <a:pt x="147" y="40"/>
                    <a:pt x="146" y="50"/>
                    <a:pt x="144" y="61"/>
                  </a:cubicBezTo>
                  <a:cubicBezTo>
                    <a:pt x="141" y="77"/>
                    <a:pt x="133" y="94"/>
                    <a:pt x="121" y="111"/>
                  </a:cubicBezTo>
                  <a:cubicBezTo>
                    <a:pt x="110" y="128"/>
                    <a:pt x="94" y="146"/>
                    <a:pt x="73" y="164"/>
                  </a:cubicBezTo>
                  <a:cubicBezTo>
                    <a:pt x="53" y="182"/>
                    <a:pt x="28" y="201"/>
                    <a:pt x="0" y="219"/>
                  </a:cubicBezTo>
                  <a:cubicBezTo>
                    <a:pt x="52" y="192"/>
                    <a:pt x="95" y="165"/>
                    <a:pt x="128" y="137"/>
                  </a:cubicBezTo>
                  <a:cubicBezTo>
                    <a:pt x="160" y="111"/>
                    <a:pt x="183" y="84"/>
                    <a:pt x="196" y="59"/>
                  </a:cubicBezTo>
                  <a:cubicBezTo>
                    <a:pt x="207" y="39"/>
                    <a:pt x="211" y="19"/>
                    <a:pt x="209" y="0"/>
                  </a:cubicBezTo>
                  <a:close/>
                </a:path>
              </a:pathLst>
            </a:custGeom>
            <a:solidFill>
              <a:srgbClr val="7BA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40"/>
            <p:cNvSpPr>
              <a:spLocks noEditPoints="1" noChangeArrowheads="1"/>
            </p:cNvSpPr>
            <p:nvPr/>
          </p:nvSpPr>
          <p:spPr bwMode="auto">
            <a:xfrm>
              <a:off x="682" y="877"/>
              <a:ext cx="93" cy="68"/>
            </a:xfrm>
            <a:custGeom>
              <a:avLst/>
              <a:gdLst>
                <a:gd name="T0" fmla="*/ 29 w 66"/>
                <a:gd name="T1" fmla="*/ 42 h 48"/>
                <a:gd name="T2" fmla="*/ 10 w 66"/>
                <a:gd name="T3" fmla="*/ 12 h 48"/>
                <a:gd name="T4" fmla="*/ 37 w 66"/>
                <a:gd name="T5" fmla="*/ 6 h 48"/>
                <a:gd name="T6" fmla="*/ 56 w 66"/>
                <a:gd name="T7" fmla="*/ 36 h 48"/>
                <a:gd name="T8" fmla="*/ 29 w 66"/>
                <a:gd name="T9" fmla="*/ 42 h 48"/>
                <a:gd name="T10" fmla="*/ 34 w 66"/>
                <a:gd name="T11" fmla="*/ 1 h 48"/>
                <a:gd name="T12" fmla="*/ 7 w 66"/>
                <a:gd name="T13" fmla="*/ 6 h 48"/>
                <a:gd name="T14" fmla="*/ 4 w 66"/>
                <a:gd name="T15" fmla="*/ 8 h 48"/>
                <a:gd name="T16" fmla="*/ 1 w 66"/>
                <a:gd name="T17" fmla="*/ 9 h 48"/>
                <a:gd name="T18" fmla="*/ 0 w 66"/>
                <a:gd name="T19" fmla="*/ 11 h 48"/>
                <a:gd name="T20" fmla="*/ 1 w 66"/>
                <a:gd name="T21" fmla="*/ 14 h 48"/>
                <a:gd name="T22" fmla="*/ 19 w 66"/>
                <a:gd name="T23" fmla="*/ 44 h 48"/>
                <a:gd name="T24" fmla="*/ 21 w 66"/>
                <a:gd name="T25" fmla="*/ 46 h 48"/>
                <a:gd name="T26" fmla="*/ 24 w 66"/>
                <a:gd name="T27" fmla="*/ 48 h 48"/>
                <a:gd name="T28" fmla="*/ 28 w 66"/>
                <a:gd name="T29" fmla="*/ 48 h 48"/>
                <a:gd name="T30" fmla="*/ 32 w 66"/>
                <a:gd name="T31" fmla="*/ 48 h 48"/>
                <a:gd name="T32" fmla="*/ 59 w 66"/>
                <a:gd name="T33" fmla="*/ 42 h 48"/>
                <a:gd name="T34" fmla="*/ 63 w 66"/>
                <a:gd name="T35" fmla="*/ 40 h 48"/>
                <a:gd name="T36" fmla="*/ 65 w 66"/>
                <a:gd name="T37" fmla="*/ 39 h 48"/>
                <a:gd name="T38" fmla="*/ 66 w 66"/>
                <a:gd name="T39" fmla="*/ 37 h 48"/>
                <a:gd name="T40" fmla="*/ 65 w 66"/>
                <a:gd name="T41" fmla="*/ 34 h 48"/>
                <a:gd name="T42" fmla="*/ 46 w 66"/>
                <a:gd name="T43" fmla="*/ 4 h 48"/>
                <a:gd name="T44" fmla="*/ 44 w 66"/>
                <a:gd name="T45" fmla="*/ 2 h 48"/>
                <a:gd name="T46" fmla="*/ 41 w 66"/>
                <a:gd name="T47" fmla="*/ 1 h 48"/>
                <a:gd name="T48" fmla="*/ 38 w 66"/>
                <a:gd name="T49" fmla="*/ 0 h 48"/>
                <a:gd name="T50" fmla="*/ 34 w 66"/>
                <a:gd name="T5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48">
                  <a:moveTo>
                    <a:pt x="29" y="4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29" y="42"/>
                    <a:pt x="29" y="42"/>
                    <a:pt x="29" y="42"/>
                  </a:cubicBezTo>
                  <a:moveTo>
                    <a:pt x="34" y="1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3" y="8"/>
                    <a:pt x="2" y="9"/>
                    <a:pt x="1" y="9"/>
                  </a:cubicBezTo>
                  <a:cubicBezTo>
                    <a:pt x="1" y="10"/>
                    <a:pt x="1" y="11"/>
                    <a:pt x="0" y="11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5"/>
                    <a:pt x="21" y="46"/>
                    <a:pt x="21" y="46"/>
                  </a:cubicBezTo>
                  <a:cubicBezTo>
                    <a:pt x="22" y="47"/>
                    <a:pt x="23" y="47"/>
                    <a:pt x="24" y="48"/>
                  </a:cubicBezTo>
                  <a:cubicBezTo>
                    <a:pt x="26" y="48"/>
                    <a:pt x="27" y="48"/>
                    <a:pt x="28" y="48"/>
                  </a:cubicBezTo>
                  <a:cubicBezTo>
                    <a:pt x="29" y="48"/>
                    <a:pt x="31" y="48"/>
                    <a:pt x="32" y="48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1" y="41"/>
                    <a:pt x="62" y="41"/>
                    <a:pt x="63" y="40"/>
                  </a:cubicBezTo>
                  <a:cubicBezTo>
                    <a:pt x="64" y="40"/>
                    <a:pt x="65" y="39"/>
                    <a:pt x="65" y="39"/>
                  </a:cubicBezTo>
                  <a:cubicBezTo>
                    <a:pt x="66" y="38"/>
                    <a:pt x="66" y="37"/>
                    <a:pt x="66" y="37"/>
                  </a:cubicBezTo>
                  <a:cubicBezTo>
                    <a:pt x="66" y="36"/>
                    <a:pt x="66" y="35"/>
                    <a:pt x="65" y="3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1"/>
                    <a:pt x="43" y="1"/>
                    <a:pt x="41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5" y="0"/>
                    <a:pt x="3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41"/>
            <p:cNvSpPr>
              <a:spLocks noChangeArrowheads="1"/>
            </p:cNvSpPr>
            <p:nvPr/>
          </p:nvSpPr>
          <p:spPr bwMode="auto">
            <a:xfrm>
              <a:off x="774" y="861"/>
              <a:ext cx="97" cy="64"/>
            </a:xfrm>
            <a:custGeom>
              <a:avLst/>
              <a:gdLst>
                <a:gd name="T0" fmla="*/ 26 w 69"/>
                <a:gd name="T1" fmla="*/ 0 h 46"/>
                <a:gd name="T2" fmla="*/ 3 w 69"/>
                <a:gd name="T3" fmla="*/ 5 h 46"/>
                <a:gd name="T4" fmla="*/ 2 w 69"/>
                <a:gd name="T5" fmla="*/ 6 h 46"/>
                <a:gd name="T6" fmla="*/ 1 w 69"/>
                <a:gd name="T7" fmla="*/ 6 h 46"/>
                <a:gd name="T8" fmla="*/ 0 w 69"/>
                <a:gd name="T9" fmla="*/ 7 h 46"/>
                <a:gd name="T10" fmla="*/ 0 w 69"/>
                <a:gd name="T11" fmla="*/ 9 h 46"/>
                <a:gd name="T12" fmla="*/ 2 w 69"/>
                <a:gd name="T13" fmla="*/ 10 h 46"/>
                <a:gd name="T14" fmla="*/ 3 w 69"/>
                <a:gd name="T15" fmla="*/ 10 h 46"/>
                <a:gd name="T16" fmla="*/ 5 w 69"/>
                <a:gd name="T17" fmla="*/ 11 h 46"/>
                <a:gd name="T18" fmla="*/ 7 w 69"/>
                <a:gd name="T19" fmla="*/ 10 h 46"/>
                <a:gd name="T20" fmla="*/ 20 w 69"/>
                <a:gd name="T21" fmla="*/ 7 h 46"/>
                <a:gd name="T22" fmla="*/ 39 w 69"/>
                <a:gd name="T23" fmla="*/ 38 h 46"/>
                <a:gd name="T24" fmla="*/ 26 w 69"/>
                <a:gd name="T25" fmla="*/ 41 h 46"/>
                <a:gd name="T26" fmla="*/ 24 w 69"/>
                <a:gd name="T27" fmla="*/ 41 h 46"/>
                <a:gd name="T28" fmla="*/ 23 w 69"/>
                <a:gd name="T29" fmla="*/ 42 h 46"/>
                <a:gd name="T30" fmla="*/ 23 w 69"/>
                <a:gd name="T31" fmla="*/ 43 h 46"/>
                <a:gd name="T32" fmla="*/ 23 w 69"/>
                <a:gd name="T33" fmla="*/ 44 h 46"/>
                <a:gd name="T34" fmla="*/ 24 w 69"/>
                <a:gd name="T35" fmla="*/ 45 h 46"/>
                <a:gd name="T36" fmla="*/ 26 w 69"/>
                <a:gd name="T37" fmla="*/ 46 h 46"/>
                <a:gd name="T38" fmla="*/ 27 w 69"/>
                <a:gd name="T39" fmla="*/ 46 h 46"/>
                <a:gd name="T40" fmla="*/ 29 w 69"/>
                <a:gd name="T41" fmla="*/ 46 h 46"/>
                <a:gd name="T42" fmla="*/ 65 w 69"/>
                <a:gd name="T43" fmla="*/ 38 h 46"/>
                <a:gd name="T44" fmla="*/ 67 w 69"/>
                <a:gd name="T45" fmla="*/ 37 h 46"/>
                <a:gd name="T46" fmla="*/ 68 w 69"/>
                <a:gd name="T47" fmla="*/ 37 h 46"/>
                <a:gd name="T48" fmla="*/ 69 w 69"/>
                <a:gd name="T49" fmla="*/ 36 h 46"/>
                <a:gd name="T50" fmla="*/ 68 w 69"/>
                <a:gd name="T51" fmla="*/ 34 h 46"/>
                <a:gd name="T52" fmla="*/ 60 w 69"/>
                <a:gd name="T53" fmla="*/ 21 h 46"/>
                <a:gd name="T54" fmla="*/ 59 w 69"/>
                <a:gd name="T55" fmla="*/ 20 h 46"/>
                <a:gd name="T56" fmla="*/ 57 w 69"/>
                <a:gd name="T57" fmla="*/ 19 h 46"/>
                <a:gd name="T58" fmla="*/ 56 w 69"/>
                <a:gd name="T59" fmla="*/ 19 h 46"/>
                <a:gd name="T60" fmla="*/ 53 w 69"/>
                <a:gd name="T61" fmla="*/ 19 h 46"/>
                <a:gd name="T62" fmla="*/ 51 w 69"/>
                <a:gd name="T63" fmla="*/ 20 h 46"/>
                <a:gd name="T64" fmla="*/ 50 w 69"/>
                <a:gd name="T65" fmla="*/ 21 h 46"/>
                <a:gd name="T66" fmla="*/ 50 w 69"/>
                <a:gd name="T67" fmla="*/ 22 h 46"/>
                <a:gd name="T68" fmla="*/ 50 w 69"/>
                <a:gd name="T69" fmla="*/ 23 h 46"/>
                <a:gd name="T70" fmla="*/ 57 w 69"/>
                <a:gd name="T71" fmla="*/ 34 h 46"/>
                <a:gd name="T72" fmla="*/ 49 w 69"/>
                <a:gd name="T73" fmla="*/ 36 h 46"/>
                <a:gd name="T74" fmla="*/ 26 w 69"/>
                <a:gd name="T7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46">
                  <a:moveTo>
                    <a:pt x="26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6" y="10"/>
                    <a:pt x="7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4" y="41"/>
                  </a:cubicBezTo>
                  <a:cubicBezTo>
                    <a:pt x="24" y="41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3" y="44"/>
                    <a:pt x="23" y="44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5" y="46"/>
                    <a:pt x="25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8" y="46"/>
                    <a:pt x="29" y="46"/>
                    <a:pt x="29" y="46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6" y="38"/>
                    <a:pt x="67" y="38"/>
                    <a:pt x="6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69" y="35"/>
                    <a:pt x="68" y="3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0"/>
                    <a:pt x="59" y="20"/>
                  </a:cubicBezTo>
                  <a:cubicBezTo>
                    <a:pt x="58" y="20"/>
                    <a:pt x="58" y="20"/>
                    <a:pt x="57" y="19"/>
                  </a:cubicBezTo>
                  <a:cubicBezTo>
                    <a:pt x="57" y="19"/>
                    <a:pt x="56" y="19"/>
                    <a:pt x="56" y="19"/>
                  </a:cubicBezTo>
                  <a:cubicBezTo>
                    <a:pt x="55" y="19"/>
                    <a:pt x="54" y="19"/>
                    <a:pt x="53" y="19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0" y="21"/>
                    <a:pt x="50" y="21"/>
                  </a:cubicBezTo>
                  <a:cubicBezTo>
                    <a:pt x="50" y="21"/>
                    <a:pt x="50" y="22"/>
                    <a:pt x="50" y="22"/>
                  </a:cubicBezTo>
                  <a:cubicBezTo>
                    <a:pt x="50" y="22"/>
                    <a:pt x="50" y="23"/>
                    <a:pt x="50" y="2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42"/>
            <p:cNvSpPr>
              <a:spLocks noChangeArrowheads="1"/>
            </p:cNvSpPr>
            <p:nvPr/>
          </p:nvSpPr>
          <p:spPr bwMode="auto">
            <a:xfrm>
              <a:off x="865" y="838"/>
              <a:ext cx="97" cy="68"/>
            </a:xfrm>
            <a:custGeom>
              <a:avLst/>
              <a:gdLst>
                <a:gd name="T0" fmla="*/ 33 w 69"/>
                <a:gd name="T1" fmla="*/ 1 h 48"/>
                <a:gd name="T2" fmla="*/ 3 w 69"/>
                <a:gd name="T3" fmla="*/ 7 h 48"/>
                <a:gd name="T4" fmla="*/ 2 w 69"/>
                <a:gd name="T5" fmla="*/ 8 h 48"/>
                <a:gd name="T6" fmla="*/ 0 w 69"/>
                <a:gd name="T7" fmla="*/ 8 h 48"/>
                <a:gd name="T8" fmla="*/ 0 w 69"/>
                <a:gd name="T9" fmla="*/ 9 h 48"/>
                <a:gd name="T10" fmla="*/ 0 w 69"/>
                <a:gd name="T11" fmla="*/ 11 h 48"/>
                <a:gd name="T12" fmla="*/ 2 w 69"/>
                <a:gd name="T13" fmla="*/ 12 h 48"/>
                <a:gd name="T14" fmla="*/ 3 w 69"/>
                <a:gd name="T15" fmla="*/ 12 h 48"/>
                <a:gd name="T16" fmla="*/ 5 w 69"/>
                <a:gd name="T17" fmla="*/ 12 h 48"/>
                <a:gd name="T18" fmla="*/ 7 w 69"/>
                <a:gd name="T19" fmla="*/ 12 h 48"/>
                <a:gd name="T20" fmla="*/ 37 w 69"/>
                <a:gd name="T21" fmla="*/ 6 h 48"/>
                <a:gd name="T22" fmla="*/ 46 w 69"/>
                <a:gd name="T23" fmla="*/ 18 h 48"/>
                <a:gd name="T24" fmla="*/ 20 w 69"/>
                <a:gd name="T25" fmla="*/ 23 h 48"/>
                <a:gd name="T26" fmla="*/ 16 w 69"/>
                <a:gd name="T27" fmla="*/ 25 h 48"/>
                <a:gd name="T28" fmla="*/ 14 w 69"/>
                <a:gd name="T29" fmla="*/ 26 h 48"/>
                <a:gd name="T30" fmla="*/ 13 w 69"/>
                <a:gd name="T31" fmla="*/ 29 h 48"/>
                <a:gd name="T32" fmla="*/ 14 w 69"/>
                <a:gd name="T33" fmla="*/ 31 h 48"/>
                <a:gd name="T34" fmla="*/ 26 w 69"/>
                <a:gd name="T35" fmla="*/ 48 h 48"/>
                <a:gd name="T36" fmla="*/ 66 w 69"/>
                <a:gd name="T37" fmla="*/ 39 h 48"/>
                <a:gd name="T38" fmla="*/ 67 w 69"/>
                <a:gd name="T39" fmla="*/ 39 h 48"/>
                <a:gd name="T40" fmla="*/ 68 w 69"/>
                <a:gd name="T41" fmla="*/ 38 h 48"/>
                <a:gd name="T42" fmla="*/ 69 w 69"/>
                <a:gd name="T43" fmla="*/ 37 h 48"/>
                <a:gd name="T44" fmla="*/ 68 w 69"/>
                <a:gd name="T45" fmla="*/ 36 h 48"/>
                <a:gd name="T46" fmla="*/ 67 w 69"/>
                <a:gd name="T47" fmla="*/ 35 h 48"/>
                <a:gd name="T48" fmla="*/ 66 w 69"/>
                <a:gd name="T49" fmla="*/ 34 h 48"/>
                <a:gd name="T50" fmla="*/ 64 w 69"/>
                <a:gd name="T51" fmla="*/ 34 h 48"/>
                <a:gd name="T52" fmla="*/ 62 w 69"/>
                <a:gd name="T53" fmla="*/ 34 h 48"/>
                <a:gd name="T54" fmla="*/ 31 w 69"/>
                <a:gd name="T55" fmla="*/ 41 h 48"/>
                <a:gd name="T56" fmla="*/ 23 w 69"/>
                <a:gd name="T57" fmla="*/ 29 h 48"/>
                <a:gd name="T58" fmla="*/ 48 w 69"/>
                <a:gd name="T59" fmla="*/ 23 h 48"/>
                <a:gd name="T60" fmla="*/ 50 w 69"/>
                <a:gd name="T61" fmla="*/ 23 h 48"/>
                <a:gd name="T62" fmla="*/ 52 w 69"/>
                <a:gd name="T63" fmla="*/ 22 h 48"/>
                <a:gd name="T64" fmla="*/ 53 w 69"/>
                <a:gd name="T65" fmla="*/ 21 h 48"/>
                <a:gd name="T66" fmla="*/ 54 w 69"/>
                <a:gd name="T67" fmla="*/ 20 h 48"/>
                <a:gd name="T68" fmla="*/ 55 w 69"/>
                <a:gd name="T69" fmla="*/ 19 h 48"/>
                <a:gd name="T70" fmla="*/ 55 w 69"/>
                <a:gd name="T71" fmla="*/ 18 h 48"/>
                <a:gd name="T72" fmla="*/ 55 w 69"/>
                <a:gd name="T73" fmla="*/ 16 h 48"/>
                <a:gd name="T74" fmla="*/ 54 w 69"/>
                <a:gd name="T75" fmla="*/ 15 h 48"/>
                <a:gd name="T76" fmla="*/ 47 w 69"/>
                <a:gd name="T77" fmla="*/ 5 h 48"/>
                <a:gd name="T78" fmla="*/ 46 w 69"/>
                <a:gd name="T79" fmla="*/ 3 h 48"/>
                <a:gd name="T80" fmla="*/ 45 w 69"/>
                <a:gd name="T81" fmla="*/ 2 h 48"/>
                <a:gd name="T82" fmla="*/ 43 w 69"/>
                <a:gd name="T83" fmla="*/ 1 h 48"/>
                <a:gd name="T84" fmla="*/ 41 w 69"/>
                <a:gd name="T85" fmla="*/ 1 h 48"/>
                <a:gd name="T86" fmla="*/ 39 w 69"/>
                <a:gd name="T87" fmla="*/ 0 h 48"/>
                <a:gd name="T88" fmla="*/ 37 w 69"/>
                <a:gd name="T89" fmla="*/ 0 h 48"/>
                <a:gd name="T90" fmla="*/ 35 w 69"/>
                <a:gd name="T91" fmla="*/ 0 h 48"/>
                <a:gd name="T92" fmla="*/ 33 w 69"/>
                <a:gd name="T9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48">
                  <a:moveTo>
                    <a:pt x="33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4" y="13"/>
                    <a:pt x="5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4"/>
                    <a:pt x="17" y="24"/>
                    <a:pt x="16" y="25"/>
                  </a:cubicBezTo>
                  <a:cubicBezTo>
                    <a:pt x="15" y="25"/>
                    <a:pt x="14" y="26"/>
                    <a:pt x="14" y="26"/>
                  </a:cubicBezTo>
                  <a:cubicBezTo>
                    <a:pt x="13" y="27"/>
                    <a:pt x="13" y="28"/>
                    <a:pt x="13" y="29"/>
                  </a:cubicBezTo>
                  <a:cubicBezTo>
                    <a:pt x="13" y="29"/>
                    <a:pt x="14" y="30"/>
                    <a:pt x="14" y="31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9"/>
                    <a:pt x="67" y="39"/>
                    <a:pt x="67" y="39"/>
                  </a:cubicBezTo>
                  <a:cubicBezTo>
                    <a:pt x="68" y="39"/>
                    <a:pt x="68" y="38"/>
                    <a:pt x="68" y="38"/>
                  </a:cubicBezTo>
                  <a:cubicBezTo>
                    <a:pt x="69" y="38"/>
                    <a:pt x="69" y="38"/>
                    <a:pt x="69" y="37"/>
                  </a:cubicBezTo>
                  <a:cubicBezTo>
                    <a:pt x="69" y="37"/>
                    <a:pt x="69" y="36"/>
                    <a:pt x="68" y="36"/>
                  </a:cubicBezTo>
                  <a:cubicBezTo>
                    <a:pt x="68" y="35"/>
                    <a:pt x="68" y="35"/>
                    <a:pt x="67" y="35"/>
                  </a:cubicBezTo>
                  <a:cubicBezTo>
                    <a:pt x="67" y="34"/>
                    <a:pt x="66" y="34"/>
                    <a:pt x="66" y="34"/>
                  </a:cubicBezTo>
                  <a:cubicBezTo>
                    <a:pt x="65" y="34"/>
                    <a:pt x="64" y="34"/>
                    <a:pt x="64" y="34"/>
                  </a:cubicBezTo>
                  <a:cubicBezTo>
                    <a:pt x="63" y="34"/>
                    <a:pt x="63" y="34"/>
                    <a:pt x="62" y="34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49" y="23"/>
                    <a:pt x="50" y="23"/>
                  </a:cubicBezTo>
                  <a:cubicBezTo>
                    <a:pt x="51" y="22"/>
                    <a:pt x="51" y="22"/>
                    <a:pt x="52" y="22"/>
                  </a:cubicBezTo>
                  <a:cubicBezTo>
                    <a:pt x="52" y="22"/>
                    <a:pt x="53" y="21"/>
                    <a:pt x="53" y="21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5" y="20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6"/>
                  </a:cubicBezTo>
                  <a:cubicBezTo>
                    <a:pt x="54" y="16"/>
                    <a:pt x="54" y="15"/>
                    <a:pt x="54" y="1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4"/>
                    <a:pt x="46" y="4"/>
                    <a:pt x="46" y="3"/>
                  </a:cubicBezTo>
                  <a:cubicBezTo>
                    <a:pt x="45" y="3"/>
                    <a:pt x="45" y="3"/>
                    <a:pt x="45" y="2"/>
                  </a:cubicBezTo>
                  <a:cubicBezTo>
                    <a:pt x="44" y="2"/>
                    <a:pt x="44" y="2"/>
                    <a:pt x="43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4" y="1"/>
                    <a:pt x="33" y="1"/>
                    <a:pt x="33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Freeform 43"/>
            <p:cNvSpPr>
              <a:spLocks noChangeArrowheads="1"/>
            </p:cNvSpPr>
            <p:nvPr/>
          </p:nvSpPr>
          <p:spPr bwMode="auto">
            <a:xfrm>
              <a:off x="955" y="820"/>
              <a:ext cx="94" cy="64"/>
            </a:xfrm>
            <a:custGeom>
              <a:avLst/>
              <a:gdLst>
                <a:gd name="T0" fmla="*/ 33 w 67"/>
                <a:gd name="T1" fmla="*/ 0 h 46"/>
                <a:gd name="T2" fmla="*/ 3 w 67"/>
                <a:gd name="T3" fmla="*/ 6 h 46"/>
                <a:gd name="T4" fmla="*/ 1 w 67"/>
                <a:gd name="T5" fmla="*/ 7 h 46"/>
                <a:gd name="T6" fmla="*/ 0 w 67"/>
                <a:gd name="T7" fmla="*/ 8 h 46"/>
                <a:gd name="T8" fmla="*/ 0 w 67"/>
                <a:gd name="T9" fmla="*/ 9 h 46"/>
                <a:gd name="T10" fmla="*/ 0 w 67"/>
                <a:gd name="T11" fmla="*/ 10 h 46"/>
                <a:gd name="T12" fmla="*/ 1 w 67"/>
                <a:gd name="T13" fmla="*/ 11 h 46"/>
                <a:gd name="T14" fmla="*/ 3 w 67"/>
                <a:gd name="T15" fmla="*/ 11 h 46"/>
                <a:gd name="T16" fmla="*/ 5 w 67"/>
                <a:gd name="T17" fmla="*/ 12 h 46"/>
                <a:gd name="T18" fmla="*/ 6 w 67"/>
                <a:gd name="T19" fmla="*/ 11 h 46"/>
                <a:gd name="T20" fmla="*/ 37 w 67"/>
                <a:gd name="T21" fmla="*/ 5 h 46"/>
                <a:gd name="T22" fmla="*/ 43 w 67"/>
                <a:gd name="T23" fmla="*/ 13 h 46"/>
                <a:gd name="T24" fmla="*/ 44 w 67"/>
                <a:gd name="T25" fmla="*/ 15 h 46"/>
                <a:gd name="T26" fmla="*/ 43 w 67"/>
                <a:gd name="T27" fmla="*/ 16 h 46"/>
                <a:gd name="T28" fmla="*/ 42 w 67"/>
                <a:gd name="T29" fmla="*/ 17 h 46"/>
                <a:gd name="T30" fmla="*/ 41 w 67"/>
                <a:gd name="T31" fmla="*/ 18 h 46"/>
                <a:gd name="T32" fmla="*/ 24 w 67"/>
                <a:gd name="T33" fmla="*/ 22 h 46"/>
                <a:gd name="T34" fmla="*/ 22 w 67"/>
                <a:gd name="T35" fmla="*/ 22 h 46"/>
                <a:gd name="T36" fmla="*/ 21 w 67"/>
                <a:gd name="T37" fmla="*/ 23 h 46"/>
                <a:gd name="T38" fmla="*/ 21 w 67"/>
                <a:gd name="T39" fmla="*/ 24 h 46"/>
                <a:gd name="T40" fmla="*/ 21 w 67"/>
                <a:gd name="T41" fmla="*/ 25 h 46"/>
                <a:gd name="T42" fmla="*/ 22 w 67"/>
                <a:gd name="T43" fmla="*/ 26 h 46"/>
                <a:gd name="T44" fmla="*/ 24 w 67"/>
                <a:gd name="T45" fmla="*/ 27 h 46"/>
                <a:gd name="T46" fmla="*/ 25 w 67"/>
                <a:gd name="T47" fmla="*/ 27 h 46"/>
                <a:gd name="T48" fmla="*/ 27 w 67"/>
                <a:gd name="T49" fmla="*/ 27 h 46"/>
                <a:gd name="T50" fmla="*/ 45 w 67"/>
                <a:gd name="T51" fmla="*/ 23 h 46"/>
                <a:gd name="T52" fmla="*/ 46 w 67"/>
                <a:gd name="T53" fmla="*/ 23 h 46"/>
                <a:gd name="T54" fmla="*/ 48 w 67"/>
                <a:gd name="T55" fmla="*/ 23 h 46"/>
                <a:gd name="T56" fmla="*/ 50 w 67"/>
                <a:gd name="T57" fmla="*/ 24 h 46"/>
                <a:gd name="T58" fmla="*/ 52 w 67"/>
                <a:gd name="T59" fmla="*/ 26 h 46"/>
                <a:gd name="T60" fmla="*/ 58 w 67"/>
                <a:gd name="T61" fmla="*/ 34 h 46"/>
                <a:gd name="T62" fmla="*/ 27 w 67"/>
                <a:gd name="T63" fmla="*/ 41 h 46"/>
                <a:gd name="T64" fmla="*/ 26 w 67"/>
                <a:gd name="T65" fmla="*/ 41 h 46"/>
                <a:gd name="T66" fmla="*/ 25 w 67"/>
                <a:gd name="T67" fmla="*/ 42 h 46"/>
                <a:gd name="T68" fmla="*/ 24 w 67"/>
                <a:gd name="T69" fmla="*/ 43 h 46"/>
                <a:gd name="T70" fmla="*/ 25 w 67"/>
                <a:gd name="T71" fmla="*/ 44 h 46"/>
                <a:gd name="T72" fmla="*/ 26 w 67"/>
                <a:gd name="T73" fmla="*/ 45 h 46"/>
                <a:gd name="T74" fmla="*/ 27 w 67"/>
                <a:gd name="T75" fmla="*/ 46 h 46"/>
                <a:gd name="T76" fmla="*/ 29 w 67"/>
                <a:gd name="T77" fmla="*/ 46 h 46"/>
                <a:gd name="T78" fmla="*/ 31 w 67"/>
                <a:gd name="T79" fmla="*/ 46 h 46"/>
                <a:gd name="T80" fmla="*/ 61 w 67"/>
                <a:gd name="T81" fmla="*/ 39 h 46"/>
                <a:gd name="T82" fmla="*/ 65 w 67"/>
                <a:gd name="T83" fmla="*/ 38 h 46"/>
                <a:gd name="T84" fmla="*/ 67 w 67"/>
                <a:gd name="T85" fmla="*/ 36 h 46"/>
                <a:gd name="T86" fmla="*/ 67 w 67"/>
                <a:gd name="T87" fmla="*/ 34 h 46"/>
                <a:gd name="T88" fmla="*/ 67 w 67"/>
                <a:gd name="T89" fmla="*/ 32 h 46"/>
                <a:gd name="T90" fmla="*/ 59 w 67"/>
                <a:gd name="T91" fmla="*/ 22 h 46"/>
                <a:gd name="T92" fmla="*/ 58 w 67"/>
                <a:gd name="T93" fmla="*/ 21 h 46"/>
                <a:gd name="T94" fmla="*/ 57 w 67"/>
                <a:gd name="T95" fmla="*/ 20 h 46"/>
                <a:gd name="T96" fmla="*/ 55 w 67"/>
                <a:gd name="T97" fmla="*/ 19 h 46"/>
                <a:gd name="T98" fmla="*/ 52 w 67"/>
                <a:gd name="T99" fmla="*/ 18 h 46"/>
                <a:gd name="T100" fmla="*/ 53 w 67"/>
                <a:gd name="T101" fmla="*/ 17 h 46"/>
                <a:gd name="T102" fmla="*/ 54 w 67"/>
                <a:gd name="T103" fmla="*/ 15 h 46"/>
                <a:gd name="T104" fmla="*/ 53 w 67"/>
                <a:gd name="T105" fmla="*/ 14 h 46"/>
                <a:gd name="T106" fmla="*/ 52 w 67"/>
                <a:gd name="T107" fmla="*/ 13 h 46"/>
                <a:gd name="T108" fmla="*/ 45 w 67"/>
                <a:gd name="T109" fmla="*/ 3 h 46"/>
                <a:gd name="T110" fmla="*/ 43 w 67"/>
                <a:gd name="T111" fmla="*/ 1 h 46"/>
                <a:gd name="T112" fmla="*/ 40 w 67"/>
                <a:gd name="T113" fmla="*/ 0 h 46"/>
                <a:gd name="T114" fmla="*/ 37 w 67"/>
                <a:gd name="T115" fmla="*/ 0 h 46"/>
                <a:gd name="T116" fmla="*/ 33 w 67"/>
                <a:gd name="T1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" h="46">
                  <a:moveTo>
                    <a:pt x="3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4"/>
                    <a:pt x="43" y="14"/>
                    <a:pt x="44" y="15"/>
                  </a:cubicBezTo>
                  <a:cubicBezTo>
                    <a:pt x="44" y="16"/>
                    <a:pt x="44" y="16"/>
                    <a:pt x="43" y="16"/>
                  </a:cubicBezTo>
                  <a:cubicBezTo>
                    <a:pt x="43" y="17"/>
                    <a:pt x="43" y="17"/>
                    <a:pt x="42" y="17"/>
                  </a:cubicBezTo>
                  <a:cubicBezTo>
                    <a:pt x="42" y="17"/>
                    <a:pt x="41" y="18"/>
                    <a:pt x="41" y="1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2"/>
                    <a:pt x="21" y="23"/>
                    <a:pt x="21" y="23"/>
                  </a:cubicBezTo>
                  <a:cubicBezTo>
                    <a:pt x="21" y="23"/>
                    <a:pt x="21" y="23"/>
                    <a:pt x="21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1" y="26"/>
                    <a:pt x="22" y="26"/>
                    <a:pt x="22" y="26"/>
                  </a:cubicBezTo>
                  <a:cubicBezTo>
                    <a:pt x="23" y="26"/>
                    <a:pt x="23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6" y="27"/>
                    <a:pt x="27" y="27"/>
                    <a:pt x="27" y="27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3"/>
                    <a:pt x="46" y="23"/>
                  </a:cubicBezTo>
                  <a:cubicBezTo>
                    <a:pt x="47" y="23"/>
                    <a:pt x="48" y="23"/>
                    <a:pt x="48" y="23"/>
                  </a:cubicBezTo>
                  <a:cubicBezTo>
                    <a:pt x="49" y="23"/>
                    <a:pt x="49" y="23"/>
                    <a:pt x="50" y="24"/>
                  </a:cubicBezTo>
                  <a:cubicBezTo>
                    <a:pt x="51" y="24"/>
                    <a:pt x="51" y="25"/>
                    <a:pt x="52" y="2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6" y="41"/>
                    <a:pt x="26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3"/>
                    <a:pt x="24" y="44"/>
                    <a:pt x="25" y="44"/>
                  </a:cubicBezTo>
                  <a:cubicBezTo>
                    <a:pt x="25" y="45"/>
                    <a:pt x="25" y="45"/>
                    <a:pt x="26" y="45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8" y="46"/>
                    <a:pt x="29" y="46"/>
                    <a:pt x="29" y="46"/>
                  </a:cubicBezTo>
                  <a:cubicBezTo>
                    <a:pt x="30" y="46"/>
                    <a:pt x="30" y="46"/>
                    <a:pt x="31" y="46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3" y="39"/>
                    <a:pt x="64" y="39"/>
                    <a:pt x="65" y="38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7" y="36"/>
                    <a:pt x="67" y="35"/>
                    <a:pt x="67" y="34"/>
                  </a:cubicBezTo>
                  <a:cubicBezTo>
                    <a:pt x="67" y="34"/>
                    <a:pt x="67" y="33"/>
                    <a:pt x="67" y="3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1"/>
                    <a:pt x="58" y="21"/>
                  </a:cubicBezTo>
                  <a:cubicBezTo>
                    <a:pt x="58" y="21"/>
                    <a:pt x="57" y="20"/>
                    <a:pt x="57" y="20"/>
                  </a:cubicBezTo>
                  <a:cubicBezTo>
                    <a:pt x="56" y="19"/>
                    <a:pt x="56" y="19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3" y="18"/>
                    <a:pt x="53" y="17"/>
                    <a:pt x="53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3" y="14"/>
                    <a:pt x="53" y="14"/>
                  </a:cubicBezTo>
                  <a:cubicBezTo>
                    <a:pt x="53" y="14"/>
                    <a:pt x="53" y="13"/>
                    <a:pt x="52" y="1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2"/>
                    <a:pt x="44" y="2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34" y="0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44"/>
            <p:cNvSpPr>
              <a:spLocks noChangeArrowheads="1"/>
            </p:cNvSpPr>
            <p:nvPr/>
          </p:nvSpPr>
          <p:spPr bwMode="auto">
            <a:xfrm>
              <a:off x="1136" y="787"/>
              <a:ext cx="86" cy="50"/>
            </a:xfrm>
            <a:custGeom>
              <a:avLst/>
              <a:gdLst>
                <a:gd name="T0" fmla="*/ 3 w 61"/>
                <a:gd name="T1" fmla="*/ 2 h 35"/>
                <a:gd name="T2" fmla="*/ 1 w 61"/>
                <a:gd name="T3" fmla="*/ 2 h 35"/>
                <a:gd name="T4" fmla="*/ 0 w 61"/>
                <a:gd name="T5" fmla="*/ 3 h 35"/>
                <a:gd name="T6" fmla="*/ 0 w 61"/>
                <a:gd name="T7" fmla="*/ 4 h 35"/>
                <a:gd name="T8" fmla="*/ 0 w 61"/>
                <a:gd name="T9" fmla="*/ 5 h 35"/>
                <a:gd name="T10" fmla="*/ 18 w 61"/>
                <a:gd name="T11" fmla="*/ 28 h 35"/>
                <a:gd name="T12" fmla="*/ 44 w 61"/>
                <a:gd name="T13" fmla="*/ 23 h 35"/>
                <a:gd name="T14" fmla="*/ 52 w 61"/>
                <a:gd name="T15" fmla="*/ 33 h 35"/>
                <a:gd name="T16" fmla="*/ 53 w 61"/>
                <a:gd name="T17" fmla="*/ 34 h 35"/>
                <a:gd name="T18" fmla="*/ 54 w 61"/>
                <a:gd name="T19" fmla="*/ 34 h 35"/>
                <a:gd name="T20" fmla="*/ 56 w 61"/>
                <a:gd name="T21" fmla="*/ 35 h 35"/>
                <a:gd name="T22" fmla="*/ 58 w 61"/>
                <a:gd name="T23" fmla="*/ 34 h 35"/>
                <a:gd name="T24" fmla="*/ 60 w 61"/>
                <a:gd name="T25" fmla="*/ 34 h 35"/>
                <a:gd name="T26" fmla="*/ 61 w 61"/>
                <a:gd name="T27" fmla="*/ 33 h 35"/>
                <a:gd name="T28" fmla="*/ 61 w 61"/>
                <a:gd name="T29" fmla="*/ 32 h 35"/>
                <a:gd name="T30" fmla="*/ 60 w 61"/>
                <a:gd name="T31" fmla="*/ 31 h 35"/>
                <a:gd name="T32" fmla="*/ 52 w 61"/>
                <a:gd name="T33" fmla="*/ 21 h 35"/>
                <a:gd name="T34" fmla="*/ 54 w 61"/>
                <a:gd name="T35" fmla="*/ 20 h 35"/>
                <a:gd name="T36" fmla="*/ 55 w 61"/>
                <a:gd name="T37" fmla="*/ 20 h 35"/>
                <a:gd name="T38" fmla="*/ 55 w 61"/>
                <a:gd name="T39" fmla="*/ 19 h 35"/>
                <a:gd name="T40" fmla="*/ 54 w 61"/>
                <a:gd name="T41" fmla="*/ 17 h 35"/>
                <a:gd name="T42" fmla="*/ 53 w 61"/>
                <a:gd name="T43" fmla="*/ 16 h 35"/>
                <a:gd name="T44" fmla="*/ 52 w 61"/>
                <a:gd name="T45" fmla="*/ 16 h 35"/>
                <a:gd name="T46" fmla="*/ 50 w 61"/>
                <a:gd name="T47" fmla="*/ 16 h 35"/>
                <a:gd name="T48" fmla="*/ 48 w 61"/>
                <a:gd name="T49" fmla="*/ 16 h 35"/>
                <a:gd name="T50" fmla="*/ 37 w 61"/>
                <a:gd name="T51" fmla="*/ 2 h 35"/>
                <a:gd name="T52" fmla="*/ 36 w 61"/>
                <a:gd name="T53" fmla="*/ 1 h 35"/>
                <a:gd name="T54" fmla="*/ 35 w 61"/>
                <a:gd name="T55" fmla="*/ 0 h 35"/>
                <a:gd name="T56" fmla="*/ 33 w 61"/>
                <a:gd name="T57" fmla="*/ 0 h 35"/>
                <a:gd name="T58" fmla="*/ 31 w 61"/>
                <a:gd name="T59" fmla="*/ 0 h 35"/>
                <a:gd name="T60" fmla="*/ 29 w 61"/>
                <a:gd name="T61" fmla="*/ 1 h 35"/>
                <a:gd name="T62" fmla="*/ 28 w 61"/>
                <a:gd name="T63" fmla="*/ 2 h 35"/>
                <a:gd name="T64" fmla="*/ 28 w 61"/>
                <a:gd name="T65" fmla="*/ 3 h 35"/>
                <a:gd name="T66" fmla="*/ 29 w 61"/>
                <a:gd name="T67" fmla="*/ 4 h 35"/>
                <a:gd name="T68" fmla="*/ 40 w 61"/>
                <a:gd name="T69" fmla="*/ 18 h 35"/>
                <a:gd name="T70" fmla="*/ 23 w 61"/>
                <a:gd name="T71" fmla="*/ 21 h 35"/>
                <a:gd name="T72" fmla="*/ 9 w 61"/>
                <a:gd name="T73" fmla="*/ 3 h 35"/>
                <a:gd name="T74" fmla="*/ 8 w 61"/>
                <a:gd name="T75" fmla="*/ 2 h 35"/>
                <a:gd name="T76" fmla="*/ 7 w 61"/>
                <a:gd name="T77" fmla="*/ 2 h 35"/>
                <a:gd name="T78" fmla="*/ 5 w 61"/>
                <a:gd name="T79" fmla="*/ 1 h 35"/>
                <a:gd name="T80" fmla="*/ 3 w 61"/>
                <a:gd name="T8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" h="35">
                  <a:moveTo>
                    <a:pt x="3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4"/>
                    <a:pt x="53" y="34"/>
                  </a:cubicBezTo>
                  <a:cubicBezTo>
                    <a:pt x="53" y="34"/>
                    <a:pt x="54" y="34"/>
                    <a:pt x="54" y="34"/>
                  </a:cubicBezTo>
                  <a:cubicBezTo>
                    <a:pt x="55" y="35"/>
                    <a:pt x="55" y="35"/>
                    <a:pt x="56" y="35"/>
                  </a:cubicBezTo>
                  <a:cubicBezTo>
                    <a:pt x="56" y="35"/>
                    <a:pt x="57" y="35"/>
                    <a:pt x="58" y="34"/>
                  </a:cubicBezTo>
                  <a:cubicBezTo>
                    <a:pt x="59" y="34"/>
                    <a:pt x="59" y="34"/>
                    <a:pt x="60" y="34"/>
                  </a:cubicBezTo>
                  <a:cubicBezTo>
                    <a:pt x="60" y="34"/>
                    <a:pt x="60" y="33"/>
                    <a:pt x="61" y="33"/>
                  </a:cubicBezTo>
                  <a:cubicBezTo>
                    <a:pt x="61" y="33"/>
                    <a:pt x="61" y="32"/>
                    <a:pt x="61" y="32"/>
                  </a:cubicBezTo>
                  <a:cubicBezTo>
                    <a:pt x="61" y="32"/>
                    <a:pt x="60" y="31"/>
                    <a:pt x="60" y="3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4" y="17"/>
                  </a:cubicBezTo>
                  <a:cubicBezTo>
                    <a:pt x="54" y="17"/>
                    <a:pt x="54" y="17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1" y="16"/>
                    <a:pt x="50" y="16"/>
                    <a:pt x="50" y="16"/>
                  </a:cubicBezTo>
                  <a:cubicBezTo>
                    <a:pt x="49" y="16"/>
                    <a:pt x="49" y="16"/>
                    <a:pt x="48" y="1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0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0" y="0"/>
                    <a:pt x="29" y="1"/>
                    <a:pt x="29" y="1"/>
                  </a:cubicBezTo>
                  <a:cubicBezTo>
                    <a:pt x="29" y="1"/>
                    <a:pt x="28" y="1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9" y="4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45"/>
            <p:cNvSpPr>
              <a:spLocks noChangeArrowheads="1"/>
            </p:cNvSpPr>
            <p:nvPr/>
          </p:nvSpPr>
          <p:spPr bwMode="auto">
            <a:xfrm>
              <a:off x="1225" y="762"/>
              <a:ext cx="86" cy="62"/>
            </a:xfrm>
            <a:custGeom>
              <a:avLst/>
              <a:gdLst>
                <a:gd name="T0" fmla="*/ 29 w 61"/>
                <a:gd name="T1" fmla="*/ 0 h 44"/>
                <a:gd name="T2" fmla="*/ 0 w 61"/>
                <a:gd name="T3" fmla="*/ 6 h 44"/>
                <a:gd name="T4" fmla="*/ 18 w 61"/>
                <a:gd name="T5" fmla="*/ 28 h 44"/>
                <a:gd name="T6" fmla="*/ 42 w 61"/>
                <a:gd name="T7" fmla="*/ 22 h 44"/>
                <a:gd name="T8" fmla="*/ 52 w 61"/>
                <a:gd name="T9" fmla="*/ 34 h 44"/>
                <a:gd name="T10" fmla="*/ 33 w 61"/>
                <a:gd name="T11" fmla="*/ 38 h 44"/>
                <a:gd name="T12" fmla="*/ 31 w 61"/>
                <a:gd name="T13" fmla="*/ 38 h 44"/>
                <a:gd name="T14" fmla="*/ 30 w 61"/>
                <a:gd name="T15" fmla="*/ 38 h 44"/>
                <a:gd name="T16" fmla="*/ 28 w 61"/>
                <a:gd name="T17" fmla="*/ 38 h 44"/>
                <a:gd name="T18" fmla="*/ 27 w 61"/>
                <a:gd name="T19" fmla="*/ 38 h 44"/>
                <a:gd name="T20" fmla="*/ 24 w 61"/>
                <a:gd name="T21" fmla="*/ 38 h 44"/>
                <a:gd name="T22" fmla="*/ 23 w 61"/>
                <a:gd name="T23" fmla="*/ 38 h 44"/>
                <a:gd name="T24" fmla="*/ 23 w 61"/>
                <a:gd name="T25" fmla="*/ 38 h 44"/>
                <a:gd name="T26" fmla="*/ 22 w 61"/>
                <a:gd name="T27" fmla="*/ 38 h 44"/>
                <a:gd name="T28" fmla="*/ 21 w 61"/>
                <a:gd name="T29" fmla="*/ 38 h 44"/>
                <a:gd name="T30" fmla="*/ 20 w 61"/>
                <a:gd name="T31" fmla="*/ 39 h 44"/>
                <a:gd name="T32" fmla="*/ 19 w 61"/>
                <a:gd name="T33" fmla="*/ 40 h 44"/>
                <a:gd name="T34" fmla="*/ 19 w 61"/>
                <a:gd name="T35" fmla="*/ 41 h 44"/>
                <a:gd name="T36" fmla="*/ 19 w 61"/>
                <a:gd name="T37" fmla="*/ 42 h 44"/>
                <a:gd name="T38" fmla="*/ 20 w 61"/>
                <a:gd name="T39" fmla="*/ 43 h 44"/>
                <a:gd name="T40" fmla="*/ 22 w 61"/>
                <a:gd name="T41" fmla="*/ 43 h 44"/>
                <a:gd name="T42" fmla="*/ 24 w 61"/>
                <a:gd name="T43" fmla="*/ 43 h 44"/>
                <a:gd name="T44" fmla="*/ 26 w 61"/>
                <a:gd name="T45" fmla="*/ 43 h 44"/>
                <a:gd name="T46" fmla="*/ 30 w 61"/>
                <a:gd name="T47" fmla="*/ 44 h 44"/>
                <a:gd name="T48" fmla="*/ 32 w 61"/>
                <a:gd name="T49" fmla="*/ 44 h 44"/>
                <a:gd name="T50" fmla="*/ 33 w 61"/>
                <a:gd name="T51" fmla="*/ 44 h 44"/>
                <a:gd name="T52" fmla="*/ 35 w 61"/>
                <a:gd name="T53" fmla="*/ 43 h 44"/>
                <a:gd name="T54" fmla="*/ 36 w 61"/>
                <a:gd name="T55" fmla="*/ 43 h 44"/>
                <a:gd name="T56" fmla="*/ 55 w 61"/>
                <a:gd name="T57" fmla="*/ 39 h 44"/>
                <a:gd name="T58" fmla="*/ 57 w 61"/>
                <a:gd name="T59" fmla="*/ 38 h 44"/>
                <a:gd name="T60" fmla="*/ 59 w 61"/>
                <a:gd name="T61" fmla="*/ 38 h 44"/>
                <a:gd name="T62" fmla="*/ 60 w 61"/>
                <a:gd name="T63" fmla="*/ 37 h 44"/>
                <a:gd name="T64" fmla="*/ 61 w 61"/>
                <a:gd name="T65" fmla="*/ 36 h 44"/>
                <a:gd name="T66" fmla="*/ 61 w 61"/>
                <a:gd name="T67" fmla="*/ 35 h 44"/>
                <a:gd name="T68" fmla="*/ 61 w 61"/>
                <a:gd name="T69" fmla="*/ 34 h 44"/>
                <a:gd name="T70" fmla="*/ 61 w 61"/>
                <a:gd name="T71" fmla="*/ 33 h 44"/>
                <a:gd name="T72" fmla="*/ 60 w 61"/>
                <a:gd name="T73" fmla="*/ 31 h 44"/>
                <a:gd name="T74" fmla="*/ 51 w 61"/>
                <a:gd name="T75" fmla="*/ 21 h 44"/>
                <a:gd name="T76" fmla="*/ 50 w 61"/>
                <a:gd name="T77" fmla="*/ 20 h 44"/>
                <a:gd name="T78" fmla="*/ 49 w 61"/>
                <a:gd name="T79" fmla="*/ 19 h 44"/>
                <a:gd name="T80" fmla="*/ 47 w 61"/>
                <a:gd name="T81" fmla="*/ 18 h 44"/>
                <a:gd name="T82" fmla="*/ 45 w 61"/>
                <a:gd name="T83" fmla="*/ 17 h 44"/>
                <a:gd name="T84" fmla="*/ 43 w 61"/>
                <a:gd name="T85" fmla="*/ 17 h 44"/>
                <a:gd name="T86" fmla="*/ 41 w 61"/>
                <a:gd name="T87" fmla="*/ 17 h 44"/>
                <a:gd name="T88" fmla="*/ 39 w 61"/>
                <a:gd name="T89" fmla="*/ 17 h 44"/>
                <a:gd name="T90" fmla="*/ 37 w 61"/>
                <a:gd name="T91" fmla="*/ 18 h 44"/>
                <a:gd name="T92" fmla="*/ 22 w 61"/>
                <a:gd name="T93" fmla="*/ 21 h 44"/>
                <a:gd name="T94" fmla="*/ 13 w 61"/>
                <a:gd name="T95" fmla="*/ 9 h 44"/>
                <a:gd name="T96" fmla="*/ 33 w 61"/>
                <a:gd name="T97" fmla="*/ 5 h 44"/>
                <a:gd name="T98" fmla="*/ 34 w 61"/>
                <a:gd name="T99" fmla="*/ 5 h 44"/>
                <a:gd name="T100" fmla="*/ 35 w 61"/>
                <a:gd name="T101" fmla="*/ 4 h 44"/>
                <a:gd name="T102" fmla="*/ 36 w 61"/>
                <a:gd name="T103" fmla="*/ 3 h 44"/>
                <a:gd name="T104" fmla="*/ 35 w 61"/>
                <a:gd name="T105" fmla="*/ 2 h 44"/>
                <a:gd name="T106" fmla="*/ 34 w 61"/>
                <a:gd name="T107" fmla="*/ 1 h 44"/>
                <a:gd name="T108" fmla="*/ 32 w 61"/>
                <a:gd name="T109" fmla="*/ 0 h 44"/>
                <a:gd name="T110" fmla="*/ 31 w 61"/>
                <a:gd name="T111" fmla="*/ 0 h 44"/>
                <a:gd name="T112" fmla="*/ 29 w 61"/>
                <a:gd name="T1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44">
                  <a:moveTo>
                    <a:pt x="2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1" y="38"/>
                  </a:cubicBezTo>
                  <a:cubicBezTo>
                    <a:pt x="31" y="38"/>
                    <a:pt x="30" y="38"/>
                    <a:pt x="30" y="38"/>
                  </a:cubicBezTo>
                  <a:cubicBezTo>
                    <a:pt x="29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1" y="38"/>
                    <a:pt x="21" y="38"/>
                  </a:cubicBezTo>
                  <a:cubicBezTo>
                    <a:pt x="21" y="38"/>
                    <a:pt x="20" y="39"/>
                    <a:pt x="20" y="39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19" y="40"/>
                    <a:pt x="19" y="40"/>
                    <a:pt x="19" y="41"/>
                  </a:cubicBezTo>
                  <a:cubicBezTo>
                    <a:pt x="19" y="41"/>
                    <a:pt x="19" y="41"/>
                    <a:pt x="19" y="42"/>
                  </a:cubicBezTo>
                  <a:cubicBezTo>
                    <a:pt x="19" y="42"/>
                    <a:pt x="20" y="42"/>
                    <a:pt x="20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3" y="44"/>
                    <a:pt x="33" y="44"/>
                  </a:cubicBezTo>
                  <a:cubicBezTo>
                    <a:pt x="34" y="44"/>
                    <a:pt x="34" y="43"/>
                    <a:pt x="35" y="43"/>
                  </a:cubicBezTo>
                  <a:cubicBezTo>
                    <a:pt x="35" y="43"/>
                    <a:pt x="36" y="43"/>
                    <a:pt x="36" y="43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39"/>
                    <a:pt x="57" y="39"/>
                    <a:pt x="57" y="38"/>
                  </a:cubicBezTo>
                  <a:cubicBezTo>
                    <a:pt x="58" y="38"/>
                    <a:pt x="58" y="38"/>
                    <a:pt x="59" y="38"/>
                  </a:cubicBezTo>
                  <a:cubicBezTo>
                    <a:pt x="59" y="38"/>
                    <a:pt x="60" y="37"/>
                    <a:pt x="60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2"/>
                    <a:pt x="60" y="32"/>
                    <a:pt x="60" y="3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0"/>
                    <a:pt x="50" y="20"/>
                  </a:cubicBezTo>
                  <a:cubicBezTo>
                    <a:pt x="50" y="20"/>
                    <a:pt x="49" y="19"/>
                    <a:pt x="49" y="19"/>
                  </a:cubicBezTo>
                  <a:cubicBezTo>
                    <a:pt x="49" y="19"/>
                    <a:pt x="48" y="18"/>
                    <a:pt x="47" y="18"/>
                  </a:cubicBezTo>
                  <a:cubicBezTo>
                    <a:pt x="47" y="18"/>
                    <a:pt x="46" y="18"/>
                    <a:pt x="45" y="17"/>
                  </a:cubicBezTo>
                  <a:cubicBezTo>
                    <a:pt x="44" y="17"/>
                    <a:pt x="44" y="17"/>
                    <a:pt x="43" y="17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0" y="17"/>
                    <a:pt x="39" y="17"/>
                  </a:cubicBezTo>
                  <a:cubicBezTo>
                    <a:pt x="39" y="17"/>
                    <a:pt x="38" y="17"/>
                    <a:pt x="37" y="18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6" y="3"/>
                    <a:pt x="36" y="2"/>
                    <a:pt x="35" y="2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46"/>
            <p:cNvSpPr>
              <a:spLocks noEditPoints="1" noChangeArrowheads="1"/>
            </p:cNvSpPr>
            <p:nvPr/>
          </p:nvSpPr>
          <p:spPr bwMode="auto">
            <a:xfrm>
              <a:off x="1300" y="752"/>
              <a:ext cx="98" cy="55"/>
            </a:xfrm>
            <a:custGeom>
              <a:avLst/>
              <a:gdLst>
                <a:gd name="T0" fmla="*/ 35 w 70"/>
                <a:gd name="T1" fmla="*/ 33 h 39"/>
                <a:gd name="T2" fmla="*/ 28 w 70"/>
                <a:gd name="T3" fmla="*/ 26 h 39"/>
                <a:gd name="T4" fmla="*/ 53 w 70"/>
                <a:gd name="T5" fmla="*/ 20 h 39"/>
                <a:gd name="T6" fmla="*/ 59 w 70"/>
                <a:gd name="T7" fmla="*/ 28 h 39"/>
                <a:gd name="T8" fmla="*/ 35 w 70"/>
                <a:gd name="T9" fmla="*/ 33 h 39"/>
                <a:gd name="T10" fmla="*/ 7 w 70"/>
                <a:gd name="T11" fmla="*/ 0 h 39"/>
                <a:gd name="T12" fmla="*/ 2 w 70"/>
                <a:gd name="T13" fmla="*/ 2 h 39"/>
                <a:gd name="T14" fmla="*/ 1 w 70"/>
                <a:gd name="T15" fmla="*/ 2 h 39"/>
                <a:gd name="T16" fmla="*/ 0 w 70"/>
                <a:gd name="T17" fmla="*/ 3 h 39"/>
                <a:gd name="T18" fmla="*/ 0 w 70"/>
                <a:gd name="T19" fmla="*/ 4 h 39"/>
                <a:gd name="T20" fmla="*/ 1 w 70"/>
                <a:gd name="T21" fmla="*/ 5 h 39"/>
                <a:gd name="T22" fmla="*/ 28 w 70"/>
                <a:gd name="T23" fmla="*/ 37 h 39"/>
                <a:gd name="T24" fmla="*/ 29 w 70"/>
                <a:gd name="T25" fmla="*/ 38 h 39"/>
                <a:gd name="T26" fmla="*/ 31 w 70"/>
                <a:gd name="T27" fmla="*/ 39 h 39"/>
                <a:gd name="T28" fmla="*/ 33 w 70"/>
                <a:gd name="T29" fmla="*/ 39 h 39"/>
                <a:gd name="T30" fmla="*/ 36 w 70"/>
                <a:gd name="T31" fmla="*/ 39 h 39"/>
                <a:gd name="T32" fmla="*/ 66 w 70"/>
                <a:gd name="T33" fmla="*/ 32 h 39"/>
                <a:gd name="T34" fmla="*/ 68 w 70"/>
                <a:gd name="T35" fmla="*/ 31 h 39"/>
                <a:gd name="T36" fmla="*/ 70 w 70"/>
                <a:gd name="T37" fmla="*/ 30 h 39"/>
                <a:gd name="T38" fmla="*/ 70 w 70"/>
                <a:gd name="T39" fmla="*/ 29 h 39"/>
                <a:gd name="T40" fmla="*/ 69 w 70"/>
                <a:gd name="T41" fmla="*/ 28 h 39"/>
                <a:gd name="T42" fmla="*/ 60 w 70"/>
                <a:gd name="T43" fmla="*/ 17 h 39"/>
                <a:gd name="T44" fmla="*/ 58 w 70"/>
                <a:gd name="T45" fmla="*/ 15 h 39"/>
                <a:gd name="T46" fmla="*/ 57 w 70"/>
                <a:gd name="T47" fmla="*/ 15 h 39"/>
                <a:gd name="T48" fmla="*/ 55 w 70"/>
                <a:gd name="T49" fmla="*/ 14 h 39"/>
                <a:gd name="T50" fmla="*/ 52 w 70"/>
                <a:gd name="T51" fmla="*/ 15 h 39"/>
                <a:gd name="T52" fmla="*/ 24 w 70"/>
                <a:gd name="T53" fmla="*/ 21 h 39"/>
                <a:gd name="T54" fmla="*/ 11 w 70"/>
                <a:gd name="T55" fmla="*/ 5 h 39"/>
                <a:gd name="T56" fmla="*/ 13 w 70"/>
                <a:gd name="T57" fmla="*/ 5 h 39"/>
                <a:gd name="T58" fmla="*/ 14 w 70"/>
                <a:gd name="T59" fmla="*/ 4 h 39"/>
                <a:gd name="T60" fmla="*/ 14 w 70"/>
                <a:gd name="T61" fmla="*/ 3 h 39"/>
                <a:gd name="T62" fmla="*/ 13 w 70"/>
                <a:gd name="T63" fmla="*/ 2 h 39"/>
                <a:gd name="T64" fmla="*/ 12 w 70"/>
                <a:gd name="T65" fmla="*/ 1 h 39"/>
                <a:gd name="T66" fmla="*/ 11 w 70"/>
                <a:gd name="T67" fmla="*/ 1 h 39"/>
                <a:gd name="T68" fmla="*/ 9 w 70"/>
                <a:gd name="T69" fmla="*/ 0 h 39"/>
                <a:gd name="T70" fmla="*/ 7 w 70"/>
                <a:gd name="T7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" h="39">
                  <a:moveTo>
                    <a:pt x="35" y="33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7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9" y="38"/>
                    <a:pt x="29" y="38"/>
                  </a:cubicBezTo>
                  <a:cubicBezTo>
                    <a:pt x="30" y="38"/>
                    <a:pt x="30" y="39"/>
                    <a:pt x="31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4" y="39"/>
                    <a:pt x="35" y="39"/>
                    <a:pt x="36" y="39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2"/>
                    <a:pt x="68" y="31"/>
                    <a:pt x="68" y="31"/>
                  </a:cubicBezTo>
                  <a:cubicBezTo>
                    <a:pt x="69" y="31"/>
                    <a:pt x="69" y="31"/>
                    <a:pt x="70" y="30"/>
                  </a:cubicBezTo>
                  <a:cubicBezTo>
                    <a:pt x="70" y="30"/>
                    <a:pt x="70" y="29"/>
                    <a:pt x="70" y="29"/>
                  </a:cubicBezTo>
                  <a:cubicBezTo>
                    <a:pt x="70" y="29"/>
                    <a:pt x="69" y="28"/>
                    <a:pt x="69" y="2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6"/>
                    <a:pt x="59" y="16"/>
                    <a:pt x="58" y="15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4" y="14"/>
                    <a:pt x="53" y="14"/>
                    <a:pt x="52" y="1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47"/>
            <p:cNvSpPr>
              <a:spLocks noChangeArrowheads="1"/>
            </p:cNvSpPr>
            <p:nvPr/>
          </p:nvSpPr>
          <p:spPr bwMode="auto">
            <a:xfrm>
              <a:off x="1383" y="725"/>
              <a:ext cx="76" cy="58"/>
            </a:xfrm>
            <a:custGeom>
              <a:avLst/>
              <a:gdLst>
                <a:gd name="T0" fmla="*/ 39 w 54"/>
                <a:gd name="T1" fmla="*/ 0 h 41"/>
                <a:gd name="T2" fmla="*/ 3 w 54"/>
                <a:gd name="T3" fmla="*/ 8 h 41"/>
                <a:gd name="T4" fmla="*/ 1 w 54"/>
                <a:gd name="T5" fmla="*/ 8 h 41"/>
                <a:gd name="T6" fmla="*/ 1 w 54"/>
                <a:gd name="T7" fmla="*/ 9 h 41"/>
                <a:gd name="T8" fmla="*/ 1 w 54"/>
                <a:gd name="T9" fmla="*/ 10 h 41"/>
                <a:gd name="T10" fmla="*/ 1 w 54"/>
                <a:gd name="T11" fmla="*/ 11 h 41"/>
                <a:gd name="T12" fmla="*/ 3 w 54"/>
                <a:gd name="T13" fmla="*/ 13 h 41"/>
                <a:gd name="T14" fmla="*/ 4 w 54"/>
                <a:gd name="T15" fmla="*/ 14 h 41"/>
                <a:gd name="T16" fmla="*/ 5 w 54"/>
                <a:gd name="T17" fmla="*/ 15 h 41"/>
                <a:gd name="T18" fmla="*/ 7 w 54"/>
                <a:gd name="T19" fmla="*/ 15 h 41"/>
                <a:gd name="T20" fmla="*/ 9 w 54"/>
                <a:gd name="T21" fmla="*/ 15 h 41"/>
                <a:gd name="T22" fmla="*/ 11 w 54"/>
                <a:gd name="T23" fmla="*/ 14 h 41"/>
                <a:gd name="T24" fmla="*/ 11 w 54"/>
                <a:gd name="T25" fmla="*/ 13 h 41"/>
                <a:gd name="T26" fmla="*/ 12 w 54"/>
                <a:gd name="T27" fmla="*/ 12 h 41"/>
                <a:gd name="T28" fmla="*/ 11 w 54"/>
                <a:gd name="T29" fmla="*/ 12 h 41"/>
                <a:gd name="T30" fmla="*/ 35 w 54"/>
                <a:gd name="T31" fmla="*/ 6 h 41"/>
                <a:gd name="T32" fmla="*/ 41 w 54"/>
                <a:gd name="T33" fmla="*/ 13 h 41"/>
                <a:gd name="T34" fmla="*/ 42 w 54"/>
                <a:gd name="T35" fmla="*/ 14 h 41"/>
                <a:gd name="T36" fmla="*/ 42 w 54"/>
                <a:gd name="T37" fmla="*/ 15 h 41"/>
                <a:gd name="T38" fmla="*/ 42 w 54"/>
                <a:gd name="T39" fmla="*/ 16 h 41"/>
                <a:gd name="T40" fmla="*/ 41 w 54"/>
                <a:gd name="T41" fmla="*/ 17 h 41"/>
                <a:gd name="T42" fmla="*/ 35 w 54"/>
                <a:gd name="T43" fmla="*/ 25 h 41"/>
                <a:gd name="T44" fmla="*/ 34 w 54"/>
                <a:gd name="T45" fmla="*/ 26 h 41"/>
                <a:gd name="T46" fmla="*/ 34 w 54"/>
                <a:gd name="T47" fmla="*/ 26 h 41"/>
                <a:gd name="T48" fmla="*/ 34 w 54"/>
                <a:gd name="T49" fmla="*/ 27 h 41"/>
                <a:gd name="T50" fmla="*/ 35 w 54"/>
                <a:gd name="T51" fmla="*/ 28 h 41"/>
                <a:gd name="T52" fmla="*/ 45 w 54"/>
                <a:gd name="T53" fmla="*/ 39 h 41"/>
                <a:gd name="T54" fmla="*/ 47 w 54"/>
                <a:gd name="T55" fmla="*/ 40 h 41"/>
                <a:gd name="T56" fmla="*/ 48 w 54"/>
                <a:gd name="T57" fmla="*/ 41 h 41"/>
                <a:gd name="T58" fmla="*/ 50 w 54"/>
                <a:gd name="T59" fmla="*/ 41 h 41"/>
                <a:gd name="T60" fmla="*/ 52 w 54"/>
                <a:gd name="T61" fmla="*/ 41 h 41"/>
                <a:gd name="T62" fmla="*/ 53 w 54"/>
                <a:gd name="T63" fmla="*/ 40 h 41"/>
                <a:gd name="T64" fmla="*/ 54 w 54"/>
                <a:gd name="T65" fmla="*/ 40 h 41"/>
                <a:gd name="T66" fmla="*/ 54 w 54"/>
                <a:gd name="T67" fmla="*/ 39 h 41"/>
                <a:gd name="T68" fmla="*/ 54 w 54"/>
                <a:gd name="T69" fmla="*/ 38 h 41"/>
                <a:gd name="T70" fmla="*/ 45 w 54"/>
                <a:gd name="T71" fmla="*/ 28 h 41"/>
                <a:gd name="T72" fmla="*/ 45 w 54"/>
                <a:gd name="T73" fmla="*/ 27 h 41"/>
                <a:gd name="T74" fmla="*/ 44 w 54"/>
                <a:gd name="T75" fmla="*/ 27 h 41"/>
                <a:gd name="T76" fmla="*/ 45 w 54"/>
                <a:gd name="T77" fmla="*/ 26 h 41"/>
                <a:gd name="T78" fmla="*/ 45 w 54"/>
                <a:gd name="T79" fmla="*/ 25 h 41"/>
                <a:gd name="T80" fmla="*/ 51 w 54"/>
                <a:gd name="T81" fmla="*/ 17 h 41"/>
                <a:gd name="T82" fmla="*/ 52 w 54"/>
                <a:gd name="T83" fmla="*/ 16 h 41"/>
                <a:gd name="T84" fmla="*/ 52 w 54"/>
                <a:gd name="T85" fmla="*/ 15 h 41"/>
                <a:gd name="T86" fmla="*/ 52 w 54"/>
                <a:gd name="T87" fmla="*/ 14 h 41"/>
                <a:gd name="T88" fmla="*/ 51 w 54"/>
                <a:gd name="T89" fmla="*/ 13 h 41"/>
                <a:gd name="T90" fmla="*/ 39 w 54"/>
                <a:gd name="T9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" h="41">
                  <a:moveTo>
                    <a:pt x="39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5" y="14"/>
                    <a:pt x="5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10" y="15"/>
                    <a:pt x="10" y="14"/>
                    <a:pt x="11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4"/>
                    <a:pt x="42" y="14"/>
                  </a:cubicBezTo>
                  <a:cubicBezTo>
                    <a:pt x="42" y="14"/>
                    <a:pt x="42" y="15"/>
                    <a:pt x="42" y="15"/>
                  </a:cubicBezTo>
                  <a:cubicBezTo>
                    <a:pt x="42" y="15"/>
                    <a:pt x="42" y="15"/>
                    <a:pt x="42" y="16"/>
                  </a:cubicBezTo>
                  <a:cubicBezTo>
                    <a:pt x="42" y="16"/>
                    <a:pt x="42" y="16"/>
                    <a:pt x="41" y="17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4" y="25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47" y="41"/>
                    <a:pt x="47" y="41"/>
                    <a:pt x="48" y="41"/>
                  </a:cubicBezTo>
                  <a:cubicBezTo>
                    <a:pt x="48" y="41"/>
                    <a:pt x="49" y="41"/>
                    <a:pt x="50" y="41"/>
                  </a:cubicBezTo>
                  <a:cubicBezTo>
                    <a:pt x="50" y="41"/>
                    <a:pt x="51" y="41"/>
                    <a:pt x="52" y="41"/>
                  </a:cubicBezTo>
                  <a:cubicBezTo>
                    <a:pt x="52" y="41"/>
                    <a:pt x="53" y="41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6"/>
                    <a:pt x="45" y="26"/>
                  </a:cubicBezTo>
                  <a:cubicBezTo>
                    <a:pt x="45" y="26"/>
                    <a:pt x="45" y="25"/>
                    <a:pt x="45" y="25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5"/>
                    <a:pt x="52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4"/>
                    <a:pt x="51" y="14"/>
                    <a:pt x="51" y="13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48"/>
            <p:cNvSpPr>
              <a:spLocks noEditPoints="1" noChangeArrowheads="1"/>
            </p:cNvSpPr>
            <p:nvPr/>
          </p:nvSpPr>
          <p:spPr bwMode="auto">
            <a:xfrm>
              <a:off x="1557" y="695"/>
              <a:ext cx="84" cy="56"/>
            </a:xfrm>
            <a:custGeom>
              <a:avLst/>
              <a:gdLst>
                <a:gd name="T0" fmla="*/ 28 w 60"/>
                <a:gd name="T1" fmla="*/ 35 h 40"/>
                <a:gd name="T2" fmla="*/ 17 w 60"/>
                <a:gd name="T3" fmla="*/ 24 h 40"/>
                <a:gd name="T4" fmla="*/ 40 w 60"/>
                <a:gd name="T5" fmla="*/ 19 h 40"/>
                <a:gd name="T6" fmla="*/ 51 w 60"/>
                <a:gd name="T7" fmla="*/ 30 h 40"/>
                <a:gd name="T8" fmla="*/ 28 w 60"/>
                <a:gd name="T9" fmla="*/ 35 h 40"/>
                <a:gd name="T10" fmla="*/ 21 w 60"/>
                <a:gd name="T11" fmla="*/ 18 h 40"/>
                <a:gd name="T12" fmla="*/ 10 w 60"/>
                <a:gd name="T13" fmla="*/ 7 h 40"/>
                <a:gd name="T14" fmla="*/ 18 w 60"/>
                <a:gd name="T15" fmla="*/ 5 h 40"/>
                <a:gd name="T16" fmla="*/ 28 w 60"/>
                <a:gd name="T17" fmla="*/ 16 h 40"/>
                <a:gd name="T18" fmla="*/ 21 w 60"/>
                <a:gd name="T19" fmla="*/ 18 h 40"/>
                <a:gd name="T20" fmla="*/ 17 w 60"/>
                <a:gd name="T21" fmla="*/ 0 h 40"/>
                <a:gd name="T22" fmla="*/ 2 w 60"/>
                <a:gd name="T23" fmla="*/ 3 h 40"/>
                <a:gd name="T24" fmla="*/ 0 w 60"/>
                <a:gd name="T25" fmla="*/ 4 h 40"/>
                <a:gd name="T26" fmla="*/ 0 w 60"/>
                <a:gd name="T27" fmla="*/ 4 h 40"/>
                <a:gd name="T28" fmla="*/ 0 w 60"/>
                <a:gd name="T29" fmla="*/ 5 h 40"/>
                <a:gd name="T30" fmla="*/ 0 w 60"/>
                <a:gd name="T31" fmla="*/ 6 h 40"/>
                <a:gd name="T32" fmla="*/ 13 w 60"/>
                <a:gd name="T33" fmla="*/ 19 h 40"/>
                <a:gd name="T34" fmla="*/ 11 w 60"/>
                <a:gd name="T35" fmla="*/ 20 h 40"/>
                <a:gd name="T36" fmla="*/ 10 w 60"/>
                <a:gd name="T37" fmla="*/ 21 h 40"/>
                <a:gd name="T38" fmla="*/ 9 w 60"/>
                <a:gd name="T39" fmla="*/ 21 h 40"/>
                <a:gd name="T40" fmla="*/ 8 w 60"/>
                <a:gd name="T41" fmla="*/ 22 h 40"/>
                <a:gd name="T42" fmla="*/ 8 w 60"/>
                <a:gd name="T43" fmla="*/ 23 h 40"/>
                <a:gd name="T44" fmla="*/ 8 w 60"/>
                <a:gd name="T45" fmla="*/ 24 h 40"/>
                <a:gd name="T46" fmla="*/ 8 w 60"/>
                <a:gd name="T47" fmla="*/ 25 h 40"/>
                <a:gd name="T48" fmla="*/ 9 w 60"/>
                <a:gd name="T49" fmla="*/ 26 h 40"/>
                <a:gd name="T50" fmla="*/ 20 w 60"/>
                <a:gd name="T51" fmla="*/ 37 h 40"/>
                <a:gd name="T52" fmla="*/ 22 w 60"/>
                <a:gd name="T53" fmla="*/ 39 h 40"/>
                <a:gd name="T54" fmla="*/ 25 w 60"/>
                <a:gd name="T55" fmla="*/ 40 h 40"/>
                <a:gd name="T56" fmla="*/ 28 w 60"/>
                <a:gd name="T57" fmla="*/ 40 h 40"/>
                <a:gd name="T58" fmla="*/ 32 w 60"/>
                <a:gd name="T59" fmla="*/ 40 h 40"/>
                <a:gd name="T60" fmla="*/ 55 w 60"/>
                <a:gd name="T61" fmla="*/ 35 h 40"/>
                <a:gd name="T62" fmla="*/ 58 w 60"/>
                <a:gd name="T63" fmla="*/ 34 h 40"/>
                <a:gd name="T64" fmla="*/ 60 w 60"/>
                <a:gd name="T65" fmla="*/ 32 h 40"/>
                <a:gd name="T66" fmla="*/ 60 w 60"/>
                <a:gd name="T67" fmla="*/ 30 h 40"/>
                <a:gd name="T68" fmla="*/ 59 w 60"/>
                <a:gd name="T69" fmla="*/ 28 h 40"/>
                <a:gd name="T70" fmla="*/ 48 w 60"/>
                <a:gd name="T71" fmla="*/ 17 h 40"/>
                <a:gd name="T72" fmla="*/ 47 w 60"/>
                <a:gd name="T73" fmla="*/ 16 h 40"/>
                <a:gd name="T74" fmla="*/ 46 w 60"/>
                <a:gd name="T75" fmla="*/ 15 h 40"/>
                <a:gd name="T76" fmla="*/ 44 w 60"/>
                <a:gd name="T77" fmla="*/ 15 h 40"/>
                <a:gd name="T78" fmla="*/ 43 w 60"/>
                <a:gd name="T79" fmla="*/ 14 h 40"/>
                <a:gd name="T80" fmla="*/ 41 w 60"/>
                <a:gd name="T81" fmla="*/ 14 h 40"/>
                <a:gd name="T82" fmla="*/ 39 w 60"/>
                <a:gd name="T83" fmla="*/ 14 h 40"/>
                <a:gd name="T84" fmla="*/ 38 w 60"/>
                <a:gd name="T85" fmla="*/ 14 h 40"/>
                <a:gd name="T86" fmla="*/ 36 w 60"/>
                <a:gd name="T87" fmla="*/ 14 h 40"/>
                <a:gd name="T88" fmla="*/ 23 w 60"/>
                <a:gd name="T89" fmla="*/ 1 h 40"/>
                <a:gd name="T90" fmla="*/ 22 w 60"/>
                <a:gd name="T91" fmla="*/ 0 h 40"/>
                <a:gd name="T92" fmla="*/ 21 w 60"/>
                <a:gd name="T93" fmla="*/ 0 h 40"/>
                <a:gd name="T94" fmla="*/ 19 w 60"/>
                <a:gd name="T95" fmla="*/ 0 h 40"/>
                <a:gd name="T96" fmla="*/ 17 w 60"/>
                <a:gd name="T9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0">
                  <a:moveTo>
                    <a:pt x="28" y="3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28" y="35"/>
                    <a:pt x="28" y="35"/>
                    <a:pt x="28" y="35"/>
                  </a:cubicBezTo>
                  <a:moveTo>
                    <a:pt x="21" y="1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17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9" y="25"/>
                    <a:pt x="9" y="25"/>
                    <a:pt x="9" y="2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21" y="38"/>
                    <a:pt x="22" y="39"/>
                  </a:cubicBezTo>
                  <a:cubicBezTo>
                    <a:pt x="23" y="39"/>
                    <a:pt x="24" y="40"/>
                    <a:pt x="25" y="40"/>
                  </a:cubicBezTo>
                  <a:cubicBezTo>
                    <a:pt x="26" y="40"/>
                    <a:pt x="27" y="40"/>
                    <a:pt x="28" y="40"/>
                  </a:cubicBezTo>
                  <a:cubicBezTo>
                    <a:pt x="30" y="40"/>
                    <a:pt x="31" y="40"/>
                    <a:pt x="32" y="40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7" y="34"/>
                    <a:pt x="58" y="34"/>
                    <a:pt x="58" y="34"/>
                  </a:cubicBezTo>
                  <a:cubicBezTo>
                    <a:pt x="59" y="33"/>
                    <a:pt x="60" y="33"/>
                    <a:pt x="60" y="32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0" y="30"/>
                    <a:pt x="59" y="29"/>
                    <a:pt x="59" y="28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6"/>
                  </a:cubicBezTo>
                  <a:cubicBezTo>
                    <a:pt x="47" y="16"/>
                    <a:pt x="46" y="16"/>
                    <a:pt x="46" y="15"/>
                  </a:cubicBezTo>
                  <a:cubicBezTo>
                    <a:pt x="45" y="15"/>
                    <a:pt x="45" y="15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4"/>
                    <a:pt x="42" y="14"/>
                    <a:pt x="41" y="14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9" y="14"/>
                    <a:pt x="38" y="14"/>
                    <a:pt x="38" y="14"/>
                  </a:cubicBezTo>
                  <a:cubicBezTo>
                    <a:pt x="37" y="14"/>
                    <a:pt x="36" y="14"/>
                    <a:pt x="36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49"/>
            <p:cNvSpPr>
              <a:spLocks noEditPoints="1" noChangeArrowheads="1"/>
            </p:cNvSpPr>
            <p:nvPr/>
          </p:nvSpPr>
          <p:spPr bwMode="auto">
            <a:xfrm>
              <a:off x="1625" y="675"/>
              <a:ext cx="98" cy="50"/>
            </a:xfrm>
            <a:custGeom>
              <a:avLst/>
              <a:gdLst>
                <a:gd name="T0" fmla="*/ 17 w 70"/>
                <a:gd name="T1" fmla="*/ 17 h 36"/>
                <a:gd name="T2" fmla="*/ 11 w 70"/>
                <a:gd name="T3" fmla="*/ 10 h 36"/>
                <a:gd name="T4" fmla="*/ 33 w 70"/>
                <a:gd name="T5" fmla="*/ 5 h 36"/>
                <a:gd name="T6" fmla="*/ 40 w 70"/>
                <a:gd name="T7" fmla="*/ 12 h 36"/>
                <a:gd name="T8" fmla="*/ 17 w 70"/>
                <a:gd name="T9" fmla="*/ 17 h 36"/>
                <a:gd name="T10" fmla="*/ 33 w 70"/>
                <a:gd name="T11" fmla="*/ 0 h 36"/>
                <a:gd name="T12" fmla="*/ 2 w 70"/>
                <a:gd name="T13" fmla="*/ 7 h 36"/>
                <a:gd name="T14" fmla="*/ 1 w 70"/>
                <a:gd name="T15" fmla="*/ 7 h 36"/>
                <a:gd name="T16" fmla="*/ 0 w 70"/>
                <a:gd name="T17" fmla="*/ 8 h 36"/>
                <a:gd name="T18" fmla="*/ 0 w 70"/>
                <a:gd name="T19" fmla="*/ 9 h 36"/>
                <a:gd name="T20" fmla="*/ 1 w 70"/>
                <a:gd name="T21" fmla="*/ 10 h 36"/>
                <a:gd name="T22" fmla="*/ 12 w 70"/>
                <a:gd name="T23" fmla="*/ 21 h 36"/>
                <a:gd name="T24" fmla="*/ 13 w 70"/>
                <a:gd name="T25" fmla="*/ 22 h 36"/>
                <a:gd name="T26" fmla="*/ 15 w 70"/>
                <a:gd name="T27" fmla="*/ 23 h 36"/>
                <a:gd name="T28" fmla="*/ 16 w 70"/>
                <a:gd name="T29" fmla="*/ 23 h 36"/>
                <a:gd name="T30" fmla="*/ 18 w 70"/>
                <a:gd name="T31" fmla="*/ 23 h 36"/>
                <a:gd name="T32" fmla="*/ 45 w 70"/>
                <a:gd name="T33" fmla="*/ 17 h 36"/>
                <a:gd name="T34" fmla="*/ 59 w 70"/>
                <a:gd name="T35" fmla="*/ 31 h 36"/>
                <a:gd name="T36" fmla="*/ 58 w 70"/>
                <a:gd name="T37" fmla="*/ 32 h 36"/>
                <a:gd name="T38" fmla="*/ 57 w 70"/>
                <a:gd name="T39" fmla="*/ 33 h 36"/>
                <a:gd name="T40" fmla="*/ 57 w 70"/>
                <a:gd name="T41" fmla="*/ 34 h 36"/>
                <a:gd name="T42" fmla="*/ 58 w 70"/>
                <a:gd name="T43" fmla="*/ 35 h 36"/>
                <a:gd name="T44" fmla="*/ 59 w 70"/>
                <a:gd name="T45" fmla="*/ 35 h 36"/>
                <a:gd name="T46" fmla="*/ 60 w 70"/>
                <a:gd name="T47" fmla="*/ 36 h 36"/>
                <a:gd name="T48" fmla="*/ 62 w 70"/>
                <a:gd name="T49" fmla="*/ 36 h 36"/>
                <a:gd name="T50" fmla="*/ 64 w 70"/>
                <a:gd name="T51" fmla="*/ 36 h 36"/>
                <a:gd name="T52" fmla="*/ 68 w 70"/>
                <a:gd name="T53" fmla="*/ 35 h 36"/>
                <a:gd name="T54" fmla="*/ 69 w 70"/>
                <a:gd name="T55" fmla="*/ 35 h 36"/>
                <a:gd name="T56" fmla="*/ 70 w 70"/>
                <a:gd name="T57" fmla="*/ 34 h 36"/>
                <a:gd name="T58" fmla="*/ 70 w 70"/>
                <a:gd name="T59" fmla="*/ 33 h 36"/>
                <a:gd name="T60" fmla="*/ 69 w 70"/>
                <a:gd name="T61" fmla="*/ 32 h 36"/>
                <a:gd name="T62" fmla="*/ 39 w 70"/>
                <a:gd name="T63" fmla="*/ 2 h 36"/>
                <a:gd name="T64" fmla="*/ 38 w 70"/>
                <a:gd name="T65" fmla="*/ 1 h 36"/>
                <a:gd name="T66" fmla="*/ 36 w 70"/>
                <a:gd name="T67" fmla="*/ 0 h 36"/>
                <a:gd name="T68" fmla="*/ 34 w 70"/>
                <a:gd name="T69" fmla="*/ 0 h 36"/>
                <a:gd name="T70" fmla="*/ 33 w 70"/>
                <a:gd name="T7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" h="36">
                  <a:moveTo>
                    <a:pt x="17" y="1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33" y="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3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2"/>
                    <a:pt x="58" y="32"/>
                    <a:pt x="58" y="32"/>
                  </a:cubicBezTo>
                  <a:cubicBezTo>
                    <a:pt x="58" y="32"/>
                    <a:pt x="57" y="32"/>
                    <a:pt x="57" y="33"/>
                  </a:cubicBezTo>
                  <a:cubicBezTo>
                    <a:pt x="57" y="33"/>
                    <a:pt x="57" y="33"/>
                    <a:pt x="57" y="34"/>
                  </a:cubicBezTo>
                  <a:cubicBezTo>
                    <a:pt x="57" y="34"/>
                    <a:pt x="57" y="34"/>
                    <a:pt x="58" y="35"/>
                  </a:cubicBezTo>
                  <a:cubicBezTo>
                    <a:pt x="58" y="35"/>
                    <a:pt x="58" y="35"/>
                    <a:pt x="59" y="35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1" y="36"/>
                    <a:pt x="62" y="36"/>
                    <a:pt x="62" y="36"/>
                  </a:cubicBezTo>
                  <a:cubicBezTo>
                    <a:pt x="63" y="36"/>
                    <a:pt x="63" y="36"/>
                    <a:pt x="64" y="36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9" y="35"/>
                    <a:pt x="69" y="3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50"/>
            <p:cNvSpPr>
              <a:spLocks noChangeArrowheads="1"/>
            </p:cNvSpPr>
            <p:nvPr/>
          </p:nvSpPr>
          <p:spPr bwMode="auto">
            <a:xfrm>
              <a:off x="1702" y="662"/>
              <a:ext cx="100" cy="55"/>
            </a:xfrm>
            <a:custGeom>
              <a:avLst/>
              <a:gdLst>
                <a:gd name="T0" fmla="*/ 22 w 71"/>
                <a:gd name="T1" fmla="*/ 0 h 39"/>
                <a:gd name="T2" fmla="*/ 3 w 71"/>
                <a:gd name="T3" fmla="*/ 4 h 39"/>
                <a:gd name="T4" fmla="*/ 1 w 71"/>
                <a:gd name="T5" fmla="*/ 4 h 39"/>
                <a:gd name="T6" fmla="*/ 1 w 71"/>
                <a:gd name="T7" fmla="*/ 5 h 39"/>
                <a:gd name="T8" fmla="*/ 0 w 71"/>
                <a:gd name="T9" fmla="*/ 6 h 39"/>
                <a:gd name="T10" fmla="*/ 1 w 71"/>
                <a:gd name="T11" fmla="*/ 7 h 39"/>
                <a:gd name="T12" fmla="*/ 3 w 71"/>
                <a:gd name="T13" fmla="*/ 8 h 39"/>
                <a:gd name="T14" fmla="*/ 4 w 71"/>
                <a:gd name="T15" fmla="*/ 8 h 39"/>
                <a:gd name="T16" fmla="*/ 6 w 71"/>
                <a:gd name="T17" fmla="*/ 8 h 39"/>
                <a:gd name="T18" fmla="*/ 7 w 71"/>
                <a:gd name="T19" fmla="*/ 8 h 39"/>
                <a:gd name="T20" fmla="*/ 18 w 71"/>
                <a:gd name="T21" fmla="*/ 6 h 39"/>
                <a:gd name="T22" fmla="*/ 45 w 71"/>
                <a:gd name="T23" fmla="*/ 32 h 39"/>
                <a:gd name="T24" fmla="*/ 33 w 71"/>
                <a:gd name="T25" fmla="*/ 34 h 39"/>
                <a:gd name="T26" fmla="*/ 32 w 71"/>
                <a:gd name="T27" fmla="*/ 34 h 39"/>
                <a:gd name="T28" fmla="*/ 31 w 71"/>
                <a:gd name="T29" fmla="*/ 35 h 39"/>
                <a:gd name="T30" fmla="*/ 31 w 71"/>
                <a:gd name="T31" fmla="*/ 36 h 39"/>
                <a:gd name="T32" fmla="*/ 32 w 71"/>
                <a:gd name="T33" fmla="*/ 37 h 39"/>
                <a:gd name="T34" fmla="*/ 33 w 71"/>
                <a:gd name="T35" fmla="*/ 38 h 39"/>
                <a:gd name="T36" fmla="*/ 35 w 71"/>
                <a:gd name="T37" fmla="*/ 39 h 39"/>
                <a:gd name="T38" fmla="*/ 37 w 71"/>
                <a:gd name="T39" fmla="*/ 39 h 39"/>
                <a:gd name="T40" fmla="*/ 38 w 71"/>
                <a:gd name="T41" fmla="*/ 39 h 39"/>
                <a:gd name="T42" fmla="*/ 68 w 71"/>
                <a:gd name="T43" fmla="*/ 32 h 39"/>
                <a:gd name="T44" fmla="*/ 70 w 71"/>
                <a:gd name="T45" fmla="*/ 31 h 39"/>
                <a:gd name="T46" fmla="*/ 71 w 71"/>
                <a:gd name="T47" fmla="*/ 31 h 39"/>
                <a:gd name="T48" fmla="*/ 71 w 71"/>
                <a:gd name="T49" fmla="*/ 30 h 39"/>
                <a:gd name="T50" fmla="*/ 70 w 71"/>
                <a:gd name="T51" fmla="*/ 29 h 39"/>
                <a:gd name="T52" fmla="*/ 58 w 71"/>
                <a:gd name="T53" fmla="*/ 17 h 39"/>
                <a:gd name="T54" fmla="*/ 57 w 71"/>
                <a:gd name="T55" fmla="*/ 17 h 39"/>
                <a:gd name="T56" fmla="*/ 56 w 71"/>
                <a:gd name="T57" fmla="*/ 16 h 39"/>
                <a:gd name="T58" fmla="*/ 54 w 71"/>
                <a:gd name="T59" fmla="*/ 16 h 39"/>
                <a:gd name="T60" fmla="*/ 52 w 71"/>
                <a:gd name="T61" fmla="*/ 16 h 39"/>
                <a:gd name="T62" fmla="*/ 51 w 71"/>
                <a:gd name="T63" fmla="*/ 17 h 39"/>
                <a:gd name="T64" fmla="*/ 50 w 71"/>
                <a:gd name="T65" fmla="*/ 17 h 39"/>
                <a:gd name="T66" fmla="*/ 50 w 71"/>
                <a:gd name="T67" fmla="*/ 18 h 39"/>
                <a:gd name="T68" fmla="*/ 51 w 71"/>
                <a:gd name="T69" fmla="*/ 19 h 39"/>
                <a:gd name="T70" fmla="*/ 60 w 71"/>
                <a:gd name="T71" fmla="*/ 28 h 39"/>
                <a:gd name="T72" fmla="*/ 53 w 71"/>
                <a:gd name="T73" fmla="*/ 30 h 39"/>
                <a:gd name="T74" fmla="*/ 22 w 71"/>
                <a:gd name="T7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39">
                  <a:moveTo>
                    <a:pt x="22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2" y="34"/>
                  </a:cubicBezTo>
                  <a:cubicBezTo>
                    <a:pt x="32" y="35"/>
                    <a:pt x="32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1" y="36"/>
                    <a:pt x="32" y="37"/>
                    <a:pt x="32" y="37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8"/>
                    <a:pt x="34" y="39"/>
                    <a:pt x="35" y="39"/>
                  </a:cubicBezTo>
                  <a:cubicBezTo>
                    <a:pt x="35" y="39"/>
                    <a:pt x="36" y="39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9" y="32"/>
                    <a:pt x="69" y="32"/>
                    <a:pt x="70" y="31"/>
                  </a:cubicBezTo>
                  <a:cubicBezTo>
                    <a:pt x="70" y="31"/>
                    <a:pt x="70" y="31"/>
                    <a:pt x="71" y="3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0" y="29"/>
                    <a:pt x="70" y="2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7" y="17"/>
                  </a:cubicBezTo>
                  <a:cubicBezTo>
                    <a:pt x="57" y="16"/>
                    <a:pt x="56" y="16"/>
                    <a:pt x="56" y="16"/>
                  </a:cubicBezTo>
                  <a:cubicBezTo>
                    <a:pt x="55" y="16"/>
                    <a:pt x="55" y="16"/>
                    <a:pt x="54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1" y="16"/>
                    <a:pt x="51" y="16"/>
                    <a:pt x="51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9"/>
                    <a:pt x="51" y="19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51"/>
            <p:cNvSpPr>
              <a:spLocks noEditPoints="1" noChangeArrowheads="1"/>
            </p:cNvSpPr>
            <p:nvPr/>
          </p:nvSpPr>
          <p:spPr bwMode="auto">
            <a:xfrm>
              <a:off x="1782" y="642"/>
              <a:ext cx="94" cy="57"/>
            </a:xfrm>
            <a:custGeom>
              <a:avLst/>
              <a:gdLst>
                <a:gd name="T0" fmla="*/ 35 w 67"/>
                <a:gd name="T1" fmla="*/ 35 h 40"/>
                <a:gd name="T2" fmla="*/ 9 w 67"/>
                <a:gd name="T3" fmla="*/ 9 h 40"/>
                <a:gd name="T4" fmla="*/ 31 w 67"/>
                <a:gd name="T5" fmla="*/ 5 h 40"/>
                <a:gd name="T6" fmla="*/ 58 w 67"/>
                <a:gd name="T7" fmla="*/ 30 h 40"/>
                <a:gd name="T8" fmla="*/ 35 w 67"/>
                <a:gd name="T9" fmla="*/ 35 h 40"/>
                <a:gd name="T10" fmla="*/ 26 w 67"/>
                <a:gd name="T11" fmla="*/ 0 h 40"/>
                <a:gd name="T12" fmla="*/ 4 w 67"/>
                <a:gd name="T13" fmla="*/ 5 h 40"/>
                <a:gd name="T14" fmla="*/ 2 w 67"/>
                <a:gd name="T15" fmla="*/ 6 h 40"/>
                <a:gd name="T16" fmla="*/ 0 w 67"/>
                <a:gd name="T17" fmla="*/ 8 h 40"/>
                <a:gd name="T18" fmla="*/ 0 w 67"/>
                <a:gd name="T19" fmla="*/ 9 h 40"/>
                <a:gd name="T20" fmla="*/ 1 w 67"/>
                <a:gd name="T21" fmla="*/ 11 h 40"/>
                <a:gd name="T22" fmla="*/ 28 w 67"/>
                <a:gd name="T23" fmla="*/ 37 h 40"/>
                <a:gd name="T24" fmla="*/ 30 w 67"/>
                <a:gd name="T25" fmla="*/ 38 h 40"/>
                <a:gd name="T26" fmla="*/ 33 w 67"/>
                <a:gd name="T27" fmla="*/ 39 h 40"/>
                <a:gd name="T28" fmla="*/ 37 w 67"/>
                <a:gd name="T29" fmla="*/ 40 h 40"/>
                <a:gd name="T30" fmla="*/ 40 w 67"/>
                <a:gd name="T31" fmla="*/ 39 h 40"/>
                <a:gd name="T32" fmla="*/ 62 w 67"/>
                <a:gd name="T33" fmla="*/ 35 h 40"/>
                <a:gd name="T34" fmla="*/ 65 w 67"/>
                <a:gd name="T35" fmla="*/ 34 h 40"/>
                <a:gd name="T36" fmla="*/ 66 w 67"/>
                <a:gd name="T37" fmla="*/ 32 h 40"/>
                <a:gd name="T38" fmla="*/ 67 w 67"/>
                <a:gd name="T39" fmla="*/ 30 h 40"/>
                <a:gd name="T40" fmla="*/ 65 w 67"/>
                <a:gd name="T41" fmla="*/ 28 h 40"/>
                <a:gd name="T42" fmla="*/ 38 w 67"/>
                <a:gd name="T43" fmla="*/ 3 h 40"/>
                <a:gd name="T44" fmla="*/ 36 w 67"/>
                <a:gd name="T45" fmla="*/ 2 h 40"/>
                <a:gd name="T46" fmla="*/ 33 w 67"/>
                <a:gd name="T47" fmla="*/ 1 h 40"/>
                <a:gd name="T48" fmla="*/ 29 w 67"/>
                <a:gd name="T49" fmla="*/ 0 h 40"/>
                <a:gd name="T50" fmla="*/ 26 w 6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40">
                  <a:moveTo>
                    <a:pt x="35" y="35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35" y="35"/>
                    <a:pt x="35" y="35"/>
                    <a:pt x="35" y="35"/>
                  </a:cubicBezTo>
                  <a:moveTo>
                    <a:pt x="26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29" y="38"/>
                    <a:pt x="30" y="38"/>
                  </a:cubicBezTo>
                  <a:cubicBezTo>
                    <a:pt x="31" y="39"/>
                    <a:pt x="32" y="39"/>
                    <a:pt x="33" y="39"/>
                  </a:cubicBezTo>
                  <a:cubicBezTo>
                    <a:pt x="34" y="40"/>
                    <a:pt x="36" y="40"/>
                    <a:pt x="37" y="40"/>
                  </a:cubicBezTo>
                  <a:cubicBezTo>
                    <a:pt x="38" y="40"/>
                    <a:pt x="39" y="40"/>
                    <a:pt x="40" y="3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4"/>
                    <a:pt x="64" y="34"/>
                    <a:pt x="65" y="34"/>
                  </a:cubicBezTo>
                  <a:cubicBezTo>
                    <a:pt x="66" y="33"/>
                    <a:pt x="66" y="33"/>
                    <a:pt x="66" y="32"/>
                  </a:cubicBezTo>
                  <a:cubicBezTo>
                    <a:pt x="67" y="31"/>
                    <a:pt x="67" y="31"/>
                    <a:pt x="67" y="30"/>
                  </a:cubicBezTo>
                  <a:cubicBezTo>
                    <a:pt x="66" y="30"/>
                    <a:pt x="66" y="29"/>
                    <a:pt x="65" y="2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7" y="2"/>
                    <a:pt x="36" y="2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52"/>
            <p:cNvSpPr>
              <a:spLocks noEditPoints="1" noChangeArrowheads="1"/>
            </p:cNvSpPr>
            <p:nvPr/>
          </p:nvSpPr>
          <p:spPr bwMode="auto">
            <a:xfrm>
              <a:off x="2328" y="123"/>
              <a:ext cx="411" cy="252"/>
            </a:xfrm>
            <a:custGeom>
              <a:avLst/>
              <a:gdLst>
                <a:gd name="T0" fmla="*/ 101 w 292"/>
                <a:gd name="T1" fmla="*/ 159 h 179"/>
                <a:gd name="T2" fmla="*/ 119 w 292"/>
                <a:gd name="T3" fmla="*/ 157 h 179"/>
                <a:gd name="T4" fmla="*/ 144 w 292"/>
                <a:gd name="T5" fmla="*/ 151 h 179"/>
                <a:gd name="T6" fmla="*/ 169 w 292"/>
                <a:gd name="T7" fmla="*/ 147 h 179"/>
                <a:gd name="T8" fmla="*/ 179 w 292"/>
                <a:gd name="T9" fmla="*/ 144 h 179"/>
                <a:gd name="T10" fmla="*/ 197 w 292"/>
                <a:gd name="T11" fmla="*/ 139 h 179"/>
                <a:gd name="T12" fmla="*/ 209 w 292"/>
                <a:gd name="T13" fmla="*/ 131 h 179"/>
                <a:gd name="T14" fmla="*/ 226 w 292"/>
                <a:gd name="T15" fmla="*/ 120 h 179"/>
                <a:gd name="T16" fmla="*/ 234 w 292"/>
                <a:gd name="T17" fmla="*/ 113 h 179"/>
                <a:gd name="T18" fmla="*/ 242 w 292"/>
                <a:gd name="T19" fmla="*/ 108 h 179"/>
                <a:gd name="T20" fmla="*/ 244 w 292"/>
                <a:gd name="T21" fmla="*/ 99 h 179"/>
                <a:gd name="T22" fmla="*/ 243 w 292"/>
                <a:gd name="T23" fmla="*/ 88 h 179"/>
                <a:gd name="T24" fmla="*/ 242 w 292"/>
                <a:gd name="T25" fmla="*/ 78 h 179"/>
                <a:gd name="T26" fmla="*/ 240 w 292"/>
                <a:gd name="T27" fmla="*/ 67 h 179"/>
                <a:gd name="T28" fmla="*/ 234 w 292"/>
                <a:gd name="T29" fmla="*/ 64 h 179"/>
                <a:gd name="T30" fmla="*/ 229 w 292"/>
                <a:gd name="T31" fmla="*/ 56 h 179"/>
                <a:gd name="T32" fmla="*/ 217 w 292"/>
                <a:gd name="T33" fmla="*/ 45 h 179"/>
                <a:gd name="T34" fmla="*/ 197 w 292"/>
                <a:gd name="T35" fmla="*/ 40 h 179"/>
                <a:gd name="T36" fmla="*/ 179 w 292"/>
                <a:gd name="T37" fmla="*/ 31 h 179"/>
                <a:gd name="T38" fmla="*/ 169 w 292"/>
                <a:gd name="T39" fmla="*/ 29 h 179"/>
                <a:gd name="T40" fmla="*/ 152 w 292"/>
                <a:gd name="T41" fmla="*/ 23 h 179"/>
                <a:gd name="T42" fmla="*/ 131 w 292"/>
                <a:gd name="T43" fmla="*/ 22 h 179"/>
                <a:gd name="T44" fmla="*/ 108 w 292"/>
                <a:gd name="T45" fmla="*/ 19 h 179"/>
                <a:gd name="T46" fmla="*/ 83 w 292"/>
                <a:gd name="T47" fmla="*/ 18 h 179"/>
                <a:gd name="T48" fmla="*/ 68 w 292"/>
                <a:gd name="T49" fmla="*/ 17 h 179"/>
                <a:gd name="T50" fmla="*/ 46 w 292"/>
                <a:gd name="T51" fmla="*/ 19 h 179"/>
                <a:gd name="T52" fmla="*/ 20 w 292"/>
                <a:gd name="T53" fmla="*/ 23 h 179"/>
                <a:gd name="T54" fmla="*/ 90 w 292"/>
                <a:gd name="T55" fmla="*/ 177 h 179"/>
                <a:gd name="T56" fmla="*/ 115 w 292"/>
                <a:gd name="T57" fmla="*/ 174 h 179"/>
                <a:gd name="T58" fmla="*/ 126 w 292"/>
                <a:gd name="T59" fmla="*/ 172 h 179"/>
                <a:gd name="T60" fmla="*/ 152 w 292"/>
                <a:gd name="T61" fmla="*/ 170 h 179"/>
                <a:gd name="T62" fmla="*/ 171 w 292"/>
                <a:gd name="T63" fmla="*/ 167 h 179"/>
                <a:gd name="T64" fmla="*/ 187 w 292"/>
                <a:gd name="T65" fmla="*/ 162 h 179"/>
                <a:gd name="T66" fmla="*/ 210 w 292"/>
                <a:gd name="T67" fmla="*/ 155 h 179"/>
                <a:gd name="T68" fmla="*/ 219 w 292"/>
                <a:gd name="T69" fmla="*/ 152 h 179"/>
                <a:gd name="T70" fmla="*/ 235 w 292"/>
                <a:gd name="T71" fmla="*/ 147 h 179"/>
                <a:gd name="T72" fmla="*/ 245 w 292"/>
                <a:gd name="T73" fmla="*/ 139 h 179"/>
                <a:gd name="T74" fmla="*/ 257 w 292"/>
                <a:gd name="T75" fmla="*/ 130 h 179"/>
                <a:gd name="T76" fmla="*/ 271 w 292"/>
                <a:gd name="T77" fmla="*/ 121 h 179"/>
                <a:gd name="T78" fmla="*/ 275 w 292"/>
                <a:gd name="T79" fmla="*/ 116 h 179"/>
                <a:gd name="T80" fmla="*/ 284 w 292"/>
                <a:gd name="T81" fmla="*/ 109 h 179"/>
                <a:gd name="T82" fmla="*/ 285 w 292"/>
                <a:gd name="T83" fmla="*/ 101 h 179"/>
                <a:gd name="T84" fmla="*/ 285 w 292"/>
                <a:gd name="T85" fmla="*/ 90 h 179"/>
                <a:gd name="T86" fmla="*/ 285 w 292"/>
                <a:gd name="T87" fmla="*/ 81 h 179"/>
                <a:gd name="T88" fmla="*/ 284 w 292"/>
                <a:gd name="T89" fmla="*/ 77 h 179"/>
                <a:gd name="T90" fmla="*/ 283 w 292"/>
                <a:gd name="T91" fmla="*/ 66 h 179"/>
                <a:gd name="T92" fmla="*/ 281 w 292"/>
                <a:gd name="T93" fmla="*/ 58 h 179"/>
                <a:gd name="T94" fmla="*/ 271 w 292"/>
                <a:gd name="T95" fmla="*/ 51 h 179"/>
                <a:gd name="T96" fmla="*/ 257 w 292"/>
                <a:gd name="T97" fmla="*/ 43 h 179"/>
                <a:gd name="T98" fmla="*/ 255 w 292"/>
                <a:gd name="T99" fmla="*/ 39 h 179"/>
                <a:gd name="T100" fmla="*/ 238 w 292"/>
                <a:gd name="T101" fmla="*/ 30 h 179"/>
                <a:gd name="T102" fmla="*/ 227 w 292"/>
                <a:gd name="T103" fmla="*/ 24 h 179"/>
                <a:gd name="T104" fmla="*/ 210 w 292"/>
                <a:gd name="T105" fmla="*/ 19 h 179"/>
                <a:gd name="T106" fmla="*/ 188 w 292"/>
                <a:gd name="T107" fmla="*/ 15 h 179"/>
                <a:gd name="T108" fmla="*/ 178 w 292"/>
                <a:gd name="T109" fmla="*/ 12 h 179"/>
                <a:gd name="T110" fmla="*/ 156 w 292"/>
                <a:gd name="T111" fmla="*/ 7 h 179"/>
                <a:gd name="T112" fmla="*/ 139 w 292"/>
                <a:gd name="T113" fmla="*/ 3 h 179"/>
                <a:gd name="T114" fmla="*/ 117 w 292"/>
                <a:gd name="T115" fmla="*/ 1 h 179"/>
                <a:gd name="T116" fmla="*/ 93 w 292"/>
                <a:gd name="T117" fmla="*/ 3 h 179"/>
                <a:gd name="T118" fmla="*/ 82 w 292"/>
                <a:gd name="T119" fmla="*/ 2 h 179"/>
                <a:gd name="T120" fmla="*/ 63 w 292"/>
                <a:gd name="T121" fmla="*/ 1 h 179"/>
                <a:gd name="T122" fmla="*/ 37 w 292"/>
                <a:gd name="T123" fmla="*/ 4 h 179"/>
                <a:gd name="T124" fmla="*/ 14 w 292"/>
                <a:gd name="T125" fmla="*/ 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" h="179">
                  <a:moveTo>
                    <a:pt x="86" y="159"/>
                  </a:moveTo>
                  <a:cubicBezTo>
                    <a:pt x="84" y="159"/>
                    <a:pt x="82" y="159"/>
                    <a:pt x="83" y="160"/>
                  </a:cubicBezTo>
                  <a:cubicBezTo>
                    <a:pt x="83" y="161"/>
                    <a:pt x="84" y="161"/>
                    <a:pt x="86" y="161"/>
                  </a:cubicBezTo>
                  <a:cubicBezTo>
                    <a:pt x="88" y="161"/>
                    <a:pt x="89" y="161"/>
                    <a:pt x="89" y="160"/>
                  </a:cubicBezTo>
                  <a:cubicBezTo>
                    <a:pt x="89" y="159"/>
                    <a:pt x="87" y="159"/>
                    <a:pt x="86" y="159"/>
                  </a:cubicBezTo>
                  <a:close/>
                  <a:moveTo>
                    <a:pt x="98" y="158"/>
                  </a:moveTo>
                  <a:cubicBezTo>
                    <a:pt x="96" y="158"/>
                    <a:pt x="95" y="159"/>
                    <a:pt x="95" y="159"/>
                  </a:cubicBezTo>
                  <a:cubicBezTo>
                    <a:pt x="95" y="160"/>
                    <a:pt x="97" y="161"/>
                    <a:pt x="99" y="161"/>
                  </a:cubicBezTo>
                  <a:cubicBezTo>
                    <a:pt x="100" y="160"/>
                    <a:pt x="102" y="160"/>
                    <a:pt x="101" y="159"/>
                  </a:cubicBezTo>
                  <a:cubicBezTo>
                    <a:pt x="101" y="158"/>
                    <a:pt x="99" y="158"/>
                    <a:pt x="98" y="158"/>
                  </a:cubicBezTo>
                  <a:close/>
                  <a:moveTo>
                    <a:pt x="113" y="158"/>
                  </a:moveTo>
                  <a:cubicBezTo>
                    <a:pt x="113" y="157"/>
                    <a:pt x="111" y="157"/>
                    <a:pt x="109" y="157"/>
                  </a:cubicBezTo>
                  <a:cubicBezTo>
                    <a:pt x="108" y="157"/>
                    <a:pt x="107" y="158"/>
                    <a:pt x="107" y="158"/>
                  </a:cubicBezTo>
                  <a:cubicBezTo>
                    <a:pt x="107" y="159"/>
                    <a:pt x="109" y="160"/>
                    <a:pt x="111" y="159"/>
                  </a:cubicBezTo>
                  <a:cubicBezTo>
                    <a:pt x="113" y="159"/>
                    <a:pt x="114" y="158"/>
                    <a:pt x="113" y="158"/>
                  </a:cubicBezTo>
                  <a:close/>
                  <a:moveTo>
                    <a:pt x="125" y="156"/>
                  </a:moveTo>
                  <a:cubicBezTo>
                    <a:pt x="125" y="155"/>
                    <a:pt x="123" y="155"/>
                    <a:pt x="121" y="155"/>
                  </a:cubicBezTo>
                  <a:cubicBezTo>
                    <a:pt x="119" y="156"/>
                    <a:pt x="118" y="156"/>
                    <a:pt x="119" y="157"/>
                  </a:cubicBezTo>
                  <a:cubicBezTo>
                    <a:pt x="119" y="158"/>
                    <a:pt x="121" y="158"/>
                    <a:pt x="123" y="158"/>
                  </a:cubicBezTo>
                  <a:cubicBezTo>
                    <a:pt x="125" y="158"/>
                    <a:pt x="126" y="157"/>
                    <a:pt x="125" y="156"/>
                  </a:cubicBezTo>
                  <a:close/>
                  <a:moveTo>
                    <a:pt x="137" y="154"/>
                  </a:moveTo>
                  <a:cubicBezTo>
                    <a:pt x="136" y="154"/>
                    <a:pt x="134" y="153"/>
                    <a:pt x="132" y="154"/>
                  </a:cubicBezTo>
                  <a:cubicBezTo>
                    <a:pt x="131" y="154"/>
                    <a:pt x="130" y="155"/>
                    <a:pt x="131" y="155"/>
                  </a:cubicBezTo>
                  <a:cubicBezTo>
                    <a:pt x="131" y="156"/>
                    <a:pt x="133" y="156"/>
                    <a:pt x="135" y="156"/>
                  </a:cubicBezTo>
                  <a:cubicBezTo>
                    <a:pt x="136" y="156"/>
                    <a:pt x="137" y="155"/>
                    <a:pt x="137" y="154"/>
                  </a:cubicBezTo>
                  <a:close/>
                  <a:moveTo>
                    <a:pt x="148" y="152"/>
                  </a:moveTo>
                  <a:cubicBezTo>
                    <a:pt x="147" y="151"/>
                    <a:pt x="145" y="151"/>
                    <a:pt x="144" y="151"/>
                  </a:cubicBezTo>
                  <a:cubicBezTo>
                    <a:pt x="142" y="152"/>
                    <a:pt x="141" y="153"/>
                    <a:pt x="142" y="153"/>
                  </a:cubicBezTo>
                  <a:cubicBezTo>
                    <a:pt x="143" y="154"/>
                    <a:pt x="145" y="154"/>
                    <a:pt x="146" y="154"/>
                  </a:cubicBezTo>
                  <a:cubicBezTo>
                    <a:pt x="148" y="153"/>
                    <a:pt x="149" y="153"/>
                    <a:pt x="148" y="152"/>
                  </a:cubicBezTo>
                  <a:close/>
                  <a:moveTo>
                    <a:pt x="157" y="151"/>
                  </a:moveTo>
                  <a:cubicBezTo>
                    <a:pt x="159" y="151"/>
                    <a:pt x="160" y="150"/>
                    <a:pt x="159" y="150"/>
                  </a:cubicBezTo>
                  <a:cubicBezTo>
                    <a:pt x="158" y="149"/>
                    <a:pt x="156" y="149"/>
                    <a:pt x="154" y="149"/>
                  </a:cubicBezTo>
                  <a:cubicBezTo>
                    <a:pt x="153" y="149"/>
                    <a:pt x="152" y="150"/>
                    <a:pt x="153" y="151"/>
                  </a:cubicBezTo>
                  <a:cubicBezTo>
                    <a:pt x="154" y="152"/>
                    <a:pt x="156" y="152"/>
                    <a:pt x="157" y="151"/>
                  </a:cubicBezTo>
                  <a:close/>
                  <a:moveTo>
                    <a:pt x="169" y="147"/>
                  </a:moveTo>
                  <a:cubicBezTo>
                    <a:pt x="168" y="146"/>
                    <a:pt x="166" y="146"/>
                    <a:pt x="165" y="146"/>
                  </a:cubicBezTo>
                  <a:cubicBezTo>
                    <a:pt x="163" y="147"/>
                    <a:pt x="163" y="148"/>
                    <a:pt x="164" y="148"/>
                  </a:cubicBezTo>
                  <a:cubicBezTo>
                    <a:pt x="165" y="149"/>
                    <a:pt x="167" y="149"/>
                    <a:pt x="168" y="149"/>
                  </a:cubicBezTo>
                  <a:cubicBezTo>
                    <a:pt x="170" y="148"/>
                    <a:pt x="170" y="147"/>
                    <a:pt x="169" y="147"/>
                  </a:cubicBezTo>
                  <a:close/>
                  <a:moveTo>
                    <a:pt x="179" y="144"/>
                  </a:moveTo>
                  <a:cubicBezTo>
                    <a:pt x="178" y="143"/>
                    <a:pt x="176" y="143"/>
                    <a:pt x="174" y="143"/>
                  </a:cubicBezTo>
                  <a:cubicBezTo>
                    <a:pt x="173" y="144"/>
                    <a:pt x="173" y="145"/>
                    <a:pt x="174" y="145"/>
                  </a:cubicBezTo>
                  <a:cubicBezTo>
                    <a:pt x="175" y="146"/>
                    <a:pt x="177" y="146"/>
                    <a:pt x="178" y="146"/>
                  </a:cubicBezTo>
                  <a:cubicBezTo>
                    <a:pt x="180" y="145"/>
                    <a:pt x="180" y="144"/>
                    <a:pt x="179" y="144"/>
                  </a:cubicBezTo>
                  <a:close/>
                  <a:moveTo>
                    <a:pt x="188" y="140"/>
                  </a:moveTo>
                  <a:cubicBezTo>
                    <a:pt x="187" y="140"/>
                    <a:pt x="185" y="140"/>
                    <a:pt x="184" y="140"/>
                  </a:cubicBezTo>
                  <a:cubicBezTo>
                    <a:pt x="182" y="141"/>
                    <a:pt x="182" y="142"/>
                    <a:pt x="183" y="142"/>
                  </a:cubicBezTo>
                  <a:cubicBezTo>
                    <a:pt x="185" y="143"/>
                    <a:pt x="187" y="143"/>
                    <a:pt x="188" y="142"/>
                  </a:cubicBezTo>
                  <a:cubicBezTo>
                    <a:pt x="189" y="142"/>
                    <a:pt x="190" y="141"/>
                    <a:pt x="188" y="140"/>
                  </a:cubicBezTo>
                  <a:close/>
                  <a:moveTo>
                    <a:pt x="197" y="137"/>
                  </a:moveTo>
                  <a:cubicBezTo>
                    <a:pt x="196" y="136"/>
                    <a:pt x="194" y="136"/>
                    <a:pt x="193" y="137"/>
                  </a:cubicBezTo>
                  <a:cubicBezTo>
                    <a:pt x="191" y="137"/>
                    <a:pt x="191" y="138"/>
                    <a:pt x="193" y="139"/>
                  </a:cubicBezTo>
                  <a:cubicBezTo>
                    <a:pt x="194" y="139"/>
                    <a:pt x="196" y="139"/>
                    <a:pt x="197" y="139"/>
                  </a:cubicBezTo>
                  <a:cubicBezTo>
                    <a:pt x="199" y="138"/>
                    <a:pt x="199" y="137"/>
                    <a:pt x="197" y="137"/>
                  </a:cubicBezTo>
                  <a:close/>
                  <a:moveTo>
                    <a:pt x="205" y="133"/>
                  </a:moveTo>
                  <a:cubicBezTo>
                    <a:pt x="204" y="132"/>
                    <a:pt x="202" y="133"/>
                    <a:pt x="201" y="133"/>
                  </a:cubicBezTo>
                  <a:cubicBezTo>
                    <a:pt x="200" y="134"/>
                    <a:pt x="200" y="134"/>
                    <a:pt x="201" y="135"/>
                  </a:cubicBezTo>
                  <a:cubicBezTo>
                    <a:pt x="203" y="135"/>
                    <a:pt x="205" y="135"/>
                    <a:pt x="206" y="135"/>
                  </a:cubicBezTo>
                  <a:cubicBezTo>
                    <a:pt x="207" y="134"/>
                    <a:pt x="207" y="133"/>
                    <a:pt x="205" y="133"/>
                  </a:cubicBezTo>
                  <a:close/>
                  <a:moveTo>
                    <a:pt x="213" y="129"/>
                  </a:moveTo>
                  <a:cubicBezTo>
                    <a:pt x="212" y="128"/>
                    <a:pt x="210" y="129"/>
                    <a:pt x="208" y="129"/>
                  </a:cubicBezTo>
                  <a:cubicBezTo>
                    <a:pt x="207" y="130"/>
                    <a:pt x="208" y="131"/>
                    <a:pt x="209" y="131"/>
                  </a:cubicBezTo>
                  <a:cubicBezTo>
                    <a:pt x="211" y="131"/>
                    <a:pt x="213" y="131"/>
                    <a:pt x="214" y="131"/>
                  </a:cubicBezTo>
                  <a:cubicBezTo>
                    <a:pt x="215" y="130"/>
                    <a:pt x="214" y="129"/>
                    <a:pt x="213" y="129"/>
                  </a:cubicBezTo>
                  <a:close/>
                  <a:moveTo>
                    <a:pt x="220" y="125"/>
                  </a:moveTo>
                  <a:cubicBezTo>
                    <a:pt x="218" y="124"/>
                    <a:pt x="216" y="124"/>
                    <a:pt x="215" y="125"/>
                  </a:cubicBezTo>
                  <a:cubicBezTo>
                    <a:pt x="214" y="126"/>
                    <a:pt x="215" y="126"/>
                    <a:pt x="216" y="127"/>
                  </a:cubicBezTo>
                  <a:cubicBezTo>
                    <a:pt x="218" y="127"/>
                    <a:pt x="220" y="127"/>
                    <a:pt x="221" y="126"/>
                  </a:cubicBezTo>
                  <a:cubicBezTo>
                    <a:pt x="222" y="126"/>
                    <a:pt x="221" y="125"/>
                    <a:pt x="220" y="125"/>
                  </a:cubicBezTo>
                  <a:close/>
                  <a:moveTo>
                    <a:pt x="227" y="122"/>
                  </a:moveTo>
                  <a:cubicBezTo>
                    <a:pt x="228" y="121"/>
                    <a:pt x="228" y="121"/>
                    <a:pt x="226" y="120"/>
                  </a:cubicBezTo>
                  <a:cubicBezTo>
                    <a:pt x="224" y="120"/>
                    <a:pt x="222" y="120"/>
                    <a:pt x="222" y="121"/>
                  </a:cubicBezTo>
                  <a:cubicBezTo>
                    <a:pt x="221" y="121"/>
                    <a:pt x="221" y="122"/>
                    <a:pt x="223" y="123"/>
                  </a:cubicBezTo>
                  <a:cubicBezTo>
                    <a:pt x="224" y="123"/>
                    <a:pt x="226" y="123"/>
                    <a:pt x="227" y="122"/>
                  </a:cubicBezTo>
                  <a:close/>
                  <a:moveTo>
                    <a:pt x="233" y="117"/>
                  </a:moveTo>
                  <a:cubicBezTo>
                    <a:pt x="234" y="117"/>
                    <a:pt x="233" y="116"/>
                    <a:pt x="231" y="116"/>
                  </a:cubicBezTo>
                  <a:cubicBezTo>
                    <a:pt x="230" y="115"/>
                    <a:pt x="228" y="116"/>
                    <a:pt x="227" y="116"/>
                  </a:cubicBezTo>
                  <a:cubicBezTo>
                    <a:pt x="226" y="117"/>
                    <a:pt x="227" y="118"/>
                    <a:pt x="229" y="118"/>
                  </a:cubicBezTo>
                  <a:cubicBezTo>
                    <a:pt x="230" y="118"/>
                    <a:pt x="232" y="118"/>
                    <a:pt x="233" y="117"/>
                  </a:cubicBezTo>
                  <a:close/>
                  <a:moveTo>
                    <a:pt x="234" y="113"/>
                  </a:moveTo>
                  <a:cubicBezTo>
                    <a:pt x="235" y="114"/>
                    <a:pt x="237" y="113"/>
                    <a:pt x="238" y="113"/>
                  </a:cubicBezTo>
                  <a:cubicBezTo>
                    <a:pt x="238" y="112"/>
                    <a:pt x="238" y="111"/>
                    <a:pt x="236" y="111"/>
                  </a:cubicBezTo>
                  <a:cubicBezTo>
                    <a:pt x="234" y="111"/>
                    <a:pt x="232" y="111"/>
                    <a:pt x="232" y="112"/>
                  </a:cubicBezTo>
                  <a:cubicBezTo>
                    <a:pt x="231" y="112"/>
                    <a:pt x="232" y="113"/>
                    <a:pt x="234" y="113"/>
                  </a:cubicBezTo>
                  <a:close/>
                  <a:moveTo>
                    <a:pt x="242" y="108"/>
                  </a:moveTo>
                  <a:cubicBezTo>
                    <a:pt x="242" y="107"/>
                    <a:pt x="241" y="106"/>
                    <a:pt x="240" y="106"/>
                  </a:cubicBezTo>
                  <a:cubicBezTo>
                    <a:pt x="238" y="106"/>
                    <a:pt x="236" y="106"/>
                    <a:pt x="236" y="107"/>
                  </a:cubicBezTo>
                  <a:cubicBezTo>
                    <a:pt x="235" y="108"/>
                    <a:pt x="236" y="109"/>
                    <a:pt x="238" y="109"/>
                  </a:cubicBezTo>
                  <a:cubicBezTo>
                    <a:pt x="240" y="109"/>
                    <a:pt x="241" y="108"/>
                    <a:pt x="242" y="108"/>
                  </a:cubicBezTo>
                  <a:close/>
                  <a:moveTo>
                    <a:pt x="243" y="101"/>
                  </a:moveTo>
                  <a:cubicBezTo>
                    <a:pt x="241" y="101"/>
                    <a:pt x="239" y="102"/>
                    <a:pt x="239" y="102"/>
                  </a:cubicBezTo>
                  <a:cubicBezTo>
                    <a:pt x="238" y="103"/>
                    <a:pt x="239" y="104"/>
                    <a:pt x="241" y="104"/>
                  </a:cubicBezTo>
                  <a:cubicBezTo>
                    <a:pt x="243" y="104"/>
                    <a:pt x="245" y="104"/>
                    <a:pt x="245" y="103"/>
                  </a:cubicBezTo>
                  <a:cubicBezTo>
                    <a:pt x="246" y="102"/>
                    <a:pt x="244" y="101"/>
                    <a:pt x="243" y="101"/>
                  </a:cubicBezTo>
                  <a:close/>
                  <a:moveTo>
                    <a:pt x="248" y="98"/>
                  </a:moveTo>
                  <a:cubicBezTo>
                    <a:pt x="248" y="97"/>
                    <a:pt x="247" y="96"/>
                    <a:pt x="245" y="96"/>
                  </a:cubicBezTo>
                  <a:cubicBezTo>
                    <a:pt x="243" y="96"/>
                    <a:pt x="241" y="97"/>
                    <a:pt x="241" y="98"/>
                  </a:cubicBezTo>
                  <a:cubicBezTo>
                    <a:pt x="241" y="98"/>
                    <a:pt x="242" y="99"/>
                    <a:pt x="244" y="99"/>
                  </a:cubicBezTo>
                  <a:cubicBezTo>
                    <a:pt x="246" y="99"/>
                    <a:pt x="247" y="99"/>
                    <a:pt x="248" y="98"/>
                  </a:cubicBezTo>
                  <a:close/>
                  <a:moveTo>
                    <a:pt x="249" y="93"/>
                  </a:moveTo>
                  <a:cubicBezTo>
                    <a:pt x="249" y="92"/>
                    <a:pt x="248" y="91"/>
                    <a:pt x="246" y="91"/>
                  </a:cubicBezTo>
                  <a:cubicBezTo>
                    <a:pt x="244" y="91"/>
                    <a:pt x="243" y="92"/>
                    <a:pt x="243" y="93"/>
                  </a:cubicBezTo>
                  <a:cubicBezTo>
                    <a:pt x="242" y="93"/>
                    <a:pt x="244" y="94"/>
                    <a:pt x="246" y="94"/>
                  </a:cubicBezTo>
                  <a:cubicBezTo>
                    <a:pt x="247" y="94"/>
                    <a:pt x="249" y="94"/>
                    <a:pt x="249" y="93"/>
                  </a:cubicBezTo>
                  <a:close/>
                  <a:moveTo>
                    <a:pt x="250" y="88"/>
                  </a:moveTo>
                  <a:cubicBezTo>
                    <a:pt x="250" y="87"/>
                    <a:pt x="248" y="86"/>
                    <a:pt x="247" y="86"/>
                  </a:cubicBezTo>
                  <a:cubicBezTo>
                    <a:pt x="245" y="86"/>
                    <a:pt x="243" y="87"/>
                    <a:pt x="243" y="88"/>
                  </a:cubicBezTo>
                  <a:cubicBezTo>
                    <a:pt x="243" y="89"/>
                    <a:pt x="245" y="89"/>
                    <a:pt x="246" y="89"/>
                  </a:cubicBezTo>
                  <a:cubicBezTo>
                    <a:pt x="248" y="89"/>
                    <a:pt x="250" y="88"/>
                    <a:pt x="250" y="88"/>
                  </a:cubicBezTo>
                  <a:close/>
                  <a:moveTo>
                    <a:pt x="243" y="83"/>
                  </a:moveTo>
                  <a:cubicBezTo>
                    <a:pt x="243" y="84"/>
                    <a:pt x="245" y="84"/>
                    <a:pt x="246" y="84"/>
                  </a:cubicBezTo>
                  <a:cubicBezTo>
                    <a:pt x="248" y="84"/>
                    <a:pt x="250" y="83"/>
                    <a:pt x="250" y="83"/>
                  </a:cubicBezTo>
                  <a:cubicBezTo>
                    <a:pt x="249" y="82"/>
                    <a:pt x="248" y="81"/>
                    <a:pt x="246" y="81"/>
                  </a:cubicBezTo>
                  <a:cubicBezTo>
                    <a:pt x="244" y="82"/>
                    <a:pt x="243" y="82"/>
                    <a:pt x="243" y="83"/>
                  </a:cubicBezTo>
                  <a:close/>
                  <a:moveTo>
                    <a:pt x="245" y="77"/>
                  </a:moveTo>
                  <a:cubicBezTo>
                    <a:pt x="243" y="77"/>
                    <a:pt x="242" y="77"/>
                    <a:pt x="242" y="78"/>
                  </a:cubicBezTo>
                  <a:cubicBezTo>
                    <a:pt x="242" y="79"/>
                    <a:pt x="244" y="79"/>
                    <a:pt x="246" y="79"/>
                  </a:cubicBezTo>
                  <a:cubicBezTo>
                    <a:pt x="247" y="79"/>
                    <a:pt x="249" y="78"/>
                    <a:pt x="248" y="78"/>
                  </a:cubicBezTo>
                  <a:cubicBezTo>
                    <a:pt x="248" y="77"/>
                    <a:pt x="247" y="76"/>
                    <a:pt x="245" y="77"/>
                  </a:cubicBezTo>
                  <a:close/>
                  <a:moveTo>
                    <a:pt x="243" y="72"/>
                  </a:moveTo>
                  <a:cubicBezTo>
                    <a:pt x="241" y="72"/>
                    <a:pt x="240" y="73"/>
                    <a:pt x="240" y="73"/>
                  </a:cubicBezTo>
                  <a:cubicBezTo>
                    <a:pt x="240" y="74"/>
                    <a:pt x="242" y="74"/>
                    <a:pt x="244" y="74"/>
                  </a:cubicBezTo>
                  <a:cubicBezTo>
                    <a:pt x="246" y="74"/>
                    <a:pt x="247" y="73"/>
                    <a:pt x="246" y="73"/>
                  </a:cubicBezTo>
                  <a:cubicBezTo>
                    <a:pt x="246" y="72"/>
                    <a:pt x="244" y="72"/>
                    <a:pt x="243" y="72"/>
                  </a:cubicBezTo>
                  <a:close/>
                  <a:moveTo>
                    <a:pt x="240" y="67"/>
                  </a:moveTo>
                  <a:cubicBezTo>
                    <a:pt x="238" y="67"/>
                    <a:pt x="237" y="68"/>
                    <a:pt x="237" y="69"/>
                  </a:cubicBezTo>
                  <a:cubicBezTo>
                    <a:pt x="238" y="69"/>
                    <a:pt x="240" y="70"/>
                    <a:pt x="241" y="69"/>
                  </a:cubicBezTo>
                  <a:cubicBezTo>
                    <a:pt x="243" y="69"/>
                    <a:pt x="244" y="68"/>
                    <a:pt x="244" y="68"/>
                  </a:cubicBezTo>
                  <a:cubicBezTo>
                    <a:pt x="243" y="67"/>
                    <a:pt x="241" y="67"/>
                    <a:pt x="240" y="67"/>
                  </a:cubicBezTo>
                  <a:close/>
                  <a:moveTo>
                    <a:pt x="234" y="64"/>
                  </a:moveTo>
                  <a:cubicBezTo>
                    <a:pt x="234" y="65"/>
                    <a:pt x="236" y="65"/>
                    <a:pt x="238" y="65"/>
                  </a:cubicBezTo>
                  <a:cubicBezTo>
                    <a:pt x="240" y="64"/>
                    <a:pt x="241" y="64"/>
                    <a:pt x="240" y="63"/>
                  </a:cubicBezTo>
                  <a:cubicBezTo>
                    <a:pt x="239" y="62"/>
                    <a:pt x="238" y="62"/>
                    <a:pt x="236" y="62"/>
                  </a:cubicBezTo>
                  <a:cubicBezTo>
                    <a:pt x="234" y="63"/>
                    <a:pt x="233" y="63"/>
                    <a:pt x="234" y="64"/>
                  </a:cubicBezTo>
                  <a:close/>
                  <a:moveTo>
                    <a:pt x="234" y="60"/>
                  </a:moveTo>
                  <a:cubicBezTo>
                    <a:pt x="235" y="60"/>
                    <a:pt x="236" y="59"/>
                    <a:pt x="236" y="58"/>
                  </a:cubicBezTo>
                  <a:cubicBezTo>
                    <a:pt x="235" y="58"/>
                    <a:pt x="233" y="57"/>
                    <a:pt x="231" y="58"/>
                  </a:cubicBezTo>
                  <a:cubicBezTo>
                    <a:pt x="230" y="58"/>
                    <a:pt x="229" y="59"/>
                    <a:pt x="230" y="60"/>
                  </a:cubicBezTo>
                  <a:cubicBezTo>
                    <a:pt x="230" y="60"/>
                    <a:pt x="232" y="60"/>
                    <a:pt x="234" y="60"/>
                  </a:cubicBezTo>
                  <a:close/>
                  <a:moveTo>
                    <a:pt x="230" y="54"/>
                  </a:moveTo>
                  <a:cubicBezTo>
                    <a:pt x="229" y="53"/>
                    <a:pt x="228" y="53"/>
                    <a:pt x="226" y="53"/>
                  </a:cubicBezTo>
                  <a:cubicBezTo>
                    <a:pt x="224" y="54"/>
                    <a:pt x="224" y="55"/>
                    <a:pt x="224" y="55"/>
                  </a:cubicBezTo>
                  <a:cubicBezTo>
                    <a:pt x="225" y="56"/>
                    <a:pt x="227" y="56"/>
                    <a:pt x="229" y="56"/>
                  </a:cubicBezTo>
                  <a:cubicBezTo>
                    <a:pt x="230" y="55"/>
                    <a:pt x="231" y="55"/>
                    <a:pt x="230" y="54"/>
                  </a:cubicBezTo>
                  <a:close/>
                  <a:moveTo>
                    <a:pt x="219" y="51"/>
                  </a:moveTo>
                  <a:cubicBezTo>
                    <a:pt x="220" y="52"/>
                    <a:pt x="222" y="52"/>
                    <a:pt x="223" y="51"/>
                  </a:cubicBezTo>
                  <a:cubicBezTo>
                    <a:pt x="225" y="51"/>
                    <a:pt x="225" y="50"/>
                    <a:pt x="224" y="50"/>
                  </a:cubicBezTo>
                  <a:cubicBezTo>
                    <a:pt x="223" y="49"/>
                    <a:pt x="221" y="49"/>
                    <a:pt x="220" y="49"/>
                  </a:cubicBezTo>
                  <a:cubicBezTo>
                    <a:pt x="218" y="50"/>
                    <a:pt x="218" y="50"/>
                    <a:pt x="219" y="51"/>
                  </a:cubicBezTo>
                  <a:close/>
                  <a:moveTo>
                    <a:pt x="212" y="47"/>
                  </a:moveTo>
                  <a:cubicBezTo>
                    <a:pt x="213" y="48"/>
                    <a:pt x="215" y="48"/>
                    <a:pt x="217" y="47"/>
                  </a:cubicBezTo>
                  <a:cubicBezTo>
                    <a:pt x="218" y="47"/>
                    <a:pt x="218" y="46"/>
                    <a:pt x="217" y="45"/>
                  </a:cubicBezTo>
                  <a:cubicBezTo>
                    <a:pt x="216" y="45"/>
                    <a:pt x="214" y="45"/>
                    <a:pt x="213" y="45"/>
                  </a:cubicBezTo>
                  <a:cubicBezTo>
                    <a:pt x="211" y="46"/>
                    <a:pt x="211" y="46"/>
                    <a:pt x="212" y="47"/>
                  </a:cubicBezTo>
                  <a:close/>
                  <a:moveTo>
                    <a:pt x="205" y="43"/>
                  </a:moveTo>
                  <a:cubicBezTo>
                    <a:pt x="206" y="44"/>
                    <a:pt x="208" y="44"/>
                    <a:pt x="209" y="43"/>
                  </a:cubicBezTo>
                  <a:cubicBezTo>
                    <a:pt x="211" y="43"/>
                    <a:pt x="211" y="42"/>
                    <a:pt x="210" y="42"/>
                  </a:cubicBezTo>
                  <a:cubicBezTo>
                    <a:pt x="209" y="41"/>
                    <a:pt x="207" y="41"/>
                    <a:pt x="205" y="41"/>
                  </a:cubicBezTo>
                  <a:cubicBezTo>
                    <a:pt x="204" y="42"/>
                    <a:pt x="204" y="43"/>
                    <a:pt x="205" y="43"/>
                  </a:cubicBezTo>
                  <a:close/>
                  <a:moveTo>
                    <a:pt x="197" y="38"/>
                  </a:moveTo>
                  <a:cubicBezTo>
                    <a:pt x="196" y="38"/>
                    <a:pt x="196" y="39"/>
                    <a:pt x="197" y="40"/>
                  </a:cubicBezTo>
                  <a:cubicBezTo>
                    <a:pt x="198" y="40"/>
                    <a:pt x="200" y="40"/>
                    <a:pt x="202" y="40"/>
                  </a:cubicBezTo>
                  <a:cubicBezTo>
                    <a:pt x="203" y="39"/>
                    <a:pt x="203" y="38"/>
                    <a:pt x="202" y="38"/>
                  </a:cubicBezTo>
                  <a:cubicBezTo>
                    <a:pt x="200" y="37"/>
                    <a:pt x="198" y="37"/>
                    <a:pt x="197" y="38"/>
                  </a:cubicBezTo>
                  <a:close/>
                  <a:moveTo>
                    <a:pt x="188" y="35"/>
                  </a:moveTo>
                  <a:cubicBezTo>
                    <a:pt x="187" y="35"/>
                    <a:pt x="187" y="36"/>
                    <a:pt x="188" y="36"/>
                  </a:cubicBezTo>
                  <a:cubicBezTo>
                    <a:pt x="190" y="37"/>
                    <a:pt x="192" y="37"/>
                    <a:pt x="193" y="36"/>
                  </a:cubicBezTo>
                  <a:cubicBezTo>
                    <a:pt x="194" y="36"/>
                    <a:pt x="194" y="35"/>
                    <a:pt x="193" y="34"/>
                  </a:cubicBezTo>
                  <a:cubicBezTo>
                    <a:pt x="192" y="34"/>
                    <a:pt x="190" y="34"/>
                    <a:pt x="188" y="35"/>
                  </a:cubicBezTo>
                  <a:close/>
                  <a:moveTo>
                    <a:pt x="179" y="31"/>
                  </a:moveTo>
                  <a:cubicBezTo>
                    <a:pt x="178" y="32"/>
                    <a:pt x="178" y="33"/>
                    <a:pt x="179" y="33"/>
                  </a:cubicBezTo>
                  <a:cubicBezTo>
                    <a:pt x="181" y="34"/>
                    <a:pt x="183" y="34"/>
                    <a:pt x="184" y="33"/>
                  </a:cubicBezTo>
                  <a:cubicBezTo>
                    <a:pt x="185" y="32"/>
                    <a:pt x="185" y="32"/>
                    <a:pt x="183" y="31"/>
                  </a:cubicBezTo>
                  <a:cubicBezTo>
                    <a:pt x="182" y="31"/>
                    <a:pt x="180" y="31"/>
                    <a:pt x="179" y="31"/>
                  </a:cubicBezTo>
                  <a:close/>
                  <a:moveTo>
                    <a:pt x="169" y="29"/>
                  </a:moveTo>
                  <a:cubicBezTo>
                    <a:pt x="168" y="29"/>
                    <a:pt x="168" y="30"/>
                    <a:pt x="170" y="31"/>
                  </a:cubicBezTo>
                  <a:cubicBezTo>
                    <a:pt x="171" y="31"/>
                    <a:pt x="173" y="31"/>
                    <a:pt x="174" y="30"/>
                  </a:cubicBezTo>
                  <a:cubicBezTo>
                    <a:pt x="175" y="30"/>
                    <a:pt x="175" y="29"/>
                    <a:pt x="173" y="28"/>
                  </a:cubicBezTo>
                  <a:cubicBezTo>
                    <a:pt x="172" y="28"/>
                    <a:pt x="170" y="28"/>
                    <a:pt x="169" y="29"/>
                  </a:cubicBezTo>
                  <a:close/>
                  <a:moveTo>
                    <a:pt x="159" y="26"/>
                  </a:moveTo>
                  <a:cubicBezTo>
                    <a:pt x="158" y="27"/>
                    <a:pt x="158" y="28"/>
                    <a:pt x="160" y="28"/>
                  </a:cubicBezTo>
                  <a:cubicBezTo>
                    <a:pt x="161" y="28"/>
                    <a:pt x="163" y="28"/>
                    <a:pt x="164" y="28"/>
                  </a:cubicBezTo>
                  <a:cubicBezTo>
                    <a:pt x="165" y="27"/>
                    <a:pt x="165" y="26"/>
                    <a:pt x="163" y="26"/>
                  </a:cubicBezTo>
                  <a:cubicBezTo>
                    <a:pt x="161" y="25"/>
                    <a:pt x="159" y="26"/>
                    <a:pt x="159" y="26"/>
                  </a:cubicBezTo>
                  <a:close/>
                  <a:moveTo>
                    <a:pt x="148" y="24"/>
                  </a:moveTo>
                  <a:cubicBezTo>
                    <a:pt x="147" y="25"/>
                    <a:pt x="148" y="26"/>
                    <a:pt x="149" y="26"/>
                  </a:cubicBezTo>
                  <a:cubicBezTo>
                    <a:pt x="151" y="26"/>
                    <a:pt x="153" y="26"/>
                    <a:pt x="153" y="25"/>
                  </a:cubicBezTo>
                  <a:cubicBezTo>
                    <a:pt x="154" y="25"/>
                    <a:pt x="154" y="24"/>
                    <a:pt x="152" y="23"/>
                  </a:cubicBezTo>
                  <a:cubicBezTo>
                    <a:pt x="150" y="23"/>
                    <a:pt x="149" y="23"/>
                    <a:pt x="148" y="24"/>
                  </a:cubicBezTo>
                  <a:close/>
                  <a:moveTo>
                    <a:pt x="136" y="22"/>
                  </a:moveTo>
                  <a:cubicBezTo>
                    <a:pt x="136" y="23"/>
                    <a:pt x="137" y="24"/>
                    <a:pt x="138" y="24"/>
                  </a:cubicBezTo>
                  <a:cubicBezTo>
                    <a:pt x="140" y="24"/>
                    <a:pt x="142" y="24"/>
                    <a:pt x="142" y="23"/>
                  </a:cubicBezTo>
                  <a:cubicBezTo>
                    <a:pt x="143" y="23"/>
                    <a:pt x="142" y="22"/>
                    <a:pt x="141" y="22"/>
                  </a:cubicBezTo>
                  <a:cubicBezTo>
                    <a:pt x="139" y="21"/>
                    <a:pt x="137" y="22"/>
                    <a:pt x="136" y="22"/>
                  </a:cubicBezTo>
                  <a:close/>
                  <a:moveTo>
                    <a:pt x="125" y="21"/>
                  </a:moveTo>
                  <a:cubicBezTo>
                    <a:pt x="124" y="21"/>
                    <a:pt x="125" y="22"/>
                    <a:pt x="127" y="22"/>
                  </a:cubicBezTo>
                  <a:cubicBezTo>
                    <a:pt x="129" y="23"/>
                    <a:pt x="131" y="22"/>
                    <a:pt x="131" y="22"/>
                  </a:cubicBezTo>
                  <a:cubicBezTo>
                    <a:pt x="132" y="21"/>
                    <a:pt x="131" y="20"/>
                    <a:pt x="129" y="20"/>
                  </a:cubicBezTo>
                  <a:cubicBezTo>
                    <a:pt x="127" y="20"/>
                    <a:pt x="126" y="20"/>
                    <a:pt x="125" y="21"/>
                  </a:cubicBezTo>
                  <a:close/>
                  <a:moveTo>
                    <a:pt x="117" y="19"/>
                  </a:moveTo>
                  <a:cubicBezTo>
                    <a:pt x="115" y="18"/>
                    <a:pt x="114" y="19"/>
                    <a:pt x="113" y="20"/>
                  </a:cubicBezTo>
                  <a:cubicBezTo>
                    <a:pt x="113" y="20"/>
                    <a:pt x="114" y="21"/>
                    <a:pt x="115" y="21"/>
                  </a:cubicBezTo>
                  <a:cubicBezTo>
                    <a:pt x="117" y="21"/>
                    <a:pt x="119" y="21"/>
                    <a:pt x="119" y="20"/>
                  </a:cubicBezTo>
                  <a:cubicBezTo>
                    <a:pt x="120" y="19"/>
                    <a:pt x="119" y="19"/>
                    <a:pt x="117" y="19"/>
                  </a:cubicBezTo>
                  <a:close/>
                  <a:moveTo>
                    <a:pt x="104" y="20"/>
                  </a:moveTo>
                  <a:cubicBezTo>
                    <a:pt x="105" y="20"/>
                    <a:pt x="107" y="20"/>
                    <a:pt x="108" y="19"/>
                  </a:cubicBezTo>
                  <a:cubicBezTo>
                    <a:pt x="108" y="18"/>
                    <a:pt x="107" y="18"/>
                    <a:pt x="105" y="18"/>
                  </a:cubicBezTo>
                  <a:cubicBezTo>
                    <a:pt x="103" y="18"/>
                    <a:pt x="101" y="18"/>
                    <a:pt x="101" y="19"/>
                  </a:cubicBezTo>
                  <a:cubicBezTo>
                    <a:pt x="101" y="20"/>
                    <a:pt x="102" y="20"/>
                    <a:pt x="104" y="20"/>
                  </a:cubicBezTo>
                  <a:close/>
                  <a:moveTo>
                    <a:pt x="92" y="20"/>
                  </a:moveTo>
                  <a:cubicBezTo>
                    <a:pt x="94" y="20"/>
                    <a:pt x="95" y="19"/>
                    <a:pt x="95" y="19"/>
                  </a:cubicBezTo>
                  <a:cubicBezTo>
                    <a:pt x="96" y="18"/>
                    <a:pt x="94" y="17"/>
                    <a:pt x="93" y="17"/>
                  </a:cubicBezTo>
                  <a:cubicBezTo>
                    <a:pt x="91" y="17"/>
                    <a:pt x="89" y="18"/>
                    <a:pt x="89" y="18"/>
                  </a:cubicBezTo>
                  <a:cubicBezTo>
                    <a:pt x="89" y="19"/>
                    <a:pt x="90" y="20"/>
                    <a:pt x="92" y="20"/>
                  </a:cubicBezTo>
                  <a:close/>
                  <a:moveTo>
                    <a:pt x="83" y="18"/>
                  </a:moveTo>
                  <a:cubicBezTo>
                    <a:pt x="83" y="17"/>
                    <a:pt x="82" y="17"/>
                    <a:pt x="80" y="17"/>
                  </a:cubicBezTo>
                  <a:cubicBezTo>
                    <a:pt x="78" y="17"/>
                    <a:pt x="77" y="17"/>
                    <a:pt x="77" y="18"/>
                  </a:cubicBezTo>
                  <a:cubicBezTo>
                    <a:pt x="77" y="19"/>
                    <a:pt x="78" y="20"/>
                    <a:pt x="80" y="20"/>
                  </a:cubicBezTo>
                  <a:cubicBezTo>
                    <a:pt x="82" y="20"/>
                    <a:pt x="83" y="19"/>
                    <a:pt x="83" y="18"/>
                  </a:cubicBezTo>
                  <a:close/>
                  <a:moveTo>
                    <a:pt x="68" y="17"/>
                  </a:moveTo>
                  <a:cubicBezTo>
                    <a:pt x="66" y="17"/>
                    <a:pt x="64" y="18"/>
                    <a:pt x="64" y="18"/>
                  </a:cubicBezTo>
                  <a:cubicBezTo>
                    <a:pt x="64" y="19"/>
                    <a:pt x="66" y="20"/>
                    <a:pt x="68" y="20"/>
                  </a:cubicBezTo>
                  <a:cubicBezTo>
                    <a:pt x="70" y="20"/>
                    <a:pt x="71" y="19"/>
                    <a:pt x="71" y="18"/>
                  </a:cubicBezTo>
                  <a:cubicBezTo>
                    <a:pt x="71" y="17"/>
                    <a:pt x="69" y="17"/>
                    <a:pt x="68" y="17"/>
                  </a:cubicBezTo>
                  <a:close/>
                  <a:moveTo>
                    <a:pt x="55" y="17"/>
                  </a:moveTo>
                  <a:cubicBezTo>
                    <a:pt x="53" y="18"/>
                    <a:pt x="52" y="18"/>
                    <a:pt x="52" y="19"/>
                  </a:cubicBezTo>
                  <a:cubicBezTo>
                    <a:pt x="52" y="20"/>
                    <a:pt x="54" y="20"/>
                    <a:pt x="56" y="20"/>
                  </a:cubicBezTo>
                  <a:cubicBezTo>
                    <a:pt x="58" y="20"/>
                    <a:pt x="59" y="19"/>
                    <a:pt x="59" y="19"/>
                  </a:cubicBezTo>
                  <a:cubicBezTo>
                    <a:pt x="59" y="18"/>
                    <a:pt x="57" y="17"/>
                    <a:pt x="55" y="17"/>
                  </a:cubicBezTo>
                  <a:close/>
                  <a:moveTo>
                    <a:pt x="43" y="18"/>
                  </a:moveTo>
                  <a:cubicBezTo>
                    <a:pt x="41" y="18"/>
                    <a:pt x="40" y="19"/>
                    <a:pt x="40" y="20"/>
                  </a:cubicBezTo>
                  <a:cubicBezTo>
                    <a:pt x="40" y="21"/>
                    <a:pt x="42" y="21"/>
                    <a:pt x="44" y="21"/>
                  </a:cubicBezTo>
                  <a:cubicBezTo>
                    <a:pt x="46" y="21"/>
                    <a:pt x="47" y="20"/>
                    <a:pt x="46" y="19"/>
                  </a:cubicBezTo>
                  <a:cubicBezTo>
                    <a:pt x="46" y="19"/>
                    <a:pt x="45" y="18"/>
                    <a:pt x="43" y="18"/>
                  </a:cubicBezTo>
                  <a:close/>
                  <a:moveTo>
                    <a:pt x="30" y="19"/>
                  </a:moveTo>
                  <a:cubicBezTo>
                    <a:pt x="29" y="20"/>
                    <a:pt x="28" y="20"/>
                    <a:pt x="28" y="21"/>
                  </a:cubicBezTo>
                  <a:cubicBezTo>
                    <a:pt x="28" y="22"/>
                    <a:pt x="30" y="22"/>
                    <a:pt x="32" y="22"/>
                  </a:cubicBezTo>
                  <a:cubicBezTo>
                    <a:pt x="34" y="22"/>
                    <a:pt x="35" y="21"/>
                    <a:pt x="34" y="20"/>
                  </a:cubicBezTo>
                  <a:cubicBezTo>
                    <a:pt x="34" y="20"/>
                    <a:pt x="32" y="19"/>
                    <a:pt x="30" y="19"/>
                  </a:cubicBezTo>
                  <a:close/>
                  <a:moveTo>
                    <a:pt x="18" y="21"/>
                  </a:moveTo>
                  <a:cubicBezTo>
                    <a:pt x="17" y="21"/>
                    <a:pt x="16" y="22"/>
                    <a:pt x="16" y="23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2" y="23"/>
                    <a:pt x="23" y="22"/>
                    <a:pt x="22" y="22"/>
                  </a:cubicBezTo>
                  <a:cubicBezTo>
                    <a:pt x="22" y="21"/>
                    <a:pt x="20" y="21"/>
                    <a:pt x="18" y="21"/>
                  </a:cubicBezTo>
                  <a:close/>
                  <a:moveTo>
                    <a:pt x="82" y="176"/>
                  </a:moveTo>
                  <a:cubicBezTo>
                    <a:pt x="80" y="176"/>
                    <a:pt x="79" y="177"/>
                    <a:pt x="79" y="177"/>
                  </a:cubicBezTo>
                  <a:cubicBezTo>
                    <a:pt x="79" y="178"/>
                    <a:pt x="80" y="179"/>
                    <a:pt x="82" y="179"/>
                  </a:cubicBezTo>
                  <a:cubicBezTo>
                    <a:pt x="84" y="178"/>
                    <a:pt x="85" y="178"/>
                    <a:pt x="85" y="177"/>
                  </a:cubicBezTo>
                  <a:cubicBezTo>
                    <a:pt x="85" y="176"/>
                    <a:pt x="84" y="176"/>
                    <a:pt x="82" y="176"/>
                  </a:cubicBezTo>
                  <a:close/>
                  <a:moveTo>
                    <a:pt x="93" y="175"/>
                  </a:moveTo>
                  <a:cubicBezTo>
                    <a:pt x="91" y="176"/>
                    <a:pt x="90" y="176"/>
                    <a:pt x="90" y="177"/>
                  </a:cubicBezTo>
                  <a:cubicBezTo>
                    <a:pt x="90" y="178"/>
                    <a:pt x="92" y="178"/>
                    <a:pt x="94" y="178"/>
                  </a:cubicBezTo>
                  <a:cubicBezTo>
                    <a:pt x="95" y="178"/>
                    <a:pt x="97" y="177"/>
                    <a:pt x="97" y="177"/>
                  </a:cubicBezTo>
                  <a:cubicBezTo>
                    <a:pt x="96" y="176"/>
                    <a:pt x="95" y="175"/>
                    <a:pt x="93" y="175"/>
                  </a:cubicBezTo>
                  <a:close/>
                  <a:moveTo>
                    <a:pt x="104" y="175"/>
                  </a:moveTo>
                  <a:cubicBezTo>
                    <a:pt x="102" y="175"/>
                    <a:pt x="101" y="175"/>
                    <a:pt x="101" y="176"/>
                  </a:cubicBezTo>
                  <a:cubicBezTo>
                    <a:pt x="102" y="177"/>
                    <a:pt x="103" y="177"/>
                    <a:pt x="105" y="177"/>
                  </a:cubicBezTo>
                  <a:cubicBezTo>
                    <a:pt x="107" y="177"/>
                    <a:pt x="108" y="176"/>
                    <a:pt x="108" y="176"/>
                  </a:cubicBezTo>
                  <a:cubicBezTo>
                    <a:pt x="108" y="175"/>
                    <a:pt x="106" y="174"/>
                    <a:pt x="104" y="175"/>
                  </a:cubicBezTo>
                  <a:close/>
                  <a:moveTo>
                    <a:pt x="115" y="174"/>
                  </a:moveTo>
                  <a:cubicBezTo>
                    <a:pt x="113" y="174"/>
                    <a:pt x="112" y="175"/>
                    <a:pt x="113" y="175"/>
                  </a:cubicBezTo>
                  <a:cubicBezTo>
                    <a:pt x="113" y="176"/>
                    <a:pt x="115" y="176"/>
                    <a:pt x="117" y="176"/>
                  </a:cubicBezTo>
                  <a:cubicBezTo>
                    <a:pt x="118" y="176"/>
                    <a:pt x="119" y="175"/>
                    <a:pt x="119" y="175"/>
                  </a:cubicBezTo>
                  <a:cubicBezTo>
                    <a:pt x="119" y="174"/>
                    <a:pt x="117" y="173"/>
                    <a:pt x="115" y="174"/>
                  </a:cubicBezTo>
                  <a:close/>
                  <a:moveTo>
                    <a:pt x="126" y="172"/>
                  </a:moveTo>
                  <a:cubicBezTo>
                    <a:pt x="124" y="173"/>
                    <a:pt x="123" y="173"/>
                    <a:pt x="124" y="174"/>
                  </a:cubicBezTo>
                  <a:cubicBezTo>
                    <a:pt x="124" y="175"/>
                    <a:pt x="126" y="175"/>
                    <a:pt x="128" y="175"/>
                  </a:cubicBezTo>
                  <a:cubicBezTo>
                    <a:pt x="130" y="175"/>
                    <a:pt x="131" y="174"/>
                    <a:pt x="130" y="173"/>
                  </a:cubicBezTo>
                  <a:cubicBezTo>
                    <a:pt x="130" y="173"/>
                    <a:pt x="128" y="172"/>
                    <a:pt x="126" y="172"/>
                  </a:cubicBezTo>
                  <a:close/>
                  <a:moveTo>
                    <a:pt x="137" y="171"/>
                  </a:moveTo>
                  <a:cubicBezTo>
                    <a:pt x="135" y="171"/>
                    <a:pt x="134" y="172"/>
                    <a:pt x="135" y="173"/>
                  </a:cubicBezTo>
                  <a:cubicBezTo>
                    <a:pt x="135" y="173"/>
                    <a:pt x="137" y="174"/>
                    <a:pt x="139" y="173"/>
                  </a:cubicBezTo>
                  <a:cubicBezTo>
                    <a:pt x="141" y="173"/>
                    <a:pt x="142" y="172"/>
                    <a:pt x="141" y="172"/>
                  </a:cubicBezTo>
                  <a:cubicBezTo>
                    <a:pt x="140" y="171"/>
                    <a:pt x="139" y="171"/>
                    <a:pt x="137" y="171"/>
                  </a:cubicBezTo>
                  <a:close/>
                  <a:moveTo>
                    <a:pt x="147" y="169"/>
                  </a:moveTo>
                  <a:cubicBezTo>
                    <a:pt x="146" y="170"/>
                    <a:pt x="145" y="170"/>
                    <a:pt x="146" y="171"/>
                  </a:cubicBezTo>
                  <a:cubicBezTo>
                    <a:pt x="146" y="172"/>
                    <a:pt x="148" y="172"/>
                    <a:pt x="150" y="172"/>
                  </a:cubicBezTo>
                  <a:cubicBezTo>
                    <a:pt x="151" y="171"/>
                    <a:pt x="152" y="171"/>
                    <a:pt x="152" y="170"/>
                  </a:cubicBezTo>
                  <a:cubicBezTo>
                    <a:pt x="151" y="169"/>
                    <a:pt x="149" y="169"/>
                    <a:pt x="147" y="169"/>
                  </a:cubicBezTo>
                  <a:close/>
                  <a:moveTo>
                    <a:pt x="158" y="167"/>
                  </a:moveTo>
                  <a:cubicBezTo>
                    <a:pt x="156" y="168"/>
                    <a:pt x="155" y="168"/>
                    <a:pt x="156" y="169"/>
                  </a:cubicBezTo>
                  <a:cubicBezTo>
                    <a:pt x="157" y="170"/>
                    <a:pt x="159" y="170"/>
                    <a:pt x="161" y="170"/>
                  </a:cubicBezTo>
                  <a:cubicBezTo>
                    <a:pt x="162" y="169"/>
                    <a:pt x="163" y="169"/>
                    <a:pt x="162" y="168"/>
                  </a:cubicBezTo>
                  <a:cubicBezTo>
                    <a:pt x="161" y="167"/>
                    <a:pt x="159" y="167"/>
                    <a:pt x="158" y="167"/>
                  </a:cubicBezTo>
                  <a:close/>
                  <a:moveTo>
                    <a:pt x="168" y="165"/>
                  </a:moveTo>
                  <a:cubicBezTo>
                    <a:pt x="166" y="166"/>
                    <a:pt x="166" y="166"/>
                    <a:pt x="167" y="167"/>
                  </a:cubicBezTo>
                  <a:cubicBezTo>
                    <a:pt x="167" y="168"/>
                    <a:pt x="169" y="168"/>
                    <a:pt x="171" y="167"/>
                  </a:cubicBezTo>
                  <a:cubicBezTo>
                    <a:pt x="173" y="167"/>
                    <a:pt x="173" y="166"/>
                    <a:pt x="172" y="166"/>
                  </a:cubicBezTo>
                  <a:cubicBezTo>
                    <a:pt x="172" y="165"/>
                    <a:pt x="170" y="165"/>
                    <a:pt x="168" y="165"/>
                  </a:cubicBezTo>
                  <a:close/>
                  <a:moveTo>
                    <a:pt x="178" y="163"/>
                  </a:moveTo>
                  <a:cubicBezTo>
                    <a:pt x="176" y="163"/>
                    <a:pt x="176" y="164"/>
                    <a:pt x="177" y="165"/>
                  </a:cubicBezTo>
                  <a:cubicBezTo>
                    <a:pt x="178" y="165"/>
                    <a:pt x="180" y="165"/>
                    <a:pt x="181" y="165"/>
                  </a:cubicBezTo>
                  <a:cubicBezTo>
                    <a:pt x="183" y="165"/>
                    <a:pt x="183" y="164"/>
                    <a:pt x="182" y="163"/>
                  </a:cubicBezTo>
                  <a:cubicBezTo>
                    <a:pt x="181" y="163"/>
                    <a:pt x="179" y="162"/>
                    <a:pt x="178" y="163"/>
                  </a:cubicBezTo>
                  <a:close/>
                  <a:moveTo>
                    <a:pt x="187" y="160"/>
                  </a:moveTo>
                  <a:cubicBezTo>
                    <a:pt x="186" y="161"/>
                    <a:pt x="186" y="162"/>
                    <a:pt x="187" y="162"/>
                  </a:cubicBezTo>
                  <a:cubicBezTo>
                    <a:pt x="188" y="163"/>
                    <a:pt x="190" y="163"/>
                    <a:pt x="191" y="162"/>
                  </a:cubicBezTo>
                  <a:cubicBezTo>
                    <a:pt x="193" y="162"/>
                    <a:pt x="193" y="161"/>
                    <a:pt x="192" y="161"/>
                  </a:cubicBezTo>
                  <a:cubicBezTo>
                    <a:pt x="191" y="160"/>
                    <a:pt x="189" y="160"/>
                    <a:pt x="187" y="160"/>
                  </a:cubicBezTo>
                  <a:close/>
                  <a:moveTo>
                    <a:pt x="201" y="158"/>
                  </a:moveTo>
                  <a:cubicBezTo>
                    <a:pt x="200" y="157"/>
                    <a:pt x="198" y="157"/>
                    <a:pt x="197" y="158"/>
                  </a:cubicBezTo>
                  <a:cubicBezTo>
                    <a:pt x="195" y="158"/>
                    <a:pt x="195" y="159"/>
                    <a:pt x="196" y="159"/>
                  </a:cubicBezTo>
                  <a:cubicBezTo>
                    <a:pt x="197" y="160"/>
                    <a:pt x="199" y="160"/>
                    <a:pt x="201" y="160"/>
                  </a:cubicBezTo>
                  <a:cubicBezTo>
                    <a:pt x="202" y="159"/>
                    <a:pt x="202" y="158"/>
                    <a:pt x="201" y="158"/>
                  </a:cubicBezTo>
                  <a:close/>
                  <a:moveTo>
                    <a:pt x="210" y="155"/>
                  </a:moveTo>
                  <a:cubicBezTo>
                    <a:pt x="209" y="154"/>
                    <a:pt x="207" y="154"/>
                    <a:pt x="206" y="155"/>
                  </a:cubicBezTo>
                  <a:cubicBezTo>
                    <a:pt x="204" y="155"/>
                    <a:pt x="204" y="156"/>
                    <a:pt x="205" y="157"/>
                  </a:cubicBezTo>
                  <a:cubicBezTo>
                    <a:pt x="206" y="157"/>
                    <a:pt x="208" y="157"/>
                    <a:pt x="210" y="157"/>
                  </a:cubicBezTo>
                  <a:cubicBezTo>
                    <a:pt x="211" y="156"/>
                    <a:pt x="211" y="155"/>
                    <a:pt x="210" y="155"/>
                  </a:cubicBezTo>
                  <a:close/>
                  <a:moveTo>
                    <a:pt x="219" y="152"/>
                  </a:moveTo>
                  <a:cubicBezTo>
                    <a:pt x="218" y="151"/>
                    <a:pt x="216" y="151"/>
                    <a:pt x="214" y="152"/>
                  </a:cubicBezTo>
                  <a:cubicBezTo>
                    <a:pt x="213" y="152"/>
                    <a:pt x="213" y="153"/>
                    <a:pt x="214" y="153"/>
                  </a:cubicBezTo>
                  <a:cubicBezTo>
                    <a:pt x="215" y="154"/>
                    <a:pt x="217" y="154"/>
                    <a:pt x="219" y="153"/>
                  </a:cubicBezTo>
                  <a:cubicBezTo>
                    <a:pt x="220" y="153"/>
                    <a:pt x="220" y="152"/>
                    <a:pt x="219" y="152"/>
                  </a:cubicBezTo>
                  <a:close/>
                  <a:moveTo>
                    <a:pt x="227" y="148"/>
                  </a:moveTo>
                  <a:cubicBezTo>
                    <a:pt x="226" y="148"/>
                    <a:pt x="224" y="148"/>
                    <a:pt x="222" y="148"/>
                  </a:cubicBezTo>
                  <a:cubicBezTo>
                    <a:pt x="221" y="149"/>
                    <a:pt x="221" y="150"/>
                    <a:pt x="222" y="150"/>
                  </a:cubicBezTo>
                  <a:cubicBezTo>
                    <a:pt x="224" y="151"/>
                    <a:pt x="226" y="151"/>
                    <a:pt x="227" y="150"/>
                  </a:cubicBezTo>
                  <a:cubicBezTo>
                    <a:pt x="228" y="150"/>
                    <a:pt x="228" y="149"/>
                    <a:pt x="227" y="148"/>
                  </a:cubicBezTo>
                  <a:close/>
                  <a:moveTo>
                    <a:pt x="235" y="145"/>
                  </a:moveTo>
                  <a:cubicBezTo>
                    <a:pt x="233" y="144"/>
                    <a:pt x="231" y="144"/>
                    <a:pt x="230" y="145"/>
                  </a:cubicBezTo>
                  <a:cubicBezTo>
                    <a:pt x="229" y="145"/>
                    <a:pt x="229" y="146"/>
                    <a:pt x="230" y="147"/>
                  </a:cubicBezTo>
                  <a:cubicBezTo>
                    <a:pt x="232" y="147"/>
                    <a:pt x="234" y="147"/>
                    <a:pt x="235" y="147"/>
                  </a:cubicBezTo>
                  <a:cubicBezTo>
                    <a:pt x="236" y="146"/>
                    <a:pt x="236" y="145"/>
                    <a:pt x="235" y="145"/>
                  </a:cubicBezTo>
                  <a:close/>
                  <a:moveTo>
                    <a:pt x="242" y="141"/>
                  </a:moveTo>
                  <a:cubicBezTo>
                    <a:pt x="241" y="141"/>
                    <a:pt x="239" y="141"/>
                    <a:pt x="237" y="141"/>
                  </a:cubicBezTo>
                  <a:cubicBezTo>
                    <a:pt x="236" y="142"/>
                    <a:pt x="236" y="143"/>
                    <a:pt x="238" y="143"/>
                  </a:cubicBezTo>
                  <a:cubicBezTo>
                    <a:pt x="239" y="144"/>
                    <a:pt x="241" y="143"/>
                    <a:pt x="242" y="143"/>
                  </a:cubicBezTo>
                  <a:cubicBezTo>
                    <a:pt x="244" y="142"/>
                    <a:pt x="243" y="141"/>
                    <a:pt x="242" y="141"/>
                  </a:cubicBezTo>
                  <a:close/>
                  <a:moveTo>
                    <a:pt x="249" y="137"/>
                  </a:moveTo>
                  <a:cubicBezTo>
                    <a:pt x="247" y="137"/>
                    <a:pt x="245" y="137"/>
                    <a:pt x="244" y="138"/>
                  </a:cubicBezTo>
                  <a:cubicBezTo>
                    <a:pt x="243" y="138"/>
                    <a:pt x="244" y="139"/>
                    <a:pt x="245" y="139"/>
                  </a:cubicBezTo>
                  <a:cubicBezTo>
                    <a:pt x="246" y="140"/>
                    <a:pt x="248" y="140"/>
                    <a:pt x="249" y="139"/>
                  </a:cubicBezTo>
                  <a:cubicBezTo>
                    <a:pt x="251" y="138"/>
                    <a:pt x="250" y="138"/>
                    <a:pt x="249" y="137"/>
                  </a:cubicBezTo>
                  <a:close/>
                  <a:moveTo>
                    <a:pt x="255" y="133"/>
                  </a:moveTo>
                  <a:cubicBezTo>
                    <a:pt x="254" y="133"/>
                    <a:pt x="252" y="133"/>
                    <a:pt x="251" y="134"/>
                  </a:cubicBezTo>
                  <a:cubicBezTo>
                    <a:pt x="250" y="134"/>
                    <a:pt x="250" y="135"/>
                    <a:pt x="252" y="136"/>
                  </a:cubicBezTo>
                  <a:cubicBezTo>
                    <a:pt x="253" y="136"/>
                    <a:pt x="255" y="136"/>
                    <a:pt x="256" y="135"/>
                  </a:cubicBezTo>
                  <a:cubicBezTo>
                    <a:pt x="257" y="134"/>
                    <a:pt x="257" y="134"/>
                    <a:pt x="255" y="133"/>
                  </a:cubicBezTo>
                  <a:close/>
                  <a:moveTo>
                    <a:pt x="261" y="129"/>
                  </a:moveTo>
                  <a:cubicBezTo>
                    <a:pt x="259" y="129"/>
                    <a:pt x="257" y="129"/>
                    <a:pt x="257" y="130"/>
                  </a:cubicBezTo>
                  <a:cubicBezTo>
                    <a:pt x="256" y="130"/>
                    <a:pt x="256" y="131"/>
                    <a:pt x="258" y="132"/>
                  </a:cubicBezTo>
                  <a:cubicBezTo>
                    <a:pt x="259" y="132"/>
                    <a:pt x="261" y="132"/>
                    <a:pt x="262" y="131"/>
                  </a:cubicBezTo>
                  <a:cubicBezTo>
                    <a:pt x="263" y="130"/>
                    <a:pt x="263" y="130"/>
                    <a:pt x="261" y="129"/>
                  </a:cubicBezTo>
                  <a:close/>
                  <a:moveTo>
                    <a:pt x="266" y="125"/>
                  </a:moveTo>
                  <a:cubicBezTo>
                    <a:pt x="265" y="125"/>
                    <a:pt x="263" y="125"/>
                    <a:pt x="262" y="126"/>
                  </a:cubicBezTo>
                  <a:cubicBezTo>
                    <a:pt x="261" y="126"/>
                    <a:pt x="262" y="127"/>
                    <a:pt x="263" y="127"/>
                  </a:cubicBezTo>
                  <a:cubicBezTo>
                    <a:pt x="265" y="128"/>
                    <a:pt x="267" y="127"/>
                    <a:pt x="268" y="127"/>
                  </a:cubicBezTo>
                  <a:cubicBezTo>
                    <a:pt x="268" y="126"/>
                    <a:pt x="268" y="125"/>
                    <a:pt x="266" y="125"/>
                  </a:cubicBezTo>
                  <a:close/>
                  <a:moveTo>
                    <a:pt x="271" y="121"/>
                  </a:moveTo>
                  <a:cubicBezTo>
                    <a:pt x="269" y="120"/>
                    <a:pt x="267" y="121"/>
                    <a:pt x="267" y="122"/>
                  </a:cubicBezTo>
                  <a:cubicBezTo>
                    <a:pt x="266" y="122"/>
                    <a:pt x="267" y="123"/>
                    <a:pt x="268" y="123"/>
                  </a:cubicBezTo>
                  <a:cubicBezTo>
                    <a:pt x="270" y="123"/>
                    <a:pt x="272" y="123"/>
                    <a:pt x="273" y="122"/>
                  </a:cubicBezTo>
                  <a:cubicBezTo>
                    <a:pt x="273" y="122"/>
                    <a:pt x="273" y="121"/>
                    <a:pt x="271" y="121"/>
                  </a:cubicBezTo>
                  <a:close/>
                  <a:moveTo>
                    <a:pt x="275" y="116"/>
                  </a:moveTo>
                  <a:cubicBezTo>
                    <a:pt x="274" y="116"/>
                    <a:pt x="272" y="117"/>
                    <a:pt x="271" y="117"/>
                  </a:cubicBezTo>
                  <a:cubicBezTo>
                    <a:pt x="270" y="118"/>
                    <a:pt x="271" y="119"/>
                    <a:pt x="273" y="119"/>
                  </a:cubicBezTo>
                  <a:cubicBezTo>
                    <a:pt x="275" y="119"/>
                    <a:pt x="276" y="119"/>
                    <a:pt x="277" y="118"/>
                  </a:cubicBezTo>
                  <a:cubicBezTo>
                    <a:pt x="278" y="117"/>
                    <a:pt x="277" y="117"/>
                    <a:pt x="275" y="116"/>
                  </a:cubicBezTo>
                  <a:close/>
                  <a:moveTo>
                    <a:pt x="279" y="112"/>
                  </a:moveTo>
                  <a:cubicBezTo>
                    <a:pt x="277" y="112"/>
                    <a:pt x="275" y="112"/>
                    <a:pt x="275" y="113"/>
                  </a:cubicBezTo>
                  <a:cubicBezTo>
                    <a:pt x="274" y="114"/>
                    <a:pt x="275" y="114"/>
                    <a:pt x="277" y="114"/>
                  </a:cubicBezTo>
                  <a:cubicBezTo>
                    <a:pt x="279" y="115"/>
                    <a:pt x="280" y="114"/>
                    <a:pt x="281" y="114"/>
                  </a:cubicBezTo>
                  <a:cubicBezTo>
                    <a:pt x="282" y="113"/>
                    <a:pt x="281" y="112"/>
                    <a:pt x="279" y="112"/>
                  </a:cubicBezTo>
                  <a:close/>
                  <a:moveTo>
                    <a:pt x="282" y="107"/>
                  </a:moveTo>
                  <a:cubicBezTo>
                    <a:pt x="280" y="107"/>
                    <a:pt x="278" y="108"/>
                    <a:pt x="278" y="108"/>
                  </a:cubicBezTo>
                  <a:cubicBezTo>
                    <a:pt x="278" y="109"/>
                    <a:pt x="279" y="110"/>
                    <a:pt x="280" y="110"/>
                  </a:cubicBezTo>
                  <a:cubicBezTo>
                    <a:pt x="282" y="110"/>
                    <a:pt x="284" y="110"/>
                    <a:pt x="284" y="109"/>
                  </a:cubicBezTo>
                  <a:cubicBezTo>
                    <a:pt x="285" y="108"/>
                    <a:pt x="284" y="108"/>
                    <a:pt x="282" y="107"/>
                  </a:cubicBezTo>
                  <a:close/>
                  <a:moveTo>
                    <a:pt x="281" y="104"/>
                  </a:moveTo>
                  <a:cubicBezTo>
                    <a:pt x="280" y="105"/>
                    <a:pt x="281" y="105"/>
                    <a:pt x="283" y="106"/>
                  </a:cubicBezTo>
                  <a:cubicBezTo>
                    <a:pt x="285" y="106"/>
                    <a:pt x="287" y="105"/>
                    <a:pt x="287" y="104"/>
                  </a:cubicBezTo>
                  <a:cubicBezTo>
                    <a:pt x="287" y="104"/>
                    <a:pt x="286" y="103"/>
                    <a:pt x="284" y="103"/>
                  </a:cubicBezTo>
                  <a:cubicBezTo>
                    <a:pt x="283" y="103"/>
                    <a:pt x="281" y="103"/>
                    <a:pt x="281" y="104"/>
                  </a:cubicBezTo>
                  <a:close/>
                  <a:moveTo>
                    <a:pt x="286" y="98"/>
                  </a:moveTo>
                  <a:cubicBezTo>
                    <a:pt x="285" y="98"/>
                    <a:pt x="283" y="99"/>
                    <a:pt x="283" y="100"/>
                  </a:cubicBezTo>
                  <a:cubicBezTo>
                    <a:pt x="282" y="100"/>
                    <a:pt x="284" y="101"/>
                    <a:pt x="285" y="101"/>
                  </a:cubicBezTo>
                  <a:cubicBezTo>
                    <a:pt x="287" y="101"/>
                    <a:pt x="289" y="101"/>
                    <a:pt x="289" y="100"/>
                  </a:cubicBezTo>
                  <a:cubicBezTo>
                    <a:pt x="289" y="99"/>
                    <a:pt x="288" y="98"/>
                    <a:pt x="286" y="98"/>
                  </a:cubicBezTo>
                  <a:close/>
                  <a:moveTo>
                    <a:pt x="288" y="94"/>
                  </a:moveTo>
                  <a:cubicBezTo>
                    <a:pt x="286" y="94"/>
                    <a:pt x="284" y="94"/>
                    <a:pt x="284" y="95"/>
                  </a:cubicBezTo>
                  <a:cubicBezTo>
                    <a:pt x="284" y="96"/>
                    <a:pt x="285" y="96"/>
                    <a:pt x="287" y="96"/>
                  </a:cubicBezTo>
                  <a:cubicBezTo>
                    <a:pt x="289" y="96"/>
                    <a:pt x="290" y="96"/>
                    <a:pt x="291" y="95"/>
                  </a:cubicBezTo>
                  <a:cubicBezTo>
                    <a:pt x="291" y="94"/>
                    <a:pt x="289" y="94"/>
                    <a:pt x="288" y="94"/>
                  </a:cubicBezTo>
                  <a:close/>
                  <a:moveTo>
                    <a:pt x="288" y="89"/>
                  </a:moveTo>
                  <a:cubicBezTo>
                    <a:pt x="287" y="89"/>
                    <a:pt x="285" y="90"/>
                    <a:pt x="285" y="90"/>
                  </a:cubicBezTo>
                  <a:cubicBezTo>
                    <a:pt x="285" y="91"/>
                    <a:pt x="286" y="92"/>
                    <a:pt x="288" y="92"/>
                  </a:cubicBezTo>
                  <a:cubicBezTo>
                    <a:pt x="290" y="92"/>
                    <a:pt x="291" y="91"/>
                    <a:pt x="292" y="90"/>
                  </a:cubicBezTo>
                  <a:cubicBezTo>
                    <a:pt x="292" y="90"/>
                    <a:pt x="290" y="89"/>
                    <a:pt x="288" y="89"/>
                  </a:cubicBezTo>
                  <a:close/>
                  <a:moveTo>
                    <a:pt x="289" y="85"/>
                  </a:moveTo>
                  <a:cubicBezTo>
                    <a:pt x="287" y="85"/>
                    <a:pt x="285" y="85"/>
                    <a:pt x="285" y="86"/>
                  </a:cubicBezTo>
                  <a:cubicBezTo>
                    <a:pt x="285" y="87"/>
                    <a:pt x="287" y="87"/>
                    <a:pt x="289" y="87"/>
                  </a:cubicBezTo>
                  <a:cubicBezTo>
                    <a:pt x="290" y="87"/>
                    <a:pt x="292" y="86"/>
                    <a:pt x="292" y="86"/>
                  </a:cubicBezTo>
                  <a:cubicBezTo>
                    <a:pt x="292" y="85"/>
                    <a:pt x="290" y="84"/>
                    <a:pt x="289" y="85"/>
                  </a:cubicBezTo>
                  <a:close/>
                  <a:moveTo>
                    <a:pt x="285" y="81"/>
                  </a:moveTo>
                  <a:cubicBezTo>
                    <a:pt x="285" y="82"/>
                    <a:pt x="287" y="83"/>
                    <a:pt x="288" y="83"/>
                  </a:cubicBezTo>
                  <a:cubicBezTo>
                    <a:pt x="290" y="82"/>
                    <a:pt x="292" y="82"/>
                    <a:pt x="292" y="81"/>
                  </a:cubicBezTo>
                  <a:cubicBezTo>
                    <a:pt x="291" y="80"/>
                    <a:pt x="290" y="80"/>
                    <a:pt x="288" y="80"/>
                  </a:cubicBezTo>
                  <a:cubicBezTo>
                    <a:pt x="286" y="80"/>
                    <a:pt x="285" y="81"/>
                    <a:pt x="285" y="81"/>
                  </a:cubicBezTo>
                  <a:close/>
                  <a:moveTo>
                    <a:pt x="284" y="77"/>
                  </a:moveTo>
                  <a:cubicBezTo>
                    <a:pt x="284" y="78"/>
                    <a:pt x="286" y="78"/>
                    <a:pt x="288" y="78"/>
                  </a:cubicBezTo>
                  <a:cubicBezTo>
                    <a:pt x="290" y="78"/>
                    <a:pt x="291" y="77"/>
                    <a:pt x="291" y="76"/>
                  </a:cubicBezTo>
                  <a:cubicBezTo>
                    <a:pt x="290" y="76"/>
                    <a:pt x="289" y="75"/>
                    <a:pt x="287" y="75"/>
                  </a:cubicBezTo>
                  <a:cubicBezTo>
                    <a:pt x="285" y="75"/>
                    <a:pt x="284" y="76"/>
                    <a:pt x="284" y="77"/>
                  </a:cubicBezTo>
                  <a:close/>
                  <a:moveTo>
                    <a:pt x="285" y="71"/>
                  </a:moveTo>
                  <a:cubicBezTo>
                    <a:pt x="284" y="71"/>
                    <a:pt x="282" y="72"/>
                    <a:pt x="283" y="72"/>
                  </a:cubicBezTo>
                  <a:cubicBezTo>
                    <a:pt x="283" y="73"/>
                    <a:pt x="285" y="74"/>
                    <a:pt x="286" y="73"/>
                  </a:cubicBezTo>
                  <a:cubicBezTo>
                    <a:pt x="288" y="73"/>
                    <a:pt x="289" y="73"/>
                    <a:pt x="289" y="72"/>
                  </a:cubicBezTo>
                  <a:cubicBezTo>
                    <a:pt x="289" y="71"/>
                    <a:pt x="287" y="71"/>
                    <a:pt x="285" y="71"/>
                  </a:cubicBezTo>
                  <a:close/>
                  <a:moveTo>
                    <a:pt x="281" y="68"/>
                  </a:moveTo>
                  <a:cubicBezTo>
                    <a:pt x="281" y="69"/>
                    <a:pt x="283" y="69"/>
                    <a:pt x="285" y="69"/>
                  </a:cubicBezTo>
                  <a:cubicBezTo>
                    <a:pt x="286" y="69"/>
                    <a:pt x="287" y="68"/>
                    <a:pt x="287" y="67"/>
                  </a:cubicBezTo>
                  <a:cubicBezTo>
                    <a:pt x="287" y="67"/>
                    <a:pt x="285" y="66"/>
                    <a:pt x="283" y="66"/>
                  </a:cubicBezTo>
                  <a:cubicBezTo>
                    <a:pt x="281" y="66"/>
                    <a:pt x="280" y="67"/>
                    <a:pt x="281" y="68"/>
                  </a:cubicBezTo>
                  <a:close/>
                  <a:moveTo>
                    <a:pt x="278" y="64"/>
                  </a:moveTo>
                  <a:cubicBezTo>
                    <a:pt x="279" y="64"/>
                    <a:pt x="280" y="65"/>
                    <a:pt x="282" y="64"/>
                  </a:cubicBezTo>
                  <a:cubicBezTo>
                    <a:pt x="284" y="64"/>
                    <a:pt x="285" y="63"/>
                    <a:pt x="284" y="63"/>
                  </a:cubicBezTo>
                  <a:cubicBezTo>
                    <a:pt x="284" y="62"/>
                    <a:pt x="282" y="62"/>
                    <a:pt x="280" y="62"/>
                  </a:cubicBezTo>
                  <a:cubicBezTo>
                    <a:pt x="279" y="62"/>
                    <a:pt x="278" y="63"/>
                    <a:pt x="278" y="64"/>
                  </a:cubicBezTo>
                  <a:close/>
                  <a:moveTo>
                    <a:pt x="275" y="59"/>
                  </a:moveTo>
                  <a:cubicBezTo>
                    <a:pt x="275" y="60"/>
                    <a:pt x="277" y="60"/>
                    <a:pt x="279" y="60"/>
                  </a:cubicBezTo>
                  <a:cubicBezTo>
                    <a:pt x="281" y="60"/>
                    <a:pt x="282" y="59"/>
                    <a:pt x="281" y="58"/>
                  </a:cubicBezTo>
                  <a:cubicBezTo>
                    <a:pt x="280" y="58"/>
                    <a:pt x="279" y="57"/>
                    <a:pt x="277" y="58"/>
                  </a:cubicBezTo>
                  <a:cubicBezTo>
                    <a:pt x="275" y="58"/>
                    <a:pt x="274" y="59"/>
                    <a:pt x="275" y="59"/>
                  </a:cubicBezTo>
                  <a:close/>
                  <a:moveTo>
                    <a:pt x="271" y="55"/>
                  </a:moveTo>
                  <a:cubicBezTo>
                    <a:pt x="272" y="56"/>
                    <a:pt x="274" y="56"/>
                    <a:pt x="275" y="56"/>
                  </a:cubicBezTo>
                  <a:cubicBezTo>
                    <a:pt x="277" y="55"/>
                    <a:pt x="278" y="55"/>
                    <a:pt x="277" y="54"/>
                  </a:cubicBezTo>
                  <a:cubicBezTo>
                    <a:pt x="277" y="53"/>
                    <a:pt x="275" y="53"/>
                    <a:pt x="273" y="53"/>
                  </a:cubicBezTo>
                  <a:cubicBezTo>
                    <a:pt x="271" y="54"/>
                    <a:pt x="270" y="54"/>
                    <a:pt x="271" y="55"/>
                  </a:cubicBezTo>
                  <a:close/>
                  <a:moveTo>
                    <a:pt x="267" y="51"/>
                  </a:moveTo>
                  <a:cubicBezTo>
                    <a:pt x="268" y="52"/>
                    <a:pt x="269" y="52"/>
                    <a:pt x="271" y="51"/>
                  </a:cubicBezTo>
                  <a:cubicBezTo>
                    <a:pt x="273" y="51"/>
                    <a:pt x="273" y="50"/>
                    <a:pt x="273" y="50"/>
                  </a:cubicBezTo>
                  <a:cubicBezTo>
                    <a:pt x="272" y="49"/>
                    <a:pt x="270" y="49"/>
                    <a:pt x="268" y="49"/>
                  </a:cubicBezTo>
                  <a:cubicBezTo>
                    <a:pt x="267" y="49"/>
                    <a:pt x="266" y="50"/>
                    <a:pt x="267" y="51"/>
                  </a:cubicBezTo>
                  <a:close/>
                  <a:moveTo>
                    <a:pt x="262" y="47"/>
                  </a:moveTo>
                  <a:cubicBezTo>
                    <a:pt x="263" y="47"/>
                    <a:pt x="265" y="48"/>
                    <a:pt x="266" y="47"/>
                  </a:cubicBezTo>
                  <a:cubicBezTo>
                    <a:pt x="268" y="47"/>
                    <a:pt x="269" y="46"/>
                    <a:pt x="268" y="46"/>
                  </a:cubicBezTo>
                  <a:cubicBezTo>
                    <a:pt x="267" y="45"/>
                    <a:pt x="265" y="45"/>
                    <a:pt x="263" y="45"/>
                  </a:cubicBezTo>
                  <a:cubicBezTo>
                    <a:pt x="262" y="45"/>
                    <a:pt x="261" y="46"/>
                    <a:pt x="262" y="47"/>
                  </a:cubicBezTo>
                  <a:close/>
                  <a:moveTo>
                    <a:pt x="257" y="43"/>
                  </a:moveTo>
                  <a:cubicBezTo>
                    <a:pt x="258" y="44"/>
                    <a:pt x="260" y="44"/>
                    <a:pt x="261" y="43"/>
                  </a:cubicBezTo>
                  <a:cubicBezTo>
                    <a:pt x="263" y="43"/>
                    <a:pt x="263" y="42"/>
                    <a:pt x="262" y="42"/>
                  </a:cubicBezTo>
                  <a:cubicBezTo>
                    <a:pt x="261" y="41"/>
                    <a:pt x="259" y="41"/>
                    <a:pt x="258" y="41"/>
                  </a:cubicBezTo>
                  <a:cubicBezTo>
                    <a:pt x="256" y="41"/>
                    <a:pt x="256" y="42"/>
                    <a:pt x="257" y="43"/>
                  </a:cubicBezTo>
                  <a:close/>
                  <a:moveTo>
                    <a:pt x="255" y="39"/>
                  </a:moveTo>
                  <a:cubicBezTo>
                    <a:pt x="257" y="39"/>
                    <a:pt x="257" y="38"/>
                    <a:pt x="256" y="38"/>
                  </a:cubicBezTo>
                  <a:cubicBezTo>
                    <a:pt x="255" y="37"/>
                    <a:pt x="253" y="37"/>
                    <a:pt x="252" y="37"/>
                  </a:cubicBezTo>
                  <a:cubicBezTo>
                    <a:pt x="250" y="38"/>
                    <a:pt x="250" y="39"/>
                    <a:pt x="251" y="39"/>
                  </a:cubicBezTo>
                  <a:cubicBezTo>
                    <a:pt x="252" y="40"/>
                    <a:pt x="254" y="40"/>
                    <a:pt x="255" y="39"/>
                  </a:cubicBezTo>
                  <a:close/>
                  <a:moveTo>
                    <a:pt x="244" y="35"/>
                  </a:moveTo>
                  <a:cubicBezTo>
                    <a:pt x="245" y="36"/>
                    <a:pt x="247" y="36"/>
                    <a:pt x="249" y="36"/>
                  </a:cubicBezTo>
                  <a:cubicBezTo>
                    <a:pt x="250" y="35"/>
                    <a:pt x="251" y="34"/>
                    <a:pt x="250" y="34"/>
                  </a:cubicBezTo>
                  <a:cubicBezTo>
                    <a:pt x="249" y="33"/>
                    <a:pt x="247" y="33"/>
                    <a:pt x="245" y="34"/>
                  </a:cubicBezTo>
                  <a:cubicBezTo>
                    <a:pt x="244" y="34"/>
                    <a:pt x="243" y="35"/>
                    <a:pt x="244" y="35"/>
                  </a:cubicBezTo>
                  <a:close/>
                  <a:moveTo>
                    <a:pt x="238" y="32"/>
                  </a:moveTo>
                  <a:cubicBezTo>
                    <a:pt x="239" y="33"/>
                    <a:pt x="241" y="33"/>
                    <a:pt x="242" y="32"/>
                  </a:cubicBezTo>
                  <a:cubicBezTo>
                    <a:pt x="244" y="32"/>
                    <a:pt x="244" y="31"/>
                    <a:pt x="243" y="30"/>
                  </a:cubicBezTo>
                  <a:cubicBezTo>
                    <a:pt x="241" y="30"/>
                    <a:pt x="239" y="30"/>
                    <a:pt x="238" y="30"/>
                  </a:cubicBezTo>
                  <a:cubicBezTo>
                    <a:pt x="237" y="31"/>
                    <a:pt x="236" y="31"/>
                    <a:pt x="238" y="32"/>
                  </a:cubicBezTo>
                  <a:close/>
                  <a:moveTo>
                    <a:pt x="230" y="29"/>
                  </a:moveTo>
                  <a:cubicBezTo>
                    <a:pt x="231" y="29"/>
                    <a:pt x="234" y="29"/>
                    <a:pt x="235" y="29"/>
                  </a:cubicBezTo>
                  <a:cubicBezTo>
                    <a:pt x="236" y="28"/>
                    <a:pt x="236" y="27"/>
                    <a:pt x="235" y="27"/>
                  </a:cubicBezTo>
                  <a:cubicBezTo>
                    <a:pt x="234" y="26"/>
                    <a:pt x="232" y="26"/>
                    <a:pt x="231" y="27"/>
                  </a:cubicBezTo>
                  <a:cubicBezTo>
                    <a:pt x="229" y="27"/>
                    <a:pt x="229" y="28"/>
                    <a:pt x="230" y="29"/>
                  </a:cubicBezTo>
                  <a:close/>
                  <a:moveTo>
                    <a:pt x="223" y="25"/>
                  </a:moveTo>
                  <a:cubicBezTo>
                    <a:pt x="224" y="26"/>
                    <a:pt x="226" y="26"/>
                    <a:pt x="227" y="25"/>
                  </a:cubicBezTo>
                  <a:cubicBezTo>
                    <a:pt x="228" y="25"/>
                    <a:pt x="228" y="24"/>
                    <a:pt x="227" y="24"/>
                  </a:cubicBezTo>
                  <a:cubicBezTo>
                    <a:pt x="226" y="23"/>
                    <a:pt x="224" y="23"/>
                    <a:pt x="223" y="24"/>
                  </a:cubicBezTo>
                  <a:cubicBezTo>
                    <a:pt x="221" y="24"/>
                    <a:pt x="221" y="25"/>
                    <a:pt x="223" y="25"/>
                  </a:cubicBezTo>
                  <a:close/>
                  <a:moveTo>
                    <a:pt x="214" y="22"/>
                  </a:moveTo>
                  <a:cubicBezTo>
                    <a:pt x="216" y="23"/>
                    <a:pt x="218" y="23"/>
                    <a:pt x="219" y="22"/>
                  </a:cubicBezTo>
                  <a:cubicBezTo>
                    <a:pt x="220" y="22"/>
                    <a:pt x="220" y="21"/>
                    <a:pt x="219" y="20"/>
                  </a:cubicBezTo>
                  <a:cubicBezTo>
                    <a:pt x="217" y="20"/>
                    <a:pt x="215" y="20"/>
                    <a:pt x="214" y="21"/>
                  </a:cubicBezTo>
                  <a:cubicBezTo>
                    <a:pt x="213" y="21"/>
                    <a:pt x="213" y="22"/>
                    <a:pt x="214" y="22"/>
                  </a:cubicBezTo>
                  <a:close/>
                  <a:moveTo>
                    <a:pt x="206" y="20"/>
                  </a:moveTo>
                  <a:cubicBezTo>
                    <a:pt x="207" y="20"/>
                    <a:pt x="209" y="20"/>
                    <a:pt x="210" y="19"/>
                  </a:cubicBezTo>
                  <a:cubicBezTo>
                    <a:pt x="212" y="19"/>
                    <a:pt x="211" y="18"/>
                    <a:pt x="210" y="18"/>
                  </a:cubicBezTo>
                  <a:cubicBezTo>
                    <a:pt x="209" y="17"/>
                    <a:pt x="206" y="17"/>
                    <a:pt x="205" y="18"/>
                  </a:cubicBezTo>
                  <a:cubicBezTo>
                    <a:pt x="204" y="18"/>
                    <a:pt x="204" y="19"/>
                    <a:pt x="206" y="20"/>
                  </a:cubicBezTo>
                  <a:close/>
                  <a:moveTo>
                    <a:pt x="197" y="17"/>
                  </a:moveTo>
                  <a:cubicBezTo>
                    <a:pt x="198" y="17"/>
                    <a:pt x="200" y="17"/>
                    <a:pt x="201" y="17"/>
                  </a:cubicBezTo>
                  <a:cubicBezTo>
                    <a:pt x="203" y="16"/>
                    <a:pt x="202" y="15"/>
                    <a:pt x="201" y="15"/>
                  </a:cubicBezTo>
                  <a:cubicBezTo>
                    <a:pt x="199" y="14"/>
                    <a:pt x="197" y="15"/>
                    <a:pt x="196" y="15"/>
                  </a:cubicBezTo>
                  <a:cubicBezTo>
                    <a:pt x="195" y="16"/>
                    <a:pt x="195" y="17"/>
                    <a:pt x="197" y="17"/>
                  </a:cubicBezTo>
                  <a:close/>
                  <a:moveTo>
                    <a:pt x="188" y="15"/>
                  </a:moveTo>
                  <a:cubicBezTo>
                    <a:pt x="189" y="15"/>
                    <a:pt x="191" y="15"/>
                    <a:pt x="192" y="14"/>
                  </a:cubicBezTo>
                  <a:cubicBezTo>
                    <a:pt x="193" y="14"/>
                    <a:pt x="193" y="13"/>
                    <a:pt x="191" y="12"/>
                  </a:cubicBezTo>
                  <a:cubicBezTo>
                    <a:pt x="190" y="12"/>
                    <a:pt x="188" y="12"/>
                    <a:pt x="187" y="13"/>
                  </a:cubicBezTo>
                  <a:cubicBezTo>
                    <a:pt x="186" y="13"/>
                    <a:pt x="186" y="14"/>
                    <a:pt x="188" y="15"/>
                  </a:cubicBezTo>
                  <a:close/>
                  <a:moveTo>
                    <a:pt x="178" y="12"/>
                  </a:moveTo>
                  <a:cubicBezTo>
                    <a:pt x="180" y="13"/>
                    <a:pt x="182" y="13"/>
                    <a:pt x="183" y="12"/>
                  </a:cubicBezTo>
                  <a:cubicBezTo>
                    <a:pt x="183" y="11"/>
                    <a:pt x="183" y="10"/>
                    <a:pt x="181" y="10"/>
                  </a:cubicBezTo>
                  <a:cubicBezTo>
                    <a:pt x="180" y="10"/>
                    <a:pt x="178" y="10"/>
                    <a:pt x="177" y="11"/>
                  </a:cubicBezTo>
                  <a:cubicBezTo>
                    <a:pt x="176" y="11"/>
                    <a:pt x="177" y="12"/>
                    <a:pt x="178" y="12"/>
                  </a:cubicBezTo>
                  <a:close/>
                  <a:moveTo>
                    <a:pt x="168" y="10"/>
                  </a:moveTo>
                  <a:cubicBezTo>
                    <a:pt x="170" y="11"/>
                    <a:pt x="172" y="10"/>
                    <a:pt x="173" y="10"/>
                  </a:cubicBezTo>
                  <a:cubicBezTo>
                    <a:pt x="173" y="9"/>
                    <a:pt x="173" y="8"/>
                    <a:pt x="171" y="8"/>
                  </a:cubicBezTo>
                  <a:cubicBezTo>
                    <a:pt x="170" y="8"/>
                    <a:pt x="168" y="8"/>
                    <a:pt x="167" y="9"/>
                  </a:cubicBezTo>
                  <a:cubicBezTo>
                    <a:pt x="166" y="9"/>
                    <a:pt x="167" y="10"/>
                    <a:pt x="168" y="10"/>
                  </a:cubicBezTo>
                  <a:close/>
                  <a:moveTo>
                    <a:pt x="158" y="9"/>
                  </a:moveTo>
                  <a:cubicBezTo>
                    <a:pt x="160" y="9"/>
                    <a:pt x="162" y="9"/>
                    <a:pt x="162" y="8"/>
                  </a:cubicBezTo>
                  <a:cubicBezTo>
                    <a:pt x="163" y="7"/>
                    <a:pt x="162" y="6"/>
                    <a:pt x="161" y="6"/>
                  </a:cubicBezTo>
                  <a:cubicBezTo>
                    <a:pt x="159" y="6"/>
                    <a:pt x="157" y="6"/>
                    <a:pt x="156" y="7"/>
                  </a:cubicBezTo>
                  <a:cubicBezTo>
                    <a:pt x="156" y="8"/>
                    <a:pt x="156" y="8"/>
                    <a:pt x="158" y="9"/>
                  </a:cubicBezTo>
                  <a:close/>
                  <a:moveTo>
                    <a:pt x="148" y="7"/>
                  </a:moveTo>
                  <a:cubicBezTo>
                    <a:pt x="149" y="7"/>
                    <a:pt x="151" y="7"/>
                    <a:pt x="152" y="6"/>
                  </a:cubicBezTo>
                  <a:cubicBezTo>
                    <a:pt x="153" y="6"/>
                    <a:pt x="152" y="5"/>
                    <a:pt x="150" y="5"/>
                  </a:cubicBezTo>
                  <a:cubicBezTo>
                    <a:pt x="148" y="4"/>
                    <a:pt x="146" y="5"/>
                    <a:pt x="146" y="5"/>
                  </a:cubicBezTo>
                  <a:cubicBezTo>
                    <a:pt x="145" y="6"/>
                    <a:pt x="146" y="7"/>
                    <a:pt x="148" y="7"/>
                  </a:cubicBezTo>
                  <a:close/>
                  <a:moveTo>
                    <a:pt x="137" y="6"/>
                  </a:moveTo>
                  <a:cubicBezTo>
                    <a:pt x="139" y="6"/>
                    <a:pt x="141" y="5"/>
                    <a:pt x="141" y="5"/>
                  </a:cubicBezTo>
                  <a:cubicBezTo>
                    <a:pt x="142" y="4"/>
                    <a:pt x="141" y="3"/>
                    <a:pt x="139" y="3"/>
                  </a:cubicBezTo>
                  <a:cubicBezTo>
                    <a:pt x="137" y="3"/>
                    <a:pt x="136" y="3"/>
                    <a:pt x="135" y="4"/>
                  </a:cubicBezTo>
                  <a:cubicBezTo>
                    <a:pt x="134" y="5"/>
                    <a:pt x="135" y="6"/>
                    <a:pt x="137" y="6"/>
                  </a:cubicBezTo>
                  <a:close/>
                  <a:moveTo>
                    <a:pt x="126" y="5"/>
                  </a:moveTo>
                  <a:cubicBezTo>
                    <a:pt x="128" y="5"/>
                    <a:pt x="130" y="4"/>
                    <a:pt x="130" y="4"/>
                  </a:cubicBezTo>
                  <a:cubicBezTo>
                    <a:pt x="131" y="3"/>
                    <a:pt x="130" y="2"/>
                    <a:pt x="128" y="2"/>
                  </a:cubicBezTo>
                  <a:cubicBezTo>
                    <a:pt x="126" y="2"/>
                    <a:pt x="125" y="2"/>
                    <a:pt x="124" y="3"/>
                  </a:cubicBezTo>
                  <a:cubicBezTo>
                    <a:pt x="124" y="4"/>
                    <a:pt x="125" y="4"/>
                    <a:pt x="126" y="5"/>
                  </a:cubicBezTo>
                  <a:close/>
                  <a:moveTo>
                    <a:pt x="119" y="3"/>
                  </a:moveTo>
                  <a:cubicBezTo>
                    <a:pt x="120" y="2"/>
                    <a:pt x="119" y="1"/>
                    <a:pt x="117" y="1"/>
                  </a:cubicBezTo>
                  <a:cubicBezTo>
                    <a:pt x="115" y="1"/>
                    <a:pt x="113" y="1"/>
                    <a:pt x="113" y="2"/>
                  </a:cubicBezTo>
                  <a:cubicBezTo>
                    <a:pt x="113" y="3"/>
                    <a:pt x="114" y="4"/>
                    <a:pt x="115" y="4"/>
                  </a:cubicBezTo>
                  <a:cubicBezTo>
                    <a:pt x="117" y="4"/>
                    <a:pt x="119" y="3"/>
                    <a:pt x="119" y="3"/>
                  </a:cubicBezTo>
                  <a:close/>
                  <a:moveTo>
                    <a:pt x="104" y="3"/>
                  </a:moveTo>
                  <a:cubicBezTo>
                    <a:pt x="106" y="3"/>
                    <a:pt x="108" y="3"/>
                    <a:pt x="108" y="2"/>
                  </a:cubicBezTo>
                  <a:cubicBezTo>
                    <a:pt x="108" y="1"/>
                    <a:pt x="107" y="1"/>
                    <a:pt x="105" y="0"/>
                  </a:cubicBezTo>
                  <a:cubicBezTo>
                    <a:pt x="104" y="0"/>
                    <a:pt x="102" y="1"/>
                    <a:pt x="102" y="2"/>
                  </a:cubicBezTo>
                  <a:cubicBezTo>
                    <a:pt x="101" y="2"/>
                    <a:pt x="103" y="3"/>
                    <a:pt x="104" y="3"/>
                  </a:cubicBezTo>
                  <a:close/>
                  <a:moveTo>
                    <a:pt x="93" y="3"/>
                  </a:moveTo>
                  <a:cubicBezTo>
                    <a:pt x="95" y="3"/>
                    <a:pt x="97" y="2"/>
                    <a:pt x="97" y="1"/>
                  </a:cubicBezTo>
                  <a:cubicBezTo>
                    <a:pt x="97" y="1"/>
                    <a:pt x="96" y="0"/>
                    <a:pt x="94" y="0"/>
                  </a:cubicBezTo>
                  <a:cubicBezTo>
                    <a:pt x="92" y="0"/>
                    <a:pt x="91" y="1"/>
                    <a:pt x="90" y="1"/>
                  </a:cubicBezTo>
                  <a:cubicBezTo>
                    <a:pt x="90" y="2"/>
                    <a:pt x="91" y="3"/>
                    <a:pt x="93" y="3"/>
                  </a:cubicBezTo>
                  <a:close/>
                  <a:moveTo>
                    <a:pt x="82" y="2"/>
                  </a:moveTo>
                  <a:cubicBezTo>
                    <a:pt x="84" y="2"/>
                    <a:pt x="85" y="2"/>
                    <a:pt x="85" y="1"/>
                  </a:cubicBezTo>
                  <a:cubicBezTo>
                    <a:pt x="86" y="0"/>
                    <a:pt x="84" y="0"/>
                    <a:pt x="82" y="0"/>
                  </a:cubicBezTo>
                  <a:cubicBezTo>
                    <a:pt x="81" y="0"/>
                    <a:pt x="79" y="0"/>
                    <a:pt x="79" y="1"/>
                  </a:cubicBezTo>
                  <a:cubicBezTo>
                    <a:pt x="79" y="2"/>
                    <a:pt x="80" y="2"/>
                    <a:pt x="82" y="2"/>
                  </a:cubicBezTo>
                  <a:close/>
                  <a:moveTo>
                    <a:pt x="71" y="0"/>
                  </a:moveTo>
                  <a:cubicBezTo>
                    <a:pt x="69" y="0"/>
                    <a:pt x="68" y="1"/>
                    <a:pt x="68" y="1"/>
                  </a:cubicBezTo>
                  <a:cubicBezTo>
                    <a:pt x="68" y="2"/>
                    <a:pt x="69" y="3"/>
                    <a:pt x="71" y="3"/>
                  </a:cubicBezTo>
                  <a:cubicBezTo>
                    <a:pt x="73" y="3"/>
                    <a:pt x="74" y="2"/>
                    <a:pt x="74" y="1"/>
                  </a:cubicBezTo>
                  <a:cubicBezTo>
                    <a:pt x="74" y="0"/>
                    <a:pt x="73" y="0"/>
                    <a:pt x="71" y="0"/>
                  </a:cubicBezTo>
                  <a:close/>
                  <a:moveTo>
                    <a:pt x="59" y="0"/>
                  </a:moveTo>
                  <a:cubicBezTo>
                    <a:pt x="57" y="0"/>
                    <a:pt x="56" y="1"/>
                    <a:pt x="56" y="2"/>
                  </a:cubicBezTo>
                  <a:cubicBezTo>
                    <a:pt x="56" y="2"/>
                    <a:pt x="58" y="3"/>
                    <a:pt x="60" y="3"/>
                  </a:cubicBezTo>
                  <a:cubicBezTo>
                    <a:pt x="61" y="3"/>
                    <a:pt x="63" y="2"/>
                    <a:pt x="63" y="1"/>
                  </a:cubicBezTo>
                  <a:cubicBezTo>
                    <a:pt x="63" y="1"/>
                    <a:pt x="61" y="0"/>
                    <a:pt x="59" y="0"/>
                  </a:cubicBezTo>
                  <a:close/>
                  <a:moveTo>
                    <a:pt x="48" y="1"/>
                  </a:moveTo>
                  <a:cubicBezTo>
                    <a:pt x="46" y="1"/>
                    <a:pt x="45" y="2"/>
                    <a:pt x="45" y="2"/>
                  </a:cubicBezTo>
                  <a:cubicBezTo>
                    <a:pt x="45" y="3"/>
                    <a:pt x="47" y="3"/>
                    <a:pt x="48" y="3"/>
                  </a:cubicBezTo>
                  <a:cubicBezTo>
                    <a:pt x="50" y="3"/>
                    <a:pt x="51" y="3"/>
                    <a:pt x="51" y="2"/>
                  </a:cubicBezTo>
                  <a:cubicBezTo>
                    <a:pt x="51" y="1"/>
                    <a:pt x="49" y="1"/>
                    <a:pt x="48" y="1"/>
                  </a:cubicBezTo>
                  <a:close/>
                  <a:moveTo>
                    <a:pt x="36" y="2"/>
                  </a:moveTo>
                  <a:cubicBezTo>
                    <a:pt x="34" y="2"/>
                    <a:pt x="33" y="2"/>
                    <a:pt x="33" y="3"/>
                  </a:cubicBezTo>
                  <a:cubicBezTo>
                    <a:pt x="34" y="4"/>
                    <a:pt x="35" y="4"/>
                    <a:pt x="37" y="4"/>
                  </a:cubicBezTo>
                  <a:cubicBezTo>
                    <a:pt x="39" y="4"/>
                    <a:pt x="40" y="3"/>
                    <a:pt x="40" y="3"/>
                  </a:cubicBezTo>
                  <a:cubicBezTo>
                    <a:pt x="40" y="2"/>
                    <a:pt x="38" y="1"/>
                    <a:pt x="36" y="2"/>
                  </a:cubicBezTo>
                  <a:close/>
                  <a:moveTo>
                    <a:pt x="29" y="4"/>
                  </a:moveTo>
                  <a:cubicBezTo>
                    <a:pt x="28" y="3"/>
                    <a:pt x="27" y="2"/>
                    <a:pt x="25" y="3"/>
                  </a:cubicBezTo>
                  <a:cubicBezTo>
                    <a:pt x="23" y="3"/>
                    <a:pt x="22" y="4"/>
                    <a:pt x="22" y="4"/>
                  </a:cubicBezTo>
                  <a:cubicBezTo>
                    <a:pt x="23" y="5"/>
                    <a:pt x="24" y="5"/>
                    <a:pt x="26" y="5"/>
                  </a:cubicBezTo>
                  <a:cubicBezTo>
                    <a:pt x="28" y="5"/>
                    <a:pt x="29" y="4"/>
                    <a:pt x="29" y="4"/>
                  </a:cubicBezTo>
                  <a:close/>
                  <a:moveTo>
                    <a:pt x="18" y="5"/>
                  </a:moveTo>
                  <a:cubicBezTo>
                    <a:pt x="17" y="4"/>
                    <a:pt x="15" y="4"/>
                    <a:pt x="14" y="4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2" y="6"/>
                    <a:pt x="13" y="7"/>
                    <a:pt x="15" y="6"/>
                  </a:cubicBezTo>
                  <a:cubicBezTo>
                    <a:pt x="17" y="6"/>
                    <a:pt x="18" y="5"/>
                    <a:pt x="18" y="5"/>
                  </a:cubicBezTo>
                  <a:close/>
                  <a:moveTo>
                    <a:pt x="2" y="5"/>
                  </a:moveTo>
                  <a:cubicBezTo>
                    <a:pt x="1" y="6"/>
                    <a:pt x="0" y="6"/>
                    <a:pt x="0" y="7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6" y="6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Line 53"/>
            <p:cNvSpPr>
              <a:spLocks noChangeShapeType="1"/>
            </p:cNvSpPr>
            <p:nvPr/>
          </p:nvSpPr>
          <p:spPr bwMode="auto">
            <a:xfrm>
              <a:off x="0" y="520"/>
              <a:ext cx="316" cy="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54"/>
            <p:cNvSpPr>
              <a:spLocks noChangeArrowheads="1"/>
            </p:cNvSpPr>
            <p:nvPr/>
          </p:nvSpPr>
          <p:spPr bwMode="auto">
            <a:xfrm>
              <a:off x="2436" y="256"/>
              <a:ext cx="312" cy="132"/>
            </a:xfrm>
            <a:custGeom>
              <a:avLst/>
              <a:gdLst>
                <a:gd name="T0" fmla="*/ 0 w 222"/>
                <a:gd name="T1" fmla="*/ 94 h 94"/>
                <a:gd name="T2" fmla="*/ 142 w 222"/>
                <a:gd name="T3" fmla="*/ 68 h 94"/>
                <a:gd name="T4" fmla="*/ 222 w 222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" h="94">
                  <a:moveTo>
                    <a:pt x="0" y="94"/>
                  </a:moveTo>
                  <a:cubicBezTo>
                    <a:pt x="54" y="93"/>
                    <a:pt x="103" y="83"/>
                    <a:pt x="142" y="68"/>
                  </a:cubicBezTo>
                  <a:cubicBezTo>
                    <a:pt x="187" y="51"/>
                    <a:pt x="217" y="27"/>
                    <a:pt x="222" y="0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55"/>
            <p:cNvSpPr>
              <a:spLocks noChangeArrowheads="1"/>
            </p:cNvSpPr>
            <p:nvPr/>
          </p:nvSpPr>
          <p:spPr bwMode="auto">
            <a:xfrm>
              <a:off x="2304" y="111"/>
              <a:ext cx="451" cy="149"/>
            </a:xfrm>
            <a:custGeom>
              <a:avLst/>
              <a:gdLst>
                <a:gd name="T0" fmla="*/ 0 w 321"/>
                <a:gd name="T1" fmla="*/ 9 h 106"/>
                <a:gd name="T2" fmla="*/ 107 w 321"/>
                <a:gd name="T3" fmla="*/ 0 h 106"/>
                <a:gd name="T4" fmla="*/ 107 w 321"/>
                <a:gd name="T5" fmla="*/ 0 h 106"/>
                <a:gd name="T6" fmla="*/ 262 w 321"/>
                <a:gd name="T7" fmla="*/ 32 h 106"/>
                <a:gd name="T8" fmla="*/ 316 w 321"/>
                <a:gd name="T9" fmla="*/ 103 h 106"/>
                <a:gd name="T10" fmla="*/ 315 w 321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106">
                  <a:moveTo>
                    <a:pt x="0" y="9"/>
                  </a:moveTo>
                  <a:cubicBezTo>
                    <a:pt x="33" y="3"/>
                    <a:pt x="6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70" y="1"/>
                    <a:pt x="225" y="14"/>
                    <a:pt x="262" y="32"/>
                  </a:cubicBezTo>
                  <a:cubicBezTo>
                    <a:pt x="300" y="51"/>
                    <a:pt x="321" y="76"/>
                    <a:pt x="316" y="103"/>
                  </a:cubicBezTo>
                  <a:cubicBezTo>
                    <a:pt x="316" y="104"/>
                    <a:pt x="315" y="105"/>
                    <a:pt x="315" y="106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00" name="Group 57"/>
            <p:cNvGrpSpPr>
              <a:grpSpLocks/>
            </p:cNvGrpSpPr>
            <p:nvPr/>
          </p:nvGrpSpPr>
          <p:grpSpPr bwMode="auto">
            <a:xfrm>
              <a:off x="2355" y="243"/>
              <a:ext cx="395" cy="308"/>
              <a:chOff x="0" y="0"/>
              <a:chExt cx="395" cy="308"/>
            </a:xfrm>
          </p:grpSpPr>
          <p:sp>
            <p:nvSpPr>
              <p:cNvPr id="6201" name="Freeform 57"/>
              <p:cNvSpPr>
                <a:spLocks noChangeArrowheads="1"/>
              </p:cNvSpPr>
              <p:nvPr/>
            </p:nvSpPr>
            <p:spPr bwMode="auto">
              <a:xfrm>
                <a:off x="67" y="0"/>
                <a:ext cx="328" cy="204"/>
              </a:xfrm>
              <a:custGeom>
                <a:avLst/>
                <a:gdLst>
                  <a:gd name="T0" fmla="*/ 232 w 233"/>
                  <a:gd name="T1" fmla="*/ 9 h 145"/>
                  <a:gd name="T2" fmla="*/ 233 w 233"/>
                  <a:gd name="T3" fmla="*/ 0 h 145"/>
                  <a:gd name="T4" fmla="*/ 233 w 233"/>
                  <a:gd name="T5" fmla="*/ 42 h 145"/>
                  <a:gd name="T6" fmla="*/ 233 w 233"/>
                  <a:gd name="T7" fmla="*/ 51 h 145"/>
                  <a:gd name="T8" fmla="*/ 153 w 233"/>
                  <a:gd name="T9" fmla="*/ 119 h 145"/>
                  <a:gd name="T10" fmla="*/ 0 w 233"/>
                  <a:gd name="T11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145">
                    <a:moveTo>
                      <a:pt x="232" y="9"/>
                    </a:moveTo>
                    <a:cubicBezTo>
                      <a:pt x="232" y="6"/>
                      <a:pt x="233" y="3"/>
                      <a:pt x="233" y="0"/>
                    </a:cubicBezTo>
                    <a:cubicBezTo>
                      <a:pt x="233" y="14"/>
                      <a:pt x="233" y="28"/>
                      <a:pt x="233" y="42"/>
                    </a:cubicBezTo>
                    <a:cubicBezTo>
                      <a:pt x="233" y="45"/>
                      <a:pt x="233" y="48"/>
                      <a:pt x="233" y="51"/>
                    </a:cubicBezTo>
                    <a:cubicBezTo>
                      <a:pt x="228" y="78"/>
                      <a:pt x="198" y="102"/>
                      <a:pt x="153" y="119"/>
                    </a:cubicBezTo>
                    <a:cubicBezTo>
                      <a:pt x="112" y="135"/>
                      <a:pt x="57" y="145"/>
                      <a:pt x="0" y="145"/>
                    </a:cubicBezTo>
                  </a:path>
                </a:pathLst>
              </a:custGeom>
              <a:noFill/>
              <a:ln w="17463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2" name="Freeform 58"/>
              <p:cNvSpPr>
                <a:spLocks noChangeArrowheads="1"/>
              </p:cNvSpPr>
              <p:nvPr/>
            </p:nvSpPr>
            <p:spPr bwMode="auto">
              <a:xfrm>
                <a:off x="0" y="204"/>
                <a:ext cx="67" cy="104"/>
              </a:xfrm>
              <a:custGeom>
                <a:avLst/>
                <a:gdLst>
                  <a:gd name="T0" fmla="*/ 0 w 48"/>
                  <a:gd name="T1" fmla="*/ 74 h 74"/>
                  <a:gd name="T2" fmla="*/ 48 w 48"/>
                  <a:gd name="T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74">
                    <a:moveTo>
                      <a:pt x="0" y="74"/>
                    </a:moveTo>
                    <a:cubicBezTo>
                      <a:pt x="21" y="52"/>
                      <a:pt x="38" y="27"/>
                      <a:pt x="48" y="0"/>
                    </a:cubicBezTo>
                  </a:path>
                </a:pathLst>
              </a:custGeom>
              <a:noFill/>
              <a:ln w="17463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03" name="Freeform 59"/>
            <p:cNvSpPr>
              <a:spLocks noChangeArrowheads="1"/>
            </p:cNvSpPr>
            <p:nvPr/>
          </p:nvSpPr>
          <p:spPr bwMode="auto">
            <a:xfrm>
              <a:off x="1702" y="316"/>
              <a:ext cx="729" cy="308"/>
            </a:xfrm>
            <a:custGeom>
              <a:avLst/>
              <a:gdLst>
                <a:gd name="T0" fmla="*/ 518 w 518"/>
                <a:gd name="T1" fmla="*/ 0 h 219"/>
                <a:gd name="T2" fmla="*/ 517 w 518"/>
                <a:gd name="T3" fmla="*/ 25 h 219"/>
                <a:gd name="T4" fmla="*/ 430 w 518"/>
                <a:gd name="T5" fmla="*/ 163 h 219"/>
                <a:gd name="T6" fmla="*/ 243 w 518"/>
                <a:gd name="T7" fmla="*/ 217 h 219"/>
                <a:gd name="T8" fmla="*/ 67 w 518"/>
                <a:gd name="T9" fmla="*/ 156 h 219"/>
                <a:gd name="T10" fmla="*/ 3 w 518"/>
                <a:gd name="T11" fmla="*/ 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19">
                  <a:moveTo>
                    <a:pt x="518" y="0"/>
                  </a:moveTo>
                  <a:cubicBezTo>
                    <a:pt x="518" y="8"/>
                    <a:pt x="518" y="16"/>
                    <a:pt x="517" y="25"/>
                  </a:cubicBezTo>
                  <a:cubicBezTo>
                    <a:pt x="513" y="79"/>
                    <a:pt x="480" y="128"/>
                    <a:pt x="430" y="163"/>
                  </a:cubicBezTo>
                  <a:cubicBezTo>
                    <a:pt x="381" y="198"/>
                    <a:pt x="314" y="219"/>
                    <a:pt x="243" y="217"/>
                  </a:cubicBezTo>
                  <a:cubicBezTo>
                    <a:pt x="172" y="216"/>
                    <a:pt x="110" y="193"/>
                    <a:pt x="67" y="156"/>
                  </a:cubicBezTo>
                  <a:cubicBezTo>
                    <a:pt x="24" y="120"/>
                    <a:pt x="0" y="71"/>
                    <a:pt x="3" y="17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60"/>
            <p:cNvSpPr>
              <a:spLocks noChangeArrowheads="1"/>
            </p:cNvSpPr>
            <p:nvPr/>
          </p:nvSpPr>
          <p:spPr bwMode="auto">
            <a:xfrm>
              <a:off x="2303" y="125"/>
              <a:ext cx="130" cy="322"/>
            </a:xfrm>
            <a:custGeom>
              <a:avLst/>
              <a:gdLst>
                <a:gd name="T0" fmla="*/ 85 w 93"/>
                <a:gd name="T1" fmla="*/ 229 h 229"/>
                <a:gd name="T2" fmla="*/ 93 w 93"/>
                <a:gd name="T3" fmla="*/ 190 h 229"/>
                <a:gd name="T4" fmla="*/ 93 w 93"/>
                <a:gd name="T5" fmla="*/ 165 h 229"/>
                <a:gd name="T6" fmla="*/ 91 w 93"/>
                <a:gd name="T7" fmla="*/ 136 h 229"/>
                <a:gd name="T8" fmla="*/ 91 w 93"/>
                <a:gd name="T9" fmla="*/ 136 h 229"/>
                <a:gd name="T10" fmla="*/ 27 w 93"/>
                <a:gd name="T11" fmla="*/ 19 h 229"/>
                <a:gd name="T12" fmla="*/ 0 w 93"/>
                <a:gd name="T1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29">
                  <a:moveTo>
                    <a:pt x="85" y="229"/>
                  </a:moveTo>
                  <a:cubicBezTo>
                    <a:pt x="90" y="216"/>
                    <a:pt x="92" y="204"/>
                    <a:pt x="93" y="190"/>
                  </a:cubicBezTo>
                  <a:cubicBezTo>
                    <a:pt x="93" y="182"/>
                    <a:pt x="93" y="173"/>
                    <a:pt x="93" y="165"/>
                  </a:cubicBezTo>
                  <a:cubicBezTo>
                    <a:pt x="92" y="155"/>
                    <a:pt x="91" y="145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7" y="91"/>
                    <a:pt x="64" y="50"/>
                    <a:pt x="27" y="19"/>
                  </a:cubicBezTo>
                  <a:cubicBezTo>
                    <a:pt x="19" y="12"/>
                    <a:pt x="10" y="6"/>
                    <a:pt x="0" y="0"/>
                  </a:cubicBezTo>
                </a:path>
              </a:pathLst>
            </a:custGeom>
            <a:noFill/>
            <a:ln w="174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61"/>
            <p:cNvSpPr>
              <a:spLocks noEditPoints="1" noChangeArrowheads="1"/>
            </p:cNvSpPr>
            <p:nvPr/>
          </p:nvSpPr>
          <p:spPr bwMode="auto">
            <a:xfrm>
              <a:off x="1473" y="107"/>
              <a:ext cx="379" cy="265"/>
            </a:xfrm>
            <a:custGeom>
              <a:avLst/>
              <a:gdLst>
                <a:gd name="T0" fmla="*/ 199 w 270"/>
                <a:gd name="T1" fmla="*/ 2 h 189"/>
                <a:gd name="T2" fmla="*/ 38 w 270"/>
                <a:gd name="T3" fmla="*/ 136 h 189"/>
                <a:gd name="T4" fmla="*/ 46 w 270"/>
                <a:gd name="T5" fmla="*/ 139 h 189"/>
                <a:gd name="T6" fmla="*/ 53 w 270"/>
                <a:gd name="T7" fmla="*/ 145 h 189"/>
                <a:gd name="T8" fmla="*/ 53 w 270"/>
                <a:gd name="T9" fmla="*/ 145 h 189"/>
                <a:gd name="T10" fmla="*/ 56 w 270"/>
                <a:gd name="T11" fmla="*/ 149 h 189"/>
                <a:gd name="T12" fmla="*/ 66 w 270"/>
                <a:gd name="T13" fmla="*/ 152 h 189"/>
                <a:gd name="T14" fmla="*/ 75 w 270"/>
                <a:gd name="T15" fmla="*/ 154 h 189"/>
                <a:gd name="T16" fmla="*/ 90 w 270"/>
                <a:gd name="T17" fmla="*/ 157 h 189"/>
                <a:gd name="T18" fmla="*/ 90 w 270"/>
                <a:gd name="T19" fmla="*/ 157 h 189"/>
                <a:gd name="T20" fmla="*/ 102 w 270"/>
                <a:gd name="T21" fmla="*/ 161 h 189"/>
                <a:gd name="T22" fmla="*/ 109 w 270"/>
                <a:gd name="T23" fmla="*/ 164 h 189"/>
                <a:gd name="T24" fmla="*/ 119 w 270"/>
                <a:gd name="T25" fmla="*/ 165 h 189"/>
                <a:gd name="T26" fmla="*/ 135 w 270"/>
                <a:gd name="T27" fmla="*/ 166 h 189"/>
                <a:gd name="T28" fmla="*/ 135 w 270"/>
                <a:gd name="T29" fmla="*/ 166 h 189"/>
                <a:gd name="T30" fmla="*/ 145 w 270"/>
                <a:gd name="T31" fmla="*/ 170 h 189"/>
                <a:gd name="T32" fmla="*/ 158 w 270"/>
                <a:gd name="T33" fmla="*/ 171 h 189"/>
                <a:gd name="T34" fmla="*/ 244 w 270"/>
                <a:gd name="T35" fmla="*/ 22 h 189"/>
                <a:gd name="T36" fmla="*/ 231 w 270"/>
                <a:gd name="T37" fmla="*/ 21 h 189"/>
                <a:gd name="T38" fmla="*/ 231 w 270"/>
                <a:gd name="T39" fmla="*/ 21 h 189"/>
                <a:gd name="T40" fmla="*/ 225 w 270"/>
                <a:gd name="T41" fmla="*/ 20 h 189"/>
                <a:gd name="T42" fmla="*/ 208 w 270"/>
                <a:gd name="T43" fmla="*/ 21 h 189"/>
                <a:gd name="T44" fmla="*/ 1 w 270"/>
                <a:gd name="T45" fmla="*/ 150 h 189"/>
                <a:gd name="T46" fmla="*/ 14 w 270"/>
                <a:gd name="T47" fmla="*/ 152 h 189"/>
                <a:gd name="T48" fmla="*/ 14 w 270"/>
                <a:gd name="T49" fmla="*/ 152 h 189"/>
                <a:gd name="T50" fmla="*/ 20 w 270"/>
                <a:gd name="T51" fmla="*/ 158 h 189"/>
                <a:gd name="T52" fmla="*/ 24 w 270"/>
                <a:gd name="T53" fmla="*/ 161 h 189"/>
                <a:gd name="T54" fmla="*/ 32 w 270"/>
                <a:gd name="T55" fmla="*/ 163 h 189"/>
                <a:gd name="T56" fmla="*/ 46 w 270"/>
                <a:gd name="T57" fmla="*/ 166 h 189"/>
                <a:gd name="T58" fmla="*/ 46 w 270"/>
                <a:gd name="T59" fmla="*/ 166 h 189"/>
                <a:gd name="T60" fmla="*/ 55 w 270"/>
                <a:gd name="T61" fmla="*/ 171 h 189"/>
                <a:gd name="T62" fmla="*/ 60 w 270"/>
                <a:gd name="T63" fmla="*/ 174 h 189"/>
                <a:gd name="T64" fmla="*/ 69 w 270"/>
                <a:gd name="T65" fmla="*/ 175 h 189"/>
                <a:gd name="T66" fmla="*/ 84 w 270"/>
                <a:gd name="T67" fmla="*/ 177 h 189"/>
                <a:gd name="T68" fmla="*/ 84 w 270"/>
                <a:gd name="T69" fmla="*/ 177 h 189"/>
                <a:gd name="T70" fmla="*/ 96 w 270"/>
                <a:gd name="T71" fmla="*/ 181 h 189"/>
                <a:gd name="T72" fmla="*/ 103 w 270"/>
                <a:gd name="T73" fmla="*/ 183 h 189"/>
                <a:gd name="T74" fmla="*/ 112 w 270"/>
                <a:gd name="T75" fmla="*/ 183 h 189"/>
                <a:gd name="T76" fmla="*/ 128 w 270"/>
                <a:gd name="T77" fmla="*/ 184 h 189"/>
                <a:gd name="T78" fmla="*/ 128 w 270"/>
                <a:gd name="T79" fmla="*/ 184 h 189"/>
                <a:gd name="T80" fmla="*/ 142 w 270"/>
                <a:gd name="T81" fmla="*/ 187 h 189"/>
                <a:gd name="T82" fmla="*/ 153 w 270"/>
                <a:gd name="T83" fmla="*/ 187 h 189"/>
                <a:gd name="T84" fmla="*/ 159 w 270"/>
                <a:gd name="T85" fmla="*/ 188 h 189"/>
                <a:gd name="T86" fmla="*/ 268 w 270"/>
                <a:gd name="T87" fmla="*/ 4 h 189"/>
                <a:gd name="T88" fmla="*/ 268 w 270"/>
                <a:gd name="T89" fmla="*/ 4 h 189"/>
                <a:gd name="T90" fmla="*/ 258 w 270"/>
                <a:gd name="T91" fmla="*/ 4 h 189"/>
                <a:gd name="T92" fmla="*/ 243 w 270"/>
                <a:gd name="T93" fmla="*/ 4 h 189"/>
                <a:gd name="T94" fmla="*/ 232 w 270"/>
                <a:gd name="T95" fmla="*/ 1 h 189"/>
                <a:gd name="T96" fmla="*/ 223 w 270"/>
                <a:gd name="T97" fmla="*/ 2 h 189"/>
                <a:gd name="T98" fmla="*/ 223 w 270"/>
                <a:gd name="T99" fmla="*/ 2 h 189"/>
                <a:gd name="T100" fmla="*/ 207 w 270"/>
                <a:gd name="T101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" h="189">
                  <a:moveTo>
                    <a:pt x="195" y="0"/>
                  </a:moveTo>
                  <a:cubicBezTo>
                    <a:pt x="193" y="0"/>
                    <a:pt x="192" y="1"/>
                    <a:pt x="192" y="2"/>
                  </a:cubicBezTo>
                  <a:cubicBezTo>
                    <a:pt x="192" y="3"/>
                    <a:pt x="193" y="3"/>
                    <a:pt x="195" y="3"/>
                  </a:cubicBezTo>
                  <a:cubicBezTo>
                    <a:pt x="197" y="3"/>
                    <a:pt x="199" y="2"/>
                    <a:pt x="199" y="2"/>
                  </a:cubicBezTo>
                  <a:cubicBezTo>
                    <a:pt x="199" y="1"/>
                    <a:pt x="197" y="0"/>
                    <a:pt x="195" y="0"/>
                  </a:cubicBezTo>
                  <a:close/>
                  <a:moveTo>
                    <a:pt x="34" y="134"/>
                  </a:moveTo>
                  <a:cubicBezTo>
                    <a:pt x="33" y="135"/>
                    <a:pt x="32" y="135"/>
                    <a:pt x="33" y="136"/>
                  </a:cubicBezTo>
                  <a:cubicBezTo>
                    <a:pt x="34" y="137"/>
                    <a:pt x="36" y="137"/>
                    <a:pt x="38" y="136"/>
                  </a:cubicBezTo>
                  <a:cubicBezTo>
                    <a:pt x="39" y="136"/>
                    <a:pt x="40" y="135"/>
                    <a:pt x="39" y="135"/>
                  </a:cubicBezTo>
                  <a:cubicBezTo>
                    <a:pt x="38" y="134"/>
                    <a:pt x="36" y="134"/>
                    <a:pt x="34" y="134"/>
                  </a:cubicBezTo>
                  <a:close/>
                  <a:moveTo>
                    <a:pt x="45" y="141"/>
                  </a:moveTo>
                  <a:cubicBezTo>
                    <a:pt x="46" y="140"/>
                    <a:pt x="47" y="139"/>
                    <a:pt x="46" y="139"/>
                  </a:cubicBezTo>
                  <a:cubicBezTo>
                    <a:pt x="45" y="138"/>
                    <a:pt x="43" y="138"/>
                    <a:pt x="41" y="139"/>
                  </a:cubicBezTo>
                  <a:cubicBezTo>
                    <a:pt x="39" y="139"/>
                    <a:pt x="39" y="140"/>
                    <a:pt x="40" y="140"/>
                  </a:cubicBezTo>
                  <a:cubicBezTo>
                    <a:pt x="41" y="141"/>
                    <a:pt x="43" y="141"/>
                    <a:pt x="45" y="141"/>
                  </a:cubicBezTo>
                  <a:close/>
                  <a:moveTo>
                    <a:pt x="53" y="145"/>
                  </a:moveTo>
                  <a:cubicBezTo>
                    <a:pt x="54" y="144"/>
                    <a:pt x="54" y="143"/>
                    <a:pt x="53" y="143"/>
                  </a:cubicBezTo>
                  <a:cubicBezTo>
                    <a:pt x="52" y="142"/>
                    <a:pt x="50" y="142"/>
                    <a:pt x="48" y="143"/>
                  </a:cubicBezTo>
                  <a:cubicBezTo>
                    <a:pt x="47" y="143"/>
                    <a:pt x="47" y="144"/>
                    <a:pt x="48" y="145"/>
                  </a:cubicBezTo>
                  <a:cubicBezTo>
                    <a:pt x="49" y="145"/>
                    <a:pt x="51" y="145"/>
                    <a:pt x="53" y="145"/>
                  </a:cubicBezTo>
                  <a:close/>
                  <a:moveTo>
                    <a:pt x="61" y="149"/>
                  </a:moveTo>
                  <a:cubicBezTo>
                    <a:pt x="63" y="148"/>
                    <a:pt x="63" y="147"/>
                    <a:pt x="62" y="147"/>
                  </a:cubicBezTo>
                  <a:cubicBezTo>
                    <a:pt x="60" y="146"/>
                    <a:pt x="58" y="146"/>
                    <a:pt x="57" y="147"/>
                  </a:cubicBezTo>
                  <a:cubicBezTo>
                    <a:pt x="55" y="147"/>
                    <a:pt x="55" y="148"/>
                    <a:pt x="56" y="149"/>
                  </a:cubicBezTo>
                  <a:cubicBezTo>
                    <a:pt x="58" y="149"/>
                    <a:pt x="60" y="149"/>
                    <a:pt x="61" y="149"/>
                  </a:cubicBezTo>
                  <a:close/>
                  <a:moveTo>
                    <a:pt x="70" y="150"/>
                  </a:moveTo>
                  <a:cubicBezTo>
                    <a:pt x="69" y="150"/>
                    <a:pt x="67" y="150"/>
                    <a:pt x="66" y="150"/>
                  </a:cubicBezTo>
                  <a:cubicBezTo>
                    <a:pt x="64" y="151"/>
                    <a:pt x="64" y="152"/>
                    <a:pt x="66" y="152"/>
                  </a:cubicBezTo>
                  <a:cubicBezTo>
                    <a:pt x="67" y="153"/>
                    <a:pt x="69" y="153"/>
                    <a:pt x="71" y="152"/>
                  </a:cubicBezTo>
                  <a:cubicBezTo>
                    <a:pt x="72" y="152"/>
                    <a:pt x="72" y="151"/>
                    <a:pt x="70" y="150"/>
                  </a:cubicBezTo>
                  <a:close/>
                  <a:moveTo>
                    <a:pt x="80" y="154"/>
                  </a:moveTo>
                  <a:cubicBezTo>
                    <a:pt x="79" y="153"/>
                    <a:pt x="76" y="153"/>
                    <a:pt x="75" y="154"/>
                  </a:cubicBezTo>
                  <a:cubicBezTo>
                    <a:pt x="74" y="154"/>
                    <a:pt x="74" y="155"/>
                    <a:pt x="76" y="156"/>
                  </a:cubicBezTo>
                  <a:cubicBezTo>
                    <a:pt x="77" y="156"/>
                    <a:pt x="79" y="156"/>
                    <a:pt x="80" y="156"/>
                  </a:cubicBezTo>
                  <a:cubicBezTo>
                    <a:pt x="82" y="155"/>
                    <a:pt x="81" y="154"/>
                    <a:pt x="80" y="154"/>
                  </a:cubicBezTo>
                  <a:close/>
                  <a:moveTo>
                    <a:pt x="90" y="157"/>
                  </a:moveTo>
                  <a:cubicBezTo>
                    <a:pt x="89" y="156"/>
                    <a:pt x="86" y="156"/>
                    <a:pt x="85" y="157"/>
                  </a:cubicBezTo>
                  <a:cubicBezTo>
                    <a:pt x="84" y="158"/>
                    <a:pt x="85" y="159"/>
                    <a:pt x="86" y="159"/>
                  </a:cubicBezTo>
                  <a:cubicBezTo>
                    <a:pt x="88" y="159"/>
                    <a:pt x="90" y="159"/>
                    <a:pt x="91" y="159"/>
                  </a:cubicBezTo>
                  <a:cubicBezTo>
                    <a:pt x="92" y="158"/>
                    <a:pt x="92" y="157"/>
                    <a:pt x="90" y="157"/>
                  </a:cubicBezTo>
                  <a:close/>
                  <a:moveTo>
                    <a:pt x="101" y="159"/>
                  </a:moveTo>
                  <a:cubicBezTo>
                    <a:pt x="99" y="159"/>
                    <a:pt x="97" y="159"/>
                    <a:pt x="96" y="160"/>
                  </a:cubicBezTo>
                  <a:cubicBezTo>
                    <a:pt x="95" y="161"/>
                    <a:pt x="95" y="161"/>
                    <a:pt x="97" y="162"/>
                  </a:cubicBezTo>
                  <a:cubicBezTo>
                    <a:pt x="99" y="162"/>
                    <a:pt x="101" y="162"/>
                    <a:pt x="102" y="161"/>
                  </a:cubicBezTo>
                  <a:cubicBezTo>
                    <a:pt x="103" y="161"/>
                    <a:pt x="102" y="160"/>
                    <a:pt x="101" y="159"/>
                  </a:cubicBezTo>
                  <a:close/>
                  <a:moveTo>
                    <a:pt x="112" y="162"/>
                  </a:moveTo>
                  <a:cubicBezTo>
                    <a:pt x="110" y="161"/>
                    <a:pt x="108" y="162"/>
                    <a:pt x="107" y="162"/>
                  </a:cubicBezTo>
                  <a:cubicBezTo>
                    <a:pt x="106" y="163"/>
                    <a:pt x="107" y="164"/>
                    <a:pt x="109" y="164"/>
                  </a:cubicBezTo>
                  <a:cubicBezTo>
                    <a:pt x="110" y="165"/>
                    <a:pt x="112" y="164"/>
                    <a:pt x="113" y="164"/>
                  </a:cubicBezTo>
                  <a:cubicBezTo>
                    <a:pt x="114" y="163"/>
                    <a:pt x="113" y="162"/>
                    <a:pt x="112" y="162"/>
                  </a:cubicBezTo>
                  <a:close/>
                  <a:moveTo>
                    <a:pt x="123" y="164"/>
                  </a:moveTo>
                  <a:cubicBezTo>
                    <a:pt x="122" y="164"/>
                    <a:pt x="120" y="164"/>
                    <a:pt x="119" y="165"/>
                  </a:cubicBezTo>
                  <a:cubicBezTo>
                    <a:pt x="118" y="165"/>
                    <a:pt x="119" y="166"/>
                    <a:pt x="121" y="166"/>
                  </a:cubicBezTo>
                  <a:cubicBezTo>
                    <a:pt x="122" y="167"/>
                    <a:pt x="124" y="166"/>
                    <a:pt x="125" y="166"/>
                  </a:cubicBezTo>
                  <a:cubicBezTo>
                    <a:pt x="126" y="165"/>
                    <a:pt x="125" y="164"/>
                    <a:pt x="123" y="164"/>
                  </a:cubicBezTo>
                  <a:close/>
                  <a:moveTo>
                    <a:pt x="135" y="166"/>
                  </a:moveTo>
                  <a:cubicBezTo>
                    <a:pt x="133" y="165"/>
                    <a:pt x="131" y="166"/>
                    <a:pt x="131" y="167"/>
                  </a:cubicBezTo>
                  <a:cubicBezTo>
                    <a:pt x="130" y="167"/>
                    <a:pt x="131" y="168"/>
                    <a:pt x="133" y="168"/>
                  </a:cubicBezTo>
                  <a:cubicBezTo>
                    <a:pt x="135" y="168"/>
                    <a:pt x="137" y="168"/>
                    <a:pt x="137" y="167"/>
                  </a:cubicBezTo>
                  <a:cubicBezTo>
                    <a:pt x="138" y="167"/>
                    <a:pt x="137" y="166"/>
                    <a:pt x="135" y="166"/>
                  </a:cubicBezTo>
                  <a:close/>
                  <a:moveTo>
                    <a:pt x="150" y="169"/>
                  </a:moveTo>
                  <a:cubicBezTo>
                    <a:pt x="150" y="168"/>
                    <a:pt x="149" y="167"/>
                    <a:pt x="147" y="167"/>
                  </a:cubicBezTo>
                  <a:cubicBezTo>
                    <a:pt x="145" y="167"/>
                    <a:pt x="144" y="167"/>
                    <a:pt x="143" y="168"/>
                  </a:cubicBezTo>
                  <a:cubicBezTo>
                    <a:pt x="143" y="169"/>
                    <a:pt x="144" y="170"/>
                    <a:pt x="145" y="170"/>
                  </a:cubicBezTo>
                  <a:cubicBezTo>
                    <a:pt x="147" y="170"/>
                    <a:pt x="149" y="169"/>
                    <a:pt x="150" y="169"/>
                  </a:cubicBezTo>
                  <a:close/>
                  <a:moveTo>
                    <a:pt x="160" y="168"/>
                  </a:moveTo>
                  <a:cubicBezTo>
                    <a:pt x="158" y="168"/>
                    <a:pt x="156" y="168"/>
                    <a:pt x="156" y="169"/>
                  </a:cubicBezTo>
                  <a:cubicBezTo>
                    <a:pt x="155" y="170"/>
                    <a:pt x="156" y="171"/>
                    <a:pt x="158" y="171"/>
                  </a:cubicBezTo>
                  <a:cubicBezTo>
                    <a:pt x="160" y="171"/>
                    <a:pt x="162" y="170"/>
                    <a:pt x="162" y="170"/>
                  </a:cubicBezTo>
                  <a:cubicBezTo>
                    <a:pt x="163" y="169"/>
                    <a:pt x="162" y="168"/>
                    <a:pt x="160" y="168"/>
                  </a:cubicBezTo>
                  <a:close/>
                  <a:moveTo>
                    <a:pt x="248" y="21"/>
                  </a:moveTo>
                  <a:cubicBezTo>
                    <a:pt x="246" y="20"/>
                    <a:pt x="244" y="21"/>
                    <a:pt x="244" y="22"/>
                  </a:cubicBezTo>
                  <a:cubicBezTo>
                    <a:pt x="243" y="22"/>
                    <a:pt x="244" y="23"/>
                    <a:pt x="246" y="23"/>
                  </a:cubicBezTo>
                  <a:cubicBezTo>
                    <a:pt x="248" y="23"/>
                    <a:pt x="250" y="23"/>
                    <a:pt x="250" y="22"/>
                  </a:cubicBezTo>
                  <a:cubicBezTo>
                    <a:pt x="251" y="21"/>
                    <a:pt x="250" y="21"/>
                    <a:pt x="248" y="21"/>
                  </a:cubicBezTo>
                  <a:close/>
                  <a:moveTo>
                    <a:pt x="231" y="21"/>
                  </a:moveTo>
                  <a:cubicBezTo>
                    <a:pt x="230" y="21"/>
                    <a:pt x="232" y="22"/>
                    <a:pt x="234" y="22"/>
                  </a:cubicBezTo>
                  <a:cubicBezTo>
                    <a:pt x="235" y="22"/>
                    <a:pt x="237" y="22"/>
                    <a:pt x="238" y="21"/>
                  </a:cubicBezTo>
                  <a:cubicBezTo>
                    <a:pt x="238" y="20"/>
                    <a:pt x="237" y="20"/>
                    <a:pt x="235" y="19"/>
                  </a:cubicBezTo>
                  <a:cubicBezTo>
                    <a:pt x="233" y="19"/>
                    <a:pt x="231" y="20"/>
                    <a:pt x="231" y="21"/>
                  </a:cubicBezTo>
                  <a:close/>
                  <a:moveTo>
                    <a:pt x="222" y="19"/>
                  </a:moveTo>
                  <a:cubicBezTo>
                    <a:pt x="220" y="19"/>
                    <a:pt x="218" y="19"/>
                    <a:pt x="218" y="20"/>
                  </a:cubicBezTo>
                  <a:cubicBezTo>
                    <a:pt x="218" y="21"/>
                    <a:pt x="219" y="21"/>
                    <a:pt x="221" y="21"/>
                  </a:cubicBezTo>
                  <a:cubicBezTo>
                    <a:pt x="223" y="22"/>
                    <a:pt x="225" y="21"/>
                    <a:pt x="225" y="20"/>
                  </a:cubicBezTo>
                  <a:cubicBezTo>
                    <a:pt x="225" y="19"/>
                    <a:pt x="224" y="19"/>
                    <a:pt x="222" y="19"/>
                  </a:cubicBezTo>
                  <a:close/>
                  <a:moveTo>
                    <a:pt x="209" y="18"/>
                  </a:moveTo>
                  <a:cubicBezTo>
                    <a:pt x="207" y="18"/>
                    <a:pt x="205" y="19"/>
                    <a:pt x="205" y="20"/>
                  </a:cubicBezTo>
                  <a:cubicBezTo>
                    <a:pt x="205" y="20"/>
                    <a:pt x="206" y="21"/>
                    <a:pt x="208" y="21"/>
                  </a:cubicBezTo>
                  <a:cubicBezTo>
                    <a:pt x="210" y="21"/>
                    <a:pt x="212" y="21"/>
                    <a:pt x="212" y="20"/>
                  </a:cubicBezTo>
                  <a:cubicBezTo>
                    <a:pt x="212" y="19"/>
                    <a:pt x="211" y="18"/>
                    <a:pt x="209" y="18"/>
                  </a:cubicBezTo>
                  <a:close/>
                  <a:moveTo>
                    <a:pt x="2" y="148"/>
                  </a:moveTo>
                  <a:cubicBezTo>
                    <a:pt x="0" y="148"/>
                    <a:pt x="0" y="149"/>
                    <a:pt x="1" y="150"/>
                  </a:cubicBezTo>
                  <a:cubicBezTo>
                    <a:pt x="2" y="150"/>
                    <a:pt x="4" y="151"/>
                    <a:pt x="6" y="150"/>
                  </a:cubicBezTo>
                  <a:cubicBezTo>
                    <a:pt x="7" y="150"/>
                    <a:pt x="8" y="149"/>
                    <a:pt x="7" y="148"/>
                  </a:cubicBezTo>
                  <a:cubicBezTo>
                    <a:pt x="6" y="148"/>
                    <a:pt x="4" y="147"/>
                    <a:pt x="2" y="148"/>
                  </a:cubicBezTo>
                  <a:close/>
                  <a:moveTo>
                    <a:pt x="14" y="152"/>
                  </a:moveTo>
                  <a:cubicBezTo>
                    <a:pt x="12" y="151"/>
                    <a:pt x="10" y="151"/>
                    <a:pt x="9" y="152"/>
                  </a:cubicBezTo>
                  <a:cubicBezTo>
                    <a:pt x="7" y="152"/>
                    <a:pt x="7" y="153"/>
                    <a:pt x="8" y="154"/>
                  </a:cubicBezTo>
                  <a:cubicBezTo>
                    <a:pt x="9" y="154"/>
                    <a:pt x="11" y="154"/>
                    <a:pt x="13" y="154"/>
                  </a:cubicBezTo>
                  <a:cubicBezTo>
                    <a:pt x="14" y="154"/>
                    <a:pt x="15" y="153"/>
                    <a:pt x="14" y="152"/>
                  </a:cubicBezTo>
                  <a:close/>
                  <a:moveTo>
                    <a:pt x="21" y="156"/>
                  </a:moveTo>
                  <a:cubicBezTo>
                    <a:pt x="20" y="155"/>
                    <a:pt x="17" y="155"/>
                    <a:pt x="16" y="156"/>
                  </a:cubicBezTo>
                  <a:cubicBezTo>
                    <a:pt x="15" y="156"/>
                    <a:pt x="14" y="157"/>
                    <a:pt x="16" y="158"/>
                  </a:cubicBezTo>
                  <a:cubicBezTo>
                    <a:pt x="17" y="158"/>
                    <a:pt x="19" y="158"/>
                    <a:pt x="20" y="158"/>
                  </a:cubicBezTo>
                  <a:cubicBezTo>
                    <a:pt x="22" y="157"/>
                    <a:pt x="22" y="156"/>
                    <a:pt x="21" y="156"/>
                  </a:cubicBezTo>
                  <a:close/>
                  <a:moveTo>
                    <a:pt x="29" y="159"/>
                  </a:moveTo>
                  <a:cubicBezTo>
                    <a:pt x="27" y="159"/>
                    <a:pt x="25" y="159"/>
                    <a:pt x="24" y="159"/>
                  </a:cubicBezTo>
                  <a:cubicBezTo>
                    <a:pt x="22" y="160"/>
                    <a:pt x="22" y="161"/>
                    <a:pt x="24" y="161"/>
                  </a:cubicBezTo>
                  <a:cubicBezTo>
                    <a:pt x="25" y="162"/>
                    <a:pt x="27" y="162"/>
                    <a:pt x="28" y="161"/>
                  </a:cubicBezTo>
                  <a:cubicBezTo>
                    <a:pt x="30" y="161"/>
                    <a:pt x="30" y="160"/>
                    <a:pt x="29" y="159"/>
                  </a:cubicBezTo>
                  <a:close/>
                  <a:moveTo>
                    <a:pt x="37" y="163"/>
                  </a:moveTo>
                  <a:cubicBezTo>
                    <a:pt x="36" y="162"/>
                    <a:pt x="33" y="162"/>
                    <a:pt x="32" y="163"/>
                  </a:cubicBezTo>
                  <a:cubicBezTo>
                    <a:pt x="31" y="163"/>
                    <a:pt x="31" y="164"/>
                    <a:pt x="32" y="165"/>
                  </a:cubicBezTo>
                  <a:cubicBezTo>
                    <a:pt x="33" y="165"/>
                    <a:pt x="36" y="165"/>
                    <a:pt x="37" y="165"/>
                  </a:cubicBezTo>
                  <a:cubicBezTo>
                    <a:pt x="38" y="164"/>
                    <a:pt x="38" y="163"/>
                    <a:pt x="37" y="163"/>
                  </a:cubicBezTo>
                  <a:close/>
                  <a:moveTo>
                    <a:pt x="46" y="166"/>
                  </a:moveTo>
                  <a:cubicBezTo>
                    <a:pt x="44" y="165"/>
                    <a:pt x="42" y="165"/>
                    <a:pt x="41" y="166"/>
                  </a:cubicBezTo>
                  <a:cubicBezTo>
                    <a:pt x="39" y="167"/>
                    <a:pt x="40" y="167"/>
                    <a:pt x="41" y="168"/>
                  </a:cubicBezTo>
                  <a:cubicBezTo>
                    <a:pt x="42" y="168"/>
                    <a:pt x="45" y="168"/>
                    <a:pt x="46" y="168"/>
                  </a:cubicBezTo>
                  <a:cubicBezTo>
                    <a:pt x="47" y="167"/>
                    <a:pt x="47" y="166"/>
                    <a:pt x="46" y="166"/>
                  </a:cubicBezTo>
                  <a:close/>
                  <a:moveTo>
                    <a:pt x="55" y="169"/>
                  </a:moveTo>
                  <a:cubicBezTo>
                    <a:pt x="53" y="168"/>
                    <a:pt x="51" y="169"/>
                    <a:pt x="50" y="169"/>
                  </a:cubicBezTo>
                  <a:cubicBezTo>
                    <a:pt x="49" y="170"/>
                    <a:pt x="49" y="171"/>
                    <a:pt x="50" y="171"/>
                  </a:cubicBezTo>
                  <a:cubicBezTo>
                    <a:pt x="52" y="172"/>
                    <a:pt x="54" y="171"/>
                    <a:pt x="55" y="171"/>
                  </a:cubicBezTo>
                  <a:cubicBezTo>
                    <a:pt x="56" y="170"/>
                    <a:pt x="56" y="169"/>
                    <a:pt x="55" y="169"/>
                  </a:cubicBezTo>
                  <a:close/>
                  <a:moveTo>
                    <a:pt x="64" y="172"/>
                  </a:moveTo>
                  <a:cubicBezTo>
                    <a:pt x="63" y="171"/>
                    <a:pt x="60" y="171"/>
                    <a:pt x="59" y="172"/>
                  </a:cubicBezTo>
                  <a:cubicBezTo>
                    <a:pt x="58" y="173"/>
                    <a:pt x="59" y="174"/>
                    <a:pt x="60" y="174"/>
                  </a:cubicBezTo>
                  <a:cubicBezTo>
                    <a:pt x="62" y="174"/>
                    <a:pt x="64" y="174"/>
                    <a:pt x="65" y="174"/>
                  </a:cubicBezTo>
                  <a:cubicBezTo>
                    <a:pt x="66" y="173"/>
                    <a:pt x="66" y="172"/>
                    <a:pt x="64" y="172"/>
                  </a:cubicBezTo>
                  <a:close/>
                  <a:moveTo>
                    <a:pt x="74" y="174"/>
                  </a:moveTo>
                  <a:cubicBezTo>
                    <a:pt x="72" y="174"/>
                    <a:pt x="70" y="174"/>
                    <a:pt x="69" y="175"/>
                  </a:cubicBezTo>
                  <a:cubicBezTo>
                    <a:pt x="68" y="175"/>
                    <a:pt x="69" y="176"/>
                    <a:pt x="70" y="177"/>
                  </a:cubicBezTo>
                  <a:cubicBezTo>
                    <a:pt x="72" y="177"/>
                    <a:pt x="74" y="177"/>
                    <a:pt x="75" y="176"/>
                  </a:cubicBezTo>
                  <a:cubicBezTo>
                    <a:pt x="76" y="175"/>
                    <a:pt x="76" y="175"/>
                    <a:pt x="74" y="174"/>
                  </a:cubicBezTo>
                  <a:close/>
                  <a:moveTo>
                    <a:pt x="84" y="177"/>
                  </a:moveTo>
                  <a:cubicBezTo>
                    <a:pt x="83" y="176"/>
                    <a:pt x="80" y="176"/>
                    <a:pt x="79" y="177"/>
                  </a:cubicBezTo>
                  <a:cubicBezTo>
                    <a:pt x="79" y="178"/>
                    <a:pt x="79" y="179"/>
                    <a:pt x="81" y="179"/>
                  </a:cubicBezTo>
                  <a:cubicBezTo>
                    <a:pt x="82" y="179"/>
                    <a:pt x="85" y="179"/>
                    <a:pt x="85" y="178"/>
                  </a:cubicBezTo>
                  <a:cubicBezTo>
                    <a:pt x="86" y="178"/>
                    <a:pt x="86" y="177"/>
                    <a:pt x="84" y="177"/>
                  </a:cubicBezTo>
                  <a:close/>
                  <a:moveTo>
                    <a:pt x="95" y="179"/>
                  </a:moveTo>
                  <a:cubicBezTo>
                    <a:pt x="93" y="178"/>
                    <a:pt x="91" y="179"/>
                    <a:pt x="90" y="179"/>
                  </a:cubicBezTo>
                  <a:cubicBezTo>
                    <a:pt x="89" y="180"/>
                    <a:pt x="90" y="181"/>
                    <a:pt x="92" y="181"/>
                  </a:cubicBezTo>
                  <a:cubicBezTo>
                    <a:pt x="93" y="182"/>
                    <a:pt x="95" y="181"/>
                    <a:pt x="96" y="181"/>
                  </a:cubicBezTo>
                  <a:cubicBezTo>
                    <a:pt x="97" y="180"/>
                    <a:pt x="96" y="179"/>
                    <a:pt x="95" y="179"/>
                  </a:cubicBezTo>
                  <a:close/>
                  <a:moveTo>
                    <a:pt x="105" y="181"/>
                  </a:moveTo>
                  <a:cubicBezTo>
                    <a:pt x="104" y="180"/>
                    <a:pt x="102" y="181"/>
                    <a:pt x="101" y="181"/>
                  </a:cubicBezTo>
                  <a:cubicBezTo>
                    <a:pt x="100" y="182"/>
                    <a:pt x="101" y="183"/>
                    <a:pt x="103" y="183"/>
                  </a:cubicBezTo>
                  <a:cubicBezTo>
                    <a:pt x="104" y="183"/>
                    <a:pt x="106" y="183"/>
                    <a:pt x="107" y="182"/>
                  </a:cubicBezTo>
                  <a:cubicBezTo>
                    <a:pt x="108" y="182"/>
                    <a:pt x="107" y="181"/>
                    <a:pt x="105" y="181"/>
                  </a:cubicBezTo>
                  <a:close/>
                  <a:moveTo>
                    <a:pt x="116" y="182"/>
                  </a:moveTo>
                  <a:cubicBezTo>
                    <a:pt x="115" y="182"/>
                    <a:pt x="113" y="182"/>
                    <a:pt x="112" y="183"/>
                  </a:cubicBezTo>
                  <a:cubicBezTo>
                    <a:pt x="111" y="184"/>
                    <a:pt x="112" y="185"/>
                    <a:pt x="114" y="185"/>
                  </a:cubicBezTo>
                  <a:cubicBezTo>
                    <a:pt x="116" y="185"/>
                    <a:pt x="118" y="185"/>
                    <a:pt x="118" y="184"/>
                  </a:cubicBezTo>
                  <a:cubicBezTo>
                    <a:pt x="119" y="183"/>
                    <a:pt x="118" y="183"/>
                    <a:pt x="116" y="182"/>
                  </a:cubicBezTo>
                  <a:close/>
                  <a:moveTo>
                    <a:pt x="128" y="184"/>
                  </a:moveTo>
                  <a:cubicBezTo>
                    <a:pt x="126" y="184"/>
                    <a:pt x="124" y="184"/>
                    <a:pt x="123" y="185"/>
                  </a:cubicBezTo>
                  <a:cubicBezTo>
                    <a:pt x="123" y="185"/>
                    <a:pt x="124" y="186"/>
                    <a:pt x="126" y="186"/>
                  </a:cubicBezTo>
                  <a:cubicBezTo>
                    <a:pt x="127" y="187"/>
                    <a:pt x="129" y="186"/>
                    <a:pt x="130" y="185"/>
                  </a:cubicBezTo>
                  <a:cubicBezTo>
                    <a:pt x="131" y="185"/>
                    <a:pt x="130" y="184"/>
                    <a:pt x="128" y="184"/>
                  </a:cubicBezTo>
                  <a:close/>
                  <a:moveTo>
                    <a:pt x="139" y="185"/>
                  </a:moveTo>
                  <a:cubicBezTo>
                    <a:pt x="137" y="185"/>
                    <a:pt x="135" y="185"/>
                    <a:pt x="135" y="186"/>
                  </a:cubicBezTo>
                  <a:cubicBezTo>
                    <a:pt x="134" y="187"/>
                    <a:pt x="136" y="187"/>
                    <a:pt x="137" y="188"/>
                  </a:cubicBezTo>
                  <a:cubicBezTo>
                    <a:pt x="139" y="188"/>
                    <a:pt x="141" y="187"/>
                    <a:pt x="142" y="187"/>
                  </a:cubicBezTo>
                  <a:cubicBezTo>
                    <a:pt x="142" y="186"/>
                    <a:pt x="141" y="185"/>
                    <a:pt x="139" y="185"/>
                  </a:cubicBezTo>
                  <a:close/>
                  <a:moveTo>
                    <a:pt x="147" y="187"/>
                  </a:moveTo>
                  <a:cubicBezTo>
                    <a:pt x="146" y="188"/>
                    <a:pt x="147" y="188"/>
                    <a:pt x="149" y="189"/>
                  </a:cubicBezTo>
                  <a:cubicBezTo>
                    <a:pt x="151" y="189"/>
                    <a:pt x="153" y="188"/>
                    <a:pt x="153" y="187"/>
                  </a:cubicBezTo>
                  <a:cubicBezTo>
                    <a:pt x="154" y="187"/>
                    <a:pt x="153" y="186"/>
                    <a:pt x="151" y="186"/>
                  </a:cubicBezTo>
                  <a:cubicBezTo>
                    <a:pt x="149" y="186"/>
                    <a:pt x="147" y="186"/>
                    <a:pt x="147" y="187"/>
                  </a:cubicBezTo>
                  <a:close/>
                  <a:moveTo>
                    <a:pt x="162" y="187"/>
                  </a:moveTo>
                  <a:cubicBezTo>
                    <a:pt x="161" y="186"/>
                    <a:pt x="159" y="187"/>
                    <a:pt x="159" y="188"/>
                  </a:cubicBezTo>
                  <a:cubicBezTo>
                    <a:pt x="158" y="189"/>
                    <a:pt x="160" y="189"/>
                    <a:pt x="161" y="189"/>
                  </a:cubicBezTo>
                  <a:cubicBezTo>
                    <a:pt x="163" y="189"/>
                    <a:pt x="165" y="189"/>
                    <a:pt x="165" y="188"/>
                  </a:cubicBezTo>
                  <a:cubicBezTo>
                    <a:pt x="166" y="187"/>
                    <a:pt x="164" y="187"/>
                    <a:pt x="162" y="187"/>
                  </a:cubicBezTo>
                  <a:close/>
                  <a:moveTo>
                    <a:pt x="268" y="4"/>
                  </a:moveTo>
                  <a:cubicBezTo>
                    <a:pt x="266" y="4"/>
                    <a:pt x="264" y="4"/>
                    <a:pt x="263" y="5"/>
                  </a:cubicBezTo>
                  <a:cubicBezTo>
                    <a:pt x="263" y="6"/>
                    <a:pt x="264" y="6"/>
                    <a:pt x="266" y="7"/>
                  </a:cubicBezTo>
                  <a:cubicBezTo>
                    <a:pt x="267" y="7"/>
                    <a:pt x="269" y="6"/>
                    <a:pt x="270" y="6"/>
                  </a:cubicBezTo>
                  <a:cubicBezTo>
                    <a:pt x="270" y="5"/>
                    <a:pt x="269" y="4"/>
                    <a:pt x="268" y="4"/>
                  </a:cubicBezTo>
                  <a:close/>
                  <a:moveTo>
                    <a:pt x="256" y="3"/>
                  </a:moveTo>
                  <a:cubicBezTo>
                    <a:pt x="254" y="2"/>
                    <a:pt x="252" y="3"/>
                    <a:pt x="252" y="4"/>
                  </a:cubicBezTo>
                  <a:cubicBezTo>
                    <a:pt x="251" y="4"/>
                    <a:pt x="252" y="5"/>
                    <a:pt x="254" y="5"/>
                  </a:cubicBezTo>
                  <a:cubicBezTo>
                    <a:pt x="256" y="6"/>
                    <a:pt x="258" y="5"/>
                    <a:pt x="258" y="4"/>
                  </a:cubicBezTo>
                  <a:cubicBezTo>
                    <a:pt x="259" y="4"/>
                    <a:pt x="258" y="3"/>
                    <a:pt x="256" y="3"/>
                  </a:cubicBezTo>
                  <a:close/>
                  <a:moveTo>
                    <a:pt x="244" y="2"/>
                  </a:moveTo>
                  <a:cubicBezTo>
                    <a:pt x="242" y="2"/>
                    <a:pt x="240" y="2"/>
                    <a:pt x="240" y="3"/>
                  </a:cubicBezTo>
                  <a:cubicBezTo>
                    <a:pt x="239" y="4"/>
                    <a:pt x="241" y="4"/>
                    <a:pt x="243" y="4"/>
                  </a:cubicBezTo>
                  <a:cubicBezTo>
                    <a:pt x="244" y="5"/>
                    <a:pt x="246" y="4"/>
                    <a:pt x="247" y="3"/>
                  </a:cubicBezTo>
                  <a:cubicBezTo>
                    <a:pt x="247" y="3"/>
                    <a:pt x="246" y="2"/>
                    <a:pt x="244" y="2"/>
                  </a:cubicBezTo>
                  <a:close/>
                  <a:moveTo>
                    <a:pt x="235" y="2"/>
                  </a:moveTo>
                  <a:cubicBezTo>
                    <a:pt x="235" y="2"/>
                    <a:pt x="234" y="1"/>
                    <a:pt x="232" y="1"/>
                  </a:cubicBezTo>
                  <a:cubicBezTo>
                    <a:pt x="230" y="1"/>
                    <a:pt x="228" y="1"/>
                    <a:pt x="228" y="2"/>
                  </a:cubicBezTo>
                  <a:cubicBezTo>
                    <a:pt x="228" y="3"/>
                    <a:pt x="229" y="4"/>
                    <a:pt x="231" y="4"/>
                  </a:cubicBezTo>
                  <a:cubicBezTo>
                    <a:pt x="233" y="4"/>
                    <a:pt x="234" y="3"/>
                    <a:pt x="235" y="2"/>
                  </a:cubicBezTo>
                  <a:close/>
                  <a:moveTo>
                    <a:pt x="223" y="2"/>
                  </a:moveTo>
                  <a:cubicBezTo>
                    <a:pt x="223" y="1"/>
                    <a:pt x="222" y="1"/>
                    <a:pt x="220" y="0"/>
                  </a:cubicBezTo>
                  <a:cubicBezTo>
                    <a:pt x="218" y="0"/>
                    <a:pt x="216" y="1"/>
                    <a:pt x="216" y="2"/>
                  </a:cubicBezTo>
                  <a:cubicBezTo>
                    <a:pt x="216" y="3"/>
                    <a:pt x="217" y="3"/>
                    <a:pt x="219" y="3"/>
                  </a:cubicBezTo>
                  <a:cubicBezTo>
                    <a:pt x="221" y="3"/>
                    <a:pt x="223" y="3"/>
                    <a:pt x="223" y="2"/>
                  </a:cubicBezTo>
                  <a:close/>
                  <a:moveTo>
                    <a:pt x="211" y="2"/>
                  </a:moveTo>
                  <a:cubicBezTo>
                    <a:pt x="211" y="1"/>
                    <a:pt x="209" y="0"/>
                    <a:pt x="207" y="0"/>
                  </a:cubicBezTo>
                  <a:cubicBezTo>
                    <a:pt x="206" y="0"/>
                    <a:pt x="204" y="1"/>
                    <a:pt x="204" y="2"/>
                  </a:cubicBezTo>
                  <a:cubicBezTo>
                    <a:pt x="204" y="2"/>
                    <a:pt x="205" y="3"/>
                    <a:pt x="207" y="3"/>
                  </a:cubicBezTo>
                  <a:cubicBezTo>
                    <a:pt x="209" y="3"/>
                    <a:pt x="211" y="2"/>
                    <a:pt x="2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Freeform 62"/>
            <p:cNvSpPr>
              <a:spLocks noEditPoints="1" noChangeArrowheads="1"/>
            </p:cNvSpPr>
            <p:nvPr/>
          </p:nvSpPr>
          <p:spPr bwMode="auto">
            <a:xfrm>
              <a:off x="1138" y="12"/>
              <a:ext cx="585" cy="261"/>
            </a:xfrm>
            <a:custGeom>
              <a:avLst/>
              <a:gdLst>
                <a:gd name="T0" fmla="*/ 187 w 416"/>
                <a:gd name="T1" fmla="*/ 16 h 185"/>
                <a:gd name="T2" fmla="*/ 163 w 416"/>
                <a:gd name="T3" fmla="*/ 38 h 185"/>
                <a:gd name="T4" fmla="*/ 125 w 416"/>
                <a:gd name="T5" fmla="*/ 52 h 185"/>
                <a:gd name="T6" fmla="*/ 98 w 416"/>
                <a:gd name="T7" fmla="*/ 64 h 185"/>
                <a:gd name="T8" fmla="*/ 71 w 416"/>
                <a:gd name="T9" fmla="*/ 83 h 185"/>
                <a:gd name="T10" fmla="*/ 51 w 416"/>
                <a:gd name="T11" fmla="*/ 100 h 185"/>
                <a:gd name="T12" fmla="*/ 41 w 416"/>
                <a:gd name="T13" fmla="*/ 121 h 185"/>
                <a:gd name="T14" fmla="*/ 44 w 416"/>
                <a:gd name="T15" fmla="*/ 133 h 185"/>
                <a:gd name="T16" fmla="*/ 55 w 416"/>
                <a:gd name="T17" fmla="*/ 145 h 185"/>
                <a:gd name="T18" fmla="*/ 75 w 416"/>
                <a:gd name="T19" fmla="*/ 158 h 185"/>
                <a:gd name="T20" fmla="*/ 98 w 416"/>
                <a:gd name="T21" fmla="*/ 164 h 185"/>
                <a:gd name="T22" fmla="*/ 135 w 416"/>
                <a:gd name="T23" fmla="*/ 165 h 185"/>
                <a:gd name="T24" fmla="*/ 165 w 416"/>
                <a:gd name="T25" fmla="*/ 166 h 185"/>
                <a:gd name="T26" fmla="*/ 203 w 416"/>
                <a:gd name="T27" fmla="*/ 160 h 185"/>
                <a:gd name="T28" fmla="*/ 245 w 416"/>
                <a:gd name="T29" fmla="*/ 148 h 185"/>
                <a:gd name="T30" fmla="*/ 276 w 416"/>
                <a:gd name="T31" fmla="*/ 139 h 185"/>
                <a:gd name="T32" fmla="*/ 319 w 416"/>
                <a:gd name="T33" fmla="*/ 121 h 185"/>
                <a:gd name="T34" fmla="*/ 339 w 416"/>
                <a:gd name="T35" fmla="*/ 107 h 185"/>
                <a:gd name="T36" fmla="*/ 361 w 416"/>
                <a:gd name="T37" fmla="*/ 90 h 185"/>
                <a:gd name="T38" fmla="*/ 372 w 416"/>
                <a:gd name="T39" fmla="*/ 69 h 185"/>
                <a:gd name="T40" fmla="*/ 377 w 416"/>
                <a:gd name="T41" fmla="*/ 55 h 185"/>
                <a:gd name="T42" fmla="*/ 362 w 416"/>
                <a:gd name="T43" fmla="*/ 41 h 185"/>
                <a:gd name="T44" fmla="*/ 353 w 416"/>
                <a:gd name="T45" fmla="*/ 29 h 185"/>
                <a:gd name="T46" fmla="*/ 327 w 416"/>
                <a:gd name="T47" fmla="*/ 25 h 185"/>
                <a:gd name="T48" fmla="*/ 296 w 416"/>
                <a:gd name="T49" fmla="*/ 19 h 185"/>
                <a:gd name="T50" fmla="*/ 265 w 416"/>
                <a:gd name="T51" fmla="*/ 19 h 185"/>
                <a:gd name="T52" fmla="*/ 217 w 416"/>
                <a:gd name="T53" fmla="*/ 24 h 185"/>
                <a:gd name="T54" fmla="*/ 168 w 416"/>
                <a:gd name="T55" fmla="*/ 19 h 185"/>
                <a:gd name="T56" fmla="*/ 139 w 416"/>
                <a:gd name="T57" fmla="*/ 31 h 185"/>
                <a:gd name="T58" fmla="*/ 102 w 416"/>
                <a:gd name="T59" fmla="*/ 44 h 185"/>
                <a:gd name="T60" fmla="*/ 72 w 416"/>
                <a:gd name="T61" fmla="*/ 58 h 185"/>
                <a:gd name="T62" fmla="*/ 47 w 416"/>
                <a:gd name="T63" fmla="*/ 77 h 185"/>
                <a:gd name="T64" fmla="*/ 29 w 416"/>
                <a:gd name="T65" fmla="*/ 89 h 185"/>
                <a:gd name="T66" fmla="*/ 13 w 416"/>
                <a:gd name="T67" fmla="*/ 106 h 185"/>
                <a:gd name="T68" fmla="*/ 8 w 416"/>
                <a:gd name="T69" fmla="*/ 123 h 185"/>
                <a:gd name="T70" fmla="*/ 1 w 416"/>
                <a:gd name="T71" fmla="*/ 137 h 185"/>
                <a:gd name="T72" fmla="*/ 13 w 416"/>
                <a:gd name="T73" fmla="*/ 152 h 185"/>
                <a:gd name="T74" fmla="*/ 17 w 416"/>
                <a:gd name="T75" fmla="*/ 164 h 185"/>
                <a:gd name="T76" fmla="*/ 37 w 416"/>
                <a:gd name="T77" fmla="*/ 170 h 185"/>
                <a:gd name="T78" fmla="*/ 59 w 416"/>
                <a:gd name="T79" fmla="*/ 179 h 185"/>
                <a:gd name="T80" fmla="*/ 87 w 416"/>
                <a:gd name="T81" fmla="*/ 181 h 185"/>
                <a:gd name="T82" fmla="*/ 123 w 416"/>
                <a:gd name="T83" fmla="*/ 183 h 185"/>
                <a:gd name="T84" fmla="*/ 152 w 416"/>
                <a:gd name="T85" fmla="*/ 184 h 185"/>
                <a:gd name="T86" fmla="*/ 184 w 416"/>
                <a:gd name="T87" fmla="*/ 177 h 185"/>
                <a:gd name="T88" fmla="*/ 234 w 416"/>
                <a:gd name="T89" fmla="*/ 169 h 185"/>
                <a:gd name="T90" fmla="*/ 272 w 416"/>
                <a:gd name="T91" fmla="*/ 158 h 185"/>
                <a:gd name="T92" fmla="*/ 307 w 416"/>
                <a:gd name="T93" fmla="*/ 143 h 185"/>
                <a:gd name="T94" fmla="*/ 332 w 416"/>
                <a:gd name="T95" fmla="*/ 133 h 185"/>
                <a:gd name="T96" fmla="*/ 361 w 416"/>
                <a:gd name="T97" fmla="*/ 117 h 185"/>
                <a:gd name="T98" fmla="*/ 382 w 416"/>
                <a:gd name="T99" fmla="*/ 99 h 185"/>
                <a:gd name="T100" fmla="*/ 405 w 416"/>
                <a:gd name="T101" fmla="*/ 80 h 185"/>
                <a:gd name="T102" fmla="*/ 412 w 416"/>
                <a:gd name="T103" fmla="*/ 60 h 185"/>
                <a:gd name="T104" fmla="*/ 413 w 416"/>
                <a:gd name="T105" fmla="*/ 50 h 185"/>
                <a:gd name="T106" fmla="*/ 406 w 416"/>
                <a:gd name="T107" fmla="*/ 38 h 185"/>
                <a:gd name="T108" fmla="*/ 404 w 416"/>
                <a:gd name="T109" fmla="*/ 25 h 185"/>
                <a:gd name="T110" fmla="*/ 385 w 416"/>
                <a:gd name="T111" fmla="*/ 18 h 185"/>
                <a:gd name="T112" fmla="*/ 365 w 416"/>
                <a:gd name="T113" fmla="*/ 9 h 185"/>
                <a:gd name="T114" fmla="*/ 337 w 416"/>
                <a:gd name="T115" fmla="*/ 3 h 185"/>
                <a:gd name="T116" fmla="*/ 303 w 416"/>
                <a:gd name="T117" fmla="*/ 3 h 185"/>
                <a:gd name="T118" fmla="*/ 276 w 416"/>
                <a:gd name="T119" fmla="*/ 1 h 185"/>
                <a:gd name="T120" fmla="*/ 243 w 416"/>
                <a:gd name="T121" fmla="*/ 6 h 185"/>
                <a:gd name="T122" fmla="*/ 204 w 416"/>
                <a:gd name="T123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6" h="185">
                  <a:moveTo>
                    <a:pt x="394" y="88"/>
                  </a:moveTo>
                  <a:cubicBezTo>
                    <a:pt x="392" y="88"/>
                    <a:pt x="391" y="89"/>
                    <a:pt x="391" y="89"/>
                  </a:cubicBezTo>
                  <a:cubicBezTo>
                    <a:pt x="392" y="90"/>
                    <a:pt x="394" y="91"/>
                    <a:pt x="396" y="90"/>
                  </a:cubicBezTo>
                  <a:cubicBezTo>
                    <a:pt x="397" y="90"/>
                    <a:pt x="399" y="89"/>
                    <a:pt x="398" y="89"/>
                  </a:cubicBezTo>
                  <a:cubicBezTo>
                    <a:pt x="398" y="88"/>
                    <a:pt x="396" y="87"/>
                    <a:pt x="394" y="88"/>
                  </a:cubicBezTo>
                  <a:close/>
                  <a:moveTo>
                    <a:pt x="208" y="174"/>
                  </a:moveTo>
                  <a:cubicBezTo>
                    <a:pt x="208" y="174"/>
                    <a:pt x="207" y="173"/>
                    <a:pt x="205" y="174"/>
                  </a:cubicBezTo>
                  <a:cubicBezTo>
                    <a:pt x="205" y="174"/>
                    <a:pt x="204" y="174"/>
                    <a:pt x="204" y="174"/>
                  </a:cubicBezTo>
                  <a:cubicBezTo>
                    <a:pt x="203" y="174"/>
                    <a:pt x="202" y="175"/>
                    <a:pt x="202" y="176"/>
                  </a:cubicBezTo>
                  <a:cubicBezTo>
                    <a:pt x="202" y="176"/>
                    <a:pt x="204" y="177"/>
                    <a:pt x="206" y="177"/>
                  </a:cubicBezTo>
                  <a:cubicBezTo>
                    <a:pt x="208" y="177"/>
                    <a:pt x="209" y="176"/>
                    <a:pt x="209" y="175"/>
                  </a:cubicBezTo>
                  <a:cubicBezTo>
                    <a:pt x="209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4"/>
                  </a:cubicBezTo>
                  <a:close/>
                  <a:moveTo>
                    <a:pt x="190" y="16"/>
                  </a:moveTo>
                  <a:cubicBezTo>
                    <a:pt x="192" y="16"/>
                    <a:pt x="193" y="15"/>
                    <a:pt x="193" y="14"/>
                  </a:cubicBezTo>
                  <a:cubicBezTo>
                    <a:pt x="193" y="14"/>
                    <a:pt x="191" y="13"/>
                    <a:pt x="190" y="14"/>
                  </a:cubicBezTo>
                  <a:cubicBezTo>
                    <a:pt x="188" y="14"/>
                    <a:pt x="187" y="15"/>
                    <a:pt x="187" y="16"/>
                  </a:cubicBezTo>
                  <a:cubicBezTo>
                    <a:pt x="187" y="16"/>
                    <a:pt x="189" y="17"/>
                    <a:pt x="190" y="16"/>
                  </a:cubicBezTo>
                  <a:close/>
                  <a:moveTo>
                    <a:pt x="191" y="31"/>
                  </a:moveTo>
                  <a:cubicBezTo>
                    <a:pt x="191" y="31"/>
                    <a:pt x="192" y="32"/>
                    <a:pt x="194" y="31"/>
                  </a:cubicBezTo>
                  <a:cubicBezTo>
                    <a:pt x="196" y="31"/>
                    <a:pt x="197" y="30"/>
                    <a:pt x="197" y="29"/>
                  </a:cubicBezTo>
                  <a:cubicBezTo>
                    <a:pt x="196" y="29"/>
                    <a:pt x="195" y="28"/>
                    <a:pt x="193" y="29"/>
                  </a:cubicBezTo>
                  <a:cubicBezTo>
                    <a:pt x="192" y="29"/>
                    <a:pt x="190" y="30"/>
                    <a:pt x="191" y="31"/>
                  </a:cubicBezTo>
                  <a:close/>
                  <a:moveTo>
                    <a:pt x="185" y="32"/>
                  </a:moveTo>
                  <a:cubicBezTo>
                    <a:pt x="185" y="31"/>
                    <a:pt x="183" y="31"/>
                    <a:pt x="182" y="32"/>
                  </a:cubicBezTo>
                  <a:cubicBezTo>
                    <a:pt x="180" y="32"/>
                    <a:pt x="179" y="33"/>
                    <a:pt x="179" y="34"/>
                  </a:cubicBezTo>
                  <a:cubicBezTo>
                    <a:pt x="179" y="34"/>
                    <a:pt x="181" y="34"/>
                    <a:pt x="183" y="34"/>
                  </a:cubicBezTo>
                  <a:cubicBezTo>
                    <a:pt x="184" y="34"/>
                    <a:pt x="185" y="33"/>
                    <a:pt x="185" y="32"/>
                  </a:cubicBezTo>
                  <a:close/>
                  <a:moveTo>
                    <a:pt x="174" y="35"/>
                  </a:moveTo>
                  <a:cubicBezTo>
                    <a:pt x="173" y="35"/>
                    <a:pt x="172" y="34"/>
                    <a:pt x="170" y="35"/>
                  </a:cubicBezTo>
                  <a:cubicBezTo>
                    <a:pt x="168" y="35"/>
                    <a:pt x="167" y="36"/>
                    <a:pt x="168" y="37"/>
                  </a:cubicBezTo>
                  <a:cubicBezTo>
                    <a:pt x="168" y="37"/>
                    <a:pt x="170" y="38"/>
                    <a:pt x="171" y="37"/>
                  </a:cubicBezTo>
                  <a:cubicBezTo>
                    <a:pt x="173" y="37"/>
                    <a:pt x="174" y="36"/>
                    <a:pt x="174" y="35"/>
                  </a:cubicBezTo>
                  <a:close/>
                  <a:moveTo>
                    <a:pt x="163" y="38"/>
                  </a:moveTo>
                  <a:cubicBezTo>
                    <a:pt x="162" y="38"/>
                    <a:pt x="160" y="38"/>
                    <a:pt x="159" y="38"/>
                  </a:cubicBezTo>
                  <a:cubicBezTo>
                    <a:pt x="157" y="39"/>
                    <a:pt x="156" y="40"/>
                    <a:pt x="157" y="40"/>
                  </a:cubicBezTo>
                  <a:cubicBezTo>
                    <a:pt x="157" y="41"/>
                    <a:pt x="159" y="41"/>
                    <a:pt x="161" y="40"/>
                  </a:cubicBezTo>
                  <a:cubicBezTo>
                    <a:pt x="162" y="40"/>
                    <a:pt x="163" y="39"/>
                    <a:pt x="163" y="38"/>
                  </a:cubicBezTo>
                  <a:close/>
                  <a:moveTo>
                    <a:pt x="152" y="42"/>
                  </a:moveTo>
                  <a:cubicBezTo>
                    <a:pt x="151" y="42"/>
                    <a:pt x="149" y="42"/>
                    <a:pt x="148" y="42"/>
                  </a:cubicBezTo>
                  <a:cubicBezTo>
                    <a:pt x="146" y="43"/>
                    <a:pt x="145" y="44"/>
                    <a:pt x="146" y="44"/>
                  </a:cubicBezTo>
                  <a:cubicBezTo>
                    <a:pt x="146" y="45"/>
                    <a:pt x="148" y="45"/>
                    <a:pt x="150" y="44"/>
                  </a:cubicBezTo>
                  <a:cubicBezTo>
                    <a:pt x="151" y="43"/>
                    <a:pt x="152" y="43"/>
                    <a:pt x="152" y="42"/>
                  </a:cubicBezTo>
                  <a:close/>
                  <a:moveTo>
                    <a:pt x="141" y="46"/>
                  </a:moveTo>
                  <a:cubicBezTo>
                    <a:pt x="140" y="46"/>
                    <a:pt x="138" y="46"/>
                    <a:pt x="137" y="46"/>
                  </a:cubicBezTo>
                  <a:cubicBezTo>
                    <a:pt x="135" y="47"/>
                    <a:pt x="135" y="48"/>
                    <a:pt x="135" y="48"/>
                  </a:cubicBezTo>
                  <a:cubicBezTo>
                    <a:pt x="136" y="49"/>
                    <a:pt x="138" y="48"/>
                    <a:pt x="139" y="48"/>
                  </a:cubicBezTo>
                  <a:cubicBezTo>
                    <a:pt x="141" y="47"/>
                    <a:pt x="142" y="46"/>
                    <a:pt x="141" y="46"/>
                  </a:cubicBezTo>
                  <a:close/>
                  <a:moveTo>
                    <a:pt x="131" y="50"/>
                  </a:moveTo>
                  <a:cubicBezTo>
                    <a:pt x="130" y="50"/>
                    <a:pt x="128" y="50"/>
                    <a:pt x="126" y="50"/>
                  </a:cubicBezTo>
                  <a:cubicBezTo>
                    <a:pt x="125" y="51"/>
                    <a:pt x="124" y="52"/>
                    <a:pt x="125" y="52"/>
                  </a:cubicBezTo>
                  <a:cubicBezTo>
                    <a:pt x="126" y="53"/>
                    <a:pt x="128" y="53"/>
                    <a:pt x="129" y="52"/>
                  </a:cubicBezTo>
                  <a:cubicBezTo>
                    <a:pt x="131" y="51"/>
                    <a:pt x="131" y="51"/>
                    <a:pt x="131" y="50"/>
                  </a:cubicBezTo>
                  <a:close/>
                  <a:moveTo>
                    <a:pt x="120" y="56"/>
                  </a:moveTo>
                  <a:cubicBezTo>
                    <a:pt x="121" y="56"/>
                    <a:pt x="121" y="55"/>
                    <a:pt x="121" y="54"/>
                  </a:cubicBezTo>
                  <a:cubicBezTo>
                    <a:pt x="120" y="54"/>
                    <a:pt x="118" y="54"/>
                    <a:pt x="116" y="55"/>
                  </a:cubicBezTo>
                  <a:cubicBezTo>
                    <a:pt x="115" y="56"/>
                    <a:pt x="114" y="56"/>
                    <a:pt x="115" y="57"/>
                  </a:cubicBezTo>
                  <a:cubicBezTo>
                    <a:pt x="116" y="57"/>
                    <a:pt x="118" y="57"/>
                    <a:pt x="120" y="56"/>
                  </a:cubicBezTo>
                  <a:close/>
                  <a:moveTo>
                    <a:pt x="106" y="61"/>
                  </a:moveTo>
                  <a:cubicBezTo>
                    <a:pt x="107" y="62"/>
                    <a:pt x="109" y="61"/>
                    <a:pt x="110" y="61"/>
                  </a:cubicBezTo>
                  <a:cubicBezTo>
                    <a:pt x="112" y="60"/>
                    <a:pt x="112" y="59"/>
                    <a:pt x="111" y="59"/>
                  </a:cubicBezTo>
                  <a:cubicBezTo>
                    <a:pt x="110" y="59"/>
                    <a:pt x="108" y="59"/>
                    <a:pt x="107" y="60"/>
                  </a:cubicBezTo>
                  <a:cubicBezTo>
                    <a:pt x="105" y="60"/>
                    <a:pt x="105" y="61"/>
                    <a:pt x="106" y="61"/>
                  </a:cubicBezTo>
                  <a:close/>
                  <a:moveTo>
                    <a:pt x="98" y="64"/>
                  </a:moveTo>
                  <a:cubicBezTo>
                    <a:pt x="96" y="65"/>
                    <a:pt x="96" y="66"/>
                    <a:pt x="97" y="66"/>
                  </a:cubicBezTo>
                  <a:cubicBezTo>
                    <a:pt x="98" y="66"/>
                    <a:pt x="100" y="66"/>
                    <a:pt x="102" y="65"/>
                  </a:cubicBezTo>
                  <a:cubicBezTo>
                    <a:pt x="103" y="65"/>
                    <a:pt x="103" y="64"/>
                    <a:pt x="102" y="64"/>
                  </a:cubicBezTo>
                  <a:cubicBezTo>
                    <a:pt x="101" y="63"/>
                    <a:pt x="99" y="64"/>
                    <a:pt x="98" y="64"/>
                  </a:cubicBezTo>
                  <a:close/>
                  <a:moveTo>
                    <a:pt x="89" y="69"/>
                  </a:moveTo>
                  <a:cubicBezTo>
                    <a:pt x="88" y="70"/>
                    <a:pt x="88" y="71"/>
                    <a:pt x="89" y="71"/>
                  </a:cubicBezTo>
                  <a:cubicBezTo>
                    <a:pt x="90" y="71"/>
                    <a:pt x="92" y="71"/>
                    <a:pt x="93" y="70"/>
                  </a:cubicBezTo>
                  <a:cubicBezTo>
                    <a:pt x="95" y="69"/>
                    <a:pt x="95" y="69"/>
                    <a:pt x="93" y="68"/>
                  </a:cubicBezTo>
                  <a:cubicBezTo>
                    <a:pt x="92" y="68"/>
                    <a:pt x="90" y="68"/>
                    <a:pt x="89" y="69"/>
                  </a:cubicBezTo>
                  <a:close/>
                  <a:moveTo>
                    <a:pt x="81" y="74"/>
                  </a:moveTo>
                  <a:cubicBezTo>
                    <a:pt x="80" y="75"/>
                    <a:pt x="80" y="76"/>
                    <a:pt x="81" y="76"/>
                  </a:cubicBezTo>
                  <a:cubicBezTo>
                    <a:pt x="83" y="76"/>
                    <a:pt x="85" y="76"/>
                    <a:pt x="86" y="75"/>
                  </a:cubicBezTo>
                  <a:cubicBezTo>
                    <a:pt x="87" y="74"/>
                    <a:pt x="87" y="73"/>
                    <a:pt x="85" y="73"/>
                  </a:cubicBezTo>
                  <a:cubicBezTo>
                    <a:pt x="84" y="73"/>
                    <a:pt x="82" y="74"/>
                    <a:pt x="81" y="74"/>
                  </a:cubicBezTo>
                  <a:close/>
                  <a:moveTo>
                    <a:pt x="74" y="81"/>
                  </a:moveTo>
                  <a:cubicBezTo>
                    <a:pt x="76" y="81"/>
                    <a:pt x="78" y="81"/>
                    <a:pt x="79" y="80"/>
                  </a:cubicBezTo>
                  <a:cubicBezTo>
                    <a:pt x="80" y="79"/>
                    <a:pt x="79" y="78"/>
                    <a:pt x="78" y="78"/>
                  </a:cubicBezTo>
                  <a:cubicBezTo>
                    <a:pt x="77" y="78"/>
                    <a:pt x="75" y="79"/>
                    <a:pt x="74" y="79"/>
                  </a:cubicBezTo>
                  <a:cubicBezTo>
                    <a:pt x="73" y="80"/>
                    <a:pt x="73" y="81"/>
                    <a:pt x="74" y="81"/>
                  </a:cubicBezTo>
                  <a:close/>
                  <a:moveTo>
                    <a:pt x="72" y="85"/>
                  </a:moveTo>
                  <a:cubicBezTo>
                    <a:pt x="73" y="84"/>
                    <a:pt x="73" y="83"/>
                    <a:pt x="71" y="83"/>
                  </a:cubicBezTo>
                  <a:cubicBezTo>
                    <a:pt x="70" y="83"/>
                    <a:pt x="68" y="84"/>
                    <a:pt x="67" y="85"/>
                  </a:cubicBezTo>
                  <a:cubicBezTo>
                    <a:pt x="66" y="85"/>
                    <a:pt x="66" y="86"/>
                    <a:pt x="68" y="86"/>
                  </a:cubicBezTo>
                  <a:cubicBezTo>
                    <a:pt x="69" y="86"/>
                    <a:pt x="71" y="86"/>
                    <a:pt x="72" y="85"/>
                  </a:cubicBezTo>
                  <a:close/>
                  <a:moveTo>
                    <a:pt x="66" y="90"/>
                  </a:moveTo>
                  <a:cubicBezTo>
                    <a:pt x="67" y="89"/>
                    <a:pt x="67" y="89"/>
                    <a:pt x="65" y="88"/>
                  </a:cubicBezTo>
                  <a:cubicBezTo>
                    <a:pt x="64" y="88"/>
                    <a:pt x="62" y="89"/>
                    <a:pt x="61" y="90"/>
                  </a:cubicBezTo>
                  <a:cubicBezTo>
                    <a:pt x="60" y="91"/>
                    <a:pt x="61" y="91"/>
                    <a:pt x="62" y="91"/>
                  </a:cubicBezTo>
                  <a:cubicBezTo>
                    <a:pt x="64" y="91"/>
                    <a:pt x="65" y="91"/>
                    <a:pt x="66" y="90"/>
                  </a:cubicBezTo>
                  <a:close/>
                  <a:moveTo>
                    <a:pt x="56" y="95"/>
                  </a:moveTo>
                  <a:cubicBezTo>
                    <a:pt x="55" y="96"/>
                    <a:pt x="56" y="96"/>
                    <a:pt x="57" y="96"/>
                  </a:cubicBezTo>
                  <a:cubicBezTo>
                    <a:pt x="59" y="96"/>
                    <a:pt x="60" y="96"/>
                    <a:pt x="61" y="95"/>
                  </a:cubicBezTo>
                  <a:cubicBezTo>
                    <a:pt x="62" y="94"/>
                    <a:pt x="61" y="94"/>
                    <a:pt x="60" y="94"/>
                  </a:cubicBezTo>
                  <a:cubicBezTo>
                    <a:pt x="58" y="94"/>
                    <a:pt x="56" y="94"/>
                    <a:pt x="56" y="95"/>
                  </a:cubicBezTo>
                  <a:close/>
                  <a:moveTo>
                    <a:pt x="53" y="101"/>
                  </a:moveTo>
                  <a:cubicBezTo>
                    <a:pt x="54" y="101"/>
                    <a:pt x="56" y="101"/>
                    <a:pt x="57" y="100"/>
                  </a:cubicBezTo>
                  <a:cubicBezTo>
                    <a:pt x="57" y="99"/>
                    <a:pt x="57" y="99"/>
                    <a:pt x="55" y="99"/>
                  </a:cubicBezTo>
                  <a:cubicBezTo>
                    <a:pt x="53" y="99"/>
                    <a:pt x="52" y="100"/>
                    <a:pt x="51" y="100"/>
                  </a:cubicBezTo>
                  <a:cubicBezTo>
                    <a:pt x="50" y="101"/>
                    <a:pt x="51" y="102"/>
                    <a:pt x="53" y="101"/>
                  </a:cubicBezTo>
                  <a:close/>
                  <a:moveTo>
                    <a:pt x="51" y="104"/>
                  </a:moveTo>
                  <a:cubicBezTo>
                    <a:pt x="49" y="104"/>
                    <a:pt x="48" y="105"/>
                    <a:pt x="47" y="105"/>
                  </a:cubicBezTo>
                  <a:cubicBezTo>
                    <a:pt x="47" y="106"/>
                    <a:pt x="48" y="107"/>
                    <a:pt x="49" y="107"/>
                  </a:cubicBezTo>
                  <a:cubicBezTo>
                    <a:pt x="51" y="106"/>
                    <a:pt x="53" y="106"/>
                    <a:pt x="53" y="105"/>
                  </a:cubicBezTo>
                  <a:cubicBezTo>
                    <a:pt x="54" y="104"/>
                    <a:pt x="53" y="104"/>
                    <a:pt x="51" y="104"/>
                  </a:cubicBezTo>
                  <a:close/>
                  <a:moveTo>
                    <a:pt x="50" y="110"/>
                  </a:moveTo>
                  <a:cubicBezTo>
                    <a:pt x="51" y="109"/>
                    <a:pt x="49" y="109"/>
                    <a:pt x="48" y="109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4" y="111"/>
                    <a:pt x="45" y="112"/>
                    <a:pt x="46" y="112"/>
                  </a:cubicBezTo>
                  <a:cubicBezTo>
                    <a:pt x="48" y="111"/>
                    <a:pt x="50" y="111"/>
                    <a:pt x="50" y="110"/>
                  </a:cubicBezTo>
                  <a:close/>
                  <a:moveTo>
                    <a:pt x="42" y="116"/>
                  </a:moveTo>
                  <a:cubicBezTo>
                    <a:pt x="42" y="116"/>
                    <a:pt x="43" y="117"/>
                    <a:pt x="45" y="117"/>
                  </a:cubicBezTo>
                  <a:cubicBezTo>
                    <a:pt x="46" y="116"/>
                    <a:pt x="48" y="116"/>
                    <a:pt x="48" y="115"/>
                  </a:cubicBezTo>
                  <a:cubicBezTo>
                    <a:pt x="48" y="114"/>
                    <a:pt x="47" y="114"/>
                    <a:pt x="45" y="114"/>
                  </a:cubicBezTo>
                  <a:cubicBezTo>
                    <a:pt x="44" y="114"/>
                    <a:pt x="42" y="115"/>
                    <a:pt x="42" y="116"/>
                  </a:cubicBezTo>
                  <a:close/>
                  <a:moveTo>
                    <a:pt x="41" y="121"/>
                  </a:moveTo>
                  <a:cubicBezTo>
                    <a:pt x="40" y="121"/>
                    <a:pt x="42" y="122"/>
                    <a:pt x="43" y="121"/>
                  </a:cubicBezTo>
                  <a:cubicBezTo>
                    <a:pt x="45" y="121"/>
                    <a:pt x="47" y="120"/>
                    <a:pt x="47" y="120"/>
                  </a:cubicBezTo>
                  <a:cubicBezTo>
                    <a:pt x="47" y="119"/>
                    <a:pt x="46" y="119"/>
                    <a:pt x="44" y="119"/>
                  </a:cubicBezTo>
                  <a:cubicBezTo>
                    <a:pt x="42" y="119"/>
                    <a:pt x="41" y="120"/>
                    <a:pt x="41" y="121"/>
                  </a:cubicBezTo>
                  <a:close/>
                  <a:moveTo>
                    <a:pt x="40" y="125"/>
                  </a:moveTo>
                  <a:cubicBezTo>
                    <a:pt x="40" y="126"/>
                    <a:pt x="41" y="126"/>
                    <a:pt x="43" y="126"/>
                  </a:cubicBezTo>
                  <a:cubicBezTo>
                    <a:pt x="45" y="126"/>
                    <a:pt x="46" y="125"/>
                    <a:pt x="46" y="124"/>
                  </a:cubicBezTo>
                  <a:cubicBezTo>
                    <a:pt x="46" y="124"/>
                    <a:pt x="45" y="123"/>
                    <a:pt x="43" y="124"/>
                  </a:cubicBezTo>
                  <a:cubicBezTo>
                    <a:pt x="41" y="124"/>
                    <a:pt x="40" y="125"/>
                    <a:pt x="40" y="125"/>
                  </a:cubicBezTo>
                  <a:close/>
                  <a:moveTo>
                    <a:pt x="43" y="131"/>
                  </a:moveTo>
                  <a:cubicBezTo>
                    <a:pt x="45" y="130"/>
                    <a:pt x="46" y="129"/>
                    <a:pt x="46" y="129"/>
                  </a:cubicBezTo>
                  <a:cubicBezTo>
                    <a:pt x="46" y="128"/>
                    <a:pt x="45" y="128"/>
                    <a:pt x="43" y="128"/>
                  </a:cubicBezTo>
                  <a:cubicBezTo>
                    <a:pt x="41" y="129"/>
                    <a:pt x="40" y="129"/>
                    <a:pt x="40" y="130"/>
                  </a:cubicBezTo>
                  <a:cubicBezTo>
                    <a:pt x="40" y="131"/>
                    <a:pt x="42" y="131"/>
                    <a:pt x="43" y="131"/>
                  </a:cubicBezTo>
                  <a:close/>
                  <a:moveTo>
                    <a:pt x="45" y="135"/>
                  </a:moveTo>
                  <a:cubicBezTo>
                    <a:pt x="46" y="134"/>
                    <a:pt x="48" y="134"/>
                    <a:pt x="47" y="133"/>
                  </a:cubicBezTo>
                  <a:cubicBezTo>
                    <a:pt x="47" y="132"/>
                    <a:pt x="46" y="132"/>
                    <a:pt x="44" y="133"/>
                  </a:cubicBezTo>
                  <a:cubicBezTo>
                    <a:pt x="42" y="133"/>
                    <a:pt x="41" y="134"/>
                    <a:pt x="41" y="134"/>
                  </a:cubicBezTo>
                  <a:cubicBezTo>
                    <a:pt x="41" y="135"/>
                    <a:pt x="43" y="135"/>
                    <a:pt x="45" y="135"/>
                  </a:cubicBezTo>
                  <a:close/>
                  <a:moveTo>
                    <a:pt x="47" y="139"/>
                  </a:moveTo>
                  <a:cubicBezTo>
                    <a:pt x="48" y="139"/>
                    <a:pt x="49" y="138"/>
                    <a:pt x="49" y="137"/>
                  </a:cubicBezTo>
                  <a:cubicBezTo>
                    <a:pt x="49" y="136"/>
                    <a:pt x="47" y="136"/>
                    <a:pt x="46" y="137"/>
                  </a:cubicBezTo>
                  <a:cubicBezTo>
                    <a:pt x="44" y="137"/>
                    <a:pt x="43" y="138"/>
                    <a:pt x="43" y="139"/>
                  </a:cubicBezTo>
                  <a:cubicBezTo>
                    <a:pt x="43" y="139"/>
                    <a:pt x="45" y="139"/>
                    <a:pt x="47" y="139"/>
                  </a:cubicBezTo>
                  <a:close/>
                  <a:moveTo>
                    <a:pt x="50" y="143"/>
                  </a:moveTo>
                  <a:cubicBezTo>
                    <a:pt x="51" y="142"/>
                    <a:pt x="52" y="142"/>
                    <a:pt x="52" y="141"/>
                  </a:cubicBezTo>
                  <a:cubicBezTo>
                    <a:pt x="51" y="140"/>
                    <a:pt x="50" y="140"/>
                    <a:pt x="48" y="141"/>
                  </a:cubicBezTo>
                  <a:cubicBezTo>
                    <a:pt x="46" y="141"/>
                    <a:pt x="45" y="142"/>
                    <a:pt x="46" y="143"/>
                  </a:cubicBezTo>
                  <a:cubicBezTo>
                    <a:pt x="46" y="143"/>
                    <a:pt x="48" y="143"/>
                    <a:pt x="50" y="143"/>
                  </a:cubicBezTo>
                  <a:close/>
                  <a:moveTo>
                    <a:pt x="55" y="145"/>
                  </a:moveTo>
                  <a:cubicBezTo>
                    <a:pt x="54" y="144"/>
                    <a:pt x="53" y="144"/>
                    <a:pt x="51" y="145"/>
                  </a:cubicBezTo>
                  <a:cubicBezTo>
                    <a:pt x="50" y="145"/>
                    <a:pt x="49" y="146"/>
                    <a:pt x="49" y="147"/>
                  </a:cubicBezTo>
                  <a:cubicBezTo>
                    <a:pt x="50" y="147"/>
                    <a:pt x="52" y="147"/>
                    <a:pt x="53" y="147"/>
                  </a:cubicBezTo>
                  <a:cubicBezTo>
                    <a:pt x="55" y="146"/>
                    <a:pt x="56" y="145"/>
                    <a:pt x="55" y="145"/>
                  </a:cubicBezTo>
                  <a:close/>
                  <a:moveTo>
                    <a:pt x="59" y="148"/>
                  </a:moveTo>
                  <a:cubicBezTo>
                    <a:pt x="58" y="148"/>
                    <a:pt x="57" y="148"/>
                    <a:pt x="55" y="148"/>
                  </a:cubicBezTo>
                  <a:cubicBezTo>
                    <a:pt x="54" y="149"/>
                    <a:pt x="53" y="150"/>
                    <a:pt x="53" y="150"/>
                  </a:cubicBezTo>
                  <a:cubicBezTo>
                    <a:pt x="54" y="151"/>
                    <a:pt x="56" y="150"/>
                    <a:pt x="58" y="150"/>
                  </a:cubicBezTo>
                  <a:cubicBezTo>
                    <a:pt x="59" y="149"/>
                    <a:pt x="60" y="148"/>
                    <a:pt x="59" y="148"/>
                  </a:cubicBezTo>
                  <a:close/>
                  <a:moveTo>
                    <a:pt x="63" y="153"/>
                  </a:moveTo>
                  <a:cubicBezTo>
                    <a:pt x="64" y="152"/>
                    <a:pt x="65" y="152"/>
                    <a:pt x="64" y="151"/>
                  </a:cubicBezTo>
                  <a:cubicBezTo>
                    <a:pt x="63" y="151"/>
                    <a:pt x="61" y="151"/>
                    <a:pt x="60" y="151"/>
                  </a:cubicBezTo>
                  <a:cubicBezTo>
                    <a:pt x="58" y="152"/>
                    <a:pt x="58" y="153"/>
                    <a:pt x="58" y="153"/>
                  </a:cubicBezTo>
                  <a:cubicBezTo>
                    <a:pt x="59" y="154"/>
                    <a:pt x="61" y="154"/>
                    <a:pt x="63" y="153"/>
                  </a:cubicBezTo>
                  <a:close/>
                  <a:moveTo>
                    <a:pt x="69" y="154"/>
                  </a:moveTo>
                  <a:cubicBezTo>
                    <a:pt x="69" y="154"/>
                    <a:pt x="67" y="154"/>
                    <a:pt x="65" y="154"/>
                  </a:cubicBezTo>
                  <a:cubicBezTo>
                    <a:pt x="64" y="155"/>
                    <a:pt x="63" y="156"/>
                    <a:pt x="64" y="156"/>
                  </a:cubicBezTo>
                  <a:cubicBezTo>
                    <a:pt x="65" y="157"/>
                    <a:pt x="67" y="156"/>
                    <a:pt x="68" y="156"/>
                  </a:cubicBezTo>
                  <a:cubicBezTo>
                    <a:pt x="70" y="155"/>
                    <a:pt x="70" y="154"/>
                    <a:pt x="69" y="154"/>
                  </a:cubicBezTo>
                  <a:close/>
                  <a:moveTo>
                    <a:pt x="71" y="159"/>
                  </a:moveTo>
                  <a:cubicBezTo>
                    <a:pt x="72" y="159"/>
                    <a:pt x="74" y="159"/>
                    <a:pt x="75" y="158"/>
                  </a:cubicBezTo>
                  <a:cubicBezTo>
                    <a:pt x="76" y="158"/>
                    <a:pt x="77" y="157"/>
                    <a:pt x="76" y="157"/>
                  </a:cubicBezTo>
                  <a:cubicBezTo>
                    <a:pt x="75" y="156"/>
                    <a:pt x="73" y="156"/>
                    <a:pt x="71" y="157"/>
                  </a:cubicBezTo>
                  <a:cubicBezTo>
                    <a:pt x="70" y="158"/>
                    <a:pt x="70" y="159"/>
                    <a:pt x="71" y="159"/>
                  </a:cubicBezTo>
                  <a:close/>
                  <a:moveTo>
                    <a:pt x="82" y="159"/>
                  </a:moveTo>
                  <a:cubicBezTo>
                    <a:pt x="81" y="158"/>
                    <a:pt x="79" y="159"/>
                    <a:pt x="78" y="159"/>
                  </a:cubicBezTo>
                  <a:cubicBezTo>
                    <a:pt x="77" y="160"/>
                    <a:pt x="77" y="161"/>
                    <a:pt x="78" y="161"/>
                  </a:cubicBezTo>
                  <a:cubicBezTo>
                    <a:pt x="79" y="162"/>
                    <a:pt x="81" y="161"/>
                    <a:pt x="82" y="161"/>
                  </a:cubicBezTo>
                  <a:cubicBezTo>
                    <a:pt x="83" y="160"/>
                    <a:pt x="84" y="159"/>
                    <a:pt x="82" y="159"/>
                  </a:cubicBezTo>
                  <a:close/>
                  <a:moveTo>
                    <a:pt x="90" y="161"/>
                  </a:moveTo>
                  <a:cubicBezTo>
                    <a:pt x="89" y="160"/>
                    <a:pt x="87" y="161"/>
                    <a:pt x="86" y="161"/>
                  </a:cubicBezTo>
                  <a:cubicBezTo>
                    <a:pt x="84" y="162"/>
                    <a:pt x="84" y="163"/>
                    <a:pt x="85" y="163"/>
                  </a:cubicBezTo>
                  <a:cubicBezTo>
                    <a:pt x="87" y="163"/>
                    <a:pt x="89" y="163"/>
                    <a:pt x="90" y="162"/>
                  </a:cubicBezTo>
                  <a:cubicBezTo>
                    <a:pt x="91" y="162"/>
                    <a:pt x="91" y="161"/>
                    <a:pt x="90" y="161"/>
                  </a:cubicBezTo>
                  <a:close/>
                  <a:moveTo>
                    <a:pt x="98" y="162"/>
                  </a:moveTo>
                  <a:cubicBezTo>
                    <a:pt x="97" y="162"/>
                    <a:pt x="95" y="162"/>
                    <a:pt x="94" y="163"/>
                  </a:cubicBezTo>
                  <a:cubicBezTo>
                    <a:pt x="92" y="164"/>
                    <a:pt x="93" y="165"/>
                    <a:pt x="94" y="165"/>
                  </a:cubicBezTo>
                  <a:cubicBezTo>
                    <a:pt x="95" y="165"/>
                    <a:pt x="97" y="165"/>
                    <a:pt x="98" y="164"/>
                  </a:cubicBezTo>
                  <a:cubicBezTo>
                    <a:pt x="99" y="163"/>
                    <a:pt x="99" y="162"/>
                    <a:pt x="98" y="162"/>
                  </a:cubicBezTo>
                  <a:close/>
                  <a:moveTo>
                    <a:pt x="107" y="163"/>
                  </a:moveTo>
                  <a:cubicBezTo>
                    <a:pt x="105" y="163"/>
                    <a:pt x="103" y="164"/>
                    <a:pt x="102" y="165"/>
                  </a:cubicBezTo>
                  <a:cubicBezTo>
                    <a:pt x="101" y="165"/>
                    <a:pt x="101" y="166"/>
                    <a:pt x="103" y="166"/>
                  </a:cubicBezTo>
                  <a:cubicBezTo>
                    <a:pt x="104" y="166"/>
                    <a:pt x="106" y="166"/>
                    <a:pt x="107" y="165"/>
                  </a:cubicBezTo>
                  <a:cubicBezTo>
                    <a:pt x="108" y="164"/>
                    <a:pt x="108" y="164"/>
                    <a:pt x="107" y="163"/>
                  </a:cubicBezTo>
                  <a:close/>
                  <a:moveTo>
                    <a:pt x="111" y="166"/>
                  </a:moveTo>
                  <a:cubicBezTo>
                    <a:pt x="110" y="166"/>
                    <a:pt x="111" y="167"/>
                    <a:pt x="112" y="167"/>
                  </a:cubicBezTo>
                  <a:cubicBezTo>
                    <a:pt x="113" y="167"/>
                    <a:pt x="115" y="167"/>
                    <a:pt x="116" y="166"/>
                  </a:cubicBezTo>
                  <a:cubicBezTo>
                    <a:pt x="117" y="165"/>
                    <a:pt x="117" y="164"/>
                    <a:pt x="116" y="164"/>
                  </a:cubicBezTo>
                  <a:cubicBezTo>
                    <a:pt x="114" y="164"/>
                    <a:pt x="112" y="165"/>
                    <a:pt x="111" y="166"/>
                  </a:cubicBezTo>
                  <a:close/>
                  <a:moveTo>
                    <a:pt x="125" y="165"/>
                  </a:moveTo>
                  <a:cubicBezTo>
                    <a:pt x="124" y="165"/>
                    <a:pt x="122" y="165"/>
                    <a:pt x="121" y="166"/>
                  </a:cubicBezTo>
                  <a:cubicBezTo>
                    <a:pt x="120" y="167"/>
                    <a:pt x="121" y="168"/>
                    <a:pt x="122" y="168"/>
                  </a:cubicBezTo>
                  <a:cubicBezTo>
                    <a:pt x="123" y="168"/>
                    <a:pt x="125" y="167"/>
                    <a:pt x="126" y="166"/>
                  </a:cubicBezTo>
                  <a:cubicBezTo>
                    <a:pt x="127" y="166"/>
                    <a:pt x="127" y="165"/>
                    <a:pt x="125" y="165"/>
                  </a:cubicBezTo>
                  <a:close/>
                  <a:moveTo>
                    <a:pt x="135" y="165"/>
                  </a:moveTo>
                  <a:cubicBezTo>
                    <a:pt x="134" y="165"/>
                    <a:pt x="132" y="166"/>
                    <a:pt x="131" y="166"/>
                  </a:cubicBezTo>
                  <a:cubicBezTo>
                    <a:pt x="130" y="167"/>
                    <a:pt x="131" y="168"/>
                    <a:pt x="132" y="168"/>
                  </a:cubicBezTo>
                  <a:cubicBezTo>
                    <a:pt x="134" y="168"/>
                    <a:pt x="136" y="167"/>
                    <a:pt x="136" y="166"/>
                  </a:cubicBezTo>
                  <a:cubicBezTo>
                    <a:pt x="137" y="166"/>
                    <a:pt x="137" y="165"/>
                    <a:pt x="135" y="165"/>
                  </a:cubicBezTo>
                  <a:close/>
                  <a:moveTo>
                    <a:pt x="145" y="165"/>
                  </a:moveTo>
                  <a:cubicBezTo>
                    <a:pt x="144" y="165"/>
                    <a:pt x="142" y="166"/>
                    <a:pt x="141" y="166"/>
                  </a:cubicBezTo>
                  <a:cubicBezTo>
                    <a:pt x="141" y="167"/>
                    <a:pt x="141" y="168"/>
                    <a:pt x="143" y="168"/>
                  </a:cubicBezTo>
                  <a:cubicBezTo>
                    <a:pt x="144" y="168"/>
                    <a:pt x="146" y="167"/>
                    <a:pt x="147" y="166"/>
                  </a:cubicBezTo>
                  <a:cubicBezTo>
                    <a:pt x="148" y="165"/>
                    <a:pt x="147" y="165"/>
                    <a:pt x="145" y="165"/>
                  </a:cubicBezTo>
                  <a:close/>
                  <a:moveTo>
                    <a:pt x="156" y="164"/>
                  </a:moveTo>
                  <a:cubicBezTo>
                    <a:pt x="154" y="165"/>
                    <a:pt x="153" y="165"/>
                    <a:pt x="152" y="166"/>
                  </a:cubicBezTo>
                  <a:cubicBezTo>
                    <a:pt x="151" y="167"/>
                    <a:pt x="152" y="167"/>
                    <a:pt x="154" y="167"/>
                  </a:cubicBezTo>
                  <a:cubicBezTo>
                    <a:pt x="156" y="167"/>
                    <a:pt x="157" y="166"/>
                    <a:pt x="158" y="166"/>
                  </a:cubicBezTo>
                  <a:cubicBezTo>
                    <a:pt x="158" y="165"/>
                    <a:pt x="157" y="164"/>
                    <a:pt x="156" y="164"/>
                  </a:cubicBezTo>
                  <a:close/>
                  <a:moveTo>
                    <a:pt x="167" y="164"/>
                  </a:moveTo>
                  <a:cubicBezTo>
                    <a:pt x="165" y="164"/>
                    <a:pt x="163" y="164"/>
                    <a:pt x="163" y="165"/>
                  </a:cubicBezTo>
                  <a:cubicBezTo>
                    <a:pt x="163" y="166"/>
                    <a:pt x="164" y="166"/>
                    <a:pt x="165" y="166"/>
                  </a:cubicBezTo>
                  <a:cubicBezTo>
                    <a:pt x="167" y="166"/>
                    <a:pt x="168" y="165"/>
                    <a:pt x="169" y="165"/>
                  </a:cubicBezTo>
                  <a:cubicBezTo>
                    <a:pt x="169" y="164"/>
                    <a:pt x="168" y="163"/>
                    <a:pt x="167" y="164"/>
                  </a:cubicBezTo>
                  <a:close/>
                  <a:moveTo>
                    <a:pt x="178" y="162"/>
                  </a:moveTo>
                  <a:cubicBezTo>
                    <a:pt x="176" y="163"/>
                    <a:pt x="175" y="163"/>
                    <a:pt x="174" y="164"/>
                  </a:cubicBezTo>
                  <a:cubicBezTo>
                    <a:pt x="174" y="165"/>
                    <a:pt x="175" y="165"/>
                    <a:pt x="177" y="165"/>
                  </a:cubicBezTo>
                  <a:cubicBezTo>
                    <a:pt x="178" y="165"/>
                    <a:pt x="180" y="164"/>
                    <a:pt x="180" y="163"/>
                  </a:cubicBezTo>
                  <a:cubicBezTo>
                    <a:pt x="181" y="163"/>
                    <a:pt x="179" y="162"/>
                    <a:pt x="178" y="162"/>
                  </a:cubicBezTo>
                  <a:close/>
                  <a:moveTo>
                    <a:pt x="189" y="161"/>
                  </a:moveTo>
                  <a:cubicBezTo>
                    <a:pt x="187" y="161"/>
                    <a:pt x="186" y="162"/>
                    <a:pt x="186" y="163"/>
                  </a:cubicBezTo>
                  <a:cubicBezTo>
                    <a:pt x="185" y="163"/>
                    <a:pt x="187" y="164"/>
                    <a:pt x="188" y="163"/>
                  </a:cubicBezTo>
                  <a:cubicBezTo>
                    <a:pt x="190" y="163"/>
                    <a:pt x="191" y="162"/>
                    <a:pt x="192" y="162"/>
                  </a:cubicBezTo>
                  <a:cubicBezTo>
                    <a:pt x="192" y="161"/>
                    <a:pt x="191" y="161"/>
                    <a:pt x="189" y="161"/>
                  </a:cubicBezTo>
                  <a:close/>
                  <a:moveTo>
                    <a:pt x="203" y="160"/>
                  </a:moveTo>
                  <a:cubicBezTo>
                    <a:pt x="203" y="159"/>
                    <a:pt x="202" y="159"/>
                    <a:pt x="200" y="159"/>
                  </a:cubicBezTo>
                  <a:cubicBezTo>
                    <a:pt x="199" y="159"/>
                    <a:pt x="197" y="160"/>
                    <a:pt x="197" y="161"/>
                  </a:cubicBezTo>
                  <a:cubicBezTo>
                    <a:pt x="197" y="161"/>
                    <a:pt x="198" y="162"/>
                    <a:pt x="200" y="161"/>
                  </a:cubicBezTo>
                  <a:cubicBezTo>
                    <a:pt x="202" y="161"/>
                    <a:pt x="203" y="160"/>
                    <a:pt x="203" y="160"/>
                  </a:cubicBezTo>
                  <a:close/>
                  <a:moveTo>
                    <a:pt x="215" y="157"/>
                  </a:moveTo>
                  <a:cubicBezTo>
                    <a:pt x="215" y="157"/>
                    <a:pt x="213" y="156"/>
                    <a:pt x="212" y="157"/>
                  </a:cubicBezTo>
                  <a:cubicBezTo>
                    <a:pt x="210" y="157"/>
                    <a:pt x="209" y="158"/>
                    <a:pt x="209" y="159"/>
                  </a:cubicBezTo>
                  <a:cubicBezTo>
                    <a:pt x="209" y="159"/>
                    <a:pt x="210" y="160"/>
                    <a:pt x="212" y="159"/>
                  </a:cubicBezTo>
                  <a:cubicBezTo>
                    <a:pt x="213" y="159"/>
                    <a:pt x="215" y="158"/>
                    <a:pt x="215" y="157"/>
                  </a:cubicBezTo>
                  <a:close/>
                  <a:moveTo>
                    <a:pt x="226" y="155"/>
                  </a:moveTo>
                  <a:cubicBezTo>
                    <a:pt x="226" y="154"/>
                    <a:pt x="225" y="154"/>
                    <a:pt x="223" y="154"/>
                  </a:cubicBezTo>
                  <a:cubicBezTo>
                    <a:pt x="221" y="155"/>
                    <a:pt x="220" y="155"/>
                    <a:pt x="220" y="156"/>
                  </a:cubicBezTo>
                  <a:cubicBezTo>
                    <a:pt x="220" y="157"/>
                    <a:pt x="222" y="157"/>
                    <a:pt x="223" y="157"/>
                  </a:cubicBezTo>
                  <a:cubicBezTo>
                    <a:pt x="225" y="156"/>
                    <a:pt x="226" y="155"/>
                    <a:pt x="226" y="155"/>
                  </a:cubicBezTo>
                  <a:close/>
                  <a:moveTo>
                    <a:pt x="238" y="152"/>
                  </a:moveTo>
                  <a:cubicBezTo>
                    <a:pt x="237" y="151"/>
                    <a:pt x="236" y="151"/>
                    <a:pt x="234" y="151"/>
                  </a:cubicBezTo>
                  <a:cubicBezTo>
                    <a:pt x="232" y="152"/>
                    <a:pt x="231" y="153"/>
                    <a:pt x="232" y="153"/>
                  </a:cubicBezTo>
                  <a:cubicBezTo>
                    <a:pt x="232" y="154"/>
                    <a:pt x="233" y="154"/>
                    <a:pt x="235" y="154"/>
                  </a:cubicBezTo>
                  <a:cubicBezTo>
                    <a:pt x="237" y="153"/>
                    <a:pt x="238" y="152"/>
                    <a:pt x="238" y="152"/>
                  </a:cubicBezTo>
                  <a:close/>
                  <a:moveTo>
                    <a:pt x="249" y="149"/>
                  </a:moveTo>
                  <a:cubicBezTo>
                    <a:pt x="249" y="148"/>
                    <a:pt x="247" y="148"/>
                    <a:pt x="245" y="148"/>
                  </a:cubicBezTo>
                  <a:cubicBezTo>
                    <a:pt x="244" y="149"/>
                    <a:pt x="243" y="150"/>
                    <a:pt x="243" y="150"/>
                  </a:cubicBezTo>
                  <a:cubicBezTo>
                    <a:pt x="243" y="151"/>
                    <a:pt x="245" y="151"/>
                    <a:pt x="247" y="150"/>
                  </a:cubicBezTo>
                  <a:cubicBezTo>
                    <a:pt x="248" y="150"/>
                    <a:pt x="249" y="149"/>
                    <a:pt x="249" y="149"/>
                  </a:cubicBezTo>
                  <a:close/>
                  <a:moveTo>
                    <a:pt x="258" y="147"/>
                  </a:moveTo>
                  <a:cubicBezTo>
                    <a:pt x="260" y="146"/>
                    <a:pt x="260" y="146"/>
                    <a:pt x="260" y="145"/>
                  </a:cubicBezTo>
                  <a:cubicBezTo>
                    <a:pt x="259" y="144"/>
                    <a:pt x="258" y="144"/>
                    <a:pt x="256" y="145"/>
                  </a:cubicBezTo>
                  <a:cubicBezTo>
                    <a:pt x="255" y="145"/>
                    <a:pt x="254" y="146"/>
                    <a:pt x="254" y="147"/>
                  </a:cubicBezTo>
                  <a:cubicBezTo>
                    <a:pt x="255" y="147"/>
                    <a:pt x="256" y="147"/>
                    <a:pt x="258" y="147"/>
                  </a:cubicBezTo>
                  <a:close/>
                  <a:moveTo>
                    <a:pt x="269" y="143"/>
                  </a:moveTo>
                  <a:cubicBezTo>
                    <a:pt x="271" y="143"/>
                    <a:pt x="271" y="142"/>
                    <a:pt x="271" y="141"/>
                  </a:cubicBezTo>
                  <a:cubicBezTo>
                    <a:pt x="270" y="141"/>
                    <a:pt x="268" y="141"/>
                    <a:pt x="267" y="141"/>
                  </a:cubicBezTo>
                  <a:cubicBezTo>
                    <a:pt x="265" y="142"/>
                    <a:pt x="265" y="143"/>
                    <a:pt x="265" y="143"/>
                  </a:cubicBezTo>
                  <a:cubicBezTo>
                    <a:pt x="266" y="144"/>
                    <a:pt x="268" y="144"/>
                    <a:pt x="269" y="143"/>
                  </a:cubicBezTo>
                  <a:close/>
                  <a:moveTo>
                    <a:pt x="280" y="139"/>
                  </a:moveTo>
                  <a:cubicBezTo>
                    <a:pt x="281" y="139"/>
                    <a:pt x="282" y="138"/>
                    <a:pt x="281" y="137"/>
                  </a:cubicBezTo>
                  <a:cubicBezTo>
                    <a:pt x="281" y="137"/>
                    <a:pt x="279" y="137"/>
                    <a:pt x="277" y="137"/>
                  </a:cubicBezTo>
                  <a:cubicBezTo>
                    <a:pt x="276" y="138"/>
                    <a:pt x="275" y="139"/>
                    <a:pt x="276" y="139"/>
                  </a:cubicBezTo>
                  <a:cubicBezTo>
                    <a:pt x="277" y="140"/>
                    <a:pt x="278" y="140"/>
                    <a:pt x="280" y="139"/>
                  </a:cubicBezTo>
                  <a:close/>
                  <a:moveTo>
                    <a:pt x="286" y="135"/>
                  </a:moveTo>
                  <a:cubicBezTo>
                    <a:pt x="287" y="136"/>
                    <a:pt x="289" y="136"/>
                    <a:pt x="290" y="135"/>
                  </a:cubicBezTo>
                  <a:cubicBezTo>
                    <a:pt x="292" y="134"/>
                    <a:pt x="292" y="133"/>
                    <a:pt x="292" y="133"/>
                  </a:cubicBezTo>
                  <a:cubicBezTo>
                    <a:pt x="291" y="133"/>
                    <a:pt x="289" y="133"/>
                    <a:pt x="287" y="133"/>
                  </a:cubicBezTo>
                  <a:cubicBezTo>
                    <a:pt x="286" y="134"/>
                    <a:pt x="285" y="135"/>
                    <a:pt x="286" y="135"/>
                  </a:cubicBezTo>
                  <a:close/>
                  <a:moveTo>
                    <a:pt x="297" y="129"/>
                  </a:moveTo>
                  <a:cubicBezTo>
                    <a:pt x="296" y="130"/>
                    <a:pt x="295" y="131"/>
                    <a:pt x="296" y="131"/>
                  </a:cubicBezTo>
                  <a:cubicBezTo>
                    <a:pt x="297" y="131"/>
                    <a:pt x="299" y="131"/>
                    <a:pt x="300" y="131"/>
                  </a:cubicBezTo>
                  <a:cubicBezTo>
                    <a:pt x="302" y="130"/>
                    <a:pt x="302" y="129"/>
                    <a:pt x="301" y="129"/>
                  </a:cubicBezTo>
                  <a:cubicBezTo>
                    <a:pt x="300" y="128"/>
                    <a:pt x="298" y="128"/>
                    <a:pt x="297" y="129"/>
                  </a:cubicBezTo>
                  <a:close/>
                  <a:moveTo>
                    <a:pt x="311" y="124"/>
                  </a:moveTo>
                  <a:cubicBezTo>
                    <a:pt x="310" y="124"/>
                    <a:pt x="308" y="124"/>
                    <a:pt x="306" y="125"/>
                  </a:cubicBezTo>
                  <a:cubicBezTo>
                    <a:pt x="305" y="125"/>
                    <a:pt x="305" y="126"/>
                    <a:pt x="306" y="127"/>
                  </a:cubicBezTo>
                  <a:cubicBezTo>
                    <a:pt x="307" y="127"/>
                    <a:pt x="309" y="127"/>
                    <a:pt x="310" y="126"/>
                  </a:cubicBezTo>
                  <a:cubicBezTo>
                    <a:pt x="311" y="125"/>
                    <a:pt x="312" y="124"/>
                    <a:pt x="311" y="124"/>
                  </a:cubicBezTo>
                  <a:close/>
                  <a:moveTo>
                    <a:pt x="319" y="121"/>
                  </a:moveTo>
                  <a:cubicBezTo>
                    <a:pt x="320" y="120"/>
                    <a:pt x="321" y="120"/>
                    <a:pt x="319" y="119"/>
                  </a:cubicBezTo>
                  <a:cubicBezTo>
                    <a:pt x="318" y="119"/>
                    <a:pt x="316" y="119"/>
                    <a:pt x="315" y="120"/>
                  </a:cubicBezTo>
                  <a:cubicBezTo>
                    <a:pt x="314" y="121"/>
                    <a:pt x="314" y="122"/>
                    <a:pt x="315" y="122"/>
                  </a:cubicBezTo>
                  <a:cubicBezTo>
                    <a:pt x="316" y="122"/>
                    <a:pt x="318" y="122"/>
                    <a:pt x="319" y="121"/>
                  </a:cubicBezTo>
                  <a:close/>
                  <a:moveTo>
                    <a:pt x="328" y="116"/>
                  </a:moveTo>
                  <a:cubicBezTo>
                    <a:pt x="329" y="115"/>
                    <a:pt x="329" y="115"/>
                    <a:pt x="328" y="114"/>
                  </a:cubicBezTo>
                  <a:cubicBezTo>
                    <a:pt x="327" y="114"/>
                    <a:pt x="325" y="115"/>
                    <a:pt x="323" y="115"/>
                  </a:cubicBezTo>
                  <a:cubicBezTo>
                    <a:pt x="322" y="116"/>
                    <a:pt x="322" y="117"/>
                    <a:pt x="323" y="117"/>
                  </a:cubicBezTo>
                  <a:cubicBezTo>
                    <a:pt x="325" y="117"/>
                    <a:pt x="327" y="117"/>
                    <a:pt x="328" y="116"/>
                  </a:cubicBezTo>
                  <a:close/>
                  <a:moveTo>
                    <a:pt x="336" y="111"/>
                  </a:moveTo>
                  <a:cubicBezTo>
                    <a:pt x="337" y="110"/>
                    <a:pt x="337" y="110"/>
                    <a:pt x="335" y="109"/>
                  </a:cubicBezTo>
                  <a:cubicBezTo>
                    <a:pt x="334" y="109"/>
                    <a:pt x="332" y="110"/>
                    <a:pt x="331" y="110"/>
                  </a:cubicBezTo>
                  <a:cubicBezTo>
                    <a:pt x="330" y="111"/>
                    <a:pt x="330" y="112"/>
                    <a:pt x="331" y="112"/>
                  </a:cubicBezTo>
                  <a:cubicBezTo>
                    <a:pt x="333" y="112"/>
                    <a:pt x="335" y="112"/>
                    <a:pt x="336" y="111"/>
                  </a:cubicBezTo>
                  <a:close/>
                  <a:moveTo>
                    <a:pt x="342" y="104"/>
                  </a:moveTo>
                  <a:cubicBezTo>
                    <a:pt x="341" y="104"/>
                    <a:pt x="339" y="105"/>
                    <a:pt x="338" y="106"/>
                  </a:cubicBezTo>
                  <a:cubicBezTo>
                    <a:pt x="337" y="106"/>
                    <a:pt x="337" y="107"/>
                    <a:pt x="339" y="107"/>
                  </a:cubicBezTo>
                  <a:cubicBezTo>
                    <a:pt x="340" y="107"/>
                    <a:pt x="342" y="107"/>
                    <a:pt x="343" y="106"/>
                  </a:cubicBezTo>
                  <a:cubicBezTo>
                    <a:pt x="344" y="105"/>
                    <a:pt x="344" y="105"/>
                    <a:pt x="342" y="104"/>
                  </a:cubicBezTo>
                  <a:close/>
                  <a:moveTo>
                    <a:pt x="346" y="102"/>
                  </a:moveTo>
                  <a:cubicBezTo>
                    <a:pt x="347" y="102"/>
                    <a:pt x="349" y="102"/>
                    <a:pt x="350" y="101"/>
                  </a:cubicBezTo>
                  <a:cubicBezTo>
                    <a:pt x="351" y="100"/>
                    <a:pt x="350" y="99"/>
                    <a:pt x="349" y="99"/>
                  </a:cubicBezTo>
                  <a:cubicBezTo>
                    <a:pt x="347" y="99"/>
                    <a:pt x="346" y="100"/>
                    <a:pt x="345" y="101"/>
                  </a:cubicBezTo>
                  <a:cubicBezTo>
                    <a:pt x="344" y="101"/>
                    <a:pt x="344" y="102"/>
                    <a:pt x="346" y="102"/>
                  </a:cubicBezTo>
                  <a:close/>
                  <a:moveTo>
                    <a:pt x="356" y="96"/>
                  </a:moveTo>
                  <a:cubicBezTo>
                    <a:pt x="357" y="95"/>
                    <a:pt x="356" y="94"/>
                    <a:pt x="355" y="94"/>
                  </a:cubicBezTo>
                  <a:cubicBezTo>
                    <a:pt x="353" y="94"/>
                    <a:pt x="351" y="95"/>
                    <a:pt x="350" y="95"/>
                  </a:cubicBezTo>
                  <a:cubicBezTo>
                    <a:pt x="350" y="96"/>
                    <a:pt x="350" y="97"/>
                    <a:pt x="352" y="97"/>
                  </a:cubicBezTo>
                  <a:cubicBezTo>
                    <a:pt x="353" y="97"/>
                    <a:pt x="355" y="96"/>
                    <a:pt x="356" y="96"/>
                  </a:cubicBezTo>
                  <a:close/>
                  <a:moveTo>
                    <a:pt x="361" y="90"/>
                  </a:moveTo>
                  <a:cubicBezTo>
                    <a:pt x="362" y="90"/>
                    <a:pt x="361" y="89"/>
                    <a:pt x="360" y="89"/>
                  </a:cubicBezTo>
                  <a:cubicBezTo>
                    <a:pt x="358" y="89"/>
                    <a:pt x="356" y="90"/>
                    <a:pt x="356" y="90"/>
                  </a:cubicBezTo>
                  <a:cubicBezTo>
                    <a:pt x="355" y="91"/>
                    <a:pt x="356" y="92"/>
                    <a:pt x="357" y="92"/>
                  </a:cubicBezTo>
                  <a:cubicBezTo>
                    <a:pt x="359" y="92"/>
                    <a:pt x="360" y="91"/>
                    <a:pt x="361" y="90"/>
                  </a:cubicBezTo>
                  <a:close/>
                  <a:moveTo>
                    <a:pt x="364" y="84"/>
                  </a:moveTo>
                  <a:cubicBezTo>
                    <a:pt x="362" y="84"/>
                    <a:pt x="361" y="85"/>
                    <a:pt x="360" y="85"/>
                  </a:cubicBezTo>
                  <a:cubicBezTo>
                    <a:pt x="359" y="86"/>
                    <a:pt x="360" y="87"/>
                    <a:pt x="362" y="87"/>
                  </a:cubicBezTo>
                  <a:cubicBezTo>
                    <a:pt x="363" y="87"/>
                    <a:pt x="365" y="86"/>
                    <a:pt x="366" y="85"/>
                  </a:cubicBezTo>
                  <a:cubicBezTo>
                    <a:pt x="366" y="84"/>
                    <a:pt x="366" y="84"/>
                    <a:pt x="364" y="84"/>
                  </a:cubicBezTo>
                  <a:close/>
                  <a:moveTo>
                    <a:pt x="366" y="82"/>
                  </a:moveTo>
                  <a:cubicBezTo>
                    <a:pt x="367" y="81"/>
                    <a:pt x="369" y="81"/>
                    <a:pt x="370" y="80"/>
                  </a:cubicBezTo>
                  <a:cubicBezTo>
                    <a:pt x="370" y="79"/>
                    <a:pt x="369" y="79"/>
                    <a:pt x="367" y="79"/>
                  </a:cubicBezTo>
                  <a:cubicBezTo>
                    <a:pt x="366" y="79"/>
                    <a:pt x="364" y="80"/>
                    <a:pt x="364" y="80"/>
                  </a:cubicBezTo>
                  <a:cubicBezTo>
                    <a:pt x="363" y="81"/>
                    <a:pt x="364" y="82"/>
                    <a:pt x="366" y="82"/>
                  </a:cubicBezTo>
                  <a:close/>
                  <a:moveTo>
                    <a:pt x="373" y="75"/>
                  </a:moveTo>
                  <a:cubicBezTo>
                    <a:pt x="373" y="74"/>
                    <a:pt x="372" y="74"/>
                    <a:pt x="370" y="74"/>
                  </a:cubicBezTo>
                  <a:cubicBezTo>
                    <a:pt x="369" y="74"/>
                    <a:pt x="367" y="75"/>
                    <a:pt x="367" y="75"/>
                  </a:cubicBezTo>
                  <a:cubicBezTo>
                    <a:pt x="366" y="76"/>
                    <a:pt x="367" y="77"/>
                    <a:pt x="369" y="76"/>
                  </a:cubicBezTo>
                  <a:cubicBezTo>
                    <a:pt x="371" y="76"/>
                    <a:pt x="372" y="76"/>
                    <a:pt x="373" y="75"/>
                  </a:cubicBezTo>
                  <a:close/>
                  <a:moveTo>
                    <a:pt x="375" y="70"/>
                  </a:moveTo>
                  <a:cubicBezTo>
                    <a:pt x="375" y="69"/>
                    <a:pt x="374" y="69"/>
                    <a:pt x="372" y="69"/>
                  </a:cubicBezTo>
                  <a:cubicBezTo>
                    <a:pt x="371" y="69"/>
                    <a:pt x="369" y="70"/>
                    <a:pt x="369" y="71"/>
                  </a:cubicBezTo>
                  <a:cubicBezTo>
                    <a:pt x="368" y="71"/>
                    <a:pt x="370" y="72"/>
                    <a:pt x="371" y="71"/>
                  </a:cubicBezTo>
                  <a:cubicBezTo>
                    <a:pt x="373" y="71"/>
                    <a:pt x="374" y="70"/>
                    <a:pt x="375" y="70"/>
                  </a:cubicBezTo>
                  <a:close/>
                  <a:moveTo>
                    <a:pt x="376" y="65"/>
                  </a:moveTo>
                  <a:cubicBezTo>
                    <a:pt x="376" y="64"/>
                    <a:pt x="375" y="64"/>
                    <a:pt x="373" y="64"/>
                  </a:cubicBezTo>
                  <a:cubicBezTo>
                    <a:pt x="372" y="64"/>
                    <a:pt x="370" y="65"/>
                    <a:pt x="370" y="66"/>
                  </a:cubicBezTo>
                  <a:cubicBezTo>
                    <a:pt x="370" y="67"/>
                    <a:pt x="371" y="67"/>
                    <a:pt x="373" y="67"/>
                  </a:cubicBezTo>
                  <a:cubicBezTo>
                    <a:pt x="375" y="66"/>
                    <a:pt x="376" y="66"/>
                    <a:pt x="376" y="65"/>
                  </a:cubicBezTo>
                  <a:close/>
                  <a:moveTo>
                    <a:pt x="377" y="60"/>
                  </a:moveTo>
                  <a:cubicBezTo>
                    <a:pt x="377" y="59"/>
                    <a:pt x="375" y="59"/>
                    <a:pt x="374" y="59"/>
                  </a:cubicBezTo>
                  <a:cubicBezTo>
                    <a:pt x="372" y="60"/>
                    <a:pt x="371" y="61"/>
                    <a:pt x="371" y="61"/>
                  </a:cubicBezTo>
                  <a:cubicBezTo>
                    <a:pt x="371" y="62"/>
                    <a:pt x="372" y="62"/>
                    <a:pt x="374" y="62"/>
                  </a:cubicBezTo>
                  <a:cubicBezTo>
                    <a:pt x="375" y="62"/>
                    <a:pt x="377" y="61"/>
                    <a:pt x="377" y="60"/>
                  </a:cubicBezTo>
                  <a:close/>
                  <a:moveTo>
                    <a:pt x="373" y="55"/>
                  </a:moveTo>
                  <a:cubicBezTo>
                    <a:pt x="372" y="55"/>
                    <a:pt x="370" y="56"/>
                    <a:pt x="370" y="57"/>
                  </a:cubicBezTo>
                  <a:cubicBezTo>
                    <a:pt x="370" y="57"/>
                    <a:pt x="372" y="58"/>
                    <a:pt x="374" y="57"/>
                  </a:cubicBezTo>
                  <a:cubicBezTo>
                    <a:pt x="375" y="57"/>
                    <a:pt x="377" y="56"/>
                    <a:pt x="377" y="55"/>
                  </a:cubicBezTo>
                  <a:cubicBezTo>
                    <a:pt x="376" y="55"/>
                    <a:pt x="375" y="54"/>
                    <a:pt x="373" y="55"/>
                  </a:cubicBezTo>
                  <a:close/>
                  <a:moveTo>
                    <a:pt x="372" y="51"/>
                  </a:moveTo>
                  <a:cubicBezTo>
                    <a:pt x="370" y="51"/>
                    <a:pt x="369" y="52"/>
                    <a:pt x="369" y="52"/>
                  </a:cubicBezTo>
                  <a:cubicBezTo>
                    <a:pt x="370" y="53"/>
                    <a:pt x="371" y="53"/>
                    <a:pt x="373" y="53"/>
                  </a:cubicBezTo>
                  <a:cubicBezTo>
                    <a:pt x="374" y="52"/>
                    <a:pt x="376" y="52"/>
                    <a:pt x="375" y="51"/>
                  </a:cubicBezTo>
                  <a:cubicBezTo>
                    <a:pt x="375" y="50"/>
                    <a:pt x="374" y="50"/>
                    <a:pt x="372" y="51"/>
                  </a:cubicBezTo>
                  <a:close/>
                  <a:moveTo>
                    <a:pt x="370" y="46"/>
                  </a:moveTo>
                  <a:cubicBezTo>
                    <a:pt x="368" y="47"/>
                    <a:pt x="367" y="48"/>
                    <a:pt x="368" y="48"/>
                  </a:cubicBezTo>
                  <a:cubicBezTo>
                    <a:pt x="368" y="49"/>
                    <a:pt x="370" y="49"/>
                    <a:pt x="371" y="49"/>
                  </a:cubicBezTo>
                  <a:cubicBezTo>
                    <a:pt x="373" y="48"/>
                    <a:pt x="374" y="47"/>
                    <a:pt x="374" y="47"/>
                  </a:cubicBezTo>
                  <a:cubicBezTo>
                    <a:pt x="373" y="46"/>
                    <a:pt x="372" y="46"/>
                    <a:pt x="370" y="46"/>
                  </a:cubicBezTo>
                  <a:close/>
                  <a:moveTo>
                    <a:pt x="367" y="43"/>
                  </a:moveTo>
                  <a:cubicBezTo>
                    <a:pt x="366" y="43"/>
                    <a:pt x="365" y="44"/>
                    <a:pt x="365" y="44"/>
                  </a:cubicBezTo>
                  <a:cubicBezTo>
                    <a:pt x="365" y="45"/>
                    <a:pt x="367" y="45"/>
                    <a:pt x="369" y="45"/>
                  </a:cubicBezTo>
                  <a:cubicBezTo>
                    <a:pt x="370" y="44"/>
                    <a:pt x="371" y="43"/>
                    <a:pt x="371" y="43"/>
                  </a:cubicBezTo>
                  <a:cubicBezTo>
                    <a:pt x="370" y="42"/>
                    <a:pt x="369" y="42"/>
                    <a:pt x="367" y="43"/>
                  </a:cubicBezTo>
                  <a:close/>
                  <a:moveTo>
                    <a:pt x="362" y="41"/>
                  </a:moveTo>
                  <a:cubicBezTo>
                    <a:pt x="362" y="41"/>
                    <a:pt x="364" y="41"/>
                    <a:pt x="366" y="41"/>
                  </a:cubicBezTo>
                  <a:cubicBezTo>
                    <a:pt x="367" y="40"/>
                    <a:pt x="368" y="39"/>
                    <a:pt x="367" y="39"/>
                  </a:cubicBezTo>
                  <a:cubicBezTo>
                    <a:pt x="367" y="38"/>
                    <a:pt x="365" y="38"/>
                    <a:pt x="364" y="39"/>
                  </a:cubicBezTo>
                  <a:cubicBezTo>
                    <a:pt x="362" y="39"/>
                    <a:pt x="361" y="40"/>
                    <a:pt x="362" y="41"/>
                  </a:cubicBezTo>
                  <a:close/>
                  <a:moveTo>
                    <a:pt x="358" y="37"/>
                  </a:moveTo>
                  <a:cubicBezTo>
                    <a:pt x="358" y="38"/>
                    <a:pt x="360" y="38"/>
                    <a:pt x="362" y="37"/>
                  </a:cubicBezTo>
                  <a:cubicBezTo>
                    <a:pt x="363" y="37"/>
                    <a:pt x="364" y="36"/>
                    <a:pt x="363" y="35"/>
                  </a:cubicBezTo>
                  <a:cubicBezTo>
                    <a:pt x="363" y="35"/>
                    <a:pt x="361" y="35"/>
                    <a:pt x="359" y="35"/>
                  </a:cubicBezTo>
                  <a:cubicBezTo>
                    <a:pt x="358" y="36"/>
                    <a:pt x="357" y="37"/>
                    <a:pt x="358" y="37"/>
                  </a:cubicBezTo>
                  <a:close/>
                  <a:moveTo>
                    <a:pt x="354" y="32"/>
                  </a:moveTo>
                  <a:cubicBezTo>
                    <a:pt x="353" y="33"/>
                    <a:pt x="352" y="34"/>
                    <a:pt x="353" y="34"/>
                  </a:cubicBezTo>
                  <a:cubicBezTo>
                    <a:pt x="354" y="35"/>
                    <a:pt x="355" y="35"/>
                    <a:pt x="357" y="34"/>
                  </a:cubicBezTo>
                  <a:cubicBezTo>
                    <a:pt x="358" y="33"/>
                    <a:pt x="359" y="33"/>
                    <a:pt x="358" y="32"/>
                  </a:cubicBezTo>
                  <a:cubicBezTo>
                    <a:pt x="357" y="32"/>
                    <a:pt x="356" y="32"/>
                    <a:pt x="354" y="32"/>
                  </a:cubicBezTo>
                  <a:close/>
                  <a:moveTo>
                    <a:pt x="347" y="31"/>
                  </a:moveTo>
                  <a:cubicBezTo>
                    <a:pt x="348" y="32"/>
                    <a:pt x="350" y="32"/>
                    <a:pt x="351" y="31"/>
                  </a:cubicBezTo>
                  <a:cubicBezTo>
                    <a:pt x="353" y="30"/>
                    <a:pt x="353" y="30"/>
                    <a:pt x="353" y="29"/>
                  </a:cubicBezTo>
                  <a:cubicBezTo>
                    <a:pt x="352" y="29"/>
                    <a:pt x="350" y="29"/>
                    <a:pt x="348" y="30"/>
                  </a:cubicBezTo>
                  <a:cubicBezTo>
                    <a:pt x="347" y="30"/>
                    <a:pt x="346" y="31"/>
                    <a:pt x="347" y="31"/>
                  </a:cubicBezTo>
                  <a:close/>
                  <a:moveTo>
                    <a:pt x="346" y="26"/>
                  </a:moveTo>
                  <a:cubicBezTo>
                    <a:pt x="345" y="26"/>
                    <a:pt x="343" y="26"/>
                    <a:pt x="342" y="27"/>
                  </a:cubicBezTo>
                  <a:cubicBezTo>
                    <a:pt x="340" y="28"/>
                    <a:pt x="340" y="29"/>
                    <a:pt x="341" y="29"/>
                  </a:cubicBezTo>
                  <a:cubicBezTo>
                    <a:pt x="342" y="29"/>
                    <a:pt x="344" y="29"/>
                    <a:pt x="345" y="28"/>
                  </a:cubicBezTo>
                  <a:cubicBezTo>
                    <a:pt x="347" y="28"/>
                    <a:pt x="347" y="27"/>
                    <a:pt x="346" y="26"/>
                  </a:cubicBezTo>
                  <a:close/>
                  <a:moveTo>
                    <a:pt x="334" y="27"/>
                  </a:moveTo>
                  <a:cubicBezTo>
                    <a:pt x="335" y="27"/>
                    <a:pt x="337" y="27"/>
                    <a:pt x="339" y="26"/>
                  </a:cubicBezTo>
                  <a:cubicBezTo>
                    <a:pt x="340" y="25"/>
                    <a:pt x="340" y="24"/>
                    <a:pt x="339" y="24"/>
                  </a:cubicBezTo>
                  <a:cubicBezTo>
                    <a:pt x="338" y="24"/>
                    <a:pt x="336" y="24"/>
                    <a:pt x="335" y="25"/>
                  </a:cubicBezTo>
                  <a:cubicBezTo>
                    <a:pt x="333" y="26"/>
                    <a:pt x="333" y="26"/>
                    <a:pt x="334" y="27"/>
                  </a:cubicBezTo>
                  <a:close/>
                  <a:moveTo>
                    <a:pt x="327" y="25"/>
                  </a:moveTo>
                  <a:cubicBezTo>
                    <a:pt x="328" y="25"/>
                    <a:pt x="330" y="25"/>
                    <a:pt x="331" y="24"/>
                  </a:cubicBezTo>
                  <a:cubicBezTo>
                    <a:pt x="332" y="23"/>
                    <a:pt x="332" y="22"/>
                    <a:pt x="331" y="22"/>
                  </a:cubicBezTo>
                  <a:cubicBezTo>
                    <a:pt x="330" y="22"/>
                    <a:pt x="328" y="22"/>
                    <a:pt x="327" y="23"/>
                  </a:cubicBezTo>
                  <a:cubicBezTo>
                    <a:pt x="326" y="24"/>
                    <a:pt x="326" y="24"/>
                    <a:pt x="327" y="25"/>
                  </a:cubicBezTo>
                  <a:close/>
                  <a:moveTo>
                    <a:pt x="319" y="23"/>
                  </a:moveTo>
                  <a:cubicBezTo>
                    <a:pt x="320" y="23"/>
                    <a:pt x="322" y="23"/>
                    <a:pt x="323" y="22"/>
                  </a:cubicBezTo>
                  <a:cubicBezTo>
                    <a:pt x="324" y="22"/>
                    <a:pt x="324" y="21"/>
                    <a:pt x="323" y="21"/>
                  </a:cubicBezTo>
                  <a:cubicBezTo>
                    <a:pt x="322" y="20"/>
                    <a:pt x="320" y="21"/>
                    <a:pt x="319" y="21"/>
                  </a:cubicBezTo>
                  <a:cubicBezTo>
                    <a:pt x="317" y="22"/>
                    <a:pt x="318" y="23"/>
                    <a:pt x="319" y="23"/>
                  </a:cubicBezTo>
                  <a:close/>
                  <a:moveTo>
                    <a:pt x="314" y="19"/>
                  </a:moveTo>
                  <a:cubicBezTo>
                    <a:pt x="313" y="19"/>
                    <a:pt x="311" y="20"/>
                    <a:pt x="310" y="20"/>
                  </a:cubicBezTo>
                  <a:cubicBezTo>
                    <a:pt x="309" y="21"/>
                    <a:pt x="309" y="22"/>
                    <a:pt x="310" y="22"/>
                  </a:cubicBezTo>
                  <a:cubicBezTo>
                    <a:pt x="311" y="22"/>
                    <a:pt x="313" y="22"/>
                    <a:pt x="314" y="21"/>
                  </a:cubicBezTo>
                  <a:cubicBezTo>
                    <a:pt x="316" y="20"/>
                    <a:pt x="315" y="19"/>
                    <a:pt x="314" y="19"/>
                  </a:cubicBezTo>
                  <a:close/>
                  <a:moveTo>
                    <a:pt x="305" y="20"/>
                  </a:moveTo>
                  <a:cubicBezTo>
                    <a:pt x="306" y="19"/>
                    <a:pt x="306" y="18"/>
                    <a:pt x="305" y="18"/>
                  </a:cubicBezTo>
                  <a:cubicBezTo>
                    <a:pt x="303" y="18"/>
                    <a:pt x="301" y="19"/>
                    <a:pt x="300" y="19"/>
                  </a:cubicBezTo>
                  <a:cubicBezTo>
                    <a:pt x="299" y="20"/>
                    <a:pt x="300" y="21"/>
                    <a:pt x="301" y="21"/>
                  </a:cubicBezTo>
                  <a:cubicBezTo>
                    <a:pt x="303" y="21"/>
                    <a:pt x="304" y="21"/>
                    <a:pt x="305" y="20"/>
                  </a:cubicBezTo>
                  <a:close/>
                  <a:moveTo>
                    <a:pt x="292" y="20"/>
                  </a:moveTo>
                  <a:cubicBezTo>
                    <a:pt x="293" y="21"/>
                    <a:pt x="295" y="20"/>
                    <a:pt x="296" y="19"/>
                  </a:cubicBezTo>
                  <a:cubicBezTo>
                    <a:pt x="297" y="18"/>
                    <a:pt x="296" y="18"/>
                    <a:pt x="295" y="18"/>
                  </a:cubicBezTo>
                  <a:cubicBezTo>
                    <a:pt x="293" y="18"/>
                    <a:pt x="291" y="18"/>
                    <a:pt x="291" y="19"/>
                  </a:cubicBezTo>
                  <a:cubicBezTo>
                    <a:pt x="290" y="20"/>
                    <a:pt x="290" y="20"/>
                    <a:pt x="292" y="20"/>
                  </a:cubicBezTo>
                  <a:close/>
                  <a:moveTo>
                    <a:pt x="284" y="18"/>
                  </a:moveTo>
                  <a:cubicBezTo>
                    <a:pt x="283" y="18"/>
                    <a:pt x="281" y="18"/>
                    <a:pt x="280" y="19"/>
                  </a:cubicBezTo>
                  <a:cubicBezTo>
                    <a:pt x="280" y="20"/>
                    <a:pt x="280" y="20"/>
                    <a:pt x="282" y="20"/>
                  </a:cubicBezTo>
                  <a:cubicBezTo>
                    <a:pt x="283" y="20"/>
                    <a:pt x="285" y="20"/>
                    <a:pt x="286" y="19"/>
                  </a:cubicBezTo>
                  <a:cubicBezTo>
                    <a:pt x="287" y="18"/>
                    <a:pt x="286" y="18"/>
                    <a:pt x="284" y="18"/>
                  </a:cubicBezTo>
                  <a:close/>
                  <a:moveTo>
                    <a:pt x="274" y="18"/>
                  </a:moveTo>
                  <a:cubicBezTo>
                    <a:pt x="272" y="18"/>
                    <a:pt x="270" y="18"/>
                    <a:pt x="270" y="19"/>
                  </a:cubicBezTo>
                  <a:cubicBezTo>
                    <a:pt x="269" y="20"/>
                    <a:pt x="270" y="20"/>
                    <a:pt x="271" y="20"/>
                  </a:cubicBezTo>
                  <a:cubicBezTo>
                    <a:pt x="273" y="20"/>
                    <a:pt x="275" y="20"/>
                    <a:pt x="275" y="19"/>
                  </a:cubicBezTo>
                  <a:cubicBezTo>
                    <a:pt x="276" y="18"/>
                    <a:pt x="275" y="18"/>
                    <a:pt x="274" y="18"/>
                  </a:cubicBezTo>
                  <a:close/>
                  <a:moveTo>
                    <a:pt x="263" y="18"/>
                  </a:moveTo>
                  <a:cubicBezTo>
                    <a:pt x="261" y="18"/>
                    <a:pt x="259" y="19"/>
                    <a:pt x="259" y="20"/>
                  </a:cubicBezTo>
                  <a:cubicBezTo>
                    <a:pt x="258" y="21"/>
                    <a:pt x="259" y="21"/>
                    <a:pt x="261" y="21"/>
                  </a:cubicBezTo>
                  <a:cubicBezTo>
                    <a:pt x="262" y="21"/>
                    <a:pt x="264" y="20"/>
                    <a:pt x="265" y="19"/>
                  </a:cubicBezTo>
                  <a:cubicBezTo>
                    <a:pt x="265" y="19"/>
                    <a:pt x="264" y="18"/>
                    <a:pt x="263" y="18"/>
                  </a:cubicBezTo>
                  <a:close/>
                  <a:moveTo>
                    <a:pt x="252" y="19"/>
                  </a:moveTo>
                  <a:cubicBezTo>
                    <a:pt x="250" y="19"/>
                    <a:pt x="248" y="20"/>
                    <a:pt x="248" y="21"/>
                  </a:cubicBezTo>
                  <a:cubicBezTo>
                    <a:pt x="247" y="21"/>
                    <a:pt x="248" y="22"/>
                    <a:pt x="250" y="22"/>
                  </a:cubicBezTo>
                  <a:cubicBezTo>
                    <a:pt x="252" y="22"/>
                    <a:pt x="253" y="21"/>
                    <a:pt x="254" y="20"/>
                  </a:cubicBezTo>
                  <a:cubicBezTo>
                    <a:pt x="254" y="19"/>
                    <a:pt x="253" y="19"/>
                    <a:pt x="252" y="19"/>
                  </a:cubicBezTo>
                  <a:close/>
                  <a:moveTo>
                    <a:pt x="240" y="20"/>
                  </a:moveTo>
                  <a:cubicBezTo>
                    <a:pt x="238" y="21"/>
                    <a:pt x="237" y="21"/>
                    <a:pt x="237" y="22"/>
                  </a:cubicBezTo>
                  <a:cubicBezTo>
                    <a:pt x="236" y="23"/>
                    <a:pt x="237" y="23"/>
                    <a:pt x="239" y="23"/>
                  </a:cubicBezTo>
                  <a:cubicBezTo>
                    <a:pt x="241" y="23"/>
                    <a:pt x="242" y="22"/>
                    <a:pt x="243" y="21"/>
                  </a:cubicBezTo>
                  <a:cubicBezTo>
                    <a:pt x="243" y="21"/>
                    <a:pt x="242" y="20"/>
                    <a:pt x="240" y="20"/>
                  </a:cubicBezTo>
                  <a:close/>
                  <a:moveTo>
                    <a:pt x="228" y="22"/>
                  </a:moveTo>
                  <a:cubicBezTo>
                    <a:pt x="227" y="22"/>
                    <a:pt x="225" y="23"/>
                    <a:pt x="225" y="24"/>
                  </a:cubicBezTo>
                  <a:cubicBezTo>
                    <a:pt x="225" y="24"/>
                    <a:pt x="226" y="25"/>
                    <a:pt x="228" y="25"/>
                  </a:cubicBezTo>
                  <a:cubicBezTo>
                    <a:pt x="229" y="24"/>
                    <a:pt x="231" y="24"/>
                    <a:pt x="231" y="23"/>
                  </a:cubicBezTo>
                  <a:cubicBezTo>
                    <a:pt x="231" y="22"/>
                    <a:pt x="230" y="22"/>
                    <a:pt x="228" y="22"/>
                  </a:cubicBezTo>
                  <a:close/>
                  <a:moveTo>
                    <a:pt x="217" y="24"/>
                  </a:moveTo>
                  <a:cubicBezTo>
                    <a:pt x="215" y="24"/>
                    <a:pt x="214" y="25"/>
                    <a:pt x="214" y="26"/>
                  </a:cubicBezTo>
                  <a:cubicBezTo>
                    <a:pt x="213" y="26"/>
                    <a:pt x="215" y="27"/>
                    <a:pt x="216" y="26"/>
                  </a:cubicBezTo>
                  <a:cubicBezTo>
                    <a:pt x="218" y="26"/>
                    <a:pt x="220" y="25"/>
                    <a:pt x="220" y="25"/>
                  </a:cubicBezTo>
                  <a:cubicBezTo>
                    <a:pt x="220" y="24"/>
                    <a:pt x="218" y="24"/>
                    <a:pt x="217" y="24"/>
                  </a:cubicBezTo>
                  <a:close/>
                  <a:moveTo>
                    <a:pt x="202" y="28"/>
                  </a:moveTo>
                  <a:cubicBezTo>
                    <a:pt x="202" y="29"/>
                    <a:pt x="203" y="29"/>
                    <a:pt x="205" y="29"/>
                  </a:cubicBezTo>
                  <a:cubicBezTo>
                    <a:pt x="207" y="28"/>
                    <a:pt x="208" y="27"/>
                    <a:pt x="208" y="27"/>
                  </a:cubicBezTo>
                  <a:cubicBezTo>
                    <a:pt x="208" y="26"/>
                    <a:pt x="207" y="26"/>
                    <a:pt x="205" y="26"/>
                  </a:cubicBezTo>
                  <a:cubicBezTo>
                    <a:pt x="203" y="27"/>
                    <a:pt x="202" y="27"/>
                    <a:pt x="202" y="28"/>
                  </a:cubicBezTo>
                  <a:close/>
                  <a:moveTo>
                    <a:pt x="180" y="19"/>
                  </a:moveTo>
                  <a:cubicBezTo>
                    <a:pt x="181" y="18"/>
                    <a:pt x="183" y="17"/>
                    <a:pt x="182" y="17"/>
                  </a:cubicBezTo>
                  <a:cubicBezTo>
                    <a:pt x="182" y="16"/>
                    <a:pt x="181" y="16"/>
                    <a:pt x="179" y="16"/>
                  </a:cubicBezTo>
                  <a:cubicBezTo>
                    <a:pt x="177" y="17"/>
                    <a:pt x="176" y="18"/>
                    <a:pt x="176" y="18"/>
                  </a:cubicBezTo>
                  <a:cubicBezTo>
                    <a:pt x="177" y="19"/>
                    <a:pt x="178" y="19"/>
                    <a:pt x="180" y="19"/>
                  </a:cubicBezTo>
                  <a:close/>
                  <a:moveTo>
                    <a:pt x="169" y="22"/>
                  </a:moveTo>
                  <a:cubicBezTo>
                    <a:pt x="171" y="21"/>
                    <a:pt x="172" y="20"/>
                    <a:pt x="172" y="20"/>
                  </a:cubicBezTo>
                  <a:cubicBezTo>
                    <a:pt x="171" y="19"/>
                    <a:pt x="170" y="19"/>
                    <a:pt x="168" y="19"/>
                  </a:cubicBezTo>
                  <a:cubicBezTo>
                    <a:pt x="167" y="20"/>
                    <a:pt x="165" y="21"/>
                    <a:pt x="166" y="21"/>
                  </a:cubicBezTo>
                  <a:cubicBezTo>
                    <a:pt x="166" y="22"/>
                    <a:pt x="168" y="22"/>
                    <a:pt x="169" y="22"/>
                  </a:cubicBezTo>
                  <a:close/>
                  <a:moveTo>
                    <a:pt x="159" y="25"/>
                  </a:moveTo>
                  <a:cubicBezTo>
                    <a:pt x="161" y="24"/>
                    <a:pt x="162" y="23"/>
                    <a:pt x="161" y="23"/>
                  </a:cubicBezTo>
                  <a:cubicBezTo>
                    <a:pt x="161" y="22"/>
                    <a:pt x="159" y="22"/>
                    <a:pt x="158" y="22"/>
                  </a:cubicBezTo>
                  <a:cubicBezTo>
                    <a:pt x="156" y="23"/>
                    <a:pt x="155" y="24"/>
                    <a:pt x="155" y="24"/>
                  </a:cubicBezTo>
                  <a:cubicBezTo>
                    <a:pt x="156" y="25"/>
                    <a:pt x="157" y="25"/>
                    <a:pt x="159" y="25"/>
                  </a:cubicBezTo>
                  <a:close/>
                  <a:moveTo>
                    <a:pt x="149" y="28"/>
                  </a:moveTo>
                  <a:cubicBezTo>
                    <a:pt x="150" y="27"/>
                    <a:pt x="151" y="26"/>
                    <a:pt x="151" y="26"/>
                  </a:cubicBezTo>
                  <a:cubicBezTo>
                    <a:pt x="150" y="25"/>
                    <a:pt x="149" y="25"/>
                    <a:pt x="147" y="26"/>
                  </a:cubicBezTo>
                  <a:cubicBezTo>
                    <a:pt x="145" y="26"/>
                    <a:pt x="145" y="27"/>
                    <a:pt x="145" y="28"/>
                  </a:cubicBezTo>
                  <a:cubicBezTo>
                    <a:pt x="146" y="28"/>
                    <a:pt x="147" y="28"/>
                    <a:pt x="149" y="28"/>
                  </a:cubicBezTo>
                  <a:close/>
                  <a:moveTo>
                    <a:pt x="139" y="31"/>
                  </a:moveTo>
                  <a:cubicBezTo>
                    <a:pt x="140" y="30"/>
                    <a:pt x="141" y="30"/>
                    <a:pt x="141" y="29"/>
                  </a:cubicBezTo>
                  <a:cubicBezTo>
                    <a:pt x="140" y="29"/>
                    <a:pt x="138" y="29"/>
                    <a:pt x="137" y="29"/>
                  </a:cubicBezTo>
                  <a:cubicBezTo>
                    <a:pt x="135" y="30"/>
                    <a:pt x="134" y="31"/>
                    <a:pt x="135" y="31"/>
                  </a:cubicBezTo>
                  <a:cubicBezTo>
                    <a:pt x="136" y="32"/>
                    <a:pt x="137" y="32"/>
                    <a:pt x="139" y="31"/>
                  </a:cubicBezTo>
                  <a:close/>
                  <a:moveTo>
                    <a:pt x="129" y="35"/>
                  </a:moveTo>
                  <a:cubicBezTo>
                    <a:pt x="131" y="34"/>
                    <a:pt x="131" y="33"/>
                    <a:pt x="131" y="33"/>
                  </a:cubicBezTo>
                  <a:cubicBezTo>
                    <a:pt x="130" y="32"/>
                    <a:pt x="128" y="32"/>
                    <a:pt x="127" y="33"/>
                  </a:cubicBezTo>
                  <a:cubicBezTo>
                    <a:pt x="125" y="33"/>
                    <a:pt x="124" y="34"/>
                    <a:pt x="125" y="35"/>
                  </a:cubicBezTo>
                  <a:cubicBezTo>
                    <a:pt x="126" y="35"/>
                    <a:pt x="127" y="35"/>
                    <a:pt x="129" y="35"/>
                  </a:cubicBezTo>
                  <a:close/>
                  <a:moveTo>
                    <a:pt x="119" y="38"/>
                  </a:moveTo>
                  <a:cubicBezTo>
                    <a:pt x="121" y="38"/>
                    <a:pt x="122" y="37"/>
                    <a:pt x="121" y="36"/>
                  </a:cubicBezTo>
                  <a:cubicBezTo>
                    <a:pt x="120" y="36"/>
                    <a:pt x="118" y="36"/>
                    <a:pt x="117" y="37"/>
                  </a:cubicBezTo>
                  <a:cubicBezTo>
                    <a:pt x="115" y="37"/>
                    <a:pt x="115" y="38"/>
                    <a:pt x="115" y="38"/>
                  </a:cubicBezTo>
                  <a:cubicBezTo>
                    <a:pt x="116" y="39"/>
                    <a:pt x="118" y="39"/>
                    <a:pt x="119" y="38"/>
                  </a:cubicBezTo>
                  <a:close/>
                  <a:moveTo>
                    <a:pt x="110" y="42"/>
                  </a:moveTo>
                  <a:cubicBezTo>
                    <a:pt x="112" y="41"/>
                    <a:pt x="112" y="41"/>
                    <a:pt x="111" y="40"/>
                  </a:cubicBezTo>
                  <a:cubicBezTo>
                    <a:pt x="110" y="40"/>
                    <a:pt x="109" y="40"/>
                    <a:pt x="107" y="41"/>
                  </a:cubicBezTo>
                  <a:cubicBezTo>
                    <a:pt x="106" y="41"/>
                    <a:pt x="105" y="42"/>
                    <a:pt x="106" y="42"/>
                  </a:cubicBezTo>
                  <a:cubicBezTo>
                    <a:pt x="107" y="43"/>
                    <a:pt x="109" y="43"/>
                    <a:pt x="110" y="42"/>
                  </a:cubicBezTo>
                  <a:close/>
                  <a:moveTo>
                    <a:pt x="101" y="46"/>
                  </a:moveTo>
                  <a:cubicBezTo>
                    <a:pt x="102" y="45"/>
                    <a:pt x="103" y="45"/>
                    <a:pt x="102" y="44"/>
                  </a:cubicBezTo>
                  <a:cubicBezTo>
                    <a:pt x="101" y="44"/>
                    <a:pt x="99" y="44"/>
                    <a:pt x="98" y="45"/>
                  </a:cubicBezTo>
                  <a:cubicBezTo>
                    <a:pt x="96" y="45"/>
                    <a:pt x="96" y="46"/>
                    <a:pt x="97" y="46"/>
                  </a:cubicBezTo>
                  <a:cubicBezTo>
                    <a:pt x="98" y="47"/>
                    <a:pt x="100" y="47"/>
                    <a:pt x="101" y="46"/>
                  </a:cubicBezTo>
                  <a:close/>
                  <a:moveTo>
                    <a:pt x="88" y="51"/>
                  </a:moveTo>
                  <a:cubicBezTo>
                    <a:pt x="89" y="51"/>
                    <a:pt x="91" y="51"/>
                    <a:pt x="92" y="50"/>
                  </a:cubicBezTo>
                  <a:cubicBezTo>
                    <a:pt x="94" y="49"/>
                    <a:pt x="94" y="49"/>
                    <a:pt x="93" y="48"/>
                  </a:cubicBezTo>
                  <a:cubicBezTo>
                    <a:pt x="92" y="48"/>
                    <a:pt x="90" y="48"/>
                    <a:pt x="89" y="49"/>
                  </a:cubicBezTo>
                  <a:cubicBezTo>
                    <a:pt x="87" y="49"/>
                    <a:pt x="87" y="50"/>
                    <a:pt x="88" y="51"/>
                  </a:cubicBezTo>
                  <a:close/>
                  <a:moveTo>
                    <a:pt x="79" y="55"/>
                  </a:moveTo>
                  <a:cubicBezTo>
                    <a:pt x="80" y="55"/>
                    <a:pt x="82" y="55"/>
                    <a:pt x="84" y="54"/>
                  </a:cubicBezTo>
                  <a:cubicBezTo>
                    <a:pt x="85" y="54"/>
                    <a:pt x="85" y="53"/>
                    <a:pt x="84" y="53"/>
                  </a:cubicBezTo>
                  <a:cubicBezTo>
                    <a:pt x="83" y="52"/>
                    <a:pt x="81" y="52"/>
                    <a:pt x="80" y="53"/>
                  </a:cubicBezTo>
                  <a:cubicBezTo>
                    <a:pt x="79" y="54"/>
                    <a:pt x="78" y="55"/>
                    <a:pt x="79" y="55"/>
                  </a:cubicBezTo>
                  <a:close/>
                  <a:moveTo>
                    <a:pt x="71" y="59"/>
                  </a:moveTo>
                  <a:cubicBezTo>
                    <a:pt x="72" y="60"/>
                    <a:pt x="74" y="59"/>
                    <a:pt x="76" y="59"/>
                  </a:cubicBezTo>
                  <a:cubicBezTo>
                    <a:pt x="77" y="58"/>
                    <a:pt x="77" y="57"/>
                    <a:pt x="76" y="57"/>
                  </a:cubicBezTo>
                  <a:cubicBezTo>
                    <a:pt x="75" y="57"/>
                    <a:pt x="73" y="57"/>
                    <a:pt x="72" y="58"/>
                  </a:cubicBezTo>
                  <a:cubicBezTo>
                    <a:pt x="70" y="58"/>
                    <a:pt x="70" y="59"/>
                    <a:pt x="71" y="59"/>
                  </a:cubicBezTo>
                  <a:close/>
                  <a:moveTo>
                    <a:pt x="63" y="64"/>
                  </a:moveTo>
                  <a:cubicBezTo>
                    <a:pt x="65" y="64"/>
                    <a:pt x="67" y="64"/>
                    <a:pt x="68" y="63"/>
                  </a:cubicBezTo>
                  <a:cubicBezTo>
                    <a:pt x="69" y="62"/>
                    <a:pt x="69" y="62"/>
                    <a:pt x="68" y="61"/>
                  </a:cubicBezTo>
                  <a:cubicBezTo>
                    <a:pt x="67" y="61"/>
                    <a:pt x="65" y="61"/>
                    <a:pt x="64" y="62"/>
                  </a:cubicBezTo>
                  <a:cubicBezTo>
                    <a:pt x="62" y="63"/>
                    <a:pt x="62" y="64"/>
                    <a:pt x="63" y="64"/>
                  </a:cubicBezTo>
                  <a:close/>
                  <a:moveTo>
                    <a:pt x="56" y="68"/>
                  </a:moveTo>
                  <a:cubicBezTo>
                    <a:pt x="57" y="69"/>
                    <a:pt x="59" y="68"/>
                    <a:pt x="60" y="68"/>
                  </a:cubicBezTo>
                  <a:cubicBezTo>
                    <a:pt x="62" y="67"/>
                    <a:pt x="61" y="66"/>
                    <a:pt x="60" y="66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5" y="68"/>
                    <a:pt x="56" y="68"/>
                  </a:cubicBezTo>
                  <a:close/>
                  <a:moveTo>
                    <a:pt x="49" y="73"/>
                  </a:moveTo>
                  <a:cubicBezTo>
                    <a:pt x="50" y="73"/>
                    <a:pt x="52" y="73"/>
                    <a:pt x="53" y="72"/>
                  </a:cubicBezTo>
                  <a:cubicBezTo>
                    <a:pt x="55" y="71"/>
                    <a:pt x="54" y="71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8" y="72"/>
                    <a:pt x="48" y="73"/>
                    <a:pt x="49" y="73"/>
                  </a:cubicBezTo>
                  <a:close/>
                  <a:moveTo>
                    <a:pt x="47" y="77"/>
                  </a:moveTo>
                  <a:cubicBezTo>
                    <a:pt x="48" y="76"/>
                    <a:pt x="48" y="75"/>
                    <a:pt x="46" y="75"/>
                  </a:cubicBezTo>
                  <a:cubicBezTo>
                    <a:pt x="45" y="75"/>
                    <a:pt x="43" y="75"/>
                    <a:pt x="42" y="76"/>
                  </a:cubicBezTo>
                  <a:cubicBezTo>
                    <a:pt x="41" y="77"/>
                    <a:pt x="41" y="78"/>
                    <a:pt x="43" y="78"/>
                  </a:cubicBezTo>
                  <a:cubicBezTo>
                    <a:pt x="44" y="78"/>
                    <a:pt x="46" y="77"/>
                    <a:pt x="47" y="77"/>
                  </a:cubicBezTo>
                  <a:close/>
                  <a:moveTo>
                    <a:pt x="37" y="83"/>
                  </a:moveTo>
                  <a:cubicBezTo>
                    <a:pt x="38" y="83"/>
                    <a:pt x="40" y="82"/>
                    <a:pt x="41" y="81"/>
                  </a:cubicBezTo>
                  <a:cubicBezTo>
                    <a:pt x="42" y="81"/>
                    <a:pt x="41" y="80"/>
                    <a:pt x="40" y="80"/>
                  </a:cubicBezTo>
                  <a:cubicBezTo>
                    <a:pt x="39" y="80"/>
                    <a:pt x="37" y="80"/>
                    <a:pt x="36" y="81"/>
                  </a:cubicBezTo>
                  <a:cubicBezTo>
                    <a:pt x="35" y="82"/>
                    <a:pt x="35" y="82"/>
                    <a:pt x="37" y="83"/>
                  </a:cubicBezTo>
                  <a:close/>
                  <a:moveTo>
                    <a:pt x="31" y="87"/>
                  </a:moveTo>
                  <a:cubicBezTo>
                    <a:pt x="32" y="87"/>
                    <a:pt x="34" y="87"/>
                    <a:pt x="35" y="86"/>
                  </a:cubicBezTo>
                  <a:cubicBezTo>
                    <a:pt x="36" y="85"/>
                    <a:pt x="35" y="85"/>
                    <a:pt x="34" y="85"/>
                  </a:cubicBezTo>
                  <a:cubicBezTo>
                    <a:pt x="33" y="85"/>
                    <a:pt x="31" y="85"/>
                    <a:pt x="30" y="86"/>
                  </a:cubicBezTo>
                  <a:cubicBezTo>
                    <a:pt x="29" y="87"/>
                    <a:pt x="29" y="87"/>
                    <a:pt x="31" y="87"/>
                  </a:cubicBezTo>
                  <a:close/>
                  <a:moveTo>
                    <a:pt x="26" y="92"/>
                  </a:moveTo>
                  <a:cubicBezTo>
                    <a:pt x="27" y="92"/>
                    <a:pt x="29" y="92"/>
                    <a:pt x="30" y="91"/>
                  </a:cubicBezTo>
                  <a:cubicBezTo>
                    <a:pt x="31" y="90"/>
                    <a:pt x="30" y="89"/>
                    <a:pt x="29" y="89"/>
                  </a:cubicBezTo>
                  <a:cubicBezTo>
                    <a:pt x="27" y="89"/>
                    <a:pt x="25" y="90"/>
                    <a:pt x="25" y="91"/>
                  </a:cubicBezTo>
                  <a:cubicBezTo>
                    <a:pt x="24" y="91"/>
                    <a:pt x="24" y="92"/>
                    <a:pt x="26" y="92"/>
                  </a:cubicBezTo>
                  <a:close/>
                  <a:moveTo>
                    <a:pt x="21" y="97"/>
                  </a:moveTo>
                  <a:cubicBezTo>
                    <a:pt x="23" y="97"/>
                    <a:pt x="25" y="96"/>
                    <a:pt x="25" y="95"/>
                  </a:cubicBezTo>
                  <a:cubicBezTo>
                    <a:pt x="26" y="95"/>
                    <a:pt x="25" y="94"/>
                    <a:pt x="24" y="94"/>
                  </a:cubicBezTo>
                  <a:cubicBezTo>
                    <a:pt x="22" y="94"/>
                    <a:pt x="20" y="95"/>
                    <a:pt x="20" y="96"/>
                  </a:cubicBezTo>
                  <a:cubicBezTo>
                    <a:pt x="19" y="96"/>
                    <a:pt x="20" y="97"/>
                    <a:pt x="21" y="97"/>
                  </a:cubicBezTo>
                  <a:close/>
                  <a:moveTo>
                    <a:pt x="17" y="102"/>
                  </a:moveTo>
                  <a:cubicBezTo>
                    <a:pt x="19" y="102"/>
                    <a:pt x="20" y="101"/>
                    <a:pt x="21" y="100"/>
                  </a:cubicBezTo>
                  <a:cubicBezTo>
                    <a:pt x="22" y="99"/>
                    <a:pt x="21" y="99"/>
                    <a:pt x="19" y="99"/>
                  </a:cubicBezTo>
                  <a:cubicBezTo>
                    <a:pt x="18" y="99"/>
                    <a:pt x="16" y="100"/>
                    <a:pt x="15" y="100"/>
                  </a:cubicBezTo>
                  <a:cubicBezTo>
                    <a:pt x="15" y="101"/>
                    <a:pt x="15" y="102"/>
                    <a:pt x="17" y="102"/>
                  </a:cubicBezTo>
                  <a:close/>
                  <a:moveTo>
                    <a:pt x="13" y="106"/>
                  </a:moveTo>
                  <a:cubicBezTo>
                    <a:pt x="15" y="106"/>
                    <a:pt x="17" y="106"/>
                    <a:pt x="17" y="105"/>
                  </a:cubicBezTo>
                  <a:cubicBezTo>
                    <a:pt x="18" y="104"/>
                    <a:pt x="17" y="104"/>
                    <a:pt x="15" y="104"/>
                  </a:cubicBezTo>
                  <a:cubicBezTo>
                    <a:pt x="14" y="104"/>
                    <a:pt x="12" y="105"/>
                    <a:pt x="12" y="105"/>
                  </a:cubicBezTo>
                  <a:cubicBezTo>
                    <a:pt x="11" y="106"/>
                    <a:pt x="12" y="107"/>
                    <a:pt x="13" y="106"/>
                  </a:cubicBezTo>
                  <a:close/>
                  <a:moveTo>
                    <a:pt x="10" y="111"/>
                  </a:moveTo>
                  <a:cubicBezTo>
                    <a:pt x="12" y="111"/>
                    <a:pt x="14" y="110"/>
                    <a:pt x="14" y="110"/>
                  </a:cubicBezTo>
                  <a:cubicBezTo>
                    <a:pt x="15" y="109"/>
                    <a:pt x="14" y="108"/>
                    <a:pt x="12" y="108"/>
                  </a:cubicBezTo>
                  <a:cubicBezTo>
                    <a:pt x="10" y="109"/>
                    <a:pt x="9" y="109"/>
                    <a:pt x="8" y="110"/>
                  </a:cubicBezTo>
                  <a:cubicBezTo>
                    <a:pt x="8" y="111"/>
                    <a:pt x="9" y="111"/>
                    <a:pt x="10" y="111"/>
                  </a:cubicBezTo>
                  <a:close/>
                  <a:moveTo>
                    <a:pt x="8" y="116"/>
                  </a:moveTo>
                  <a:cubicBezTo>
                    <a:pt x="10" y="116"/>
                    <a:pt x="11" y="115"/>
                    <a:pt x="12" y="114"/>
                  </a:cubicBezTo>
                  <a:cubicBezTo>
                    <a:pt x="12" y="113"/>
                    <a:pt x="11" y="113"/>
                    <a:pt x="9" y="113"/>
                  </a:cubicBezTo>
                  <a:cubicBezTo>
                    <a:pt x="8" y="113"/>
                    <a:pt x="6" y="114"/>
                    <a:pt x="6" y="115"/>
                  </a:cubicBezTo>
                  <a:cubicBezTo>
                    <a:pt x="5" y="116"/>
                    <a:pt x="6" y="116"/>
                    <a:pt x="8" y="116"/>
                  </a:cubicBezTo>
                  <a:close/>
                  <a:moveTo>
                    <a:pt x="6" y="120"/>
                  </a:moveTo>
                  <a:cubicBezTo>
                    <a:pt x="8" y="120"/>
                    <a:pt x="9" y="119"/>
                    <a:pt x="9" y="119"/>
                  </a:cubicBezTo>
                  <a:cubicBezTo>
                    <a:pt x="10" y="118"/>
                    <a:pt x="9" y="118"/>
                    <a:pt x="7" y="118"/>
                  </a:cubicBezTo>
                  <a:cubicBezTo>
                    <a:pt x="5" y="118"/>
                    <a:pt x="4" y="119"/>
                    <a:pt x="3" y="119"/>
                  </a:cubicBezTo>
                  <a:cubicBezTo>
                    <a:pt x="3" y="120"/>
                    <a:pt x="4" y="121"/>
                    <a:pt x="6" y="120"/>
                  </a:cubicBezTo>
                  <a:close/>
                  <a:moveTo>
                    <a:pt x="5" y="125"/>
                  </a:moveTo>
                  <a:cubicBezTo>
                    <a:pt x="6" y="125"/>
                    <a:pt x="8" y="124"/>
                    <a:pt x="8" y="123"/>
                  </a:cubicBezTo>
                  <a:cubicBezTo>
                    <a:pt x="8" y="122"/>
                    <a:pt x="7" y="122"/>
                    <a:pt x="5" y="122"/>
                  </a:cubicBezTo>
                  <a:cubicBezTo>
                    <a:pt x="4" y="123"/>
                    <a:pt x="2" y="123"/>
                    <a:pt x="2" y="124"/>
                  </a:cubicBezTo>
                  <a:cubicBezTo>
                    <a:pt x="2" y="125"/>
                    <a:pt x="3" y="125"/>
                    <a:pt x="5" y="125"/>
                  </a:cubicBezTo>
                  <a:close/>
                  <a:moveTo>
                    <a:pt x="4" y="129"/>
                  </a:moveTo>
                  <a:cubicBezTo>
                    <a:pt x="5" y="129"/>
                    <a:pt x="7" y="128"/>
                    <a:pt x="7" y="128"/>
                  </a:cubicBezTo>
                  <a:cubicBezTo>
                    <a:pt x="7" y="127"/>
                    <a:pt x="6" y="127"/>
                    <a:pt x="4" y="127"/>
                  </a:cubicBezTo>
                  <a:cubicBezTo>
                    <a:pt x="2" y="127"/>
                    <a:pt x="1" y="128"/>
                    <a:pt x="1" y="129"/>
                  </a:cubicBezTo>
                  <a:cubicBezTo>
                    <a:pt x="1" y="129"/>
                    <a:pt x="2" y="130"/>
                    <a:pt x="4" y="129"/>
                  </a:cubicBezTo>
                  <a:close/>
                  <a:moveTo>
                    <a:pt x="3" y="134"/>
                  </a:moveTo>
                  <a:cubicBezTo>
                    <a:pt x="5" y="133"/>
                    <a:pt x="7" y="133"/>
                    <a:pt x="7" y="132"/>
                  </a:cubicBezTo>
                  <a:cubicBezTo>
                    <a:pt x="7" y="131"/>
                    <a:pt x="5" y="131"/>
                    <a:pt x="4" y="131"/>
                  </a:cubicBezTo>
                  <a:cubicBezTo>
                    <a:pt x="2" y="132"/>
                    <a:pt x="0" y="132"/>
                    <a:pt x="0" y="133"/>
                  </a:cubicBezTo>
                  <a:cubicBezTo>
                    <a:pt x="0" y="134"/>
                    <a:pt x="2" y="134"/>
                    <a:pt x="3" y="134"/>
                  </a:cubicBezTo>
                  <a:close/>
                  <a:moveTo>
                    <a:pt x="4" y="138"/>
                  </a:moveTo>
                  <a:cubicBezTo>
                    <a:pt x="5" y="138"/>
                    <a:pt x="7" y="137"/>
                    <a:pt x="7" y="136"/>
                  </a:cubicBezTo>
                  <a:cubicBezTo>
                    <a:pt x="7" y="135"/>
                    <a:pt x="5" y="135"/>
                    <a:pt x="3" y="136"/>
                  </a:cubicBezTo>
                  <a:cubicBezTo>
                    <a:pt x="2" y="136"/>
                    <a:pt x="0" y="137"/>
                    <a:pt x="1" y="137"/>
                  </a:cubicBezTo>
                  <a:cubicBezTo>
                    <a:pt x="1" y="138"/>
                    <a:pt x="2" y="138"/>
                    <a:pt x="4" y="138"/>
                  </a:cubicBezTo>
                  <a:close/>
                  <a:moveTo>
                    <a:pt x="5" y="142"/>
                  </a:moveTo>
                  <a:cubicBezTo>
                    <a:pt x="6" y="142"/>
                    <a:pt x="7" y="141"/>
                    <a:pt x="7" y="140"/>
                  </a:cubicBezTo>
                  <a:cubicBezTo>
                    <a:pt x="7" y="140"/>
                    <a:pt x="6" y="139"/>
                    <a:pt x="4" y="140"/>
                  </a:cubicBezTo>
                  <a:cubicBezTo>
                    <a:pt x="2" y="140"/>
                    <a:pt x="1" y="141"/>
                    <a:pt x="1" y="142"/>
                  </a:cubicBezTo>
                  <a:cubicBezTo>
                    <a:pt x="1" y="142"/>
                    <a:pt x="3" y="142"/>
                    <a:pt x="5" y="142"/>
                  </a:cubicBezTo>
                  <a:close/>
                  <a:moveTo>
                    <a:pt x="9" y="144"/>
                  </a:moveTo>
                  <a:cubicBezTo>
                    <a:pt x="8" y="143"/>
                    <a:pt x="7" y="143"/>
                    <a:pt x="5" y="144"/>
                  </a:cubicBezTo>
                  <a:cubicBezTo>
                    <a:pt x="3" y="144"/>
                    <a:pt x="2" y="145"/>
                    <a:pt x="2" y="146"/>
                  </a:cubicBezTo>
                  <a:cubicBezTo>
                    <a:pt x="3" y="146"/>
                    <a:pt x="4" y="146"/>
                    <a:pt x="6" y="146"/>
                  </a:cubicBezTo>
                  <a:cubicBezTo>
                    <a:pt x="8" y="146"/>
                    <a:pt x="9" y="145"/>
                    <a:pt x="9" y="144"/>
                  </a:cubicBezTo>
                  <a:close/>
                  <a:moveTo>
                    <a:pt x="10" y="148"/>
                  </a:moveTo>
                  <a:cubicBezTo>
                    <a:pt x="10" y="147"/>
                    <a:pt x="8" y="147"/>
                    <a:pt x="7" y="148"/>
                  </a:cubicBezTo>
                  <a:cubicBezTo>
                    <a:pt x="5" y="148"/>
                    <a:pt x="4" y="149"/>
                    <a:pt x="4" y="150"/>
                  </a:cubicBezTo>
                  <a:cubicBezTo>
                    <a:pt x="5" y="150"/>
                    <a:pt x="6" y="150"/>
                    <a:pt x="8" y="150"/>
                  </a:cubicBezTo>
                  <a:cubicBezTo>
                    <a:pt x="10" y="149"/>
                    <a:pt x="11" y="148"/>
                    <a:pt x="10" y="148"/>
                  </a:cubicBezTo>
                  <a:close/>
                  <a:moveTo>
                    <a:pt x="13" y="152"/>
                  </a:moveTo>
                  <a:cubicBezTo>
                    <a:pt x="12" y="151"/>
                    <a:pt x="11" y="151"/>
                    <a:pt x="9" y="151"/>
                  </a:cubicBezTo>
                  <a:cubicBezTo>
                    <a:pt x="7" y="152"/>
                    <a:pt x="6" y="153"/>
                    <a:pt x="7" y="153"/>
                  </a:cubicBezTo>
                  <a:cubicBezTo>
                    <a:pt x="7" y="154"/>
                    <a:pt x="9" y="154"/>
                    <a:pt x="10" y="153"/>
                  </a:cubicBezTo>
                  <a:cubicBezTo>
                    <a:pt x="12" y="153"/>
                    <a:pt x="13" y="152"/>
                    <a:pt x="13" y="152"/>
                  </a:cubicBezTo>
                  <a:close/>
                  <a:moveTo>
                    <a:pt x="15" y="155"/>
                  </a:moveTo>
                  <a:cubicBezTo>
                    <a:pt x="15" y="154"/>
                    <a:pt x="13" y="154"/>
                    <a:pt x="12" y="155"/>
                  </a:cubicBezTo>
                  <a:cubicBezTo>
                    <a:pt x="10" y="156"/>
                    <a:pt x="9" y="156"/>
                    <a:pt x="10" y="157"/>
                  </a:cubicBezTo>
                  <a:cubicBezTo>
                    <a:pt x="10" y="157"/>
                    <a:pt x="12" y="157"/>
                    <a:pt x="13" y="157"/>
                  </a:cubicBezTo>
                  <a:cubicBezTo>
                    <a:pt x="15" y="156"/>
                    <a:pt x="16" y="156"/>
                    <a:pt x="15" y="155"/>
                  </a:cubicBezTo>
                  <a:close/>
                  <a:moveTo>
                    <a:pt x="19" y="158"/>
                  </a:moveTo>
                  <a:cubicBezTo>
                    <a:pt x="18" y="158"/>
                    <a:pt x="17" y="158"/>
                    <a:pt x="15" y="158"/>
                  </a:cubicBezTo>
                  <a:cubicBezTo>
                    <a:pt x="13" y="159"/>
                    <a:pt x="13" y="160"/>
                    <a:pt x="13" y="160"/>
                  </a:cubicBezTo>
                  <a:cubicBezTo>
                    <a:pt x="14" y="161"/>
                    <a:pt x="15" y="161"/>
                    <a:pt x="17" y="160"/>
                  </a:cubicBezTo>
                  <a:cubicBezTo>
                    <a:pt x="19" y="160"/>
                    <a:pt x="19" y="159"/>
                    <a:pt x="19" y="158"/>
                  </a:cubicBezTo>
                  <a:close/>
                  <a:moveTo>
                    <a:pt x="23" y="161"/>
                  </a:moveTo>
                  <a:cubicBezTo>
                    <a:pt x="22" y="161"/>
                    <a:pt x="20" y="161"/>
                    <a:pt x="19" y="162"/>
                  </a:cubicBezTo>
                  <a:cubicBezTo>
                    <a:pt x="17" y="162"/>
                    <a:pt x="16" y="163"/>
                    <a:pt x="17" y="164"/>
                  </a:cubicBezTo>
                  <a:cubicBezTo>
                    <a:pt x="18" y="164"/>
                    <a:pt x="20" y="164"/>
                    <a:pt x="21" y="163"/>
                  </a:cubicBezTo>
                  <a:cubicBezTo>
                    <a:pt x="23" y="163"/>
                    <a:pt x="23" y="162"/>
                    <a:pt x="23" y="161"/>
                  </a:cubicBezTo>
                  <a:close/>
                  <a:moveTo>
                    <a:pt x="27" y="164"/>
                  </a:moveTo>
                  <a:cubicBezTo>
                    <a:pt x="26" y="164"/>
                    <a:pt x="25" y="164"/>
                    <a:pt x="23" y="165"/>
                  </a:cubicBezTo>
                  <a:cubicBezTo>
                    <a:pt x="22" y="165"/>
                    <a:pt x="21" y="166"/>
                    <a:pt x="22" y="167"/>
                  </a:cubicBezTo>
                  <a:cubicBezTo>
                    <a:pt x="22" y="167"/>
                    <a:pt x="24" y="167"/>
                    <a:pt x="26" y="166"/>
                  </a:cubicBezTo>
                  <a:cubicBezTo>
                    <a:pt x="27" y="166"/>
                    <a:pt x="28" y="165"/>
                    <a:pt x="27" y="164"/>
                  </a:cubicBezTo>
                  <a:close/>
                  <a:moveTo>
                    <a:pt x="32" y="167"/>
                  </a:moveTo>
                  <a:cubicBezTo>
                    <a:pt x="31" y="167"/>
                    <a:pt x="29" y="167"/>
                    <a:pt x="28" y="168"/>
                  </a:cubicBezTo>
                  <a:cubicBezTo>
                    <a:pt x="26" y="168"/>
                    <a:pt x="26" y="169"/>
                    <a:pt x="27" y="169"/>
                  </a:cubicBezTo>
                  <a:cubicBezTo>
                    <a:pt x="28" y="170"/>
                    <a:pt x="29" y="170"/>
                    <a:pt x="31" y="169"/>
                  </a:cubicBezTo>
                  <a:cubicBezTo>
                    <a:pt x="32" y="168"/>
                    <a:pt x="33" y="168"/>
                    <a:pt x="32" y="167"/>
                  </a:cubicBezTo>
                  <a:close/>
                  <a:moveTo>
                    <a:pt x="37" y="170"/>
                  </a:moveTo>
                  <a:cubicBezTo>
                    <a:pt x="37" y="169"/>
                    <a:pt x="35" y="170"/>
                    <a:pt x="33" y="170"/>
                  </a:cubicBezTo>
                  <a:cubicBezTo>
                    <a:pt x="32" y="171"/>
                    <a:pt x="31" y="172"/>
                    <a:pt x="32" y="172"/>
                  </a:cubicBezTo>
                  <a:cubicBezTo>
                    <a:pt x="33" y="172"/>
                    <a:pt x="35" y="172"/>
                    <a:pt x="36" y="172"/>
                  </a:cubicBezTo>
                  <a:cubicBezTo>
                    <a:pt x="38" y="171"/>
                    <a:pt x="38" y="170"/>
                    <a:pt x="37" y="170"/>
                  </a:cubicBezTo>
                  <a:close/>
                  <a:moveTo>
                    <a:pt x="43" y="172"/>
                  </a:moveTo>
                  <a:cubicBezTo>
                    <a:pt x="42" y="172"/>
                    <a:pt x="40" y="172"/>
                    <a:pt x="39" y="173"/>
                  </a:cubicBezTo>
                  <a:cubicBezTo>
                    <a:pt x="38" y="173"/>
                    <a:pt x="37" y="174"/>
                    <a:pt x="38" y="174"/>
                  </a:cubicBezTo>
                  <a:cubicBezTo>
                    <a:pt x="39" y="175"/>
                    <a:pt x="41" y="175"/>
                    <a:pt x="43" y="174"/>
                  </a:cubicBezTo>
                  <a:cubicBezTo>
                    <a:pt x="44" y="173"/>
                    <a:pt x="44" y="172"/>
                    <a:pt x="43" y="172"/>
                  </a:cubicBezTo>
                  <a:close/>
                  <a:moveTo>
                    <a:pt x="50" y="174"/>
                  </a:moveTo>
                  <a:cubicBezTo>
                    <a:pt x="49" y="174"/>
                    <a:pt x="47" y="174"/>
                    <a:pt x="45" y="175"/>
                  </a:cubicBezTo>
                  <a:cubicBezTo>
                    <a:pt x="44" y="176"/>
                    <a:pt x="44" y="176"/>
                    <a:pt x="45" y="177"/>
                  </a:cubicBezTo>
                  <a:cubicBezTo>
                    <a:pt x="46" y="177"/>
                    <a:pt x="48" y="177"/>
                    <a:pt x="49" y="176"/>
                  </a:cubicBezTo>
                  <a:cubicBezTo>
                    <a:pt x="50" y="175"/>
                    <a:pt x="51" y="175"/>
                    <a:pt x="50" y="174"/>
                  </a:cubicBezTo>
                  <a:close/>
                  <a:moveTo>
                    <a:pt x="56" y="176"/>
                  </a:moveTo>
                  <a:cubicBezTo>
                    <a:pt x="55" y="176"/>
                    <a:pt x="53" y="176"/>
                    <a:pt x="52" y="177"/>
                  </a:cubicBezTo>
                  <a:cubicBezTo>
                    <a:pt x="51" y="178"/>
                    <a:pt x="51" y="178"/>
                    <a:pt x="52" y="179"/>
                  </a:cubicBezTo>
                  <a:cubicBezTo>
                    <a:pt x="53" y="179"/>
                    <a:pt x="55" y="179"/>
                    <a:pt x="56" y="178"/>
                  </a:cubicBezTo>
                  <a:cubicBezTo>
                    <a:pt x="57" y="177"/>
                    <a:pt x="57" y="176"/>
                    <a:pt x="56" y="176"/>
                  </a:cubicBezTo>
                  <a:close/>
                  <a:moveTo>
                    <a:pt x="63" y="178"/>
                  </a:moveTo>
                  <a:cubicBezTo>
                    <a:pt x="62" y="178"/>
                    <a:pt x="60" y="178"/>
                    <a:pt x="59" y="179"/>
                  </a:cubicBezTo>
                  <a:cubicBezTo>
                    <a:pt x="58" y="179"/>
                    <a:pt x="58" y="180"/>
                    <a:pt x="59" y="180"/>
                  </a:cubicBezTo>
                  <a:cubicBezTo>
                    <a:pt x="60" y="181"/>
                    <a:pt x="62" y="180"/>
                    <a:pt x="63" y="179"/>
                  </a:cubicBezTo>
                  <a:cubicBezTo>
                    <a:pt x="65" y="179"/>
                    <a:pt x="65" y="178"/>
                    <a:pt x="63" y="178"/>
                  </a:cubicBezTo>
                  <a:close/>
                  <a:moveTo>
                    <a:pt x="71" y="179"/>
                  </a:moveTo>
                  <a:cubicBezTo>
                    <a:pt x="70" y="179"/>
                    <a:pt x="68" y="179"/>
                    <a:pt x="67" y="180"/>
                  </a:cubicBezTo>
                  <a:cubicBezTo>
                    <a:pt x="66" y="181"/>
                    <a:pt x="66" y="182"/>
                    <a:pt x="67" y="182"/>
                  </a:cubicBezTo>
                  <a:cubicBezTo>
                    <a:pt x="68" y="182"/>
                    <a:pt x="70" y="182"/>
                    <a:pt x="71" y="181"/>
                  </a:cubicBezTo>
                  <a:cubicBezTo>
                    <a:pt x="72" y="180"/>
                    <a:pt x="72" y="179"/>
                    <a:pt x="71" y="179"/>
                  </a:cubicBezTo>
                  <a:close/>
                  <a:moveTo>
                    <a:pt x="79" y="180"/>
                  </a:moveTo>
                  <a:cubicBezTo>
                    <a:pt x="78" y="180"/>
                    <a:pt x="76" y="181"/>
                    <a:pt x="75" y="181"/>
                  </a:cubicBezTo>
                  <a:cubicBezTo>
                    <a:pt x="74" y="182"/>
                    <a:pt x="74" y="183"/>
                    <a:pt x="75" y="183"/>
                  </a:cubicBezTo>
                  <a:cubicBezTo>
                    <a:pt x="76" y="183"/>
                    <a:pt x="78" y="183"/>
                    <a:pt x="79" y="182"/>
                  </a:cubicBezTo>
                  <a:cubicBezTo>
                    <a:pt x="80" y="181"/>
                    <a:pt x="80" y="181"/>
                    <a:pt x="79" y="180"/>
                  </a:cubicBezTo>
                  <a:close/>
                  <a:moveTo>
                    <a:pt x="83" y="182"/>
                  </a:moveTo>
                  <a:cubicBezTo>
                    <a:pt x="82" y="183"/>
                    <a:pt x="82" y="184"/>
                    <a:pt x="84" y="184"/>
                  </a:cubicBezTo>
                  <a:cubicBezTo>
                    <a:pt x="85" y="184"/>
                    <a:pt x="87" y="184"/>
                    <a:pt x="88" y="183"/>
                  </a:cubicBezTo>
                  <a:cubicBezTo>
                    <a:pt x="89" y="182"/>
                    <a:pt x="89" y="181"/>
                    <a:pt x="87" y="181"/>
                  </a:cubicBezTo>
                  <a:cubicBezTo>
                    <a:pt x="86" y="181"/>
                    <a:pt x="84" y="182"/>
                    <a:pt x="83" y="182"/>
                  </a:cubicBezTo>
                  <a:close/>
                  <a:moveTo>
                    <a:pt x="96" y="182"/>
                  </a:moveTo>
                  <a:cubicBezTo>
                    <a:pt x="94" y="182"/>
                    <a:pt x="93" y="182"/>
                    <a:pt x="92" y="183"/>
                  </a:cubicBezTo>
                  <a:cubicBezTo>
                    <a:pt x="91" y="184"/>
                    <a:pt x="91" y="185"/>
                    <a:pt x="92" y="185"/>
                  </a:cubicBezTo>
                  <a:cubicBezTo>
                    <a:pt x="94" y="185"/>
                    <a:pt x="96" y="184"/>
                    <a:pt x="97" y="184"/>
                  </a:cubicBezTo>
                  <a:cubicBezTo>
                    <a:pt x="98" y="183"/>
                    <a:pt x="97" y="182"/>
                    <a:pt x="96" y="182"/>
                  </a:cubicBezTo>
                  <a:close/>
                  <a:moveTo>
                    <a:pt x="105" y="183"/>
                  </a:moveTo>
                  <a:cubicBezTo>
                    <a:pt x="103" y="182"/>
                    <a:pt x="101" y="183"/>
                    <a:pt x="101" y="184"/>
                  </a:cubicBezTo>
                  <a:cubicBezTo>
                    <a:pt x="100" y="185"/>
                    <a:pt x="100" y="185"/>
                    <a:pt x="102" y="185"/>
                  </a:cubicBezTo>
                  <a:cubicBezTo>
                    <a:pt x="103" y="185"/>
                    <a:pt x="105" y="185"/>
                    <a:pt x="106" y="184"/>
                  </a:cubicBezTo>
                  <a:cubicBezTo>
                    <a:pt x="107" y="183"/>
                    <a:pt x="106" y="183"/>
                    <a:pt x="105" y="183"/>
                  </a:cubicBezTo>
                  <a:close/>
                  <a:moveTo>
                    <a:pt x="114" y="183"/>
                  </a:moveTo>
                  <a:cubicBezTo>
                    <a:pt x="113" y="183"/>
                    <a:pt x="111" y="183"/>
                    <a:pt x="110" y="184"/>
                  </a:cubicBezTo>
                  <a:cubicBezTo>
                    <a:pt x="109" y="185"/>
                    <a:pt x="110" y="185"/>
                    <a:pt x="111" y="185"/>
                  </a:cubicBezTo>
                  <a:cubicBezTo>
                    <a:pt x="113" y="185"/>
                    <a:pt x="115" y="185"/>
                    <a:pt x="115" y="184"/>
                  </a:cubicBezTo>
                  <a:cubicBezTo>
                    <a:pt x="116" y="183"/>
                    <a:pt x="116" y="183"/>
                    <a:pt x="114" y="183"/>
                  </a:cubicBezTo>
                  <a:close/>
                  <a:moveTo>
                    <a:pt x="123" y="183"/>
                  </a:moveTo>
                  <a:cubicBezTo>
                    <a:pt x="122" y="183"/>
                    <a:pt x="120" y="183"/>
                    <a:pt x="119" y="184"/>
                  </a:cubicBezTo>
                  <a:cubicBezTo>
                    <a:pt x="119" y="185"/>
                    <a:pt x="119" y="185"/>
                    <a:pt x="121" y="185"/>
                  </a:cubicBezTo>
                  <a:cubicBezTo>
                    <a:pt x="122" y="185"/>
                    <a:pt x="124" y="185"/>
                    <a:pt x="125" y="184"/>
                  </a:cubicBezTo>
                  <a:cubicBezTo>
                    <a:pt x="126" y="183"/>
                    <a:pt x="125" y="183"/>
                    <a:pt x="123" y="183"/>
                  </a:cubicBezTo>
                  <a:close/>
                  <a:moveTo>
                    <a:pt x="133" y="182"/>
                  </a:moveTo>
                  <a:cubicBezTo>
                    <a:pt x="132" y="183"/>
                    <a:pt x="130" y="183"/>
                    <a:pt x="129" y="184"/>
                  </a:cubicBezTo>
                  <a:cubicBezTo>
                    <a:pt x="129" y="185"/>
                    <a:pt x="129" y="185"/>
                    <a:pt x="131" y="185"/>
                  </a:cubicBezTo>
                  <a:cubicBezTo>
                    <a:pt x="132" y="185"/>
                    <a:pt x="134" y="184"/>
                    <a:pt x="135" y="184"/>
                  </a:cubicBezTo>
                  <a:cubicBezTo>
                    <a:pt x="136" y="183"/>
                    <a:pt x="135" y="182"/>
                    <a:pt x="133" y="182"/>
                  </a:cubicBezTo>
                  <a:close/>
                  <a:moveTo>
                    <a:pt x="143" y="182"/>
                  </a:moveTo>
                  <a:cubicBezTo>
                    <a:pt x="141" y="182"/>
                    <a:pt x="140" y="183"/>
                    <a:pt x="139" y="183"/>
                  </a:cubicBezTo>
                  <a:cubicBezTo>
                    <a:pt x="139" y="184"/>
                    <a:pt x="140" y="185"/>
                    <a:pt x="141" y="185"/>
                  </a:cubicBezTo>
                  <a:cubicBezTo>
                    <a:pt x="143" y="185"/>
                    <a:pt x="144" y="184"/>
                    <a:pt x="145" y="183"/>
                  </a:cubicBezTo>
                  <a:cubicBezTo>
                    <a:pt x="146" y="182"/>
                    <a:pt x="145" y="182"/>
                    <a:pt x="143" y="182"/>
                  </a:cubicBezTo>
                  <a:close/>
                  <a:moveTo>
                    <a:pt x="153" y="181"/>
                  </a:moveTo>
                  <a:cubicBezTo>
                    <a:pt x="152" y="181"/>
                    <a:pt x="150" y="182"/>
                    <a:pt x="149" y="183"/>
                  </a:cubicBezTo>
                  <a:cubicBezTo>
                    <a:pt x="149" y="184"/>
                    <a:pt x="150" y="184"/>
                    <a:pt x="152" y="184"/>
                  </a:cubicBezTo>
                  <a:cubicBezTo>
                    <a:pt x="153" y="184"/>
                    <a:pt x="155" y="183"/>
                    <a:pt x="155" y="182"/>
                  </a:cubicBezTo>
                  <a:cubicBezTo>
                    <a:pt x="156" y="182"/>
                    <a:pt x="155" y="181"/>
                    <a:pt x="153" y="181"/>
                  </a:cubicBezTo>
                  <a:close/>
                  <a:moveTo>
                    <a:pt x="163" y="180"/>
                  </a:moveTo>
                  <a:cubicBezTo>
                    <a:pt x="162" y="180"/>
                    <a:pt x="160" y="181"/>
                    <a:pt x="160" y="182"/>
                  </a:cubicBezTo>
                  <a:cubicBezTo>
                    <a:pt x="159" y="183"/>
                    <a:pt x="160" y="183"/>
                    <a:pt x="162" y="183"/>
                  </a:cubicBezTo>
                  <a:cubicBezTo>
                    <a:pt x="164" y="183"/>
                    <a:pt x="165" y="182"/>
                    <a:pt x="166" y="181"/>
                  </a:cubicBezTo>
                  <a:cubicBezTo>
                    <a:pt x="166" y="180"/>
                    <a:pt x="165" y="180"/>
                    <a:pt x="163" y="180"/>
                  </a:cubicBezTo>
                  <a:close/>
                  <a:moveTo>
                    <a:pt x="174" y="179"/>
                  </a:moveTo>
                  <a:cubicBezTo>
                    <a:pt x="172" y="179"/>
                    <a:pt x="171" y="180"/>
                    <a:pt x="170" y="181"/>
                  </a:cubicBezTo>
                  <a:cubicBezTo>
                    <a:pt x="170" y="181"/>
                    <a:pt x="171" y="182"/>
                    <a:pt x="173" y="182"/>
                  </a:cubicBezTo>
                  <a:cubicBezTo>
                    <a:pt x="174" y="181"/>
                    <a:pt x="176" y="181"/>
                    <a:pt x="176" y="180"/>
                  </a:cubicBezTo>
                  <a:cubicBezTo>
                    <a:pt x="177" y="179"/>
                    <a:pt x="175" y="179"/>
                    <a:pt x="174" y="179"/>
                  </a:cubicBezTo>
                  <a:close/>
                  <a:moveTo>
                    <a:pt x="184" y="177"/>
                  </a:moveTo>
                  <a:cubicBezTo>
                    <a:pt x="183" y="178"/>
                    <a:pt x="181" y="178"/>
                    <a:pt x="181" y="179"/>
                  </a:cubicBezTo>
                  <a:cubicBezTo>
                    <a:pt x="181" y="180"/>
                    <a:pt x="182" y="180"/>
                    <a:pt x="183" y="180"/>
                  </a:cubicBezTo>
                  <a:cubicBezTo>
                    <a:pt x="185" y="180"/>
                    <a:pt x="187" y="179"/>
                    <a:pt x="187" y="178"/>
                  </a:cubicBezTo>
                  <a:cubicBezTo>
                    <a:pt x="187" y="178"/>
                    <a:pt x="186" y="177"/>
                    <a:pt x="184" y="177"/>
                  </a:cubicBezTo>
                  <a:close/>
                  <a:moveTo>
                    <a:pt x="195" y="176"/>
                  </a:moveTo>
                  <a:cubicBezTo>
                    <a:pt x="193" y="176"/>
                    <a:pt x="192" y="177"/>
                    <a:pt x="192" y="178"/>
                  </a:cubicBezTo>
                  <a:cubicBezTo>
                    <a:pt x="191" y="178"/>
                    <a:pt x="193" y="179"/>
                    <a:pt x="194" y="178"/>
                  </a:cubicBezTo>
                  <a:cubicBezTo>
                    <a:pt x="196" y="178"/>
                    <a:pt x="197" y="177"/>
                    <a:pt x="198" y="176"/>
                  </a:cubicBezTo>
                  <a:cubicBezTo>
                    <a:pt x="198" y="176"/>
                    <a:pt x="196" y="175"/>
                    <a:pt x="195" y="176"/>
                  </a:cubicBezTo>
                  <a:close/>
                  <a:moveTo>
                    <a:pt x="216" y="172"/>
                  </a:moveTo>
                  <a:cubicBezTo>
                    <a:pt x="214" y="172"/>
                    <a:pt x="213" y="173"/>
                    <a:pt x="213" y="173"/>
                  </a:cubicBezTo>
                  <a:cubicBezTo>
                    <a:pt x="213" y="174"/>
                    <a:pt x="214" y="174"/>
                    <a:pt x="216" y="174"/>
                  </a:cubicBezTo>
                  <a:cubicBezTo>
                    <a:pt x="218" y="174"/>
                    <a:pt x="219" y="173"/>
                    <a:pt x="219" y="172"/>
                  </a:cubicBezTo>
                  <a:cubicBezTo>
                    <a:pt x="219" y="172"/>
                    <a:pt x="218" y="171"/>
                    <a:pt x="216" y="172"/>
                  </a:cubicBezTo>
                  <a:close/>
                  <a:moveTo>
                    <a:pt x="226" y="169"/>
                  </a:moveTo>
                  <a:cubicBezTo>
                    <a:pt x="225" y="170"/>
                    <a:pt x="223" y="170"/>
                    <a:pt x="224" y="171"/>
                  </a:cubicBezTo>
                  <a:cubicBezTo>
                    <a:pt x="224" y="172"/>
                    <a:pt x="225" y="172"/>
                    <a:pt x="227" y="172"/>
                  </a:cubicBezTo>
                  <a:cubicBezTo>
                    <a:pt x="229" y="171"/>
                    <a:pt x="230" y="170"/>
                    <a:pt x="230" y="170"/>
                  </a:cubicBezTo>
                  <a:cubicBezTo>
                    <a:pt x="230" y="169"/>
                    <a:pt x="228" y="169"/>
                    <a:pt x="226" y="169"/>
                  </a:cubicBezTo>
                  <a:close/>
                  <a:moveTo>
                    <a:pt x="237" y="167"/>
                  </a:moveTo>
                  <a:cubicBezTo>
                    <a:pt x="235" y="167"/>
                    <a:pt x="234" y="168"/>
                    <a:pt x="234" y="169"/>
                  </a:cubicBezTo>
                  <a:cubicBezTo>
                    <a:pt x="235" y="169"/>
                    <a:pt x="236" y="169"/>
                    <a:pt x="238" y="169"/>
                  </a:cubicBezTo>
                  <a:cubicBezTo>
                    <a:pt x="239" y="168"/>
                    <a:pt x="241" y="168"/>
                    <a:pt x="240" y="167"/>
                  </a:cubicBezTo>
                  <a:cubicBezTo>
                    <a:pt x="240" y="166"/>
                    <a:pt x="239" y="166"/>
                    <a:pt x="237" y="167"/>
                  </a:cubicBezTo>
                  <a:close/>
                  <a:moveTo>
                    <a:pt x="247" y="164"/>
                  </a:moveTo>
                  <a:cubicBezTo>
                    <a:pt x="246" y="164"/>
                    <a:pt x="245" y="165"/>
                    <a:pt x="245" y="166"/>
                  </a:cubicBezTo>
                  <a:cubicBezTo>
                    <a:pt x="245" y="166"/>
                    <a:pt x="247" y="166"/>
                    <a:pt x="249" y="166"/>
                  </a:cubicBezTo>
                  <a:cubicBezTo>
                    <a:pt x="250" y="166"/>
                    <a:pt x="251" y="165"/>
                    <a:pt x="251" y="164"/>
                  </a:cubicBezTo>
                  <a:cubicBezTo>
                    <a:pt x="251" y="164"/>
                    <a:pt x="249" y="163"/>
                    <a:pt x="247" y="164"/>
                  </a:cubicBezTo>
                  <a:close/>
                  <a:moveTo>
                    <a:pt x="258" y="161"/>
                  </a:moveTo>
                  <a:cubicBezTo>
                    <a:pt x="256" y="161"/>
                    <a:pt x="255" y="162"/>
                    <a:pt x="255" y="163"/>
                  </a:cubicBezTo>
                  <a:cubicBezTo>
                    <a:pt x="256" y="163"/>
                    <a:pt x="258" y="163"/>
                    <a:pt x="259" y="163"/>
                  </a:cubicBezTo>
                  <a:cubicBezTo>
                    <a:pt x="261" y="162"/>
                    <a:pt x="262" y="162"/>
                    <a:pt x="261" y="161"/>
                  </a:cubicBezTo>
                  <a:cubicBezTo>
                    <a:pt x="261" y="160"/>
                    <a:pt x="259" y="160"/>
                    <a:pt x="258" y="161"/>
                  </a:cubicBezTo>
                  <a:close/>
                  <a:moveTo>
                    <a:pt x="268" y="158"/>
                  </a:moveTo>
                  <a:cubicBezTo>
                    <a:pt x="266" y="158"/>
                    <a:pt x="265" y="159"/>
                    <a:pt x="266" y="160"/>
                  </a:cubicBezTo>
                  <a:cubicBezTo>
                    <a:pt x="266" y="160"/>
                    <a:pt x="268" y="160"/>
                    <a:pt x="270" y="160"/>
                  </a:cubicBezTo>
                  <a:cubicBezTo>
                    <a:pt x="271" y="159"/>
                    <a:pt x="272" y="158"/>
                    <a:pt x="272" y="158"/>
                  </a:cubicBezTo>
                  <a:cubicBezTo>
                    <a:pt x="271" y="157"/>
                    <a:pt x="269" y="157"/>
                    <a:pt x="268" y="158"/>
                  </a:cubicBezTo>
                  <a:close/>
                  <a:moveTo>
                    <a:pt x="278" y="154"/>
                  </a:moveTo>
                  <a:cubicBezTo>
                    <a:pt x="276" y="155"/>
                    <a:pt x="275" y="156"/>
                    <a:pt x="276" y="156"/>
                  </a:cubicBezTo>
                  <a:cubicBezTo>
                    <a:pt x="277" y="157"/>
                    <a:pt x="278" y="157"/>
                    <a:pt x="280" y="156"/>
                  </a:cubicBezTo>
                  <a:cubicBezTo>
                    <a:pt x="282" y="156"/>
                    <a:pt x="282" y="155"/>
                    <a:pt x="282" y="154"/>
                  </a:cubicBezTo>
                  <a:cubicBezTo>
                    <a:pt x="281" y="154"/>
                    <a:pt x="279" y="154"/>
                    <a:pt x="278" y="154"/>
                  </a:cubicBezTo>
                  <a:close/>
                  <a:moveTo>
                    <a:pt x="288" y="151"/>
                  </a:moveTo>
                  <a:cubicBezTo>
                    <a:pt x="286" y="151"/>
                    <a:pt x="285" y="152"/>
                    <a:pt x="286" y="153"/>
                  </a:cubicBezTo>
                  <a:cubicBezTo>
                    <a:pt x="287" y="153"/>
                    <a:pt x="289" y="153"/>
                    <a:pt x="290" y="153"/>
                  </a:cubicBezTo>
                  <a:cubicBezTo>
                    <a:pt x="292" y="152"/>
                    <a:pt x="292" y="151"/>
                    <a:pt x="292" y="151"/>
                  </a:cubicBezTo>
                  <a:cubicBezTo>
                    <a:pt x="291" y="150"/>
                    <a:pt x="289" y="150"/>
                    <a:pt x="288" y="151"/>
                  </a:cubicBezTo>
                  <a:close/>
                  <a:moveTo>
                    <a:pt x="297" y="147"/>
                  </a:moveTo>
                  <a:cubicBezTo>
                    <a:pt x="296" y="148"/>
                    <a:pt x="295" y="149"/>
                    <a:pt x="296" y="149"/>
                  </a:cubicBezTo>
                  <a:cubicBezTo>
                    <a:pt x="297" y="150"/>
                    <a:pt x="298" y="149"/>
                    <a:pt x="300" y="149"/>
                  </a:cubicBezTo>
                  <a:cubicBezTo>
                    <a:pt x="301" y="148"/>
                    <a:pt x="302" y="147"/>
                    <a:pt x="301" y="147"/>
                  </a:cubicBezTo>
                  <a:cubicBezTo>
                    <a:pt x="301" y="146"/>
                    <a:pt x="299" y="147"/>
                    <a:pt x="297" y="147"/>
                  </a:cubicBezTo>
                  <a:close/>
                  <a:moveTo>
                    <a:pt x="307" y="143"/>
                  </a:moveTo>
                  <a:cubicBezTo>
                    <a:pt x="305" y="144"/>
                    <a:pt x="305" y="145"/>
                    <a:pt x="305" y="145"/>
                  </a:cubicBezTo>
                  <a:cubicBezTo>
                    <a:pt x="306" y="146"/>
                    <a:pt x="308" y="146"/>
                    <a:pt x="310" y="145"/>
                  </a:cubicBezTo>
                  <a:cubicBezTo>
                    <a:pt x="311" y="144"/>
                    <a:pt x="312" y="143"/>
                    <a:pt x="311" y="143"/>
                  </a:cubicBezTo>
                  <a:cubicBezTo>
                    <a:pt x="310" y="143"/>
                    <a:pt x="308" y="143"/>
                    <a:pt x="307" y="143"/>
                  </a:cubicBezTo>
                  <a:close/>
                  <a:moveTo>
                    <a:pt x="316" y="139"/>
                  </a:moveTo>
                  <a:cubicBezTo>
                    <a:pt x="314" y="140"/>
                    <a:pt x="314" y="141"/>
                    <a:pt x="315" y="141"/>
                  </a:cubicBezTo>
                  <a:cubicBezTo>
                    <a:pt x="316" y="142"/>
                    <a:pt x="318" y="141"/>
                    <a:pt x="319" y="141"/>
                  </a:cubicBezTo>
                  <a:cubicBezTo>
                    <a:pt x="320" y="140"/>
                    <a:pt x="321" y="139"/>
                    <a:pt x="320" y="139"/>
                  </a:cubicBezTo>
                  <a:cubicBezTo>
                    <a:pt x="319" y="139"/>
                    <a:pt x="317" y="139"/>
                    <a:pt x="316" y="139"/>
                  </a:cubicBezTo>
                  <a:close/>
                  <a:moveTo>
                    <a:pt x="329" y="135"/>
                  </a:moveTo>
                  <a:cubicBezTo>
                    <a:pt x="328" y="134"/>
                    <a:pt x="326" y="135"/>
                    <a:pt x="325" y="135"/>
                  </a:cubicBezTo>
                  <a:cubicBezTo>
                    <a:pt x="323" y="136"/>
                    <a:pt x="323" y="137"/>
                    <a:pt x="324" y="137"/>
                  </a:cubicBezTo>
                  <a:cubicBezTo>
                    <a:pt x="325" y="137"/>
                    <a:pt x="327" y="137"/>
                    <a:pt x="328" y="137"/>
                  </a:cubicBezTo>
                  <a:cubicBezTo>
                    <a:pt x="329" y="136"/>
                    <a:pt x="330" y="135"/>
                    <a:pt x="329" y="135"/>
                  </a:cubicBezTo>
                  <a:close/>
                  <a:moveTo>
                    <a:pt x="337" y="130"/>
                  </a:moveTo>
                  <a:cubicBezTo>
                    <a:pt x="336" y="130"/>
                    <a:pt x="334" y="130"/>
                    <a:pt x="333" y="131"/>
                  </a:cubicBezTo>
                  <a:cubicBezTo>
                    <a:pt x="332" y="132"/>
                    <a:pt x="331" y="133"/>
                    <a:pt x="332" y="133"/>
                  </a:cubicBezTo>
                  <a:cubicBezTo>
                    <a:pt x="334" y="133"/>
                    <a:pt x="335" y="133"/>
                    <a:pt x="337" y="132"/>
                  </a:cubicBezTo>
                  <a:cubicBezTo>
                    <a:pt x="338" y="132"/>
                    <a:pt x="338" y="131"/>
                    <a:pt x="337" y="130"/>
                  </a:cubicBezTo>
                  <a:close/>
                  <a:moveTo>
                    <a:pt x="345" y="126"/>
                  </a:moveTo>
                  <a:cubicBezTo>
                    <a:pt x="344" y="126"/>
                    <a:pt x="342" y="126"/>
                    <a:pt x="341" y="127"/>
                  </a:cubicBezTo>
                  <a:cubicBezTo>
                    <a:pt x="340" y="127"/>
                    <a:pt x="340" y="128"/>
                    <a:pt x="341" y="129"/>
                  </a:cubicBezTo>
                  <a:cubicBezTo>
                    <a:pt x="342" y="129"/>
                    <a:pt x="344" y="128"/>
                    <a:pt x="345" y="128"/>
                  </a:cubicBezTo>
                  <a:cubicBezTo>
                    <a:pt x="346" y="127"/>
                    <a:pt x="347" y="126"/>
                    <a:pt x="345" y="126"/>
                  </a:cubicBezTo>
                  <a:close/>
                  <a:moveTo>
                    <a:pt x="353" y="122"/>
                  </a:moveTo>
                  <a:cubicBezTo>
                    <a:pt x="352" y="121"/>
                    <a:pt x="350" y="122"/>
                    <a:pt x="349" y="122"/>
                  </a:cubicBezTo>
                  <a:cubicBezTo>
                    <a:pt x="348" y="123"/>
                    <a:pt x="348" y="124"/>
                    <a:pt x="349" y="124"/>
                  </a:cubicBezTo>
                  <a:cubicBezTo>
                    <a:pt x="350" y="124"/>
                    <a:pt x="352" y="124"/>
                    <a:pt x="353" y="123"/>
                  </a:cubicBezTo>
                  <a:cubicBezTo>
                    <a:pt x="354" y="123"/>
                    <a:pt x="354" y="122"/>
                    <a:pt x="353" y="122"/>
                  </a:cubicBezTo>
                  <a:close/>
                  <a:moveTo>
                    <a:pt x="361" y="117"/>
                  </a:moveTo>
                  <a:cubicBezTo>
                    <a:pt x="359" y="117"/>
                    <a:pt x="357" y="117"/>
                    <a:pt x="356" y="118"/>
                  </a:cubicBezTo>
                  <a:cubicBezTo>
                    <a:pt x="355" y="119"/>
                    <a:pt x="355" y="119"/>
                    <a:pt x="356" y="120"/>
                  </a:cubicBezTo>
                  <a:cubicBezTo>
                    <a:pt x="358" y="120"/>
                    <a:pt x="360" y="119"/>
                    <a:pt x="361" y="119"/>
                  </a:cubicBezTo>
                  <a:cubicBezTo>
                    <a:pt x="362" y="118"/>
                    <a:pt x="362" y="117"/>
                    <a:pt x="361" y="117"/>
                  </a:cubicBezTo>
                  <a:close/>
                  <a:moveTo>
                    <a:pt x="368" y="112"/>
                  </a:moveTo>
                  <a:cubicBezTo>
                    <a:pt x="366" y="112"/>
                    <a:pt x="364" y="113"/>
                    <a:pt x="363" y="113"/>
                  </a:cubicBezTo>
                  <a:cubicBezTo>
                    <a:pt x="362" y="114"/>
                    <a:pt x="362" y="115"/>
                    <a:pt x="364" y="115"/>
                  </a:cubicBezTo>
                  <a:cubicBezTo>
                    <a:pt x="365" y="115"/>
                    <a:pt x="367" y="115"/>
                    <a:pt x="368" y="114"/>
                  </a:cubicBezTo>
                  <a:cubicBezTo>
                    <a:pt x="369" y="113"/>
                    <a:pt x="369" y="112"/>
                    <a:pt x="368" y="112"/>
                  </a:cubicBezTo>
                  <a:close/>
                  <a:moveTo>
                    <a:pt x="370" y="109"/>
                  </a:moveTo>
                  <a:cubicBezTo>
                    <a:pt x="369" y="109"/>
                    <a:pt x="369" y="110"/>
                    <a:pt x="370" y="110"/>
                  </a:cubicBezTo>
                  <a:cubicBezTo>
                    <a:pt x="372" y="110"/>
                    <a:pt x="374" y="110"/>
                    <a:pt x="375" y="109"/>
                  </a:cubicBezTo>
                  <a:cubicBezTo>
                    <a:pt x="376" y="108"/>
                    <a:pt x="375" y="108"/>
                    <a:pt x="374" y="108"/>
                  </a:cubicBezTo>
                  <a:cubicBezTo>
                    <a:pt x="373" y="107"/>
                    <a:pt x="371" y="108"/>
                    <a:pt x="370" y="109"/>
                  </a:cubicBezTo>
                  <a:close/>
                  <a:moveTo>
                    <a:pt x="376" y="104"/>
                  </a:moveTo>
                  <a:cubicBezTo>
                    <a:pt x="375" y="105"/>
                    <a:pt x="375" y="105"/>
                    <a:pt x="377" y="106"/>
                  </a:cubicBezTo>
                  <a:cubicBezTo>
                    <a:pt x="378" y="106"/>
                    <a:pt x="380" y="105"/>
                    <a:pt x="381" y="104"/>
                  </a:cubicBezTo>
                  <a:cubicBezTo>
                    <a:pt x="382" y="104"/>
                    <a:pt x="382" y="103"/>
                    <a:pt x="380" y="103"/>
                  </a:cubicBezTo>
                  <a:cubicBezTo>
                    <a:pt x="379" y="103"/>
                    <a:pt x="377" y="103"/>
                    <a:pt x="376" y="104"/>
                  </a:cubicBezTo>
                  <a:close/>
                  <a:moveTo>
                    <a:pt x="386" y="98"/>
                  </a:moveTo>
                  <a:cubicBezTo>
                    <a:pt x="384" y="98"/>
                    <a:pt x="382" y="99"/>
                    <a:pt x="382" y="99"/>
                  </a:cubicBezTo>
                  <a:cubicBezTo>
                    <a:pt x="381" y="100"/>
                    <a:pt x="381" y="101"/>
                    <a:pt x="383" y="101"/>
                  </a:cubicBezTo>
                  <a:cubicBezTo>
                    <a:pt x="384" y="101"/>
                    <a:pt x="386" y="100"/>
                    <a:pt x="387" y="100"/>
                  </a:cubicBezTo>
                  <a:cubicBezTo>
                    <a:pt x="388" y="99"/>
                    <a:pt x="387" y="98"/>
                    <a:pt x="386" y="98"/>
                  </a:cubicBezTo>
                  <a:close/>
                  <a:moveTo>
                    <a:pt x="391" y="93"/>
                  </a:moveTo>
                  <a:cubicBezTo>
                    <a:pt x="389" y="93"/>
                    <a:pt x="388" y="94"/>
                    <a:pt x="387" y="95"/>
                  </a:cubicBezTo>
                  <a:cubicBezTo>
                    <a:pt x="386" y="95"/>
                    <a:pt x="387" y="96"/>
                    <a:pt x="388" y="96"/>
                  </a:cubicBezTo>
                  <a:cubicBezTo>
                    <a:pt x="390" y="96"/>
                    <a:pt x="391" y="95"/>
                    <a:pt x="392" y="95"/>
                  </a:cubicBezTo>
                  <a:cubicBezTo>
                    <a:pt x="393" y="94"/>
                    <a:pt x="392" y="93"/>
                    <a:pt x="391" y="93"/>
                  </a:cubicBezTo>
                  <a:close/>
                  <a:moveTo>
                    <a:pt x="400" y="84"/>
                  </a:moveTo>
                  <a:cubicBezTo>
                    <a:pt x="398" y="84"/>
                    <a:pt x="396" y="84"/>
                    <a:pt x="396" y="85"/>
                  </a:cubicBezTo>
                  <a:cubicBezTo>
                    <a:pt x="395" y="86"/>
                    <a:pt x="396" y="87"/>
                    <a:pt x="397" y="86"/>
                  </a:cubicBezTo>
                  <a:cubicBezTo>
                    <a:pt x="399" y="86"/>
                    <a:pt x="401" y="86"/>
                    <a:pt x="401" y="85"/>
                  </a:cubicBezTo>
                  <a:cubicBezTo>
                    <a:pt x="402" y="84"/>
                    <a:pt x="401" y="84"/>
                    <a:pt x="400" y="84"/>
                  </a:cubicBezTo>
                  <a:close/>
                  <a:moveTo>
                    <a:pt x="403" y="79"/>
                  </a:moveTo>
                  <a:cubicBezTo>
                    <a:pt x="402" y="79"/>
                    <a:pt x="400" y="80"/>
                    <a:pt x="399" y="81"/>
                  </a:cubicBezTo>
                  <a:cubicBezTo>
                    <a:pt x="399" y="81"/>
                    <a:pt x="400" y="82"/>
                    <a:pt x="401" y="82"/>
                  </a:cubicBezTo>
                  <a:cubicBezTo>
                    <a:pt x="403" y="82"/>
                    <a:pt x="405" y="81"/>
                    <a:pt x="405" y="80"/>
                  </a:cubicBezTo>
                  <a:cubicBezTo>
                    <a:pt x="406" y="79"/>
                    <a:pt x="405" y="79"/>
                    <a:pt x="403" y="79"/>
                  </a:cubicBezTo>
                  <a:close/>
                  <a:moveTo>
                    <a:pt x="406" y="74"/>
                  </a:moveTo>
                  <a:cubicBezTo>
                    <a:pt x="405" y="74"/>
                    <a:pt x="403" y="75"/>
                    <a:pt x="403" y="76"/>
                  </a:cubicBezTo>
                  <a:cubicBezTo>
                    <a:pt x="402" y="77"/>
                    <a:pt x="403" y="77"/>
                    <a:pt x="405" y="77"/>
                  </a:cubicBezTo>
                  <a:cubicBezTo>
                    <a:pt x="406" y="77"/>
                    <a:pt x="408" y="76"/>
                    <a:pt x="408" y="75"/>
                  </a:cubicBezTo>
                  <a:cubicBezTo>
                    <a:pt x="409" y="75"/>
                    <a:pt x="408" y="74"/>
                    <a:pt x="406" y="74"/>
                  </a:cubicBezTo>
                  <a:close/>
                  <a:moveTo>
                    <a:pt x="409" y="70"/>
                  </a:moveTo>
                  <a:cubicBezTo>
                    <a:pt x="407" y="70"/>
                    <a:pt x="406" y="71"/>
                    <a:pt x="405" y="71"/>
                  </a:cubicBezTo>
                  <a:cubicBezTo>
                    <a:pt x="405" y="72"/>
                    <a:pt x="406" y="72"/>
                    <a:pt x="407" y="72"/>
                  </a:cubicBezTo>
                  <a:cubicBezTo>
                    <a:pt x="409" y="72"/>
                    <a:pt x="411" y="71"/>
                    <a:pt x="411" y="71"/>
                  </a:cubicBezTo>
                  <a:cubicBezTo>
                    <a:pt x="411" y="70"/>
                    <a:pt x="410" y="69"/>
                    <a:pt x="409" y="70"/>
                  </a:cubicBezTo>
                  <a:close/>
                  <a:moveTo>
                    <a:pt x="411" y="65"/>
                  </a:moveTo>
                  <a:cubicBezTo>
                    <a:pt x="409" y="65"/>
                    <a:pt x="408" y="66"/>
                    <a:pt x="407" y="67"/>
                  </a:cubicBezTo>
                  <a:cubicBezTo>
                    <a:pt x="407" y="67"/>
                    <a:pt x="408" y="68"/>
                    <a:pt x="410" y="68"/>
                  </a:cubicBezTo>
                  <a:cubicBezTo>
                    <a:pt x="411" y="67"/>
                    <a:pt x="413" y="67"/>
                    <a:pt x="413" y="66"/>
                  </a:cubicBezTo>
                  <a:cubicBezTo>
                    <a:pt x="414" y="65"/>
                    <a:pt x="412" y="65"/>
                    <a:pt x="411" y="65"/>
                  </a:cubicBezTo>
                  <a:close/>
                  <a:moveTo>
                    <a:pt x="412" y="60"/>
                  </a:moveTo>
                  <a:cubicBezTo>
                    <a:pt x="410" y="61"/>
                    <a:pt x="409" y="62"/>
                    <a:pt x="409" y="62"/>
                  </a:cubicBezTo>
                  <a:cubicBezTo>
                    <a:pt x="409" y="63"/>
                    <a:pt x="410" y="63"/>
                    <a:pt x="411" y="63"/>
                  </a:cubicBezTo>
                  <a:cubicBezTo>
                    <a:pt x="413" y="63"/>
                    <a:pt x="415" y="62"/>
                    <a:pt x="415" y="61"/>
                  </a:cubicBezTo>
                  <a:cubicBezTo>
                    <a:pt x="415" y="61"/>
                    <a:pt x="414" y="60"/>
                    <a:pt x="412" y="60"/>
                  </a:cubicBezTo>
                  <a:close/>
                  <a:moveTo>
                    <a:pt x="413" y="56"/>
                  </a:moveTo>
                  <a:cubicBezTo>
                    <a:pt x="411" y="56"/>
                    <a:pt x="410" y="57"/>
                    <a:pt x="410" y="58"/>
                  </a:cubicBezTo>
                  <a:cubicBezTo>
                    <a:pt x="410" y="59"/>
                    <a:pt x="411" y="59"/>
                    <a:pt x="413" y="59"/>
                  </a:cubicBezTo>
                  <a:cubicBezTo>
                    <a:pt x="414" y="58"/>
                    <a:pt x="416" y="57"/>
                    <a:pt x="416" y="57"/>
                  </a:cubicBezTo>
                  <a:cubicBezTo>
                    <a:pt x="416" y="56"/>
                    <a:pt x="415" y="56"/>
                    <a:pt x="413" y="56"/>
                  </a:cubicBezTo>
                  <a:close/>
                  <a:moveTo>
                    <a:pt x="413" y="52"/>
                  </a:moveTo>
                  <a:cubicBezTo>
                    <a:pt x="412" y="52"/>
                    <a:pt x="410" y="53"/>
                    <a:pt x="410" y="54"/>
                  </a:cubicBezTo>
                  <a:cubicBezTo>
                    <a:pt x="410" y="54"/>
                    <a:pt x="412" y="54"/>
                    <a:pt x="413" y="54"/>
                  </a:cubicBezTo>
                  <a:cubicBezTo>
                    <a:pt x="415" y="54"/>
                    <a:pt x="416" y="53"/>
                    <a:pt x="416" y="52"/>
                  </a:cubicBezTo>
                  <a:cubicBezTo>
                    <a:pt x="416" y="52"/>
                    <a:pt x="415" y="51"/>
                    <a:pt x="413" y="52"/>
                  </a:cubicBezTo>
                  <a:close/>
                  <a:moveTo>
                    <a:pt x="413" y="47"/>
                  </a:moveTo>
                  <a:cubicBezTo>
                    <a:pt x="411" y="48"/>
                    <a:pt x="410" y="49"/>
                    <a:pt x="410" y="49"/>
                  </a:cubicBezTo>
                  <a:cubicBezTo>
                    <a:pt x="410" y="50"/>
                    <a:pt x="412" y="50"/>
                    <a:pt x="413" y="50"/>
                  </a:cubicBezTo>
                  <a:cubicBezTo>
                    <a:pt x="415" y="50"/>
                    <a:pt x="416" y="49"/>
                    <a:pt x="416" y="48"/>
                  </a:cubicBezTo>
                  <a:cubicBezTo>
                    <a:pt x="416" y="47"/>
                    <a:pt x="415" y="47"/>
                    <a:pt x="413" y="47"/>
                  </a:cubicBezTo>
                  <a:close/>
                  <a:moveTo>
                    <a:pt x="412" y="43"/>
                  </a:moveTo>
                  <a:cubicBezTo>
                    <a:pt x="410" y="44"/>
                    <a:pt x="409" y="45"/>
                    <a:pt x="409" y="45"/>
                  </a:cubicBezTo>
                  <a:cubicBezTo>
                    <a:pt x="410" y="46"/>
                    <a:pt x="411" y="46"/>
                    <a:pt x="413" y="46"/>
                  </a:cubicBezTo>
                  <a:cubicBezTo>
                    <a:pt x="414" y="45"/>
                    <a:pt x="416" y="44"/>
                    <a:pt x="415" y="44"/>
                  </a:cubicBezTo>
                  <a:cubicBezTo>
                    <a:pt x="415" y="43"/>
                    <a:pt x="414" y="43"/>
                    <a:pt x="412" y="43"/>
                  </a:cubicBezTo>
                  <a:close/>
                  <a:moveTo>
                    <a:pt x="408" y="41"/>
                  </a:moveTo>
                  <a:cubicBezTo>
                    <a:pt x="408" y="42"/>
                    <a:pt x="410" y="42"/>
                    <a:pt x="412" y="42"/>
                  </a:cubicBezTo>
                  <a:cubicBezTo>
                    <a:pt x="413" y="41"/>
                    <a:pt x="414" y="40"/>
                    <a:pt x="414" y="40"/>
                  </a:cubicBezTo>
                  <a:cubicBezTo>
                    <a:pt x="414" y="39"/>
                    <a:pt x="412" y="39"/>
                    <a:pt x="411" y="39"/>
                  </a:cubicBezTo>
                  <a:cubicBezTo>
                    <a:pt x="409" y="40"/>
                    <a:pt x="408" y="41"/>
                    <a:pt x="408" y="41"/>
                  </a:cubicBezTo>
                  <a:close/>
                  <a:moveTo>
                    <a:pt x="406" y="38"/>
                  </a:moveTo>
                  <a:cubicBezTo>
                    <a:pt x="407" y="38"/>
                    <a:pt x="408" y="38"/>
                    <a:pt x="410" y="38"/>
                  </a:cubicBezTo>
                  <a:cubicBezTo>
                    <a:pt x="412" y="37"/>
                    <a:pt x="413" y="36"/>
                    <a:pt x="412" y="36"/>
                  </a:cubicBezTo>
                  <a:cubicBezTo>
                    <a:pt x="412" y="35"/>
                    <a:pt x="410" y="35"/>
                    <a:pt x="409" y="36"/>
                  </a:cubicBezTo>
                  <a:cubicBezTo>
                    <a:pt x="407" y="36"/>
                    <a:pt x="406" y="37"/>
                    <a:pt x="406" y="38"/>
                  </a:cubicBezTo>
                  <a:close/>
                  <a:moveTo>
                    <a:pt x="404" y="34"/>
                  </a:moveTo>
                  <a:cubicBezTo>
                    <a:pt x="405" y="34"/>
                    <a:pt x="406" y="35"/>
                    <a:pt x="408" y="34"/>
                  </a:cubicBezTo>
                  <a:cubicBezTo>
                    <a:pt x="409" y="34"/>
                    <a:pt x="410" y="33"/>
                    <a:pt x="410" y="32"/>
                  </a:cubicBezTo>
                  <a:cubicBezTo>
                    <a:pt x="410" y="32"/>
                    <a:pt x="408" y="31"/>
                    <a:pt x="406" y="32"/>
                  </a:cubicBezTo>
                  <a:cubicBezTo>
                    <a:pt x="405" y="32"/>
                    <a:pt x="404" y="33"/>
                    <a:pt x="404" y="34"/>
                  </a:cubicBezTo>
                  <a:close/>
                  <a:moveTo>
                    <a:pt x="401" y="30"/>
                  </a:moveTo>
                  <a:cubicBezTo>
                    <a:pt x="401" y="30"/>
                    <a:pt x="402" y="31"/>
                    <a:pt x="402" y="31"/>
                  </a:cubicBezTo>
                  <a:cubicBezTo>
                    <a:pt x="402" y="31"/>
                    <a:pt x="402" y="31"/>
                    <a:pt x="402" y="31"/>
                  </a:cubicBezTo>
                  <a:cubicBezTo>
                    <a:pt x="403" y="31"/>
                    <a:pt x="405" y="31"/>
                    <a:pt x="406" y="31"/>
                  </a:cubicBezTo>
                  <a:cubicBezTo>
                    <a:pt x="407" y="31"/>
                    <a:pt x="407" y="30"/>
                    <a:pt x="406" y="30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30"/>
                    <a:pt x="407" y="29"/>
                    <a:pt x="407" y="28"/>
                  </a:cubicBezTo>
                  <a:cubicBezTo>
                    <a:pt x="407" y="28"/>
                    <a:pt x="405" y="28"/>
                    <a:pt x="403" y="28"/>
                  </a:cubicBezTo>
                  <a:cubicBezTo>
                    <a:pt x="402" y="29"/>
                    <a:pt x="401" y="30"/>
                    <a:pt x="401" y="30"/>
                  </a:cubicBezTo>
                  <a:close/>
                  <a:moveTo>
                    <a:pt x="398" y="27"/>
                  </a:moveTo>
                  <a:cubicBezTo>
                    <a:pt x="398" y="28"/>
                    <a:pt x="400" y="28"/>
                    <a:pt x="402" y="27"/>
                  </a:cubicBezTo>
                  <a:cubicBezTo>
                    <a:pt x="403" y="26"/>
                    <a:pt x="404" y="26"/>
                    <a:pt x="404" y="25"/>
                  </a:cubicBezTo>
                  <a:cubicBezTo>
                    <a:pt x="403" y="25"/>
                    <a:pt x="401" y="25"/>
                    <a:pt x="400" y="25"/>
                  </a:cubicBezTo>
                  <a:cubicBezTo>
                    <a:pt x="398" y="26"/>
                    <a:pt x="397" y="27"/>
                    <a:pt x="398" y="27"/>
                  </a:cubicBezTo>
                  <a:close/>
                  <a:moveTo>
                    <a:pt x="394" y="24"/>
                  </a:moveTo>
                  <a:cubicBezTo>
                    <a:pt x="395" y="24"/>
                    <a:pt x="396" y="24"/>
                    <a:pt x="398" y="24"/>
                  </a:cubicBezTo>
                  <a:cubicBezTo>
                    <a:pt x="400" y="23"/>
                    <a:pt x="400" y="22"/>
                    <a:pt x="400" y="22"/>
                  </a:cubicBezTo>
                  <a:cubicBezTo>
                    <a:pt x="399" y="21"/>
                    <a:pt x="397" y="21"/>
                    <a:pt x="396" y="22"/>
                  </a:cubicBezTo>
                  <a:cubicBezTo>
                    <a:pt x="394" y="23"/>
                    <a:pt x="393" y="23"/>
                    <a:pt x="394" y="24"/>
                  </a:cubicBezTo>
                  <a:close/>
                  <a:moveTo>
                    <a:pt x="390" y="21"/>
                  </a:moveTo>
                  <a:cubicBezTo>
                    <a:pt x="390" y="21"/>
                    <a:pt x="392" y="21"/>
                    <a:pt x="394" y="21"/>
                  </a:cubicBezTo>
                  <a:cubicBezTo>
                    <a:pt x="395" y="20"/>
                    <a:pt x="396" y="19"/>
                    <a:pt x="395" y="19"/>
                  </a:cubicBezTo>
                  <a:cubicBezTo>
                    <a:pt x="394" y="18"/>
                    <a:pt x="392" y="18"/>
                    <a:pt x="391" y="19"/>
                  </a:cubicBezTo>
                  <a:cubicBezTo>
                    <a:pt x="389" y="20"/>
                    <a:pt x="389" y="21"/>
                    <a:pt x="390" y="21"/>
                  </a:cubicBezTo>
                  <a:close/>
                  <a:moveTo>
                    <a:pt x="385" y="18"/>
                  </a:moveTo>
                  <a:cubicBezTo>
                    <a:pt x="385" y="19"/>
                    <a:pt x="387" y="18"/>
                    <a:pt x="389" y="18"/>
                  </a:cubicBezTo>
                  <a:cubicBezTo>
                    <a:pt x="390" y="17"/>
                    <a:pt x="391" y="16"/>
                    <a:pt x="390" y="16"/>
                  </a:cubicBezTo>
                  <a:cubicBezTo>
                    <a:pt x="389" y="16"/>
                    <a:pt x="387" y="16"/>
                    <a:pt x="386" y="16"/>
                  </a:cubicBezTo>
                  <a:cubicBezTo>
                    <a:pt x="384" y="17"/>
                    <a:pt x="384" y="18"/>
                    <a:pt x="385" y="18"/>
                  </a:cubicBezTo>
                  <a:close/>
                  <a:moveTo>
                    <a:pt x="379" y="16"/>
                  </a:moveTo>
                  <a:cubicBezTo>
                    <a:pt x="380" y="16"/>
                    <a:pt x="382" y="16"/>
                    <a:pt x="383" y="15"/>
                  </a:cubicBezTo>
                  <a:cubicBezTo>
                    <a:pt x="385" y="15"/>
                    <a:pt x="385" y="14"/>
                    <a:pt x="384" y="13"/>
                  </a:cubicBezTo>
                  <a:cubicBezTo>
                    <a:pt x="384" y="13"/>
                    <a:pt x="382" y="13"/>
                    <a:pt x="380" y="14"/>
                  </a:cubicBezTo>
                  <a:cubicBezTo>
                    <a:pt x="379" y="14"/>
                    <a:pt x="378" y="15"/>
                    <a:pt x="379" y="16"/>
                  </a:cubicBezTo>
                  <a:close/>
                  <a:moveTo>
                    <a:pt x="373" y="13"/>
                  </a:moveTo>
                  <a:cubicBezTo>
                    <a:pt x="374" y="14"/>
                    <a:pt x="376" y="13"/>
                    <a:pt x="378" y="13"/>
                  </a:cubicBezTo>
                  <a:cubicBezTo>
                    <a:pt x="379" y="12"/>
                    <a:pt x="379" y="11"/>
                    <a:pt x="378" y="11"/>
                  </a:cubicBezTo>
                  <a:cubicBezTo>
                    <a:pt x="377" y="11"/>
                    <a:pt x="376" y="11"/>
                    <a:pt x="374" y="11"/>
                  </a:cubicBezTo>
                  <a:cubicBezTo>
                    <a:pt x="373" y="12"/>
                    <a:pt x="372" y="13"/>
                    <a:pt x="373" y="13"/>
                  </a:cubicBezTo>
                  <a:close/>
                  <a:moveTo>
                    <a:pt x="367" y="11"/>
                  </a:moveTo>
                  <a:cubicBezTo>
                    <a:pt x="368" y="12"/>
                    <a:pt x="370" y="11"/>
                    <a:pt x="371" y="11"/>
                  </a:cubicBezTo>
                  <a:cubicBezTo>
                    <a:pt x="373" y="10"/>
                    <a:pt x="373" y="9"/>
                    <a:pt x="372" y="9"/>
                  </a:cubicBezTo>
                  <a:cubicBezTo>
                    <a:pt x="371" y="8"/>
                    <a:pt x="369" y="9"/>
                    <a:pt x="368" y="9"/>
                  </a:cubicBezTo>
                  <a:cubicBezTo>
                    <a:pt x="366" y="10"/>
                    <a:pt x="366" y="11"/>
                    <a:pt x="367" y="11"/>
                  </a:cubicBezTo>
                  <a:close/>
                  <a:moveTo>
                    <a:pt x="360" y="9"/>
                  </a:moveTo>
                  <a:cubicBezTo>
                    <a:pt x="361" y="10"/>
                    <a:pt x="363" y="9"/>
                    <a:pt x="365" y="9"/>
                  </a:cubicBezTo>
                  <a:cubicBezTo>
                    <a:pt x="366" y="8"/>
                    <a:pt x="366" y="7"/>
                    <a:pt x="365" y="7"/>
                  </a:cubicBezTo>
                  <a:cubicBezTo>
                    <a:pt x="364" y="7"/>
                    <a:pt x="362" y="7"/>
                    <a:pt x="361" y="8"/>
                  </a:cubicBezTo>
                  <a:cubicBezTo>
                    <a:pt x="359" y="8"/>
                    <a:pt x="359" y="9"/>
                    <a:pt x="360" y="9"/>
                  </a:cubicBezTo>
                  <a:close/>
                  <a:moveTo>
                    <a:pt x="353" y="8"/>
                  </a:moveTo>
                  <a:cubicBezTo>
                    <a:pt x="354" y="8"/>
                    <a:pt x="356" y="8"/>
                    <a:pt x="358" y="7"/>
                  </a:cubicBezTo>
                  <a:cubicBezTo>
                    <a:pt x="359" y="6"/>
                    <a:pt x="359" y="5"/>
                    <a:pt x="358" y="5"/>
                  </a:cubicBezTo>
                  <a:cubicBezTo>
                    <a:pt x="356" y="5"/>
                    <a:pt x="355" y="5"/>
                    <a:pt x="353" y="6"/>
                  </a:cubicBezTo>
                  <a:cubicBezTo>
                    <a:pt x="352" y="7"/>
                    <a:pt x="352" y="7"/>
                    <a:pt x="353" y="8"/>
                  </a:cubicBezTo>
                  <a:close/>
                  <a:moveTo>
                    <a:pt x="346" y="6"/>
                  </a:moveTo>
                  <a:cubicBezTo>
                    <a:pt x="347" y="6"/>
                    <a:pt x="349" y="6"/>
                    <a:pt x="350" y="5"/>
                  </a:cubicBezTo>
                  <a:cubicBezTo>
                    <a:pt x="351" y="5"/>
                    <a:pt x="351" y="4"/>
                    <a:pt x="350" y="4"/>
                  </a:cubicBezTo>
                  <a:cubicBezTo>
                    <a:pt x="349" y="3"/>
                    <a:pt x="347" y="4"/>
                    <a:pt x="346" y="5"/>
                  </a:cubicBezTo>
                  <a:cubicBezTo>
                    <a:pt x="344" y="5"/>
                    <a:pt x="344" y="6"/>
                    <a:pt x="346" y="6"/>
                  </a:cubicBezTo>
                  <a:close/>
                  <a:moveTo>
                    <a:pt x="338" y="5"/>
                  </a:moveTo>
                  <a:cubicBezTo>
                    <a:pt x="339" y="5"/>
                    <a:pt x="341" y="5"/>
                    <a:pt x="342" y="4"/>
                  </a:cubicBezTo>
                  <a:cubicBezTo>
                    <a:pt x="343" y="3"/>
                    <a:pt x="343" y="3"/>
                    <a:pt x="342" y="2"/>
                  </a:cubicBezTo>
                  <a:cubicBezTo>
                    <a:pt x="340" y="2"/>
                    <a:pt x="338" y="3"/>
                    <a:pt x="337" y="3"/>
                  </a:cubicBezTo>
                  <a:cubicBezTo>
                    <a:pt x="336" y="4"/>
                    <a:pt x="336" y="5"/>
                    <a:pt x="338" y="5"/>
                  </a:cubicBezTo>
                  <a:close/>
                  <a:moveTo>
                    <a:pt x="334" y="3"/>
                  </a:moveTo>
                  <a:cubicBezTo>
                    <a:pt x="335" y="2"/>
                    <a:pt x="334" y="2"/>
                    <a:pt x="333" y="1"/>
                  </a:cubicBezTo>
                  <a:cubicBezTo>
                    <a:pt x="332" y="1"/>
                    <a:pt x="330" y="2"/>
                    <a:pt x="329" y="2"/>
                  </a:cubicBezTo>
                  <a:cubicBezTo>
                    <a:pt x="328" y="3"/>
                    <a:pt x="328" y="4"/>
                    <a:pt x="329" y="4"/>
                  </a:cubicBezTo>
                  <a:cubicBezTo>
                    <a:pt x="331" y="4"/>
                    <a:pt x="333" y="4"/>
                    <a:pt x="334" y="3"/>
                  </a:cubicBezTo>
                  <a:close/>
                  <a:moveTo>
                    <a:pt x="321" y="3"/>
                  </a:moveTo>
                  <a:cubicBezTo>
                    <a:pt x="322" y="3"/>
                    <a:pt x="324" y="3"/>
                    <a:pt x="325" y="2"/>
                  </a:cubicBezTo>
                  <a:cubicBezTo>
                    <a:pt x="326" y="1"/>
                    <a:pt x="326" y="1"/>
                    <a:pt x="324" y="1"/>
                  </a:cubicBezTo>
                  <a:cubicBezTo>
                    <a:pt x="323" y="1"/>
                    <a:pt x="321" y="1"/>
                    <a:pt x="320" y="2"/>
                  </a:cubicBezTo>
                  <a:cubicBezTo>
                    <a:pt x="319" y="3"/>
                    <a:pt x="319" y="3"/>
                    <a:pt x="321" y="3"/>
                  </a:cubicBezTo>
                  <a:close/>
                  <a:moveTo>
                    <a:pt x="312" y="3"/>
                  </a:moveTo>
                  <a:cubicBezTo>
                    <a:pt x="313" y="3"/>
                    <a:pt x="315" y="2"/>
                    <a:pt x="316" y="2"/>
                  </a:cubicBezTo>
                  <a:cubicBezTo>
                    <a:pt x="317" y="1"/>
                    <a:pt x="316" y="0"/>
                    <a:pt x="315" y="0"/>
                  </a:cubicBezTo>
                  <a:cubicBezTo>
                    <a:pt x="314" y="0"/>
                    <a:pt x="312" y="1"/>
                    <a:pt x="311" y="1"/>
                  </a:cubicBezTo>
                  <a:cubicBezTo>
                    <a:pt x="310" y="2"/>
                    <a:pt x="310" y="3"/>
                    <a:pt x="312" y="3"/>
                  </a:cubicBezTo>
                  <a:close/>
                  <a:moveTo>
                    <a:pt x="303" y="3"/>
                  </a:moveTo>
                  <a:cubicBezTo>
                    <a:pt x="304" y="3"/>
                    <a:pt x="306" y="2"/>
                    <a:pt x="307" y="1"/>
                  </a:cubicBezTo>
                  <a:cubicBezTo>
                    <a:pt x="308" y="1"/>
                    <a:pt x="307" y="0"/>
                    <a:pt x="306" y="0"/>
                  </a:cubicBezTo>
                  <a:cubicBezTo>
                    <a:pt x="304" y="0"/>
                    <a:pt x="302" y="1"/>
                    <a:pt x="301" y="1"/>
                  </a:cubicBezTo>
                  <a:cubicBezTo>
                    <a:pt x="301" y="2"/>
                    <a:pt x="301" y="3"/>
                    <a:pt x="303" y="3"/>
                  </a:cubicBezTo>
                  <a:close/>
                  <a:moveTo>
                    <a:pt x="293" y="3"/>
                  </a:moveTo>
                  <a:cubicBezTo>
                    <a:pt x="295" y="3"/>
                    <a:pt x="297" y="2"/>
                    <a:pt x="297" y="1"/>
                  </a:cubicBezTo>
                  <a:cubicBezTo>
                    <a:pt x="298" y="1"/>
                    <a:pt x="297" y="0"/>
                    <a:pt x="296" y="0"/>
                  </a:cubicBezTo>
                  <a:cubicBezTo>
                    <a:pt x="294" y="0"/>
                    <a:pt x="292" y="1"/>
                    <a:pt x="292" y="1"/>
                  </a:cubicBezTo>
                  <a:cubicBezTo>
                    <a:pt x="291" y="2"/>
                    <a:pt x="292" y="3"/>
                    <a:pt x="293" y="3"/>
                  </a:cubicBezTo>
                  <a:close/>
                  <a:moveTo>
                    <a:pt x="284" y="3"/>
                  </a:moveTo>
                  <a:cubicBezTo>
                    <a:pt x="285" y="3"/>
                    <a:pt x="287" y="2"/>
                    <a:pt x="287" y="1"/>
                  </a:cubicBezTo>
                  <a:cubicBezTo>
                    <a:pt x="288" y="1"/>
                    <a:pt x="287" y="0"/>
                    <a:pt x="286" y="0"/>
                  </a:cubicBezTo>
                  <a:cubicBezTo>
                    <a:pt x="284" y="0"/>
                    <a:pt x="282" y="1"/>
                    <a:pt x="282" y="2"/>
                  </a:cubicBezTo>
                  <a:cubicBezTo>
                    <a:pt x="281" y="2"/>
                    <a:pt x="282" y="3"/>
                    <a:pt x="284" y="3"/>
                  </a:cubicBezTo>
                  <a:close/>
                  <a:moveTo>
                    <a:pt x="274" y="3"/>
                  </a:moveTo>
                  <a:cubicBezTo>
                    <a:pt x="275" y="3"/>
                    <a:pt x="277" y="3"/>
                    <a:pt x="277" y="2"/>
                  </a:cubicBezTo>
                  <a:cubicBezTo>
                    <a:pt x="278" y="1"/>
                    <a:pt x="277" y="1"/>
                    <a:pt x="276" y="1"/>
                  </a:cubicBezTo>
                  <a:cubicBezTo>
                    <a:pt x="274" y="1"/>
                    <a:pt x="272" y="2"/>
                    <a:pt x="272" y="2"/>
                  </a:cubicBezTo>
                  <a:cubicBezTo>
                    <a:pt x="271" y="3"/>
                    <a:pt x="272" y="4"/>
                    <a:pt x="274" y="3"/>
                  </a:cubicBezTo>
                  <a:close/>
                  <a:moveTo>
                    <a:pt x="264" y="4"/>
                  </a:moveTo>
                  <a:cubicBezTo>
                    <a:pt x="265" y="4"/>
                    <a:pt x="267" y="3"/>
                    <a:pt x="267" y="3"/>
                  </a:cubicBezTo>
                  <a:cubicBezTo>
                    <a:pt x="268" y="2"/>
                    <a:pt x="267" y="1"/>
                    <a:pt x="265" y="2"/>
                  </a:cubicBezTo>
                  <a:cubicBezTo>
                    <a:pt x="264" y="2"/>
                    <a:pt x="262" y="2"/>
                    <a:pt x="261" y="3"/>
                  </a:cubicBezTo>
                  <a:cubicBezTo>
                    <a:pt x="261" y="4"/>
                    <a:pt x="262" y="4"/>
                    <a:pt x="264" y="4"/>
                  </a:cubicBezTo>
                  <a:close/>
                  <a:moveTo>
                    <a:pt x="253" y="5"/>
                  </a:moveTo>
                  <a:cubicBezTo>
                    <a:pt x="255" y="5"/>
                    <a:pt x="257" y="4"/>
                    <a:pt x="257" y="4"/>
                  </a:cubicBezTo>
                  <a:cubicBezTo>
                    <a:pt x="257" y="3"/>
                    <a:pt x="256" y="2"/>
                    <a:pt x="255" y="3"/>
                  </a:cubicBezTo>
                  <a:cubicBezTo>
                    <a:pt x="253" y="3"/>
                    <a:pt x="251" y="3"/>
                    <a:pt x="251" y="4"/>
                  </a:cubicBezTo>
                  <a:cubicBezTo>
                    <a:pt x="251" y="5"/>
                    <a:pt x="252" y="5"/>
                    <a:pt x="253" y="5"/>
                  </a:cubicBezTo>
                  <a:close/>
                  <a:moveTo>
                    <a:pt x="243" y="6"/>
                  </a:moveTo>
                  <a:cubicBezTo>
                    <a:pt x="245" y="6"/>
                    <a:pt x="246" y="5"/>
                    <a:pt x="246" y="5"/>
                  </a:cubicBezTo>
                  <a:cubicBezTo>
                    <a:pt x="247" y="4"/>
                    <a:pt x="246" y="4"/>
                    <a:pt x="244" y="4"/>
                  </a:cubicBezTo>
                  <a:cubicBezTo>
                    <a:pt x="242" y="4"/>
                    <a:pt x="241" y="5"/>
                    <a:pt x="240" y="6"/>
                  </a:cubicBezTo>
                  <a:cubicBezTo>
                    <a:pt x="240" y="6"/>
                    <a:pt x="241" y="7"/>
                    <a:pt x="243" y="6"/>
                  </a:cubicBezTo>
                  <a:close/>
                  <a:moveTo>
                    <a:pt x="236" y="6"/>
                  </a:moveTo>
                  <a:cubicBezTo>
                    <a:pt x="236" y="5"/>
                    <a:pt x="235" y="5"/>
                    <a:pt x="233" y="5"/>
                  </a:cubicBezTo>
                  <a:cubicBezTo>
                    <a:pt x="232" y="6"/>
                    <a:pt x="230" y="6"/>
                    <a:pt x="230" y="7"/>
                  </a:cubicBezTo>
                  <a:cubicBezTo>
                    <a:pt x="230" y="8"/>
                    <a:pt x="231" y="8"/>
                    <a:pt x="232" y="8"/>
                  </a:cubicBezTo>
                  <a:cubicBezTo>
                    <a:pt x="234" y="8"/>
                    <a:pt x="236" y="7"/>
                    <a:pt x="236" y="6"/>
                  </a:cubicBezTo>
                  <a:close/>
                  <a:moveTo>
                    <a:pt x="222" y="10"/>
                  </a:moveTo>
                  <a:cubicBezTo>
                    <a:pt x="224" y="9"/>
                    <a:pt x="225" y="9"/>
                    <a:pt x="225" y="8"/>
                  </a:cubicBezTo>
                  <a:cubicBezTo>
                    <a:pt x="225" y="7"/>
                    <a:pt x="224" y="7"/>
                    <a:pt x="222" y="7"/>
                  </a:cubicBezTo>
                  <a:cubicBezTo>
                    <a:pt x="221" y="7"/>
                    <a:pt x="219" y="8"/>
                    <a:pt x="219" y="9"/>
                  </a:cubicBezTo>
                  <a:cubicBezTo>
                    <a:pt x="219" y="10"/>
                    <a:pt x="220" y="10"/>
                    <a:pt x="222" y="10"/>
                  </a:cubicBezTo>
                  <a:close/>
                  <a:moveTo>
                    <a:pt x="211" y="12"/>
                  </a:moveTo>
                  <a:cubicBezTo>
                    <a:pt x="213" y="11"/>
                    <a:pt x="214" y="10"/>
                    <a:pt x="214" y="10"/>
                  </a:cubicBezTo>
                  <a:cubicBezTo>
                    <a:pt x="215" y="9"/>
                    <a:pt x="213" y="9"/>
                    <a:pt x="211" y="9"/>
                  </a:cubicBezTo>
                  <a:cubicBezTo>
                    <a:pt x="210" y="9"/>
                    <a:pt x="208" y="10"/>
                    <a:pt x="208" y="11"/>
                  </a:cubicBezTo>
                  <a:cubicBezTo>
                    <a:pt x="208" y="12"/>
                    <a:pt x="210" y="12"/>
                    <a:pt x="211" y="12"/>
                  </a:cubicBezTo>
                  <a:close/>
                  <a:moveTo>
                    <a:pt x="201" y="14"/>
                  </a:moveTo>
                  <a:cubicBezTo>
                    <a:pt x="203" y="13"/>
                    <a:pt x="204" y="13"/>
                    <a:pt x="204" y="12"/>
                  </a:cubicBezTo>
                  <a:cubicBezTo>
                    <a:pt x="204" y="11"/>
                    <a:pt x="202" y="11"/>
                    <a:pt x="201" y="11"/>
                  </a:cubicBezTo>
                  <a:cubicBezTo>
                    <a:pt x="199" y="12"/>
                    <a:pt x="198" y="13"/>
                    <a:pt x="198" y="13"/>
                  </a:cubicBezTo>
                  <a:cubicBezTo>
                    <a:pt x="198" y="14"/>
                    <a:pt x="199" y="14"/>
                    <a:pt x="20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63"/>
            <p:cNvSpPr>
              <a:spLocks noChangeArrowheads="1"/>
            </p:cNvSpPr>
            <p:nvPr/>
          </p:nvSpPr>
          <p:spPr bwMode="auto">
            <a:xfrm>
              <a:off x="1706" y="108"/>
              <a:ext cx="649" cy="557"/>
            </a:xfrm>
            <a:custGeom>
              <a:avLst/>
              <a:gdLst>
                <a:gd name="T0" fmla="*/ 130 w 461"/>
                <a:gd name="T1" fmla="*/ 0 h 396"/>
                <a:gd name="T2" fmla="*/ 88 w 461"/>
                <a:gd name="T3" fmla="*/ 24 h 396"/>
                <a:gd name="T4" fmla="*/ 1 w 461"/>
                <a:gd name="T5" fmla="*/ 163 h 396"/>
                <a:gd name="T6" fmla="*/ 0 w 461"/>
                <a:gd name="T7" fmla="*/ 188 h 396"/>
                <a:gd name="T8" fmla="*/ 0 w 461"/>
                <a:gd name="T9" fmla="*/ 188 h 396"/>
                <a:gd name="T10" fmla="*/ 3 w 461"/>
                <a:gd name="T11" fmla="*/ 217 h 396"/>
                <a:gd name="T12" fmla="*/ 66 w 461"/>
                <a:gd name="T13" fmla="*/ 334 h 396"/>
                <a:gd name="T14" fmla="*/ 243 w 461"/>
                <a:gd name="T15" fmla="*/ 395 h 396"/>
                <a:gd name="T16" fmla="*/ 429 w 461"/>
                <a:gd name="T17" fmla="*/ 341 h 396"/>
                <a:gd name="T18" fmla="*/ 461 w 461"/>
                <a:gd name="T19" fmla="*/ 31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1" h="396">
                  <a:moveTo>
                    <a:pt x="130" y="0"/>
                  </a:moveTo>
                  <a:cubicBezTo>
                    <a:pt x="115" y="7"/>
                    <a:pt x="101" y="15"/>
                    <a:pt x="88" y="24"/>
                  </a:cubicBezTo>
                  <a:cubicBezTo>
                    <a:pt x="38" y="59"/>
                    <a:pt x="5" y="108"/>
                    <a:pt x="1" y="163"/>
                  </a:cubicBezTo>
                  <a:cubicBezTo>
                    <a:pt x="0" y="171"/>
                    <a:pt x="0" y="17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" y="197"/>
                    <a:pt x="2" y="207"/>
                    <a:pt x="3" y="217"/>
                  </a:cubicBezTo>
                  <a:cubicBezTo>
                    <a:pt x="6" y="262"/>
                    <a:pt x="29" y="302"/>
                    <a:pt x="66" y="334"/>
                  </a:cubicBezTo>
                  <a:cubicBezTo>
                    <a:pt x="109" y="370"/>
                    <a:pt x="172" y="394"/>
                    <a:pt x="243" y="395"/>
                  </a:cubicBezTo>
                  <a:cubicBezTo>
                    <a:pt x="314" y="396"/>
                    <a:pt x="380" y="376"/>
                    <a:pt x="429" y="341"/>
                  </a:cubicBezTo>
                  <a:cubicBezTo>
                    <a:pt x="441" y="333"/>
                    <a:pt x="451" y="324"/>
                    <a:pt x="461" y="315"/>
                  </a:cubicBezTo>
                </a:path>
              </a:pathLst>
            </a:custGeom>
            <a:noFill/>
            <a:ln w="174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08" name="Group 65"/>
            <p:cNvGrpSpPr>
              <a:grpSpLocks/>
            </p:cNvGrpSpPr>
            <p:nvPr/>
          </p:nvGrpSpPr>
          <p:grpSpPr bwMode="auto">
            <a:xfrm>
              <a:off x="1889" y="64"/>
              <a:ext cx="414" cy="61"/>
              <a:chOff x="0" y="0"/>
              <a:chExt cx="414" cy="61"/>
            </a:xfrm>
          </p:grpSpPr>
          <p:sp>
            <p:nvSpPr>
              <p:cNvPr id="6209" name="Freeform 65"/>
              <p:cNvSpPr>
                <a:spLocks noChangeArrowheads="1"/>
              </p:cNvSpPr>
              <p:nvPr/>
            </p:nvSpPr>
            <p:spPr bwMode="auto">
              <a:xfrm>
                <a:off x="236" y="3"/>
                <a:ext cx="178" cy="58"/>
              </a:xfrm>
              <a:custGeom>
                <a:avLst/>
                <a:gdLst>
                  <a:gd name="T0" fmla="*/ 126 w 126"/>
                  <a:gd name="T1" fmla="*/ 41 h 41"/>
                  <a:gd name="T2" fmla="*/ 0 w 126"/>
                  <a:gd name="T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6" h="41">
                    <a:moveTo>
                      <a:pt x="126" y="41"/>
                    </a:moveTo>
                    <a:cubicBezTo>
                      <a:pt x="91" y="19"/>
                      <a:pt x="48" y="4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0" name="Freeform 6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6" cy="44"/>
              </a:xfrm>
              <a:custGeom>
                <a:avLst/>
                <a:gdLst>
                  <a:gd name="T0" fmla="*/ 168 w 168"/>
                  <a:gd name="T1" fmla="*/ 2 h 31"/>
                  <a:gd name="T2" fmla="*/ 145 w 168"/>
                  <a:gd name="T3" fmla="*/ 1 h 31"/>
                  <a:gd name="T4" fmla="*/ 0 w 168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" h="31">
                    <a:moveTo>
                      <a:pt x="168" y="2"/>
                    </a:moveTo>
                    <a:cubicBezTo>
                      <a:pt x="160" y="1"/>
                      <a:pt x="152" y="1"/>
                      <a:pt x="145" y="1"/>
                    </a:cubicBezTo>
                    <a:cubicBezTo>
                      <a:pt x="92" y="0"/>
                      <a:pt x="43" y="11"/>
                      <a:pt x="0" y="31"/>
                    </a:cubicBezTo>
                  </a:path>
                </a:pathLst>
              </a:custGeom>
              <a:noFill/>
              <a:ln w="17463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11" name="Freeform 67"/>
            <p:cNvSpPr>
              <a:spLocks noEditPoints="1" noChangeArrowheads="1"/>
            </p:cNvSpPr>
            <p:nvPr/>
          </p:nvSpPr>
          <p:spPr bwMode="auto">
            <a:xfrm>
              <a:off x="1722" y="80"/>
              <a:ext cx="693" cy="525"/>
            </a:xfrm>
            <a:custGeom>
              <a:avLst/>
              <a:gdLst>
                <a:gd name="T0" fmla="*/ 340 w 493"/>
                <a:gd name="T1" fmla="*/ 54 h 373"/>
                <a:gd name="T2" fmla="*/ 300 w 493"/>
                <a:gd name="T3" fmla="*/ 40 h 373"/>
                <a:gd name="T4" fmla="*/ 248 w 493"/>
                <a:gd name="T5" fmla="*/ 38 h 373"/>
                <a:gd name="T6" fmla="*/ 203 w 493"/>
                <a:gd name="T7" fmla="*/ 40 h 373"/>
                <a:gd name="T8" fmla="*/ 167 w 493"/>
                <a:gd name="T9" fmla="*/ 56 h 373"/>
                <a:gd name="T10" fmla="*/ 122 w 493"/>
                <a:gd name="T11" fmla="*/ 79 h 373"/>
                <a:gd name="T12" fmla="*/ 89 w 493"/>
                <a:gd name="T13" fmla="*/ 102 h 373"/>
                <a:gd name="T14" fmla="*/ 63 w 493"/>
                <a:gd name="T15" fmla="*/ 139 h 373"/>
                <a:gd name="T16" fmla="*/ 57 w 493"/>
                <a:gd name="T17" fmla="*/ 167 h 373"/>
                <a:gd name="T18" fmla="*/ 51 w 493"/>
                <a:gd name="T19" fmla="*/ 200 h 373"/>
                <a:gd name="T20" fmla="*/ 64 w 493"/>
                <a:gd name="T21" fmla="*/ 237 h 373"/>
                <a:gd name="T22" fmla="*/ 80 w 493"/>
                <a:gd name="T23" fmla="*/ 264 h 373"/>
                <a:gd name="T24" fmla="*/ 114 w 493"/>
                <a:gd name="T25" fmla="*/ 295 h 373"/>
                <a:gd name="T26" fmla="*/ 142 w 493"/>
                <a:gd name="T27" fmla="*/ 318 h 373"/>
                <a:gd name="T28" fmla="*/ 184 w 493"/>
                <a:gd name="T29" fmla="*/ 329 h 373"/>
                <a:gd name="T30" fmla="*/ 234 w 493"/>
                <a:gd name="T31" fmla="*/ 332 h 373"/>
                <a:gd name="T32" fmla="*/ 278 w 493"/>
                <a:gd name="T33" fmla="*/ 332 h 373"/>
                <a:gd name="T34" fmla="*/ 326 w 493"/>
                <a:gd name="T35" fmla="*/ 318 h 373"/>
                <a:gd name="T36" fmla="*/ 360 w 493"/>
                <a:gd name="T37" fmla="*/ 305 h 373"/>
                <a:gd name="T38" fmla="*/ 395 w 493"/>
                <a:gd name="T39" fmla="*/ 280 h 373"/>
                <a:gd name="T40" fmla="*/ 424 w 493"/>
                <a:gd name="T41" fmla="*/ 244 h 373"/>
                <a:gd name="T42" fmla="*/ 436 w 493"/>
                <a:gd name="T43" fmla="*/ 220 h 373"/>
                <a:gd name="T44" fmla="*/ 438 w 493"/>
                <a:gd name="T45" fmla="*/ 176 h 373"/>
                <a:gd name="T46" fmla="*/ 437 w 493"/>
                <a:gd name="T47" fmla="*/ 148 h 373"/>
                <a:gd name="T48" fmla="*/ 418 w 493"/>
                <a:gd name="T49" fmla="*/ 118 h 373"/>
                <a:gd name="T50" fmla="*/ 388 w 493"/>
                <a:gd name="T51" fmla="*/ 85 h 373"/>
                <a:gd name="T52" fmla="*/ 374 w 493"/>
                <a:gd name="T53" fmla="*/ 27 h 373"/>
                <a:gd name="T54" fmla="*/ 330 w 493"/>
                <a:gd name="T55" fmla="*/ 15 h 373"/>
                <a:gd name="T56" fmla="*/ 291 w 493"/>
                <a:gd name="T57" fmla="*/ 5 h 373"/>
                <a:gd name="T58" fmla="*/ 261 w 493"/>
                <a:gd name="T59" fmla="*/ 3 h 373"/>
                <a:gd name="T60" fmla="*/ 210 w 493"/>
                <a:gd name="T61" fmla="*/ 6 h 373"/>
                <a:gd name="T62" fmla="*/ 166 w 493"/>
                <a:gd name="T63" fmla="*/ 15 h 373"/>
                <a:gd name="T64" fmla="*/ 125 w 493"/>
                <a:gd name="T65" fmla="*/ 33 h 373"/>
                <a:gd name="T66" fmla="*/ 90 w 493"/>
                <a:gd name="T67" fmla="*/ 46 h 373"/>
                <a:gd name="T68" fmla="*/ 62 w 493"/>
                <a:gd name="T69" fmla="*/ 71 h 373"/>
                <a:gd name="T70" fmla="*/ 38 w 493"/>
                <a:gd name="T71" fmla="*/ 102 h 373"/>
                <a:gd name="T72" fmla="*/ 16 w 493"/>
                <a:gd name="T73" fmla="*/ 126 h 373"/>
                <a:gd name="T74" fmla="*/ 6 w 493"/>
                <a:gd name="T75" fmla="*/ 167 h 373"/>
                <a:gd name="T76" fmla="*/ 4 w 493"/>
                <a:gd name="T77" fmla="*/ 191 h 373"/>
                <a:gd name="T78" fmla="*/ 10 w 493"/>
                <a:gd name="T79" fmla="*/ 221 h 373"/>
                <a:gd name="T80" fmla="*/ 19 w 493"/>
                <a:gd name="T81" fmla="*/ 256 h 373"/>
                <a:gd name="T82" fmla="*/ 39 w 493"/>
                <a:gd name="T83" fmla="*/ 287 h 373"/>
                <a:gd name="T84" fmla="*/ 65 w 493"/>
                <a:gd name="T85" fmla="*/ 313 h 373"/>
                <a:gd name="T86" fmla="*/ 93 w 493"/>
                <a:gd name="T87" fmla="*/ 336 h 373"/>
                <a:gd name="T88" fmla="*/ 128 w 493"/>
                <a:gd name="T89" fmla="*/ 347 h 373"/>
                <a:gd name="T90" fmla="*/ 169 w 493"/>
                <a:gd name="T91" fmla="*/ 363 h 373"/>
                <a:gd name="T92" fmla="*/ 214 w 493"/>
                <a:gd name="T93" fmla="*/ 370 h 373"/>
                <a:gd name="T94" fmla="*/ 260 w 493"/>
                <a:gd name="T95" fmla="*/ 367 h 373"/>
                <a:gd name="T96" fmla="*/ 299 w 493"/>
                <a:gd name="T97" fmla="*/ 368 h 373"/>
                <a:gd name="T98" fmla="*/ 333 w 493"/>
                <a:gd name="T99" fmla="*/ 353 h 373"/>
                <a:gd name="T100" fmla="*/ 377 w 493"/>
                <a:gd name="T101" fmla="*/ 339 h 373"/>
                <a:gd name="T102" fmla="*/ 413 w 493"/>
                <a:gd name="T103" fmla="*/ 317 h 373"/>
                <a:gd name="T104" fmla="*/ 446 w 493"/>
                <a:gd name="T105" fmla="*/ 287 h 373"/>
                <a:gd name="T106" fmla="*/ 462 w 493"/>
                <a:gd name="T107" fmla="*/ 267 h 373"/>
                <a:gd name="T108" fmla="*/ 479 w 493"/>
                <a:gd name="T109" fmla="*/ 235 h 373"/>
                <a:gd name="T110" fmla="*/ 484 w 493"/>
                <a:gd name="T111" fmla="*/ 199 h 373"/>
                <a:gd name="T112" fmla="*/ 488 w 493"/>
                <a:gd name="T113" fmla="*/ 168 h 373"/>
                <a:gd name="T114" fmla="*/ 477 w 493"/>
                <a:gd name="T115" fmla="*/ 134 h 373"/>
                <a:gd name="T116" fmla="*/ 471 w 493"/>
                <a:gd name="T117" fmla="*/ 105 h 373"/>
                <a:gd name="T118" fmla="*/ 451 w 493"/>
                <a:gd name="T119" fmla="*/ 83 h 373"/>
                <a:gd name="T120" fmla="*/ 419 w 493"/>
                <a:gd name="T121" fmla="*/ 5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" h="373">
                  <a:moveTo>
                    <a:pt x="385" y="36"/>
                  </a:moveTo>
                  <a:cubicBezTo>
                    <a:pt x="387" y="37"/>
                    <a:pt x="389" y="37"/>
                    <a:pt x="390" y="36"/>
                  </a:cubicBezTo>
                  <a:cubicBezTo>
                    <a:pt x="392" y="34"/>
                    <a:pt x="391" y="33"/>
                    <a:pt x="390" y="32"/>
                  </a:cubicBezTo>
                  <a:cubicBezTo>
                    <a:pt x="388" y="31"/>
                    <a:pt x="386" y="31"/>
                    <a:pt x="385" y="33"/>
                  </a:cubicBezTo>
                  <a:cubicBezTo>
                    <a:pt x="383" y="34"/>
                    <a:pt x="384" y="35"/>
                    <a:pt x="385" y="36"/>
                  </a:cubicBezTo>
                  <a:close/>
                  <a:moveTo>
                    <a:pt x="358" y="66"/>
                  </a:moveTo>
                  <a:cubicBezTo>
                    <a:pt x="360" y="67"/>
                    <a:pt x="362" y="66"/>
                    <a:pt x="363" y="65"/>
                  </a:cubicBezTo>
                  <a:cubicBezTo>
                    <a:pt x="364" y="64"/>
                    <a:pt x="364" y="62"/>
                    <a:pt x="362" y="61"/>
                  </a:cubicBezTo>
                  <a:cubicBezTo>
                    <a:pt x="361" y="60"/>
                    <a:pt x="358" y="61"/>
                    <a:pt x="357" y="62"/>
                  </a:cubicBezTo>
                  <a:cubicBezTo>
                    <a:pt x="356" y="63"/>
                    <a:pt x="357" y="65"/>
                    <a:pt x="358" y="66"/>
                  </a:cubicBezTo>
                  <a:close/>
                  <a:moveTo>
                    <a:pt x="347" y="60"/>
                  </a:moveTo>
                  <a:cubicBezTo>
                    <a:pt x="349" y="61"/>
                    <a:pt x="351" y="61"/>
                    <a:pt x="352" y="59"/>
                  </a:cubicBezTo>
                  <a:cubicBezTo>
                    <a:pt x="353" y="58"/>
                    <a:pt x="352" y="56"/>
                    <a:pt x="351" y="56"/>
                  </a:cubicBezTo>
                  <a:cubicBezTo>
                    <a:pt x="349" y="55"/>
                    <a:pt x="347" y="55"/>
                    <a:pt x="346" y="57"/>
                  </a:cubicBezTo>
                  <a:cubicBezTo>
                    <a:pt x="345" y="58"/>
                    <a:pt x="345" y="60"/>
                    <a:pt x="347" y="60"/>
                  </a:cubicBezTo>
                  <a:close/>
                  <a:moveTo>
                    <a:pt x="335" y="56"/>
                  </a:moveTo>
                  <a:cubicBezTo>
                    <a:pt x="337" y="56"/>
                    <a:pt x="339" y="56"/>
                    <a:pt x="340" y="54"/>
                  </a:cubicBezTo>
                  <a:cubicBezTo>
                    <a:pt x="341" y="53"/>
                    <a:pt x="340" y="51"/>
                    <a:pt x="339" y="51"/>
                  </a:cubicBezTo>
                  <a:cubicBezTo>
                    <a:pt x="337" y="50"/>
                    <a:pt x="335" y="51"/>
                    <a:pt x="334" y="52"/>
                  </a:cubicBezTo>
                  <a:cubicBezTo>
                    <a:pt x="333" y="53"/>
                    <a:pt x="334" y="55"/>
                    <a:pt x="335" y="56"/>
                  </a:cubicBezTo>
                  <a:close/>
                  <a:moveTo>
                    <a:pt x="321" y="48"/>
                  </a:moveTo>
                  <a:cubicBezTo>
                    <a:pt x="321" y="49"/>
                    <a:pt x="321" y="51"/>
                    <a:pt x="323" y="52"/>
                  </a:cubicBezTo>
                  <a:cubicBezTo>
                    <a:pt x="325" y="52"/>
                    <a:pt x="327" y="51"/>
                    <a:pt x="328" y="50"/>
                  </a:cubicBezTo>
                  <a:cubicBezTo>
                    <a:pt x="329" y="49"/>
                    <a:pt x="328" y="47"/>
                    <a:pt x="326" y="46"/>
                  </a:cubicBezTo>
                  <a:cubicBezTo>
                    <a:pt x="324" y="46"/>
                    <a:pt x="322" y="47"/>
                    <a:pt x="321" y="48"/>
                  </a:cubicBezTo>
                  <a:close/>
                  <a:moveTo>
                    <a:pt x="309" y="45"/>
                  </a:moveTo>
                  <a:cubicBezTo>
                    <a:pt x="308" y="46"/>
                    <a:pt x="309" y="48"/>
                    <a:pt x="311" y="48"/>
                  </a:cubicBezTo>
                  <a:cubicBezTo>
                    <a:pt x="313" y="49"/>
                    <a:pt x="315" y="48"/>
                    <a:pt x="315" y="46"/>
                  </a:cubicBezTo>
                  <a:cubicBezTo>
                    <a:pt x="316" y="45"/>
                    <a:pt x="315" y="43"/>
                    <a:pt x="313" y="43"/>
                  </a:cubicBezTo>
                  <a:cubicBezTo>
                    <a:pt x="311" y="42"/>
                    <a:pt x="309" y="43"/>
                    <a:pt x="309" y="45"/>
                  </a:cubicBezTo>
                  <a:close/>
                  <a:moveTo>
                    <a:pt x="295" y="42"/>
                  </a:moveTo>
                  <a:cubicBezTo>
                    <a:pt x="295" y="43"/>
                    <a:pt x="296" y="45"/>
                    <a:pt x="298" y="45"/>
                  </a:cubicBezTo>
                  <a:cubicBezTo>
                    <a:pt x="300" y="46"/>
                    <a:pt x="302" y="45"/>
                    <a:pt x="302" y="43"/>
                  </a:cubicBezTo>
                  <a:cubicBezTo>
                    <a:pt x="303" y="42"/>
                    <a:pt x="302" y="40"/>
                    <a:pt x="300" y="40"/>
                  </a:cubicBezTo>
                  <a:cubicBezTo>
                    <a:pt x="298" y="40"/>
                    <a:pt x="296" y="40"/>
                    <a:pt x="295" y="42"/>
                  </a:cubicBezTo>
                  <a:close/>
                  <a:moveTo>
                    <a:pt x="285" y="43"/>
                  </a:moveTo>
                  <a:cubicBezTo>
                    <a:pt x="287" y="43"/>
                    <a:pt x="289" y="42"/>
                    <a:pt x="289" y="41"/>
                  </a:cubicBezTo>
                  <a:cubicBezTo>
                    <a:pt x="290" y="39"/>
                    <a:pt x="288" y="38"/>
                    <a:pt x="286" y="38"/>
                  </a:cubicBezTo>
                  <a:cubicBezTo>
                    <a:pt x="284" y="38"/>
                    <a:pt x="282" y="39"/>
                    <a:pt x="282" y="40"/>
                  </a:cubicBezTo>
                  <a:cubicBezTo>
                    <a:pt x="282" y="41"/>
                    <a:pt x="283" y="43"/>
                    <a:pt x="285" y="43"/>
                  </a:cubicBezTo>
                  <a:close/>
                  <a:moveTo>
                    <a:pt x="276" y="39"/>
                  </a:moveTo>
                  <a:cubicBezTo>
                    <a:pt x="276" y="38"/>
                    <a:pt x="275" y="36"/>
                    <a:pt x="273" y="36"/>
                  </a:cubicBezTo>
                  <a:cubicBezTo>
                    <a:pt x="271" y="36"/>
                    <a:pt x="269" y="37"/>
                    <a:pt x="269" y="39"/>
                  </a:cubicBezTo>
                  <a:cubicBezTo>
                    <a:pt x="268" y="40"/>
                    <a:pt x="270" y="42"/>
                    <a:pt x="272" y="42"/>
                  </a:cubicBezTo>
                  <a:cubicBezTo>
                    <a:pt x="274" y="42"/>
                    <a:pt x="275" y="41"/>
                    <a:pt x="276" y="39"/>
                  </a:cubicBezTo>
                  <a:close/>
                  <a:moveTo>
                    <a:pt x="262" y="38"/>
                  </a:moveTo>
                  <a:cubicBezTo>
                    <a:pt x="262" y="37"/>
                    <a:pt x="261" y="36"/>
                    <a:pt x="259" y="36"/>
                  </a:cubicBezTo>
                  <a:cubicBezTo>
                    <a:pt x="257" y="36"/>
                    <a:pt x="255" y="37"/>
                    <a:pt x="255" y="38"/>
                  </a:cubicBezTo>
                  <a:cubicBezTo>
                    <a:pt x="255" y="40"/>
                    <a:pt x="256" y="41"/>
                    <a:pt x="258" y="41"/>
                  </a:cubicBezTo>
                  <a:cubicBezTo>
                    <a:pt x="260" y="41"/>
                    <a:pt x="262" y="40"/>
                    <a:pt x="262" y="38"/>
                  </a:cubicBezTo>
                  <a:close/>
                  <a:moveTo>
                    <a:pt x="248" y="38"/>
                  </a:moveTo>
                  <a:cubicBezTo>
                    <a:pt x="248" y="37"/>
                    <a:pt x="247" y="36"/>
                    <a:pt x="245" y="36"/>
                  </a:cubicBezTo>
                  <a:cubicBezTo>
                    <a:pt x="243" y="36"/>
                    <a:pt x="241" y="37"/>
                    <a:pt x="241" y="38"/>
                  </a:cubicBezTo>
                  <a:cubicBezTo>
                    <a:pt x="241" y="40"/>
                    <a:pt x="243" y="41"/>
                    <a:pt x="245" y="41"/>
                  </a:cubicBezTo>
                  <a:cubicBezTo>
                    <a:pt x="247" y="41"/>
                    <a:pt x="249" y="40"/>
                    <a:pt x="248" y="38"/>
                  </a:cubicBezTo>
                  <a:close/>
                  <a:moveTo>
                    <a:pt x="235" y="39"/>
                  </a:moveTo>
                  <a:cubicBezTo>
                    <a:pt x="235" y="37"/>
                    <a:pt x="233" y="36"/>
                    <a:pt x="231" y="36"/>
                  </a:cubicBezTo>
                  <a:cubicBezTo>
                    <a:pt x="229" y="36"/>
                    <a:pt x="227" y="38"/>
                    <a:pt x="228" y="39"/>
                  </a:cubicBezTo>
                  <a:cubicBezTo>
                    <a:pt x="228" y="41"/>
                    <a:pt x="230" y="42"/>
                    <a:pt x="231" y="42"/>
                  </a:cubicBezTo>
                  <a:cubicBezTo>
                    <a:pt x="233" y="42"/>
                    <a:pt x="235" y="40"/>
                    <a:pt x="235" y="39"/>
                  </a:cubicBezTo>
                  <a:close/>
                  <a:moveTo>
                    <a:pt x="221" y="40"/>
                  </a:moveTo>
                  <a:cubicBezTo>
                    <a:pt x="221" y="39"/>
                    <a:pt x="219" y="38"/>
                    <a:pt x="217" y="38"/>
                  </a:cubicBezTo>
                  <a:cubicBezTo>
                    <a:pt x="215" y="38"/>
                    <a:pt x="214" y="40"/>
                    <a:pt x="214" y="41"/>
                  </a:cubicBezTo>
                  <a:cubicBezTo>
                    <a:pt x="214" y="42"/>
                    <a:pt x="216" y="43"/>
                    <a:pt x="218" y="43"/>
                  </a:cubicBezTo>
                  <a:cubicBezTo>
                    <a:pt x="220" y="43"/>
                    <a:pt x="222" y="42"/>
                    <a:pt x="221" y="40"/>
                  </a:cubicBezTo>
                  <a:close/>
                  <a:moveTo>
                    <a:pt x="205" y="45"/>
                  </a:moveTo>
                  <a:cubicBezTo>
                    <a:pt x="207" y="45"/>
                    <a:pt x="208" y="43"/>
                    <a:pt x="208" y="42"/>
                  </a:cubicBezTo>
                  <a:cubicBezTo>
                    <a:pt x="207" y="41"/>
                    <a:pt x="205" y="40"/>
                    <a:pt x="203" y="40"/>
                  </a:cubicBezTo>
                  <a:cubicBezTo>
                    <a:pt x="201" y="40"/>
                    <a:pt x="200" y="42"/>
                    <a:pt x="201" y="43"/>
                  </a:cubicBezTo>
                  <a:cubicBezTo>
                    <a:pt x="201" y="45"/>
                    <a:pt x="203" y="46"/>
                    <a:pt x="205" y="45"/>
                  </a:cubicBezTo>
                  <a:close/>
                  <a:moveTo>
                    <a:pt x="192" y="48"/>
                  </a:moveTo>
                  <a:cubicBezTo>
                    <a:pt x="194" y="48"/>
                    <a:pt x="195" y="46"/>
                    <a:pt x="194" y="45"/>
                  </a:cubicBezTo>
                  <a:cubicBezTo>
                    <a:pt x="194" y="43"/>
                    <a:pt x="192" y="42"/>
                    <a:pt x="190" y="43"/>
                  </a:cubicBezTo>
                  <a:cubicBezTo>
                    <a:pt x="188" y="43"/>
                    <a:pt x="187" y="45"/>
                    <a:pt x="187" y="46"/>
                  </a:cubicBezTo>
                  <a:cubicBezTo>
                    <a:pt x="188" y="48"/>
                    <a:pt x="190" y="49"/>
                    <a:pt x="192" y="48"/>
                  </a:cubicBezTo>
                  <a:close/>
                  <a:moveTo>
                    <a:pt x="179" y="52"/>
                  </a:moveTo>
                  <a:cubicBezTo>
                    <a:pt x="181" y="51"/>
                    <a:pt x="182" y="49"/>
                    <a:pt x="181" y="48"/>
                  </a:cubicBezTo>
                  <a:cubicBezTo>
                    <a:pt x="181" y="47"/>
                    <a:pt x="179" y="46"/>
                    <a:pt x="177" y="47"/>
                  </a:cubicBezTo>
                  <a:cubicBezTo>
                    <a:pt x="175" y="47"/>
                    <a:pt x="174" y="49"/>
                    <a:pt x="175" y="50"/>
                  </a:cubicBezTo>
                  <a:cubicBezTo>
                    <a:pt x="175" y="52"/>
                    <a:pt x="177" y="52"/>
                    <a:pt x="179" y="52"/>
                  </a:cubicBezTo>
                  <a:close/>
                  <a:moveTo>
                    <a:pt x="167" y="56"/>
                  </a:moveTo>
                  <a:cubicBezTo>
                    <a:pt x="169" y="55"/>
                    <a:pt x="169" y="53"/>
                    <a:pt x="169" y="52"/>
                  </a:cubicBezTo>
                  <a:cubicBezTo>
                    <a:pt x="168" y="51"/>
                    <a:pt x="166" y="50"/>
                    <a:pt x="164" y="51"/>
                  </a:cubicBezTo>
                  <a:cubicBezTo>
                    <a:pt x="162" y="52"/>
                    <a:pt x="161" y="53"/>
                    <a:pt x="162" y="55"/>
                  </a:cubicBezTo>
                  <a:cubicBezTo>
                    <a:pt x="163" y="56"/>
                    <a:pt x="165" y="56"/>
                    <a:pt x="167" y="56"/>
                  </a:cubicBezTo>
                  <a:close/>
                  <a:moveTo>
                    <a:pt x="150" y="60"/>
                  </a:moveTo>
                  <a:cubicBezTo>
                    <a:pt x="151" y="61"/>
                    <a:pt x="153" y="61"/>
                    <a:pt x="155" y="61"/>
                  </a:cubicBezTo>
                  <a:cubicBezTo>
                    <a:pt x="157" y="60"/>
                    <a:pt x="157" y="58"/>
                    <a:pt x="156" y="57"/>
                  </a:cubicBezTo>
                  <a:cubicBezTo>
                    <a:pt x="155" y="56"/>
                    <a:pt x="153" y="55"/>
                    <a:pt x="151" y="56"/>
                  </a:cubicBezTo>
                  <a:cubicBezTo>
                    <a:pt x="150" y="57"/>
                    <a:pt x="149" y="58"/>
                    <a:pt x="150" y="60"/>
                  </a:cubicBezTo>
                  <a:close/>
                  <a:moveTo>
                    <a:pt x="138" y="65"/>
                  </a:moveTo>
                  <a:cubicBezTo>
                    <a:pt x="139" y="66"/>
                    <a:pt x="142" y="67"/>
                    <a:pt x="143" y="66"/>
                  </a:cubicBezTo>
                  <a:cubicBezTo>
                    <a:pt x="145" y="65"/>
                    <a:pt x="145" y="63"/>
                    <a:pt x="144" y="62"/>
                  </a:cubicBezTo>
                  <a:cubicBezTo>
                    <a:pt x="143" y="61"/>
                    <a:pt x="141" y="61"/>
                    <a:pt x="139" y="61"/>
                  </a:cubicBezTo>
                  <a:cubicBezTo>
                    <a:pt x="138" y="62"/>
                    <a:pt x="137" y="64"/>
                    <a:pt x="138" y="65"/>
                  </a:cubicBezTo>
                  <a:close/>
                  <a:moveTo>
                    <a:pt x="127" y="71"/>
                  </a:moveTo>
                  <a:cubicBezTo>
                    <a:pt x="128" y="73"/>
                    <a:pt x="131" y="73"/>
                    <a:pt x="132" y="72"/>
                  </a:cubicBezTo>
                  <a:cubicBezTo>
                    <a:pt x="134" y="71"/>
                    <a:pt x="134" y="69"/>
                    <a:pt x="133" y="68"/>
                  </a:cubicBezTo>
                  <a:cubicBezTo>
                    <a:pt x="132" y="67"/>
                    <a:pt x="129" y="67"/>
                    <a:pt x="128" y="68"/>
                  </a:cubicBezTo>
                  <a:cubicBezTo>
                    <a:pt x="126" y="69"/>
                    <a:pt x="126" y="70"/>
                    <a:pt x="127" y="71"/>
                  </a:cubicBezTo>
                  <a:close/>
                  <a:moveTo>
                    <a:pt x="117" y="78"/>
                  </a:moveTo>
                  <a:cubicBezTo>
                    <a:pt x="118" y="79"/>
                    <a:pt x="120" y="80"/>
                    <a:pt x="122" y="79"/>
                  </a:cubicBezTo>
                  <a:cubicBezTo>
                    <a:pt x="123" y="77"/>
                    <a:pt x="123" y="76"/>
                    <a:pt x="122" y="75"/>
                  </a:cubicBezTo>
                  <a:cubicBezTo>
                    <a:pt x="121" y="74"/>
                    <a:pt x="118" y="73"/>
                    <a:pt x="117" y="74"/>
                  </a:cubicBezTo>
                  <a:cubicBezTo>
                    <a:pt x="115" y="75"/>
                    <a:pt x="115" y="77"/>
                    <a:pt x="117" y="78"/>
                  </a:cubicBezTo>
                  <a:close/>
                  <a:moveTo>
                    <a:pt x="107" y="86"/>
                  </a:moveTo>
                  <a:cubicBezTo>
                    <a:pt x="108" y="87"/>
                    <a:pt x="110" y="87"/>
                    <a:pt x="112" y="86"/>
                  </a:cubicBezTo>
                  <a:cubicBezTo>
                    <a:pt x="113" y="84"/>
                    <a:pt x="113" y="83"/>
                    <a:pt x="112" y="82"/>
                  </a:cubicBezTo>
                  <a:cubicBezTo>
                    <a:pt x="110" y="81"/>
                    <a:pt x="108" y="81"/>
                    <a:pt x="107" y="82"/>
                  </a:cubicBezTo>
                  <a:cubicBezTo>
                    <a:pt x="105" y="83"/>
                    <a:pt x="105" y="85"/>
                    <a:pt x="107" y="86"/>
                  </a:cubicBezTo>
                  <a:close/>
                  <a:moveTo>
                    <a:pt x="97" y="93"/>
                  </a:moveTo>
                  <a:cubicBezTo>
                    <a:pt x="99" y="94"/>
                    <a:pt x="101" y="94"/>
                    <a:pt x="102" y="93"/>
                  </a:cubicBezTo>
                  <a:cubicBezTo>
                    <a:pt x="104" y="92"/>
                    <a:pt x="104" y="90"/>
                    <a:pt x="102" y="89"/>
                  </a:cubicBezTo>
                  <a:cubicBezTo>
                    <a:pt x="101" y="88"/>
                    <a:pt x="98" y="88"/>
                    <a:pt x="97" y="90"/>
                  </a:cubicBezTo>
                  <a:cubicBezTo>
                    <a:pt x="96" y="91"/>
                    <a:pt x="96" y="93"/>
                    <a:pt x="97" y="93"/>
                  </a:cubicBezTo>
                  <a:close/>
                  <a:moveTo>
                    <a:pt x="94" y="101"/>
                  </a:moveTo>
                  <a:cubicBezTo>
                    <a:pt x="95" y="100"/>
                    <a:pt x="95" y="98"/>
                    <a:pt x="93" y="97"/>
                  </a:cubicBezTo>
                  <a:cubicBezTo>
                    <a:pt x="92" y="96"/>
                    <a:pt x="89" y="97"/>
                    <a:pt x="88" y="98"/>
                  </a:cubicBezTo>
                  <a:cubicBezTo>
                    <a:pt x="87" y="99"/>
                    <a:pt x="87" y="101"/>
                    <a:pt x="89" y="102"/>
                  </a:cubicBezTo>
                  <a:cubicBezTo>
                    <a:pt x="90" y="103"/>
                    <a:pt x="93" y="102"/>
                    <a:pt x="94" y="101"/>
                  </a:cubicBezTo>
                  <a:close/>
                  <a:moveTo>
                    <a:pt x="85" y="106"/>
                  </a:moveTo>
                  <a:cubicBezTo>
                    <a:pt x="83" y="105"/>
                    <a:pt x="81" y="105"/>
                    <a:pt x="80" y="107"/>
                  </a:cubicBezTo>
                  <a:cubicBezTo>
                    <a:pt x="79" y="108"/>
                    <a:pt x="79" y="110"/>
                    <a:pt x="81" y="110"/>
                  </a:cubicBezTo>
                  <a:cubicBezTo>
                    <a:pt x="83" y="111"/>
                    <a:pt x="85" y="111"/>
                    <a:pt x="86" y="110"/>
                  </a:cubicBezTo>
                  <a:cubicBezTo>
                    <a:pt x="87" y="108"/>
                    <a:pt x="87" y="107"/>
                    <a:pt x="85" y="106"/>
                  </a:cubicBezTo>
                  <a:close/>
                  <a:moveTo>
                    <a:pt x="73" y="116"/>
                  </a:moveTo>
                  <a:cubicBezTo>
                    <a:pt x="72" y="117"/>
                    <a:pt x="72" y="119"/>
                    <a:pt x="74" y="120"/>
                  </a:cubicBezTo>
                  <a:cubicBezTo>
                    <a:pt x="76" y="120"/>
                    <a:pt x="78" y="120"/>
                    <a:pt x="79" y="118"/>
                  </a:cubicBezTo>
                  <a:cubicBezTo>
                    <a:pt x="80" y="117"/>
                    <a:pt x="79" y="115"/>
                    <a:pt x="78" y="115"/>
                  </a:cubicBezTo>
                  <a:cubicBezTo>
                    <a:pt x="76" y="114"/>
                    <a:pt x="74" y="115"/>
                    <a:pt x="73" y="116"/>
                  </a:cubicBezTo>
                  <a:close/>
                  <a:moveTo>
                    <a:pt x="66" y="125"/>
                  </a:moveTo>
                  <a:cubicBezTo>
                    <a:pt x="65" y="127"/>
                    <a:pt x="66" y="128"/>
                    <a:pt x="68" y="129"/>
                  </a:cubicBezTo>
                  <a:cubicBezTo>
                    <a:pt x="70" y="130"/>
                    <a:pt x="72" y="129"/>
                    <a:pt x="73" y="128"/>
                  </a:cubicBezTo>
                  <a:cubicBezTo>
                    <a:pt x="74" y="126"/>
                    <a:pt x="73" y="125"/>
                    <a:pt x="71" y="124"/>
                  </a:cubicBezTo>
                  <a:cubicBezTo>
                    <a:pt x="69" y="123"/>
                    <a:pt x="67" y="124"/>
                    <a:pt x="66" y="125"/>
                  </a:cubicBezTo>
                  <a:close/>
                  <a:moveTo>
                    <a:pt x="63" y="139"/>
                  </a:moveTo>
                  <a:cubicBezTo>
                    <a:pt x="65" y="139"/>
                    <a:pt x="67" y="138"/>
                    <a:pt x="68" y="137"/>
                  </a:cubicBezTo>
                  <a:cubicBezTo>
                    <a:pt x="68" y="136"/>
                    <a:pt x="67" y="134"/>
                    <a:pt x="65" y="133"/>
                  </a:cubicBezTo>
                  <a:cubicBezTo>
                    <a:pt x="64" y="133"/>
                    <a:pt x="62" y="134"/>
                    <a:pt x="61" y="135"/>
                  </a:cubicBezTo>
                  <a:cubicBezTo>
                    <a:pt x="60" y="137"/>
                    <a:pt x="61" y="138"/>
                    <a:pt x="63" y="139"/>
                  </a:cubicBezTo>
                  <a:close/>
                  <a:moveTo>
                    <a:pt x="63" y="147"/>
                  </a:moveTo>
                  <a:cubicBezTo>
                    <a:pt x="64" y="145"/>
                    <a:pt x="63" y="144"/>
                    <a:pt x="61" y="143"/>
                  </a:cubicBezTo>
                  <a:cubicBezTo>
                    <a:pt x="59" y="143"/>
                    <a:pt x="57" y="144"/>
                    <a:pt x="56" y="145"/>
                  </a:cubicBezTo>
                  <a:cubicBezTo>
                    <a:pt x="56" y="147"/>
                    <a:pt x="57" y="148"/>
                    <a:pt x="58" y="149"/>
                  </a:cubicBezTo>
                  <a:cubicBezTo>
                    <a:pt x="60" y="149"/>
                    <a:pt x="62" y="148"/>
                    <a:pt x="63" y="147"/>
                  </a:cubicBezTo>
                  <a:close/>
                  <a:moveTo>
                    <a:pt x="52" y="155"/>
                  </a:moveTo>
                  <a:cubicBezTo>
                    <a:pt x="52" y="157"/>
                    <a:pt x="53" y="158"/>
                    <a:pt x="55" y="159"/>
                  </a:cubicBezTo>
                  <a:cubicBezTo>
                    <a:pt x="57" y="159"/>
                    <a:pt x="59" y="158"/>
                    <a:pt x="59" y="157"/>
                  </a:cubicBezTo>
                  <a:cubicBezTo>
                    <a:pt x="60" y="155"/>
                    <a:pt x="59" y="154"/>
                    <a:pt x="57" y="153"/>
                  </a:cubicBezTo>
                  <a:cubicBezTo>
                    <a:pt x="55" y="153"/>
                    <a:pt x="53" y="154"/>
                    <a:pt x="52" y="155"/>
                  </a:cubicBezTo>
                  <a:close/>
                  <a:moveTo>
                    <a:pt x="50" y="166"/>
                  </a:moveTo>
                  <a:cubicBezTo>
                    <a:pt x="49" y="167"/>
                    <a:pt x="51" y="169"/>
                    <a:pt x="53" y="169"/>
                  </a:cubicBezTo>
                  <a:cubicBezTo>
                    <a:pt x="55" y="169"/>
                    <a:pt x="56" y="168"/>
                    <a:pt x="57" y="167"/>
                  </a:cubicBezTo>
                  <a:cubicBezTo>
                    <a:pt x="57" y="165"/>
                    <a:pt x="56" y="164"/>
                    <a:pt x="54" y="163"/>
                  </a:cubicBezTo>
                  <a:cubicBezTo>
                    <a:pt x="52" y="163"/>
                    <a:pt x="50" y="164"/>
                    <a:pt x="50" y="166"/>
                  </a:cubicBezTo>
                  <a:close/>
                  <a:moveTo>
                    <a:pt x="48" y="176"/>
                  </a:moveTo>
                  <a:cubicBezTo>
                    <a:pt x="48" y="178"/>
                    <a:pt x="49" y="179"/>
                    <a:pt x="51" y="179"/>
                  </a:cubicBezTo>
                  <a:cubicBezTo>
                    <a:pt x="53" y="179"/>
                    <a:pt x="55" y="178"/>
                    <a:pt x="55" y="177"/>
                  </a:cubicBezTo>
                  <a:cubicBezTo>
                    <a:pt x="55" y="175"/>
                    <a:pt x="54" y="174"/>
                    <a:pt x="52" y="174"/>
                  </a:cubicBezTo>
                  <a:cubicBezTo>
                    <a:pt x="50" y="174"/>
                    <a:pt x="48" y="175"/>
                    <a:pt x="48" y="176"/>
                  </a:cubicBezTo>
                  <a:close/>
                  <a:moveTo>
                    <a:pt x="50" y="190"/>
                  </a:moveTo>
                  <a:cubicBezTo>
                    <a:pt x="52" y="190"/>
                    <a:pt x="54" y="188"/>
                    <a:pt x="54" y="187"/>
                  </a:cubicBezTo>
                  <a:cubicBezTo>
                    <a:pt x="54" y="185"/>
                    <a:pt x="53" y="184"/>
                    <a:pt x="51" y="184"/>
                  </a:cubicBezTo>
                  <a:cubicBezTo>
                    <a:pt x="49" y="184"/>
                    <a:pt x="47" y="185"/>
                    <a:pt x="47" y="187"/>
                  </a:cubicBezTo>
                  <a:cubicBezTo>
                    <a:pt x="47" y="188"/>
                    <a:pt x="48" y="190"/>
                    <a:pt x="50" y="190"/>
                  </a:cubicBezTo>
                  <a:close/>
                  <a:moveTo>
                    <a:pt x="51" y="200"/>
                  </a:moveTo>
                  <a:cubicBezTo>
                    <a:pt x="53" y="200"/>
                    <a:pt x="54" y="199"/>
                    <a:pt x="54" y="197"/>
                  </a:cubicBezTo>
                  <a:cubicBezTo>
                    <a:pt x="54" y="196"/>
                    <a:pt x="52" y="194"/>
                    <a:pt x="50" y="194"/>
                  </a:cubicBezTo>
                  <a:cubicBezTo>
                    <a:pt x="48" y="195"/>
                    <a:pt x="47" y="196"/>
                    <a:pt x="47" y="197"/>
                  </a:cubicBezTo>
                  <a:cubicBezTo>
                    <a:pt x="47" y="199"/>
                    <a:pt x="49" y="200"/>
                    <a:pt x="51" y="200"/>
                  </a:cubicBezTo>
                  <a:close/>
                  <a:moveTo>
                    <a:pt x="52" y="210"/>
                  </a:moveTo>
                  <a:cubicBezTo>
                    <a:pt x="54" y="210"/>
                    <a:pt x="55" y="209"/>
                    <a:pt x="55" y="207"/>
                  </a:cubicBezTo>
                  <a:cubicBezTo>
                    <a:pt x="55" y="206"/>
                    <a:pt x="53" y="205"/>
                    <a:pt x="51" y="205"/>
                  </a:cubicBezTo>
                  <a:cubicBezTo>
                    <a:pt x="49" y="205"/>
                    <a:pt x="48" y="206"/>
                    <a:pt x="48" y="208"/>
                  </a:cubicBezTo>
                  <a:cubicBezTo>
                    <a:pt x="48" y="209"/>
                    <a:pt x="50" y="210"/>
                    <a:pt x="52" y="210"/>
                  </a:cubicBezTo>
                  <a:close/>
                  <a:moveTo>
                    <a:pt x="54" y="220"/>
                  </a:moveTo>
                  <a:cubicBezTo>
                    <a:pt x="56" y="220"/>
                    <a:pt x="58" y="219"/>
                    <a:pt x="57" y="217"/>
                  </a:cubicBezTo>
                  <a:cubicBezTo>
                    <a:pt x="57" y="216"/>
                    <a:pt x="55" y="215"/>
                    <a:pt x="53" y="215"/>
                  </a:cubicBezTo>
                  <a:cubicBezTo>
                    <a:pt x="51" y="215"/>
                    <a:pt x="50" y="217"/>
                    <a:pt x="50" y="218"/>
                  </a:cubicBezTo>
                  <a:cubicBezTo>
                    <a:pt x="50" y="220"/>
                    <a:pt x="52" y="221"/>
                    <a:pt x="54" y="220"/>
                  </a:cubicBezTo>
                  <a:close/>
                  <a:moveTo>
                    <a:pt x="57" y="230"/>
                  </a:moveTo>
                  <a:cubicBezTo>
                    <a:pt x="59" y="230"/>
                    <a:pt x="61" y="228"/>
                    <a:pt x="60" y="227"/>
                  </a:cubicBezTo>
                  <a:cubicBezTo>
                    <a:pt x="60" y="226"/>
                    <a:pt x="58" y="225"/>
                    <a:pt x="56" y="225"/>
                  </a:cubicBezTo>
                  <a:cubicBezTo>
                    <a:pt x="54" y="226"/>
                    <a:pt x="53" y="227"/>
                    <a:pt x="53" y="229"/>
                  </a:cubicBezTo>
                  <a:cubicBezTo>
                    <a:pt x="54" y="230"/>
                    <a:pt x="56" y="231"/>
                    <a:pt x="57" y="230"/>
                  </a:cubicBezTo>
                  <a:close/>
                  <a:moveTo>
                    <a:pt x="62" y="240"/>
                  </a:moveTo>
                  <a:cubicBezTo>
                    <a:pt x="63" y="240"/>
                    <a:pt x="64" y="238"/>
                    <a:pt x="64" y="237"/>
                  </a:cubicBezTo>
                  <a:cubicBezTo>
                    <a:pt x="63" y="235"/>
                    <a:pt x="61" y="235"/>
                    <a:pt x="59" y="235"/>
                  </a:cubicBezTo>
                  <a:cubicBezTo>
                    <a:pt x="57" y="236"/>
                    <a:pt x="56" y="237"/>
                    <a:pt x="57" y="239"/>
                  </a:cubicBezTo>
                  <a:cubicBezTo>
                    <a:pt x="58" y="240"/>
                    <a:pt x="60" y="241"/>
                    <a:pt x="62" y="240"/>
                  </a:cubicBezTo>
                  <a:close/>
                  <a:moveTo>
                    <a:pt x="67" y="250"/>
                  </a:moveTo>
                  <a:cubicBezTo>
                    <a:pt x="68" y="249"/>
                    <a:pt x="69" y="248"/>
                    <a:pt x="69" y="246"/>
                  </a:cubicBezTo>
                  <a:cubicBezTo>
                    <a:pt x="68" y="245"/>
                    <a:pt x="66" y="244"/>
                    <a:pt x="64" y="245"/>
                  </a:cubicBezTo>
                  <a:cubicBezTo>
                    <a:pt x="62" y="245"/>
                    <a:pt x="61" y="247"/>
                    <a:pt x="62" y="248"/>
                  </a:cubicBezTo>
                  <a:cubicBezTo>
                    <a:pt x="63" y="250"/>
                    <a:pt x="65" y="250"/>
                    <a:pt x="67" y="250"/>
                  </a:cubicBezTo>
                  <a:close/>
                  <a:moveTo>
                    <a:pt x="74" y="255"/>
                  </a:moveTo>
                  <a:cubicBezTo>
                    <a:pt x="73" y="254"/>
                    <a:pt x="71" y="253"/>
                    <a:pt x="69" y="254"/>
                  </a:cubicBezTo>
                  <a:cubicBezTo>
                    <a:pt x="67" y="255"/>
                    <a:pt x="67" y="257"/>
                    <a:pt x="68" y="258"/>
                  </a:cubicBezTo>
                  <a:cubicBezTo>
                    <a:pt x="68" y="259"/>
                    <a:pt x="71" y="260"/>
                    <a:pt x="72" y="259"/>
                  </a:cubicBezTo>
                  <a:cubicBezTo>
                    <a:pt x="74" y="258"/>
                    <a:pt x="75" y="257"/>
                    <a:pt x="74" y="255"/>
                  </a:cubicBezTo>
                  <a:close/>
                  <a:moveTo>
                    <a:pt x="75" y="263"/>
                  </a:moveTo>
                  <a:cubicBezTo>
                    <a:pt x="74" y="264"/>
                    <a:pt x="73" y="266"/>
                    <a:pt x="74" y="267"/>
                  </a:cubicBezTo>
                  <a:cubicBezTo>
                    <a:pt x="75" y="268"/>
                    <a:pt x="77" y="269"/>
                    <a:pt x="79" y="268"/>
                  </a:cubicBezTo>
                  <a:cubicBezTo>
                    <a:pt x="81" y="267"/>
                    <a:pt x="81" y="265"/>
                    <a:pt x="80" y="264"/>
                  </a:cubicBezTo>
                  <a:cubicBezTo>
                    <a:pt x="79" y="263"/>
                    <a:pt x="77" y="262"/>
                    <a:pt x="75" y="263"/>
                  </a:cubicBezTo>
                  <a:close/>
                  <a:moveTo>
                    <a:pt x="87" y="276"/>
                  </a:moveTo>
                  <a:cubicBezTo>
                    <a:pt x="88" y="275"/>
                    <a:pt x="89" y="274"/>
                    <a:pt x="88" y="272"/>
                  </a:cubicBezTo>
                  <a:cubicBezTo>
                    <a:pt x="87" y="271"/>
                    <a:pt x="84" y="271"/>
                    <a:pt x="83" y="272"/>
                  </a:cubicBezTo>
                  <a:cubicBezTo>
                    <a:pt x="81" y="273"/>
                    <a:pt x="81" y="274"/>
                    <a:pt x="82" y="276"/>
                  </a:cubicBezTo>
                  <a:cubicBezTo>
                    <a:pt x="83" y="277"/>
                    <a:pt x="85" y="277"/>
                    <a:pt x="87" y="276"/>
                  </a:cubicBezTo>
                  <a:close/>
                  <a:moveTo>
                    <a:pt x="95" y="284"/>
                  </a:moveTo>
                  <a:cubicBezTo>
                    <a:pt x="97" y="283"/>
                    <a:pt x="97" y="282"/>
                    <a:pt x="96" y="280"/>
                  </a:cubicBezTo>
                  <a:cubicBezTo>
                    <a:pt x="94" y="279"/>
                    <a:pt x="92" y="279"/>
                    <a:pt x="91" y="280"/>
                  </a:cubicBezTo>
                  <a:cubicBezTo>
                    <a:pt x="89" y="281"/>
                    <a:pt x="89" y="283"/>
                    <a:pt x="90" y="284"/>
                  </a:cubicBezTo>
                  <a:cubicBezTo>
                    <a:pt x="91" y="285"/>
                    <a:pt x="93" y="285"/>
                    <a:pt x="95" y="284"/>
                  </a:cubicBezTo>
                  <a:close/>
                  <a:moveTo>
                    <a:pt x="104" y="292"/>
                  </a:moveTo>
                  <a:cubicBezTo>
                    <a:pt x="106" y="291"/>
                    <a:pt x="106" y="289"/>
                    <a:pt x="104" y="288"/>
                  </a:cubicBezTo>
                  <a:cubicBezTo>
                    <a:pt x="103" y="287"/>
                    <a:pt x="101" y="287"/>
                    <a:pt x="99" y="288"/>
                  </a:cubicBezTo>
                  <a:cubicBezTo>
                    <a:pt x="98" y="289"/>
                    <a:pt x="98" y="291"/>
                    <a:pt x="99" y="292"/>
                  </a:cubicBezTo>
                  <a:cubicBezTo>
                    <a:pt x="100" y="293"/>
                    <a:pt x="103" y="293"/>
                    <a:pt x="104" y="292"/>
                  </a:cubicBezTo>
                  <a:close/>
                  <a:moveTo>
                    <a:pt x="114" y="295"/>
                  </a:moveTo>
                  <a:cubicBezTo>
                    <a:pt x="112" y="294"/>
                    <a:pt x="110" y="294"/>
                    <a:pt x="109" y="295"/>
                  </a:cubicBezTo>
                  <a:cubicBezTo>
                    <a:pt x="107" y="296"/>
                    <a:pt x="107" y="298"/>
                    <a:pt x="109" y="299"/>
                  </a:cubicBezTo>
                  <a:cubicBezTo>
                    <a:pt x="110" y="300"/>
                    <a:pt x="112" y="300"/>
                    <a:pt x="114" y="299"/>
                  </a:cubicBezTo>
                  <a:cubicBezTo>
                    <a:pt x="115" y="298"/>
                    <a:pt x="115" y="296"/>
                    <a:pt x="114" y="295"/>
                  </a:cubicBezTo>
                  <a:close/>
                  <a:moveTo>
                    <a:pt x="124" y="302"/>
                  </a:moveTo>
                  <a:cubicBezTo>
                    <a:pt x="122" y="301"/>
                    <a:pt x="120" y="301"/>
                    <a:pt x="119" y="302"/>
                  </a:cubicBezTo>
                  <a:cubicBezTo>
                    <a:pt x="117" y="303"/>
                    <a:pt x="118" y="305"/>
                    <a:pt x="119" y="306"/>
                  </a:cubicBezTo>
                  <a:cubicBezTo>
                    <a:pt x="121" y="307"/>
                    <a:pt x="123" y="307"/>
                    <a:pt x="124" y="305"/>
                  </a:cubicBezTo>
                  <a:cubicBezTo>
                    <a:pt x="125" y="304"/>
                    <a:pt x="125" y="303"/>
                    <a:pt x="124" y="302"/>
                  </a:cubicBezTo>
                  <a:close/>
                  <a:moveTo>
                    <a:pt x="134" y="308"/>
                  </a:moveTo>
                  <a:cubicBezTo>
                    <a:pt x="133" y="307"/>
                    <a:pt x="130" y="307"/>
                    <a:pt x="129" y="308"/>
                  </a:cubicBezTo>
                  <a:cubicBezTo>
                    <a:pt x="128" y="310"/>
                    <a:pt x="129" y="311"/>
                    <a:pt x="130" y="312"/>
                  </a:cubicBezTo>
                  <a:cubicBezTo>
                    <a:pt x="132" y="313"/>
                    <a:pt x="134" y="313"/>
                    <a:pt x="135" y="311"/>
                  </a:cubicBezTo>
                  <a:cubicBezTo>
                    <a:pt x="136" y="310"/>
                    <a:pt x="136" y="308"/>
                    <a:pt x="134" y="308"/>
                  </a:cubicBezTo>
                  <a:close/>
                  <a:moveTo>
                    <a:pt x="146" y="313"/>
                  </a:moveTo>
                  <a:cubicBezTo>
                    <a:pt x="144" y="312"/>
                    <a:pt x="142" y="313"/>
                    <a:pt x="141" y="314"/>
                  </a:cubicBezTo>
                  <a:cubicBezTo>
                    <a:pt x="139" y="315"/>
                    <a:pt x="140" y="317"/>
                    <a:pt x="142" y="318"/>
                  </a:cubicBezTo>
                  <a:cubicBezTo>
                    <a:pt x="143" y="319"/>
                    <a:pt x="146" y="318"/>
                    <a:pt x="147" y="317"/>
                  </a:cubicBezTo>
                  <a:cubicBezTo>
                    <a:pt x="148" y="315"/>
                    <a:pt x="147" y="314"/>
                    <a:pt x="146" y="313"/>
                  </a:cubicBezTo>
                  <a:close/>
                  <a:moveTo>
                    <a:pt x="157" y="318"/>
                  </a:moveTo>
                  <a:cubicBezTo>
                    <a:pt x="155" y="317"/>
                    <a:pt x="153" y="318"/>
                    <a:pt x="152" y="319"/>
                  </a:cubicBezTo>
                  <a:cubicBezTo>
                    <a:pt x="151" y="320"/>
                    <a:pt x="152" y="322"/>
                    <a:pt x="154" y="323"/>
                  </a:cubicBezTo>
                  <a:cubicBezTo>
                    <a:pt x="156" y="323"/>
                    <a:pt x="158" y="323"/>
                    <a:pt x="159" y="321"/>
                  </a:cubicBezTo>
                  <a:cubicBezTo>
                    <a:pt x="160" y="320"/>
                    <a:pt x="159" y="318"/>
                    <a:pt x="157" y="318"/>
                  </a:cubicBezTo>
                  <a:close/>
                  <a:moveTo>
                    <a:pt x="171" y="325"/>
                  </a:moveTo>
                  <a:cubicBezTo>
                    <a:pt x="172" y="324"/>
                    <a:pt x="171" y="322"/>
                    <a:pt x="169" y="322"/>
                  </a:cubicBezTo>
                  <a:cubicBezTo>
                    <a:pt x="167" y="321"/>
                    <a:pt x="165" y="322"/>
                    <a:pt x="165" y="323"/>
                  </a:cubicBezTo>
                  <a:cubicBezTo>
                    <a:pt x="164" y="325"/>
                    <a:pt x="165" y="326"/>
                    <a:pt x="166" y="327"/>
                  </a:cubicBezTo>
                  <a:cubicBezTo>
                    <a:pt x="168" y="328"/>
                    <a:pt x="170" y="327"/>
                    <a:pt x="171" y="325"/>
                  </a:cubicBezTo>
                  <a:close/>
                  <a:moveTo>
                    <a:pt x="184" y="329"/>
                  </a:moveTo>
                  <a:cubicBezTo>
                    <a:pt x="185" y="327"/>
                    <a:pt x="184" y="326"/>
                    <a:pt x="182" y="325"/>
                  </a:cubicBezTo>
                  <a:cubicBezTo>
                    <a:pt x="180" y="325"/>
                    <a:pt x="178" y="326"/>
                    <a:pt x="177" y="327"/>
                  </a:cubicBezTo>
                  <a:cubicBezTo>
                    <a:pt x="176" y="329"/>
                    <a:pt x="177" y="330"/>
                    <a:pt x="179" y="331"/>
                  </a:cubicBezTo>
                  <a:cubicBezTo>
                    <a:pt x="181" y="331"/>
                    <a:pt x="183" y="330"/>
                    <a:pt x="184" y="329"/>
                  </a:cubicBezTo>
                  <a:close/>
                  <a:moveTo>
                    <a:pt x="197" y="331"/>
                  </a:moveTo>
                  <a:cubicBezTo>
                    <a:pt x="198" y="330"/>
                    <a:pt x="196" y="329"/>
                    <a:pt x="195" y="328"/>
                  </a:cubicBezTo>
                  <a:cubicBezTo>
                    <a:pt x="193" y="328"/>
                    <a:pt x="191" y="329"/>
                    <a:pt x="190" y="330"/>
                  </a:cubicBezTo>
                  <a:cubicBezTo>
                    <a:pt x="190" y="332"/>
                    <a:pt x="191" y="333"/>
                    <a:pt x="193" y="333"/>
                  </a:cubicBezTo>
                  <a:cubicBezTo>
                    <a:pt x="195" y="334"/>
                    <a:pt x="197" y="333"/>
                    <a:pt x="197" y="331"/>
                  </a:cubicBezTo>
                  <a:close/>
                  <a:moveTo>
                    <a:pt x="210" y="333"/>
                  </a:moveTo>
                  <a:cubicBezTo>
                    <a:pt x="211" y="332"/>
                    <a:pt x="210" y="331"/>
                    <a:pt x="208" y="330"/>
                  </a:cubicBezTo>
                  <a:cubicBezTo>
                    <a:pt x="206" y="330"/>
                    <a:pt x="204" y="331"/>
                    <a:pt x="203" y="332"/>
                  </a:cubicBezTo>
                  <a:cubicBezTo>
                    <a:pt x="203" y="334"/>
                    <a:pt x="204" y="335"/>
                    <a:pt x="206" y="336"/>
                  </a:cubicBezTo>
                  <a:cubicBezTo>
                    <a:pt x="208" y="336"/>
                    <a:pt x="210" y="335"/>
                    <a:pt x="210" y="333"/>
                  </a:cubicBezTo>
                  <a:close/>
                  <a:moveTo>
                    <a:pt x="224" y="335"/>
                  </a:moveTo>
                  <a:cubicBezTo>
                    <a:pt x="224" y="333"/>
                    <a:pt x="223" y="332"/>
                    <a:pt x="221" y="332"/>
                  </a:cubicBezTo>
                  <a:cubicBezTo>
                    <a:pt x="219" y="332"/>
                    <a:pt x="217" y="333"/>
                    <a:pt x="217" y="334"/>
                  </a:cubicBezTo>
                  <a:cubicBezTo>
                    <a:pt x="216" y="336"/>
                    <a:pt x="218" y="337"/>
                    <a:pt x="220" y="337"/>
                  </a:cubicBezTo>
                  <a:cubicBezTo>
                    <a:pt x="222" y="337"/>
                    <a:pt x="224" y="336"/>
                    <a:pt x="224" y="335"/>
                  </a:cubicBezTo>
                  <a:close/>
                  <a:moveTo>
                    <a:pt x="238" y="335"/>
                  </a:moveTo>
                  <a:cubicBezTo>
                    <a:pt x="238" y="334"/>
                    <a:pt x="236" y="332"/>
                    <a:pt x="234" y="332"/>
                  </a:cubicBezTo>
                  <a:cubicBezTo>
                    <a:pt x="232" y="332"/>
                    <a:pt x="230" y="333"/>
                    <a:pt x="230" y="335"/>
                  </a:cubicBezTo>
                  <a:cubicBezTo>
                    <a:pt x="230" y="337"/>
                    <a:pt x="232" y="338"/>
                    <a:pt x="234" y="338"/>
                  </a:cubicBezTo>
                  <a:cubicBezTo>
                    <a:pt x="236" y="338"/>
                    <a:pt x="237" y="337"/>
                    <a:pt x="238" y="335"/>
                  </a:cubicBezTo>
                  <a:close/>
                  <a:moveTo>
                    <a:pt x="248" y="338"/>
                  </a:moveTo>
                  <a:cubicBezTo>
                    <a:pt x="250" y="338"/>
                    <a:pt x="251" y="337"/>
                    <a:pt x="251" y="335"/>
                  </a:cubicBezTo>
                  <a:cubicBezTo>
                    <a:pt x="251" y="333"/>
                    <a:pt x="250" y="332"/>
                    <a:pt x="248" y="332"/>
                  </a:cubicBezTo>
                  <a:cubicBezTo>
                    <a:pt x="246" y="332"/>
                    <a:pt x="244" y="334"/>
                    <a:pt x="244" y="335"/>
                  </a:cubicBezTo>
                  <a:cubicBezTo>
                    <a:pt x="244" y="337"/>
                    <a:pt x="246" y="338"/>
                    <a:pt x="248" y="338"/>
                  </a:cubicBezTo>
                  <a:close/>
                  <a:moveTo>
                    <a:pt x="261" y="332"/>
                  </a:moveTo>
                  <a:cubicBezTo>
                    <a:pt x="259" y="332"/>
                    <a:pt x="258" y="333"/>
                    <a:pt x="258" y="335"/>
                  </a:cubicBezTo>
                  <a:cubicBezTo>
                    <a:pt x="258" y="336"/>
                    <a:pt x="260" y="337"/>
                    <a:pt x="262" y="337"/>
                  </a:cubicBezTo>
                  <a:cubicBezTo>
                    <a:pt x="264" y="337"/>
                    <a:pt x="265" y="336"/>
                    <a:pt x="265" y="334"/>
                  </a:cubicBezTo>
                  <a:cubicBezTo>
                    <a:pt x="265" y="333"/>
                    <a:pt x="263" y="331"/>
                    <a:pt x="261" y="332"/>
                  </a:cubicBezTo>
                  <a:close/>
                  <a:moveTo>
                    <a:pt x="274" y="330"/>
                  </a:moveTo>
                  <a:cubicBezTo>
                    <a:pt x="272" y="330"/>
                    <a:pt x="271" y="332"/>
                    <a:pt x="271" y="333"/>
                  </a:cubicBezTo>
                  <a:cubicBezTo>
                    <a:pt x="272" y="335"/>
                    <a:pt x="273" y="336"/>
                    <a:pt x="275" y="336"/>
                  </a:cubicBezTo>
                  <a:cubicBezTo>
                    <a:pt x="277" y="335"/>
                    <a:pt x="279" y="334"/>
                    <a:pt x="278" y="332"/>
                  </a:cubicBezTo>
                  <a:cubicBezTo>
                    <a:pt x="278" y="331"/>
                    <a:pt x="276" y="330"/>
                    <a:pt x="274" y="330"/>
                  </a:cubicBezTo>
                  <a:close/>
                  <a:moveTo>
                    <a:pt x="288" y="328"/>
                  </a:moveTo>
                  <a:cubicBezTo>
                    <a:pt x="286" y="328"/>
                    <a:pt x="284" y="330"/>
                    <a:pt x="285" y="331"/>
                  </a:cubicBezTo>
                  <a:cubicBezTo>
                    <a:pt x="285" y="333"/>
                    <a:pt x="287" y="334"/>
                    <a:pt x="289" y="333"/>
                  </a:cubicBezTo>
                  <a:cubicBezTo>
                    <a:pt x="291" y="333"/>
                    <a:pt x="292" y="332"/>
                    <a:pt x="292" y="330"/>
                  </a:cubicBezTo>
                  <a:cubicBezTo>
                    <a:pt x="291" y="329"/>
                    <a:pt x="289" y="328"/>
                    <a:pt x="288" y="328"/>
                  </a:cubicBezTo>
                  <a:close/>
                  <a:moveTo>
                    <a:pt x="301" y="325"/>
                  </a:moveTo>
                  <a:cubicBezTo>
                    <a:pt x="299" y="326"/>
                    <a:pt x="298" y="327"/>
                    <a:pt x="298" y="329"/>
                  </a:cubicBezTo>
                  <a:cubicBezTo>
                    <a:pt x="299" y="330"/>
                    <a:pt x="301" y="331"/>
                    <a:pt x="303" y="330"/>
                  </a:cubicBezTo>
                  <a:cubicBezTo>
                    <a:pt x="304" y="330"/>
                    <a:pt x="306" y="328"/>
                    <a:pt x="305" y="327"/>
                  </a:cubicBezTo>
                  <a:cubicBezTo>
                    <a:pt x="304" y="326"/>
                    <a:pt x="302" y="325"/>
                    <a:pt x="301" y="325"/>
                  </a:cubicBezTo>
                  <a:close/>
                  <a:moveTo>
                    <a:pt x="313" y="322"/>
                  </a:moveTo>
                  <a:cubicBezTo>
                    <a:pt x="311" y="322"/>
                    <a:pt x="310" y="324"/>
                    <a:pt x="311" y="325"/>
                  </a:cubicBezTo>
                  <a:cubicBezTo>
                    <a:pt x="312" y="327"/>
                    <a:pt x="314" y="327"/>
                    <a:pt x="316" y="327"/>
                  </a:cubicBezTo>
                  <a:cubicBezTo>
                    <a:pt x="318" y="326"/>
                    <a:pt x="319" y="325"/>
                    <a:pt x="318" y="323"/>
                  </a:cubicBezTo>
                  <a:cubicBezTo>
                    <a:pt x="317" y="322"/>
                    <a:pt x="315" y="321"/>
                    <a:pt x="313" y="322"/>
                  </a:cubicBezTo>
                  <a:close/>
                  <a:moveTo>
                    <a:pt x="326" y="318"/>
                  </a:moveTo>
                  <a:cubicBezTo>
                    <a:pt x="324" y="318"/>
                    <a:pt x="323" y="320"/>
                    <a:pt x="324" y="321"/>
                  </a:cubicBezTo>
                  <a:cubicBezTo>
                    <a:pt x="325" y="323"/>
                    <a:pt x="327" y="323"/>
                    <a:pt x="329" y="323"/>
                  </a:cubicBezTo>
                  <a:cubicBezTo>
                    <a:pt x="330" y="322"/>
                    <a:pt x="331" y="320"/>
                    <a:pt x="330" y="319"/>
                  </a:cubicBezTo>
                  <a:cubicBezTo>
                    <a:pt x="330" y="318"/>
                    <a:pt x="327" y="317"/>
                    <a:pt x="326" y="318"/>
                  </a:cubicBezTo>
                  <a:close/>
                  <a:moveTo>
                    <a:pt x="343" y="314"/>
                  </a:moveTo>
                  <a:cubicBezTo>
                    <a:pt x="342" y="313"/>
                    <a:pt x="339" y="312"/>
                    <a:pt x="338" y="313"/>
                  </a:cubicBezTo>
                  <a:cubicBezTo>
                    <a:pt x="336" y="314"/>
                    <a:pt x="335" y="315"/>
                    <a:pt x="336" y="317"/>
                  </a:cubicBezTo>
                  <a:cubicBezTo>
                    <a:pt x="337" y="318"/>
                    <a:pt x="339" y="318"/>
                    <a:pt x="341" y="318"/>
                  </a:cubicBezTo>
                  <a:cubicBezTo>
                    <a:pt x="343" y="317"/>
                    <a:pt x="344" y="315"/>
                    <a:pt x="343" y="314"/>
                  </a:cubicBezTo>
                  <a:close/>
                  <a:moveTo>
                    <a:pt x="354" y="308"/>
                  </a:moveTo>
                  <a:cubicBezTo>
                    <a:pt x="353" y="307"/>
                    <a:pt x="351" y="307"/>
                    <a:pt x="349" y="307"/>
                  </a:cubicBezTo>
                  <a:cubicBezTo>
                    <a:pt x="348" y="308"/>
                    <a:pt x="347" y="310"/>
                    <a:pt x="348" y="311"/>
                  </a:cubicBezTo>
                  <a:cubicBezTo>
                    <a:pt x="349" y="313"/>
                    <a:pt x="351" y="313"/>
                    <a:pt x="353" y="312"/>
                  </a:cubicBezTo>
                  <a:cubicBezTo>
                    <a:pt x="355" y="311"/>
                    <a:pt x="355" y="309"/>
                    <a:pt x="354" y="308"/>
                  </a:cubicBezTo>
                  <a:close/>
                  <a:moveTo>
                    <a:pt x="365" y="302"/>
                  </a:moveTo>
                  <a:cubicBezTo>
                    <a:pt x="364" y="301"/>
                    <a:pt x="362" y="301"/>
                    <a:pt x="360" y="301"/>
                  </a:cubicBezTo>
                  <a:cubicBezTo>
                    <a:pt x="359" y="302"/>
                    <a:pt x="358" y="304"/>
                    <a:pt x="360" y="305"/>
                  </a:cubicBezTo>
                  <a:cubicBezTo>
                    <a:pt x="361" y="307"/>
                    <a:pt x="363" y="307"/>
                    <a:pt x="365" y="306"/>
                  </a:cubicBezTo>
                  <a:cubicBezTo>
                    <a:pt x="366" y="305"/>
                    <a:pt x="367" y="303"/>
                    <a:pt x="365" y="302"/>
                  </a:cubicBezTo>
                  <a:close/>
                  <a:moveTo>
                    <a:pt x="376" y="295"/>
                  </a:moveTo>
                  <a:cubicBezTo>
                    <a:pt x="375" y="294"/>
                    <a:pt x="372" y="294"/>
                    <a:pt x="371" y="295"/>
                  </a:cubicBezTo>
                  <a:cubicBezTo>
                    <a:pt x="369" y="296"/>
                    <a:pt x="369" y="298"/>
                    <a:pt x="370" y="299"/>
                  </a:cubicBezTo>
                  <a:cubicBezTo>
                    <a:pt x="372" y="300"/>
                    <a:pt x="374" y="300"/>
                    <a:pt x="376" y="299"/>
                  </a:cubicBezTo>
                  <a:cubicBezTo>
                    <a:pt x="377" y="298"/>
                    <a:pt x="377" y="296"/>
                    <a:pt x="376" y="295"/>
                  </a:cubicBezTo>
                  <a:close/>
                  <a:moveTo>
                    <a:pt x="386" y="288"/>
                  </a:moveTo>
                  <a:cubicBezTo>
                    <a:pt x="384" y="287"/>
                    <a:pt x="382" y="287"/>
                    <a:pt x="381" y="288"/>
                  </a:cubicBezTo>
                  <a:cubicBezTo>
                    <a:pt x="379" y="289"/>
                    <a:pt x="379" y="291"/>
                    <a:pt x="381" y="292"/>
                  </a:cubicBezTo>
                  <a:cubicBezTo>
                    <a:pt x="382" y="293"/>
                    <a:pt x="384" y="293"/>
                    <a:pt x="386" y="292"/>
                  </a:cubicBezTo>
                  <a:cubicBezTo>
                    <a:pt x="387" y="291"/>
                    <a:pt x="387" y="289"/>
                    <a:pt x="386" y="288"/>
                  </a:cubicBezTo>
                  <a:close/>
                  <a:moveTo>
                    <a:pt x="395" y="280"/>
                  </a:moveTo>
                  <a:cubicBezTo>
                    <a:pt x="394" y="279"/>
                    <a:pt x="391" y="279"/>
                    <a:pt x="390" y="280"/>
                  </a:cubicBezTo>
                  <a:cubicBezTo>
                    <a:pt x="389" y="281"/>
                    <a:pt x="389" y="283"/>
                    <a:pt x="390" y="284"/>
                  </a:cubicBezTo>
                  <a:cubicBezTo>
                    <a:pt x="392" y="285"/>
                    <a:pt x="394" y="285"/>
                    <a:pt x="395" y="284"/>
                  </a:cubicBezTo>
                  <a:cubicBezTo>
                    <a:pt x="397" y="283"/>
                    <a:pt x="397" y="281"/>
                    <a:pt x="395" y="280"/>
                  </a:cubicBezTo>
                  <a:close/>
                  <a:moveTo>
                    <a:pt x="404" y="272"/>
                  </a:moveTo>
                  <a:cubicBezTo>
                    <a:pt x="402" y="271"/>
                    <a:pt x="400" y="271"/>
                    <a:pt x="399" y="272"/>
                  </a:cubicBezTo>
                  <a:cubicBezTo>
                    <a:pt x="397" y="273"/>
                    <a:pt x="398" y="275"/>
                    <a:pt x="399" y="276"/>
                  </a:cubicBezTo>
                  <a:cubicBezTo>
                    <a:pt x="401" y="277"/>
                    <a:pt x="403" y="277"/>
                    <a:pt x="404" y="275"/>
                  </a:cubicBezTo>
                  <a:cubicBezTo>
                    <a:pt x="406" y="274"/>
                    <a:pt x="405" y="273"/>
                    <a:pt x="404" y="272"/>
                  </a:cubicBezTo>
                  <a:close/>
                  <a:moveTo>
                    <a:pt x="407" y="268"/>
                  </a:moveTo>
                  <a:cubicBezTo>
                    <a:pt x="409" y="268"/>
                    <a:pt x="411" y="268"/>
                    <a:pt x="412" y="267"/>
                  </a:cubicBezTo>
                  <a:cubicBezTo>
                    <a:pt x="413" y="265"/>
                    <a:pt x="413" y="264"/>
                    <a:pt x="411" y="263"/>
                  </a:cubicBezTo>
                  <a:cubicBezTo>
                    <a:pt x="410" y="262"/>
                    <a:pt x="407" y="263"/>
                    <a:pt x="406" y="264"/>
                  </a:cubicBezTo>
                  <a:cubicBezTo>
                    <a:pt x="405" y="265"/>
                    <a:pt x="406" y="267"/>
                    <a:pt x="407" y="268"/>
                  </a:cubicBezTo>
                  <a:close/>
                  <a:moveTo>
                    <a:pt x="420" y="258"/>
                  </a:moveTo>
                  <a:cubicBezTo>
                    <a:pt x="421" y="256"/>
                    <a:pt x="420" y="255"/>
                    <a:pt x="418" y="254"/>
                  </a:cubicBezTo>
                  <a:cubicBezTo>
                    <a:pt x="417" y="253"/>
                    <a:pt x="414" y="254"/>
                    <a:pt x="413" y="255"/>
                  </a:cubicBezTo>
                  <a:cubicBezTo>
                    <a:pt x="412" y="256"/>
                    <a:pt x="413" y="258"/>
                    <a:pt x="415" y="259"/>
                  </a:cubicBezTo>
                  <a:cubicBezTo>
                    <a:pt x="416" y="259"/>
                    <a:pt x="419" y="259"/>
                    <a:pt x="420" y="258"/>
                  </a:cubicBezTo>
                  <a:close/>
                  <a:moveTo>
                    <a:pt x="426" y="248"/>
                  </a:moveTo>
                  <a:cubicBezTo>
                    <a:pt x="427" y="247"/>
                    <a:pt x="426" y="245"/>
                    <a:pt x="424" y="244"/>
                  </a:cubicBezTo>
                  <a:cubicBezTo>
                    <a:pt x="423" y="244"/>
                    <a:pt x="420" y="244"/>
                    <a:pt x="420" y="246"/>
                  </a:cubicBezTo>
                  <a:cubicBezTo>
                    <a:pt x="419" y="247"/>
                    <a:pt x="420" y="249"/>
                    <a:pt x="421" y="249"/>
                  </a:cubicBezTo>
                  <a:cubicBezTo>
                    <a:pt x="423" y="250"/>
                    <a:pt x="425" y="249"/>
                    <a:pt x="426" y="248"/>
                  </a:cubicBezTo>
                  <a:close/>
                  <a:moveTo>
                    <a:pt x="430" y="235"/>
                  </a:moveTo>
                  <a:cubicBezTo>
                    <a:pt x="428" y="234"/>
                    <a:pt x="426" y="235"/>
                    <a:pt x="425" y="236"/>
                  </a:cubicBezTo>
                  <a:cubicBezTo>
                    <a:pt x="424" y="238"/>
                    <a:pt x="425" y="239"/>
                    <a:pt x="427" y="240"/>
                  </a:cubicBezTo>
                  <a:cubicBezTo>
                    <a:pt x="429" y="240"/>
                    <a:pt x="431" y="240"/>
                    <a:pt x="432" y="238"/>
                  </a:cubicBezTo>
                  <a:cubicBezTo>
                    <a:pt x="432" y="237"/>
                    <a:pt x="432" y="235"/>
                    <a:pt x="430" y="235"/>
                  </a:cubicBezTo>
                  <a:close/>
                  <a:moveTo>
                    <a:pt x="432" y="230"/>
                  </a:moveTo>
                  <a:cubicBezTo>
                    <a:pt x="434" y="231"/>
                    <a:pt x="436" y="230"/>
                    <a:pt x="436" y="228"/>
                  </a:cubicBezTo>
                  <a:cubicBezTo>
                    <a:pt x="437" y="227"/>
                    <a:pt x="436" y="225"/>
                    <a:pt x="434" y="225"/>
                  </a:cubicBezTo>
                  <a:cubicBezTo>
                    <a:pt x="432" y="224"/>
                    <a:pt x="430" y="225"/>
                    <a:pt x="429" y="227"/>
                  </a:cubicBezTo>
                  <a:cubicBezTo>
                    <a:pt x="429" y="228"/>
                    <a:pt x="430" y="230"/>
                    <a:pt x="432" y="230"/>
                  </a:cubicBezTo>
                  <a:close/>
                  <a:moveTo>
                    <a:pt x="440" y="218"/>
                  </a:moveTo>
                  <a:cubicBezTo>
                    <a:pt x="441" y="217"/>
                    <a:pt x="439" y="215"/>
                    <a:pt x="437" y="215"/>
                  </a:cubicBezTo>
                  <a:cubicBezTo>
                    <a:pt x="436" y="214"/>
                    <a:pt x="434" y="215"/>
                    <a:pt x="433" y="217"/>
                  </a:cubicBezTo>
                  <a:cubicBezTo>
                    <a:pt x="433" y="218"/>
                    <a:pt x="434" y="220"/>
                    <a:pt x="436" y="220"/>
                  </a:cubicBezTo>
                  <a:cubicBezTo>
                    <a:pt x="438" y="220"/>
                    <a:pt x="440" y="219"/>
                    <a:pt x="440" y="218"/>
                  </a:cubicBezTo>
                  <a:close/>
                  <a:moveTo>
                    <a:pt x="443" y="208"/>
                  </a:moveTo>
                  <a:cubicBezTo>
                    <a:pt x="443" y="206"/>
                    <a:pt x="442" y="205"/>
                    <a:pt x="440" y="205"/>
                  </a:cubicBezTo>
                  <a:cubicBezTo>
                    <a:pt x="438" y="204"/>
                    <a:pt x="436" y="205"/>
                    <a:pt x="436" y="207"/>
                  </a:cubicBezTo>
                  <a:cubicBezTo>
                    <a:pt x="435" y="208"/>
                    <a:pt x="437" y="210"/>
                    <a:pt x="439" y="210"/>
                  </a:cubicBezTo>
                  <a:cubicBezTo>
                    <a:pt x="441" y="210"/>
                    <a:pt x="443" y="209"/>
                    <a:pt x="443" y="208"/>
                  </a:cubicBezTo>
                  <a:close/>
                  <a:moveTo>
                    <a:pt x="445" y="197"/>
                  </a:moveTo>
                  <a:cubicBezTo>
                    <a:pt x="445" y="196"/>
                    <a:pt x="444" y="194"/>
                    <a:pt x="442" y="194"/>
                  </a:cubicBezTo>
                  <a:cubicBezTo>
                    <a:pt x="440" y="194"/>
                    <a:pt x="438" y="195"/>
                    <a:pt x="438" y="197"/>
                  </a:cubicBezTo>
                  <a:cubicBezTo>
                    <a:pt x="437" y="198"/>
                    <a:pt x="439" y="200"/>
                    <a:pt x="441" y="200"/>
                  </a:cubicBezTo>
                  <a:cubicBezTo>
                    <a:pt x="443" y="200"/>
                    <a:pt x="445" y="199"/>
                    <a:pt x="445" y="197"/>
                  </a:cubicBezTo>
                  <a:close/>
                  <a:moveTo>
                    <a:pt x="442" y="184"/>
                  </a:moveTo>
                  <a:cubicBezTo>
                    <a:pt x="440" y="184"/>
                    <a:pt x="438" y="185"/>
                    <a:pt x="438" y="187"/>
                  </a:cubicBezTo>
                  <a:cubicBezTo>
                    <a:pt x="438" y="188"/>
                    <a:pt x="440" y="189"/>
                    <a:pt x="442" y="189"/>
                  </a:cubicBezTo>
                  <a:cubicBezTo>
                    <a:pt x="444" y="189"/>
                    <a:pt x="446" y="188"/>
                    <a:pt x="446" y="187"/>
                  </a:cubicBezTo>
                  <a:cubicBezTo>
                    <a:pt x="446" y="185"/>
                    <a:pt x="444" y="184"/>
                    <a:pt x="442" y="184"/>
                  </a:cubicBezTo>
                  <a:close/>
                  <a:moveTo>
                    <a:pt x="438" y="176"/>
                  </a:moveTo>
                  <a:cubicBezTo>
                    <a:pt x="438" y="178"/>
                    <a:pt x="440" y="179"/>
                    <a:pt x="442" y="179"/>
                  </a:cubicBezTo>
                  <a:cubicBezTo>
                    <a:pt x="444" y="179"/>
                    <a:pt x="446" y="178"/>
                    <a:pt x="446" y="176"/>
                  </a:cubicBezTo>
                  <a:cubicBezTo>
                    <a:pt x="445" y="174"/>
                    <a:pt x="444" y="173"/>
                    <a:pt x="442" y="173"/>
                  </a:cubicBezTo>
                  <a:cubicBezTo>
                    <a:pt x="440" y="174"/>
                    <a:pt x="438" y="175"/>
                    <a:pt x="438" y="176"/>
                  </a:cubicBezTo>
                  <a:close/>
                  <a:moveTo>
                    <a:pt x="440" y="163"/>
                  </a:moveTo>
                  <a:cubicBezTo>
                    <a:pt x="438" y="163"/>
                    <a:pt x="437" y="165"/>
                    <a:pt x="437" y="166"/>
                  </a:cubicBezTo>
                  <a:cubicBezTo>
                    <a:pt x="437" y="168"/>
                    <a:pt x="439" y="169"/>
                    <a:pt x="441" y="169"/>
                  </a:cubicBezTo>
                  <a:cubicBezTo>
                    <a:pt x="443" y="168"/>
                    <a:pt x="445" y="167"/>
                    <a:pt x="444" y="166"/>
                  </a:cubicBezTo>
                  <a:cubicBezTo>
                    <a:pt x="444" y="164"/>
                    <a:pt x="442" y="163"/>
                    <a:pt x="440" y="163"/>
                  </a:cubicBezTo>
                  <a:close/>
                  <a:moveTo>
                    <a:pt x="438" y="153"/>
                  </a:moveTo>
                  <a:cubicBezTo>
                    <a:pt x="436" y="153"/>
                    <a:pt x="435" y="155"/>
                    <a:pt x="435" y="156"/>
                  </a:cubicBezTo>
                  <a:cubicBezTo>
                    <a:pt x="436" y="158"/>
                    <a:pt x="438" y="159"/>
                    <a:pt x="440" y="158"/>
                  </a:cubicBezTo>
                  <a:cubicBezTo>
                    <a:pt x="442" y="158"/>
                    <a:pt x="443" y="157"/>
                    <a:pt x="442" y="155"/>
                  </a:cubicBezTo>
                  <a:cubicBezTo>
                    <a:pt x="442" y="154"/>
                    <a:pt x="440" y="153"/>
                    <a:pt x="438" y="153"/>
                  </a:cubicBezTo>
                  <a:close/>
                  <a:moveTo>
                    <a:pt x="435" y="143"/>
                  </a:moveTo>
                  <a:cubicBezTo>
                    <a:pt x="433" y="143"/>
                    <a:pt x="432" y="145"/>
                    <a:pt x="432" y="146"/>
                  </a:cubicBezTo>
                  <a:cubicBezTo>
                    <a:pt x="433" y="148"/>
                    <a:pt x="435" y="149"/>
                    <a:pt x="437" y="148"/>
                  </a:cubicBezTo>
                  <a:cubicBezTo>
                    <a:pt x="439" y="148"/>
                    <a:pt x="440" y="146"/>
                    <a:pt x="439" y="145"/>
                  </a:cubicBezTo>
                  <a:cubicBezTo>
                    <a:pt x="439" y="143"/>
                    <a:pt x="437" y="143"/>
                    <a:pt x="435" y="143"/>
                  </a:cubicBezTo>
                  <a:close/>
                  <a:moveTo>
                    <a:pt x="431" y="133"/>
                  </a:moveTo>
                  <a:cubicBezTo>
                    <a:pt x="429" y="134"/>
                    <a:pt x="428" y="135"/>
                    <a:pt x="429" y="137"/>
                  </a:cubicBezTo>
                  <a:cubicBezTo>
                    <a:pt x="429" y="138"/>
                    <a:pt x="431" y="139"/>
                    <a:pt x="433" y="138"/>
                  </a:cubicBezTo>
                  <a:cubicBezTo>
                    <a:pt x="435" y="138"/>
                    <a:pt x="436" y="136"/>
                    <a:pt x="436" y="135"/>
                  </a:cubicBezTo>
                  <a:cubicBezTo>
                    <a:pt x="435" y="133"/>
                    <a:pt x="433" y="133"/>
                    <a:pt x="431" y="133"/>
                  </a:cubicBezTo>
                  <a:close/>
                  <a:moveTo>
                    <a:pt x="426" y="124"/>
                  </a:moveTo>
                  <a:cubicBezTo>
                    <a:pt x="424" y="124"/>
                    <a:pt x="423" y="126"/>
                    <a:pt x="424" y="127"/>
                  </a:cubicBezTo>
                  <a:cubicBezTo>
                    <a:pt x="425" y="129"/>
                    <a:pt x="427" y="129"/>
                    <a:pt x="429" y="129"/>
                  </a:cubicBezTo>
                  <a:cubicBezTo>
                    <a:pt x="431" y="128"/>
                    <a:pt x="431" y="126"/>
                    <a:pt x="431" y="125"/>
                  </a:cubicBezTo>
                  <a:cubicBezTo>
                    <a:pt x="430" y="124"/>
                    <a:pt x="428" y="123"/>
                    <a:pt x="426" y="124"/>
                  </a:cubicBezTo>
                  <a:close/>
                  <a:moveTo>
                    <a:pt x="418" y="118"/>
                  </a:moveTo>
                  <a:cubicBezTo>
                    <a:pt x="419" y="119"/>
                    <a:pt x="421" y="120"/>
                    <a:pt x="423" y="119"/>
                  </a:cubicBezTo>
                  <a:cubicBezTo>
                    <a:pt x="425" y="119"/>
                    <a:pt x="426" y="117"/>
                    <a:pt x="425" y="116"/>
                  </a:cubicBezTo>
                  <a:cubicBezTo>
                    <a:pt x="424" y="114"/>
                    <a:pt x="422" y="114"/>
                    <a:pt x="420" y="114"/>
                  </a:cubicBezTo>
                  <a:cubicBezTo>
                    <a:pt x="418" y="115"/>
                    <a:pt x="418" y="117"/>
                    <a:pt x="418" y="118"/>
                  </a:cubicBezTo>
                  <a:close/>
                  <a:moveTo>
                    <a:pt x="417" y="110"/>
                  </a:moveTo>
                  <a:cubicBezTo>
                    <a:pt x="419" y="109"/>
                    <a:pt x="419" y="108"/>
                    <a:pt x="418" y="106"/>
                  </a:cubicBezTo>
                  <a:cubicBezTo>
                    <a:pt x="417" y="105"/>
                    <a:pt x="415" y="105"/>
                    <a:pt x="413" y="106"/>
                  </a:cubicBezTo>
                  <a:cubicBezTo>
                    <a:pt x="412" y="106"/>
                    <a:pt x="411" y="108"/>
                    <a:pt x="412" y="109"/>
                  </a:cubicBezTo>
                  <a:cubicBezTo>
                    <a:pt x="413" y="111"/>
                    <a:pt x="415" y="111"/>
                    <a:pt x="417" y="110"/>
                  </a:cubicBezTo>
                  <a:close/>
                  <a:moveTo>
                    <a:pt x="406" y="97"/>
                  </a:moveTo>
                  <a:cubicBezTo>
                    <a:pt x="404" y="98"/>
                    <a:pt x="404" y="100"/>
                    <a:pt x="405" y="101"/>
                  </a:cubicBezTo>
                  <a:cubicBezTo>
                    <a:pt x="406" y="102"/>
                    <a:pt x="408" y="102"/>
                    <a:pt x="410" y="102"/>
                  </a:cubicBezTo>
                  <a:cubicBezTo>
                    <a:pt x="412" y="101"/>
                    <a:pt x="412" y="99"/>
                    <a:pt x="411" y="98"/>
                  </a:cubicBezTo>
                  <a:cubicBezTo>
                    <a:pt x="410" y="96"/>
                    <a:pt x="407" y="96"/>
                    <a:pt x="406" y="97"/>
                  </a:cubicBezTo>
                  <a:close/>
                  <a:moveTo>
                    <a:pt x="397" y="89"/>
                  </a:moveTo>
                  <a:cubicBezTo>
                    <a:pt x="396" y="90"/>
                    <a:pt x="396" y="92"/>
                    <a:pt x="397" y="93"/>
                  </a:cubicBezTo>
                  <a:cubicBezTo>
                    <a:pt x="398" y="94"/>
                    <a:pt x="400" y="94"/>
                    <a:pt x="402" y="93"/>
                  </a:cubicBezTo>
                  <a:cubicBezTo>
                    <a:pt x="404" y="92"/>
                    <a:pt x="404" y="91"/>
                    <a:pt x="403" y="89"/>
                  </a:cubicBezTo>
                  <a:cubicBezTo>
                    <a:pt x="401" y="88"/>
                    <a:pt x="399" y="88"/>
                    <a:pt x="397" y="89"/>
                  </a:cubicBezTo>
                  <a:close/>
                  <a:moveTo>
                    <a:pt x="388" y="81"/>
                  </a:moveTo>
                  <a:cubicBezTo>
                    <a:pt x="387" y="83"/>
                    <a:pt x="387" y="84"/>
                    <a:pt x="388" y="85"/>
                  </a:cubicBezTo>
                  <a:cubicBezTo>
                    <a:pt x="390" y="86"/>
                    <a:pt x="392" y="86"/>
                    <a:pt x="393" y="85"/>
                  </a:cubicBezTo>
                  <a:cubicBezTo>
                    <a:pt x="395" y="84"/>
                    <a:pt x="395" y="83"/>
                    <a:pt x="394" y="82"/>
                  </a:cubicBezTo>
                  <a:cubicBezTo>
                    <a:pt x="392" y="80"/>
                    <a:pt x="390" y="80"/>
                    <a:pt x="388" y="81"/>
                  </a:cubicBezTo>
                  <a:close/>
                  <a:moveTo>
                    <a:pt x="379" y="78"/>
                  </a:moveTo>
                  <a:cubicBezTo>
                    <a:pt x="380" y="79"/>
                    <a:pt x="383" y="79"/>
                    <a:pt x="384" y="78"/>
                  </a:cubicBezTo>
                  <a:cubicBezTo>
                    <a:pt x="385" y="77"/>
                    <a:pt x="385" y="75"/>
                    <a:pt x="384" y="74"/>
                  </a:cubicBezTo>
                  <a:cubicBezTo>
                    <a:pt x="382" y="73"/>
                    <a:pt x="380" y="73"/>
                    <a:pt x="379" y="74"/>
                  </a:cubicBezTo>
                  <a:cubicBezTo>
                    <a:pt x="377" y="76"/>
                    <a:pt x="377" y="77"/>
                    <a:pt x="379" y="78"/>
                  </a:cubicBezTo>
                  <a:close/>
                  <a:moveTo>
                    <a:pt x="369" y="72"/>
                  </a:moveTo>
                  <a:cubicBezTo>
                    <a:pt x="370" y="73"/>
                    <a:pt x="373" y="73"/>
                    <a:pt x="374" y="71"/>
                  </a:cubicBezTo>
                  <a:cubicBezTo>
                    <a:pt x="375" y="70"/>
                    <a:pt x="375" y="68"/>
                    <a:pt x="373" y="67"/>
                  </a:cubicBezTo>
                  <a:cubicBezTo>
                    <a:pt x="372" y="67"/>
                    <a:pt x="370" y="67"/>
                    <a:pt x="368" y="68"/>
                  </a:cubicBezTo>
                  <a:cubicBezTo>
                    <a:pt x="367" y="69"/>
                    <a:pt x="367" y="71"/>
                    <a:pt x="369" y="72"/>
                  </a:cubicBezTo>
                  <a:close/>
                  <a:moveTo>
                    <a:pt x="375" y="31"/>
                  </a:moveTo>
                  <a:cubicBezTo>
                    <a:pt x="377" y="32"/>
                    <a:pt x="379" y="32"/>
                    <a:pt x="380" y="30"/>
                  </a:cubicBezTo>
                  <a:cubicBezTo>
                    <a:pt x="381" y="29"/>
                    <a:pt x="381" y="27"/>
                    <a:pt x="379" y="27"/>
                  </a:cubicBezTo>
                  <a:cubicBezTo>
                    <a:pt x="377" y="26"/>
                    <a:pt x="375" y="26"/>
                    <a:pt x="374" y="27"/>
                  </a:cubicBezTo>
                  <a:cubicBezTo>
                    <a:pt x="373" y="29"/>
                    <a:pt x="373" y="30"/>
                    <a:pt x="375" y="31"/>
                  </a:cubicBezTo>
                  <a:close/>
                  <a:moveTo>
                    <a:pt x="364" y="27"/>
                  </a:moveTo>
                  <a:cubicBezTo>
                    <a:pt x="366" y="27"/>
                    <a:pt x="368" y="27"/>
                    <a:pt x="369" y="25"/>
                  </a:cubicBezTo>
                  <a:cubicBezTo>
                    <a:pt x="370" y="24"/>
                    <a:pt x="370" y="22"/>
                    <a:pt x="368" y="22"/>
                  </a:cubicBezTo>
                  <a:cubicBezTo>
                    <a:pt x="366" y="21"/>
                    <a:pt x="364" y="22"/>
                    <a:pt x="363" y="23"/>
                  </a:cubicBezTo>
                  <a:cubicBezTo>
                    <a:pt x="362" y="24"/>
                    <a:pt x="363" y="26"/>
                    <a:pt x="364" y="27"/>
                  </a:cubicBezTo>
                  <a:close/>
                  <a:moveTo>
                    <a:pt x="353" y="22"/>
                  </a:moveTo>
                  <a:cubicBezTo>
                    <a:pt x="355" y="23"/>
                    <a:pt x="357" y="22"/>
                    <a:pt x="358" y="21"/>
                  </a:cubicBezTo>
                  <a:cubicBezTo>
                    <a:pt x="359" y="20"/>
                    <a:pt x="358" y="18"/>
                    <a:pt x="357" y="17"/>
                  </a:cubicBezTo>
                  <a:cubicBezTo>
                    <a:pt x="355" y="17"/>
                    <a:pt x="353" y="17"/>
                    <a:pt x="352" y="19"/>
                  </a:cubicBezTo>
                  <a:cubicBezTo>
                    <a:pt x="351" y="20"/>
                    <a:pt x="352" y="22"/>
                    <a:pt x="353" y="22"/>
                  </a:cubicBezTo>
                  <a:close/>
                  <a:moveTo>
                    <a:pt x="342" y="19"/>
                  </a:moveTo>
                  <a:cubicBezTo>
                    <a:pt x="344" y="19"/>
                    <a:pt x="346" y="18"/>
                    <a:pt x="347" y="17"/>
                  </a:cubicBezTo>
                  <a:cubicBezTo>
                    <a:pt x="348" y="16"/>
                    <a:pt x="347" y="14"/>
                    <a:pt x="345" y="13"/>
                  </a:cubicBezTo>
                  <a:cubicBezTo>
                    <a:pt x="343" y="13"/>
                    <a:pt x="341" y="14"/>
                    <a:pt x="340" y="15"/>
                  </a:cubicBezTo>
                  <a:cubicBezTo>
                    <a:pt x="339" y="16"/>
                    <a:pt x="340" y="18"/>
                    <a:pt x="342" y="19"/>
                  </a:cubicBezTo>
                  <a:close/>
                  <a:moveTo>
                    <a:pt x="330" y="15"/>
                  </a:moveTo>
                  <a:cubicBezTo>
                    <a:pt x="332" y="16"/>
                    <a:pt x="334" y="15"/>
                    <a:pt x="335" y="14"/>
                  </a:cubicBezTo>
                  <a:cubicBezTo>
                    <a:pt x="336" y="12"/>
                    <a:pt x="335" y="11"/>
                    <a:pt x="333" y="10"/>
                  </a:cubicBezTo>
                  <a:cubicBezTo>
                    <a:pt x="331" y="10"/>
                    <a:pt x="329" y="10"/>
                    <a:pt x="328" y="12"/>
                  </a:cubicBezTo>
                  <a:cubicBezTo>
                    <a:pt x="328" y="13"/>
                    <a:pt x="328" y="15"/>
                    <a:pt x="330" y="15"/>
                  </a:cubicBezTo>
                  <a:close/>
                  <a:moveTo>
                    <a:pt x="323" y="11"/>
                  </a:moveTo>
                  <a:cubicBezTo>
                    <a:pt x="324" y="9"/>
                    <a:pt x="323" y="8"/>
                    <a:pt x="321" y="7"/>
                  </a:cubicBezTo>
                  <a:cubicBezTo>
                    <a:pt x="319" y="7"/>
                    <a:pt x="317" y="8"/>
                    <a:pt x="316" y="9"/>
                  </a:cubicBezTo>
                  <a:cubicBezTo>
                    <a:pt x="316" y="10"/>
                    <a:pt x="317" y="12"/>
                    <a:pt x="319" y="12"/>
                  </a:cubicBezTo>
                  <a:cubicBezTo>
                    <a:pt x="320" y="13"/>
                    <a:pt x="322" y="12"/>
                    <a:pt x="323" y="11"/>
                  </a:cubicBezTo>
                  <a:close/>
                  <a:moveTo>
                    <a:pt x="311" y="8"/>
                  </a:moveTo>
                  <a:cubicBezTo>
                    <a:pt x="311" y="7"/>
                    <a:pt x="310" y="5"/>
                    <a:pt x="308" y="5"/>
                  </a:cubicBezTo>
                  <a:cubicBezTo>
                    <a:pt x="306" y="4"/>
                    <a:pt x="304" y="5"/>
                    <a:pt x="304" y="7"/>
                  </a:cubicBezTo>
                  <a:cubicBezTo>
                    <a:pt x="303" y="8"/>
                    <a:pt x="305" y="10"/>
                    <a:pt x="307" y="10"/>
                  </a:cubicBezTo>
                  <a:cubicBezTo>
                    <a:pt x="308" y="10"/>
                    <a:pt x="310" y="9"/>
                    <a:pt x="311" y="8"/>
                  </a:cubicBezTo>
                  <a:close/>
                  <a:moveTo>
                    <a:pt x="299" y="6"/>
                  </a:moveTo>
                  <a:cubicBezTo>
                    <a:pt x="299" y="4"/>
                    <a:pt x="298" y="3"/>
                    <a:pt x="296" y="3"/>
                  </a:cubicBezTo>
                  <a:cubicBezTo>
                    <a:pt x="294" y="3"/>
                    <a:pt x="292" y="4"/>
                    <a:pt x="291" y="5"/>
                  </a:cubicBezTo>
                  <a:cubicBezTo>
                    <a:pt x="291" y="6"/>
                    <a:pt x="292" y="8"/>
                    <a:pt x="294" y="8"/>
                  </a:cubicBezTo>
                  <a:cubicBezTo>
                    <a:pt x="296" y="8"/>
                    <a:pt x="298" y="7"/>
                    <a:pt x="299" y="6"/>
                  </a:cubicBezTo>
                  <a:close/>
                  <a:moveTo>
                    <a:pt x="286" y="4"/>
                  </a:moveTo>
                  <a:cubicBezTo>
                    <a:pt x="286" y="3"/>
                    <a:pt x="285" y="2"/>
                    <a:pt x="283" y="1"/>
                  </a:cubicBezTo>
                  <a:cubicBezTo>
                    <a:pt x="281" y="1"/>
                    <a:pt x="279" y="2"/>
                    <a:pt x="279" y="4"/>
                  </a:cubicBezTo>
                  <a:cubicBezTo>
                    <a:pt x="279" y="5"/>
                    <a:pt x="280" y="7"/>
                    <a:pt x="282" y="7"/>
                  </a:cubicBezTo>
                  <a:cubicBezTo>
                    <a:pt x="284" y="7"/>
                    <a:pt x="286" y="6"/>
                    <a:pt x="286" y="4"/>
                  </a:cubicBezTo>
                  <a:close/>
                  <a:moveTo>
                    <a:pt x="274" y="3"/>
                  </a:moveTo>
                  <a:cubicBezTo>
                    <a:pt x="274" y="2"/>
                    <a:pt x="272" y="1"/>
                    <a:pt x="270" y="0"/>
                  </a:cubicBezTo>
                  <a:cubicBezTo>
                    <a:pt x="268" y="0"/>
                    <a:pt x="267" y="1"/>
                    <a:pt x="266" y="3"/>
                  </a:cubicBezTo>
                  <a:cubicBezTo>
                    <a:pt x="266" y="4"/>
                    <a:pt x="268" y="6"/>
                    <a:pt x="270" y="6"/>
                  </a:cubicBezTo>
                  <a:cubicBezTo>
                    <a:pt x="272" y="6"/>
                    <a:pt x="273" y="5"/>
                    <a:pt x="274" y="3"/>
                  </a:cubicBezTo>
                  <a:close/>
                  <a:moveTo>
                    <a:pt x="261" y="3"/>
                  </a:moveTo>
                  <a:cubicBezTo>
                    <a:pt x="261" y="1"/>
                    <a:pt x="259" y="0"/>
                    <a:pt x="257" y="0"/>
                  </a:cubicBezTo>
                  <a:cubicBezTo>
                    <a:pt x="255" y="0"/>
                    <a:pt x="254" y="1"/>
                    <a:pt x="254" y="3"/>
                  </a:cubicBezTo>
                  <a:cubicBezTo>
                    <a:pt x="254" y="4"/>
                    <a:pt x="255" y="5"/>
                    <a:pt x="257" y="5"/>
                  </a:cubicBezTo>
                  <a:cubicBezTo>
                    <a:pt x="259" y="6"/>
                    <a:pt x="261" y="4"/>
                    <a:pt x="261" y="3"/>
                  </a:cubicBezTo>
                  <a:close/>
                  <a:moveTo>
                    <a:pt x="245" y="6"/>
                  </a:moveTo>
                  <a:cubicBezTo>
                    <a:pt x="247" y="6"/>
                    <a:pt x="248" y="4"/>
                    <a:pt x="248" y="3"/>
                  </a:cubicBezTo>
                  <a:cubicBezTo>
                    <a:pt x="248" y="1"/>
                    <a:pt x="247" y="0"/>
                    <a:pt x="245" y="0"/>
                  </a:cubicBezTo>
                  <a:cubicBezTo>
                    <a:pt x="243" y="0"/>
                    <a:pt x="241" y="1"/>
                    <a:pt x="241" y="3"/>
                  </a:cubicBezTo>
                  <a:cubicBezTo>
                    <a:pt x="241" y="4"/>
                    <a:pt x="243" y="6"/>
                    <a:pt x="245" y="6"/>
                  </a:cubicBezTo>
                  <a:close/>
                  <a:moveTo>
                    <a:pt x="232" y="6"/>
                  </a:moveTo>
                  <a:cubicBezTo>
                    <a:pt x="234" y="6"/>
                    <a:pt x="236" y="5"/>
                    <a:pt x="235" y="3"/>
                  </a:cubicBezTo>
                  <a:cubicBezTo>
                    <a:pt x="235" y="2"/>
                    <a:pt x="234" y="1"/>
                    <a:pt x="232" y="1"/>
                  </a:cubicBezTo>
                  <a:cubicBezTo>
                    <a:pt x="230" y="1"/>
                    <a:pt x="228" y="2"/>
                    <a:pt x="228" y="4"/>
                  </a:cubicBezTo>
                  <a:cubicBezTo>
                    <a:pt x="228" y="5"/>
                    <a:pt x="230" y="6"/>
                    <a:pt x="232" y="6"/>
                  </a:cubicBezTo>
                  <a:close/>
                  <a:moveTo>
                    <a:pt x="220" y="7"/>
                  </a:moveTo>
                  <a:cubicBezTo>
                    <a:pt x="222" y="7"/>
                    <a:pt x="223" y="6"/>
                    <a:pt x="223" y="4"/>
                  </a:cubicBezTo>
                  <a:cubicBezTo>
                    <a:pt x="223" y="3"/>
                    <a:pt x="221" y="2"/>
                    <a:pt x="219" y="2"/>
                  </a:cubicBezTo>
                  <a:cubicBezTo>
                    <a:pt x="217" y="2"/>
                    <a:pt x="215" y="3"/>
                    <a:pt x="216" y="5"/>
                  </a:cubicBezTo>
                  <a:cubicBezTo>
                    <a:pt x="216" y="6"/>
                    <a:pt x="218" y="7"/>
                    <a:pt x="220" y="7"/>
                  </a:cubicBezTo>
                  <a:close/>
                  <a:moveTo>
                    <a:pt x="207" y="9"/>
                  </a:moveTo>
                  <a:cubicBezTo>
                    <a:pt x="209" y="9"/>
                    <a:pt x="211" y="7"/>
                    <a:pt x="210" y="6"/>
                  </a:cubicBezTo>
                  <a:cubicBezTo>
                    <a:pt x="210" y="4"/>
                    <a:pt x="208" y="3"/>
                    <a:pt x="206" y="3"/>
                  </a:cubicBezTo>
                  <a:cubicBezTo>
                    <a:pt x="204" y="4"/>
                    <a:pt x="203" y="5"/>
                    <a:pt x="203" y="7"/>
                  </a:cubicBezTo>
                  <a:cubicBezTo>
                    <a:pt x="203" y="8"/>
                    <a:pt x="205" y="9"/>
                    <a:pt x="207" y="9"/>
                  </a:cubicBezTo>
                  <a:close/>
                  <a:moveTo>
                    <a:pt x="195" y="11"/>
                  </a:moveTo>
                  <a:cubicBezTo>
                    <a:pt x="197" y="11"/>
                    <a:pt x="198" y="9"/>
                    <a:pt x="198" y="8"/>
                  </a:cubicBezTo>
                  <a:cubicBezTo>
                    <a:pt x="197" y="6"/>
                    <a:pt x="195" y="5"/>
                    <a:pt x="193" y="6"/>
                  </a:cubicBezTo>
                  <a:cubicBezTo>
                    <a:pt x="191" y="6"/>
                    <a:pt x="190" y="7"/>
                    <a:pt x="191" y="9"/>
                  </a:cubicBezTo>
                  <a:cubicBezTo>
                    <a:pt x="191" y="10"/>
                    <a:pt x="193" y="11"/>
                    <a:pt x="195" y="11"/>
                  </a:cubicBezTo>
                  <a:close/>
                  <a:moveTo>
                    <a:pt x="183" y="13"/>
                  </a:moveTo>
                  <a:cubicBezTo>
                    <a:pt x="185" y="13"/>
                    <a:pt x="186" y="11"/>
                    <a:pt x="185" y="10"/>
                  </a:cubicBezTo>
                  <a:cubicBezTo>
                    <a:pt x="185" y="9"/>
                    <a:pt x="183" y="8"/>
                    <a:pt x="181" y="8"/>
                  </a:cubicBezTo>
                  <a:cubicBezTo>
                    <a:pt x="179" y="9"/>
                    <a:pt x="178" y="10"/>
                    <a:pt x="178" y="12"/>
                  </a:cubicBezTo>
                  <a:cubicBezTo>
                    <a:pt x="179" y="13"/>
                    <a:pt x="181" y="14"/>
                    <a:pt x="183" y="13"/>
                  </a:cubicBezTo>
                  <a:close/>
                  <a:moveTo>
                    <a:pt x="171" y="16"/>
                  </a:moveTo>
                  <a:cubicBezTo>
                    <a:pt x="173" y="16"/>
                    <a:pt x="174" y="14"/>
                    <a:pt x="173" y="13"/>
                  </a:cubicBezTo>
                  <a:cubicBezTo>
                    <a:pt x="172" y="12"/>
                    <a:pt x="170" y="11"/>
                    <a:pt x="168" y="11"/>
                  </a:cubicBezTo>
                  <a:cubicBezTo>
                    <a:pt x="167" y="12"/>
                    <a:pt x="166" y="13"/>
                    <a:pt x="166" y="15"/>
                  </a:cubicBezTo>
                  <a:cubicBezTo>
                    <a:pt x="167" y="16"/>
                    <a:pt x="169" y="17"/>
                    <a:pt x="171" y="16"/>
                  </a:cubicBezTo>
                  <a:close/>
                  <a:moveTo>
                    <a:pt x="159" y="20"/>
                  </a:moveTo>
                  <a:cubicBezTo>
                    <a:pt x="161" y="19"/>
                    <a:pt x="162" y="18"/>
                    <a:pt x="161" y="16"/>
                  </a:cubicBezTo>
                  <a:cubicBezTo>
                    <a:pt x="160" y="15"/>
                    <a:pt x="158" y="14"/>
                    <a:pt x="156" y="15"/>
                  </a:cubicBezTo>
                  <a:cubicBezTo>
                    <a:pt x="154" y="15"/>
                    <a:pt x="154" y="17"/>
                    <a:pt x="154" y="18"/>
                  </a:cubicBezTo>
                  <a:cubicBezTo>
                    <a:pt x="155" y="20"/>
                    <a:pt x="157" y="21"/>
                    <a:pt x="159" y="20"/>
                  </a:cubicBezTo>
                  <a:close/>
                  <a:moveTo>
                    <a:pt x="147" y="24"/>
                  </a:moveTo>
                  <a:cubicBezTo>
                    <a:pt x="149" y="23"/>
                    <a:pt x="150" y="22"/>
                    <a:pt x="149" y="20"/>
                  </a:cubicBezTo>
                  <a:cubicBezTo>
                    <a:pt x="148" y="19"/>
                    <a:pt x="146" y="18"/>
                    <a:pt x="144" y="19"/>
                  </a:cubicBezTo>
                  <a:cubicBezTo>
                    <a:pt x="143" y="20"/>
                    <a:pt x="142" y="21"/>
                    <a:pt x="143" y="23"/>
                  </a:cubicBezTo>
                  <a:cubicBezTo>
                    <a:pt x="144" y="24"/>
                    <a:pt x="146" y="25"/>
                    <a:pt x="147" y="24"/>
                  </a:cubicBezTo>
                  <a:close/>
                  <a:moveTo>
                    <a:pt x="136" y="28"/>
                  </a:moveTo>
                  <a:cubicBezTo>
                    <a:pt x="138" y="28"/>
                    <a:pt x="139" y="26"/>
                    <a:pt x="138" y="25"/>
                  </a:cubicBezTo>
                  <a:cubicBezTo>
                    <a:pt x="137" y="23"/>
                    <a:pt x="135" y="23"/>
                    <a:pt x="133" y="23"/>
                  </a:cubicBezTo>
                  <a:cubicBezTo>
                    <a:pt x="131" y="24"/>
                    <a:pt x="130" y="26"/>
                    <a:pt x="131" y="27"/>
                  </a:cubicBezTo>
                  <a:cubicBezTo>
                    <a:pt x="132" y="29"/>
                    <a:pt x="134" y="29"/>
                    <a:pt x="136" y="28"/>
                  </a:cubicBezTo>
                  <a:close/>
                  <a:moveTo>
                    <a:pt x="125" y="33"/>
                  </a:moveTo>
                  <a:cubicBezTo>
                    <a:pt x="127" y="32"/>
                    <a:pt x="128" y="31"/>
                    <a:pt x="127" y="29"/>
                  </a:cubicBezTo>
                  <a:cubicBezTo>
                    <a:pt x="126" y="28"/>
                    <a:pt x="123" y="28"/>
                    <a:pt x="122" y="28"/>
                  </a:cubicBezTo>
                  <a:cubicBezTo>
                    <a:pt x="120" y="29"/>
                    <a:pt x="119" y="31"/>
                    <a:pt x="120" y="32"/>
                  </a:cubicBezTo>
                  <a:cubicBezTo>
                    <a:pt x="121" y="34"/>
                    <a:pt x="124" y="34"/>
                    <a:pt x="125" y="33"/>
                  </a:cubicBezTo>
                  <a:close/>
                  <a:moveTo>
                    <a:pt x="115" y="38"/>
                  </a:moveTo>
                  <a:cubicBezTo>
                    <a:pt x="116" y="37"/>
                    <a:pt x="117" y="36"/>
                    <a:pt x="116" y="35"/>
                  </a:cubicBezTo>
                  <a:cubicBezTo>
                    <a:pt x="115" y="33"/>
                    <a:pt x="112" y="33"/>
                    <a:pt x="111" y="34"/>
                  </a:cubicBezTo>
                  <a:cubicBezTo>
                    <a:pt x="109" y="35"/>
                    <a:pt x="109" y="36"/>
                    <a:pt x="110" y="38"/>
                  </a:cubicBezTo>
                  <a:cubicBezTo>
                    <a:pt x="111" y="39"/>
                    <a:pt x="113" y="39"/>
                    <a:pt x="115" y="38"/>
                  </a:cubicBezTo>
                  <a:close/>
                  <a:moveTo>
                    <a:pt x="104" y="44"/>
                  </a:moveTo>
                  <a:cubicBezTo>
                    <a:pt x="106" y="43"/>
                    <a:pt x="106" y="41"/>
                    <a:pt x="105" y="40"/>
                  </a:cubicBezTo>
                  <a:cubicBezTo>
                    <a:pt x="104" y="39"/>
                    <a:pt x="102" y="39"/>
                    <a:pt x="100" y="40"/>
                  </a:cubicBezTo>
                  <a:cubicBezTo>
                    <a:pt x="98" y="41"/>
                    <a:pt x="98" y="42"/>
                    <a:pt x="99" y="44"/>
                  </a:cubicBezTo>
                  <a:cubicBezTo>
                    <a:pt x="100" y="45"/>
                    <a:pt x="103" y="45"/>
                    <a:pt x="104" y="44"/>
                  </a:cubicBezTo>
                  <a:close/>
                  <a:moveTo>
                    <a:pt x="94" y="50"/>
                  </a:moveTo>
                  <a:cubicBezTo>
                    <a:pt x="96" y="49"/>
                    <a:pt x="96" y="47"/>
                    <a:pt x="95" y="46"/>
                  </a:cubicBezTo>
                  <a:cubicBezTo>
                    <a:pt x="94" y="45"/>
                    <a:pt x="91" y="45"/>
                    <a:pt x="90" y="46"/>
                  </a:cubicBezTo>
                  <a:cubicBezTo>
                    <a:pt x="88" y="47"/>
                    <a:pt x="88" y="49"/>
                    <a:pt x="89" y="50"/>
                  </a:cubicBezTo>
                  <a:cubicBezTo>
                    <a:pt x="91" y="51"/>
                    <a:pt x="93" y="51"/>
                    <a:pt x="94" y="50"/>
                  </a:cubicBezTo>
                  <a:close/>
                  <a:moveTo>
                    <a:pt x="85" y="56"/>
                  </a:moveTo>
                  <a:cubicBezTo>
                    <a:pt x="87" y="55"/>
                    <a:pt x="87" y="54"/>
                    <a:pt x="85" y="53"/>
                  </a:cubicBezTo>
                  <a:cubicBezTo>
                    <a:pt x="84" y="51"/>
                    <a:pt x="82" y="51"/>
                    <a:pt x="80" y="53"/>
                  </a:cubicBezTo>
                  <a:cubicBezTo>
                    <a:pt x="79" y="54"/>
                    <a:pt x="79" y="55"/>
                    <a:pt x="80" y="56"/>
                  </a:cubicBezTo>
                  <a:cubicBezTo>
                    <a:pt x="81" y="57"/>
                    <a:pt x="84" y="58"/>
                    <a:pt x="85" y="56"/>
                  </a:cubicBezTo>
                  <a:close/>
                  <a:moveTo>
                    <a:pt x="76" y="63"/>
                  </a:moveTo>
                  <a:cubicBezTo>
                    <a:pt x="77" y="62"/>
                    <a:pt x="77" y="60"/>
                    <a:pt x="76" y="59"/>
                  </a:cubicBezTo>
                  <a:cubicBezTo>
                    <a:pt x="75" y="58"/>
                    <a:pt x="72" y="58"/>
                    <a:pt x="71" y="59"/>
                  </a:cubicBezTo>
                  <a:cubicBezTo>
                    <a:pt x="69" y="61"/>
                    <a:pt x="69" y="62"/>
                    <a:pt x="71" y="63"/>
                  </a:cubicBezTo>
                  <a:cubicBezTo>
                    <a:pt x="72" y="64"/>
                    <a:pt x="75" y="64"/>
                    <a:pt x="76" y="63"/>
                  </a:cubicBezTo>
                  <a:close/>
                  <a:moveTo>
                    <a:pt x="62" y="71"/>
                  </a:moveTo>
                  <a:cubicBezTo>
                    <a:pt x="64" y="72"/>
                    <a:pt x="66" y="72"/>
                    <a:pt x="67" y="70"/>
                  </a:cubicBezTo>
                  <a:cubicBezTo>
                    <a:pt x="69" y="69"/>
                    <a:pt x="69" y="67"/>
                    <a:pt x="67" y="66"/>
                  </a:cubicBezTo>
                  <a:cubicBezTo>
                    <a:pt x="66" y="66"/>
                    <a:pt x="63" y="66"/>
                    <a:pt x="62" y="67"/>
                  </a:cubicBezTo>
                  <a:cubicBezTo>
                    <a:pt x="61" y="68"/>
                    <a:pt x="61" y="70"/>
                    <a:pt x="62" y="71"/>
                  </a:cubicBezTo>
                  <a:close/>
                  <a:moveTo>
                    <a:pt x="54" y="78"/>
                  </a:moveTo>
                  <a:cubicBezTo>
                    <a:pt x="56" y="79"/>
                    <a:pt x="58" y="79"/>
                    <a:pt x="59" y="78"/>
                  </a:cubicBezTo>
                  <a:cubicBezTo>
                    <a:pt x="61" y="77"/>
                    <a:pt x="60" y="75"/>
                    <a:pt x="59" y="74"/>
                  </a:cubicBezTo>
                  <a:cubicBezTo>
                    <a:pt x="57" y="73"/>
                    <a:pt x="55" y="73"/>
                    <a:pt x="54" y="74"/>
                  </a:cubicBezTo>
                  <a:cubicBezTo>
                    <a:pt x="52" y="76"/>
                    <a:pt x="53" y="77"/>
                    <a:pt x="54" y="78"/>
                  </a:cubicBezTo>
                  <a:close/>
                  <a:moveTo>
                    <a:pt x="47" y="86"/>
                  </a:moveTo>
                  <a:cubicBezTo>
                    <a:pt x="48" y="87"/>
                    <a:pt x="51" y="87"/>
                    <a:pt x="52" y="86"/>
                  </a:cubicBezTo>
                  <a:cubicBezTo>
                    <a:pt x="53" y="84"/>
                    <a:pt x="53" y="83"/>
                    <a:pt x="51" y="82"/>
                  </a:cubicBezTo>
                  <a:cubicBezTo>
                    <a:pt x="49" y="81"/>
                    <a:pt x="47" y="81"/>
                    <a:pt x="46" y="82"/>
                  </a:cubicBezTo>
                  <a:cubicBezTo>
                    <a:pt x="45" y="84"/>
                    <a:pt x="45" y="85"/>
                    <a:pt x="47" y="86"/>
                  </a:cubicBezTo>
                  <a:close/>
                  <a:moveTo>
                    <a:pt x="40" y="94"/>
                  </a:moveTo>
                  <a:cubicBezTo>
                    <a:pt x="42" y="95"/>
                    <a:pt x="44" y="95"/>
                    <a:pt x="45" y="94"/>
                  </a:cubicBezTo>
                  <a:cubicBezTo>
                    <a:pt x="46" y="92"/>
                    <a:pt x="45" y="91"/>
                    <a:pt x="44" y="90"/>
                  </a:cubicBezTo>
                  <a:cubicBezTo>
                    <a:pt x="42" y="89"/>
                    <a:pt x="40" y="89"/>
                    <a:pt x="39" y="91"/>
                  </a:cubicBezTo>
                  <a:cubicBezTo>
                    <a:pt x="38" y="92"/>
                    <a:pt x="38" y="94"/>
                    <a:pt x="40" y="94"/>
                  </a:cubicBezTo>
                  <a:close/>
                  <a:moveTo>
                    <a:pt x="33" y="103"/>
                  </a:moveTo>
                  <a:cubicBezTo>
                    <a:pt x="35" y="104"/>
                    <a:pt x="37" y="103"/>
                    <a:pt x="38" y="102"/>
                  </a:cubicBezTo>
                  <a:cubicBezTo>
                    <a:pt x="39" y="100"/>
                    <a:pt x="39" y="99"/>
                    <a:pt x="37" y="98"/>
                  </a:cubicBezTo>
                  <a:cubicBezTo>
                    <a:pt x="35" y="97"/>
                    <a:pt x="33" y="98"/>
                    <a:pt x="32" y="99"/>
                  </a:cubicBezTo>
                  <a:cubicBezTo>
                    <a:pt x="31" y="101"/>
                    <a:pt x="32" y="102"/>
                    <a:pt x="33" y="103"/>
                  </a:cubicBezTo>
                  <a:close/>
                  <a:moveTo>
                    <a:pt x="28" y="112"/>
                  </a:moveTo>
                  <a:cubicBezTo>
                    <a:pt x="29" y="112"/>
                    <a:pt x="32" y="112"/>
                    <a:pt x="32" y="110"/>
                  </a:cubicBezTo>
                  <a:cubicBezTo>
                    <a:pt x="33" y="109"/>
                    <a:pt x="33" y="107"/>
                    <a:pt x="31" y="107"/>
                  </a:cubicBezTo>
                  <a:cubicBezTo>
                    <a:pt x="29" y="106"/>
                    <a:pt x="27" y="107"/>
                    <a:pt x="26" y="108"/>
                  </a:cubicBezTo>
                  <a:cubicBezTo>
                    <a:pt x="25" y="109"/>
                    <a:pt x="26" y="111"/>
                    <a:pt x="28" y="112"/>
                  </a:cubicBezTo>
                  <a:close/>
                  <a:moveTo>
                    <a:pt x="22" y="120"/>
                  </a:moveTo>
                  <a:cubicBezTo>
                    <a:pt x="24" y="121"/>
                    <a:pt x="26" y="120"/>
                    <a:pt x="27" y="119"/>
                  </a:cubicBezTo>
                  <a:cubicBezTo>
                    <a:pt x="28" y="118"/>
                    <a:pt x="27" y="116"/>
                    <a:pt x="25" y="115"/>
                  </a:cubicBezTo>
                  <a:cubicBezTo>
                    <a:pt x="23" y="115"/>
                    <a:pt x="21" y="116"/>
                    <a:pt x="21" y="117"/>
                  </a:cubicBezTo>
                  <a:cubicBezTo>
                    <a:pt x="20" y="118"/>
                    <a:pt x="21" y="120"/>
                    <a:pt x="22" y="120"/>
                  </a:cubicBezTo>
                  <a:close/>
                  <a:moveTo>
                    <a:pt x="18" y="130"/>
                  </a:moveTo>
                  <a:cubicBezTo>
                    <a:pt x="20" y="130"/>
                    <a:pt x="22" y="129"/>
                    <a:pt x="22" y="128"/>
                  </a:cubicBezTo>
                  <a:cubicBezTo>
                    <a:pt x="23" y="126"/>
                    <a:pt x="22" y="125"/>
                    <a:pt x="20" y="124"/>
                  </a:cubicBezTo>
                  <a:cubicBezTo>
                    <a:pt x="18" y="124"/>
                    <a:pt x="16" y="125"/>
                    <a:pt x="16" y="126"/>
                  </a:cubicBezTo>
                  <a:cubicBezTo>
                    <a:pt x="15" y="128"/>
                    <a:pt x="16" y="129"/>
                    <a:pt x="18" y="130"/>
                  </a:cubicBezTo>
                  <a:close/>
                  <a:moveTo>
                    <a:pt x="14" y="139"/>
                  </a:moveTo>
                  <a:cubicBezTo>
                    <a:pt x="16" y="139"/>
                    <a:pt x="18" y="138"/>
                    <a:pt x="18" y="137"/>
                  </a:cubicBezTo>
                  <a:cubicBezTo>
                    <a:pt x="19" y="135"/>
                    <a:pt x="18" y="134"/>
                    <a:pt x="16" y="134"/>
                  </a:cubicBezTo>
                  <a:cubicBezTo>
                    <a:pt x="14" y="133"/>
                    <a:pt x="12" y="134"/>
                    <a:pt x="11" y="135"/>
                  </a:cubicBezTo>
                  <a:cubicBezTo>
                    <a:pt x="11" y="137"/>
                    <a:pt x="12" y="138"/>
                    <a:pt x="14" y="139"/>
                  </a:cubicBezTo>
                  <a:close/>
                  <a:moveTo>
                    <a:pt x="10" y="148"/>
                  </a:moveTo>
                  <a:cubicBezTo>
                    <a:pt x="12" y="149"/>
                    <a:pt x="14" y="148"/>
                    <a:pt x="15" y="146"/>
                  </a:cubicBezTo>
                  <a:cubicBezTo>
                    <a:pt x="15" y="145"/>
                    <a:pt x="14" y="143"/>
                    <a:pt x="12" y="143"/>
                  </a:cubicBezTo>
                  <a:cubicBezTo>
                    <a:pt x="10" y="142"/>
                    <a:pt x="8" y="143"/>
                    <a:pt x="8" y="145"/>
                  </a:cubicBezTo>
                  <a:cubicBezTo>
                    <a:pt x="7" y="146"/>
                    <a:pt x="9" y="148"/>
                    <a:pt x="10" y="148"/>
                  </a:cubicBezTo>
                  <a:close/>
                  <a:moveTo>
                    <a:pt x="8" y="158"/>
                  </a:moveTo>
                  <a:cubicBezTo>
                    <a:pt x="10" y="158"/>
                    <a:pt x="12" y="157"/>
                    <a:pt x="12" y="155"/>
                  </a:cubicBezTo>
                  <a:cubicBezTo>
                    <a:pt x="12" y="154"/>
                    <a:pt x="11" y="152"/>
                    <a:pt x="9" y="152"/>
                  </a:cubicBezTo>
                  <a:cubicBezTo>
                    <a:pt x="7" y="152"/>
                    <a:pt x="5" y="153"/>
                    <a:pt x="5" y="154"/>
                  </a:cubicBezTo>
                  <a:cubicBezTo>
                    <a:pt x="5" y="156"/>
                    <a:pt x="6" y="157"/>
                    <a:pt x="8" y="158"/>
                  </a:cubicBezTo>
                  <a:close/>
                  <a:moveTo>
                    <a:pt x="6" y="167"/>
                  </a:moveTo>
                  <a:cubicBezTo>
                    <a:pt x="8" y="167"/>
                    <a:pt x="10" y="166"/>
                    <a:pt x="10" y="165"/>
                  </a:cubicBezTo>
                  <a:cubicBezTo>
                    <a:pt x="10" y="163"/>
                    <a:pt x="9" y="162"/>
                    <a:pt x="7" y="162"/>
                  </a:cubicBezTo>
                  <a:cubicBezTo>
                    <a:pt x="5" y="162"/>
                    <a:pt x="3" y="163"/>
                    <a:pt x="3" y="164"/>
                  </a:cubicBezTo>
                  <a:cubicBezTo>
                    <a:pt x="2" y="166"/>
                    <a:pt x="4" y="167"/>
                    <a:pt x="6" y="167"/>
                  </a:cubicBezTo>
                  <a:close/>
                  <a:moveTo>
                    <a:pt x="4" y="177"/>
                  </a:moveTo>
                  <a:cubicBezTo>
                    <a:pt x="6" y="177"/>
                    <a:pt x="8" y="176"/>
                    <a:pt x="8" y="174"/>
                  </a:cubicBezTo>
                  <a:cubicBezTo>
                    <a:pt x="9" y="173"/>
                    <a:pt x="7" y="171"/>
                    <a:pt x="5" y="171"/>
                  </a:cubicBezTo>
                  <a:cubicBezTo>
                    <a:pt x="3" y="171"/>
                    <a:pt x="1" y="172"/>
                    <a:pt x="1" y="174"/>
                  </a:cubicBezTo>
                  <a:cubicBezTo>
                    <a:pt x="1" y="175"/>
                    <a:pt x="2" y="177"/>
                    <a:pt x="4" y="177"/>
                  </a:cubicBezTo>
                  <a:close/>
                  <a:moveTo>
                    <a:pt x="4" y="186"/>
                  </a:moveTo>
                  <a:cubicBezTo>
                    <a:pt x="6" y="186"/>
                    <a:pt x="7" y="185"/>
                    <a:pt x="7" y="184"/>
                  </a:cubicBezTo>
                  <a:cubicBezTo>
                    <a:pt x="8" y="182"/>
                    <a:pt x="6" y="181"/>
                    <a:pt x="4" y="181"/>
                  </a:cubicBezTo>
                  <a:cubicBezTo>
                    <a:pt x="2" y="181"/>
                    <a:pt x="0" y="182"/>
                    <a:pt x="0" y="184"/>
                  </a:cubicBezTo>
                  <a:cubicBezTo>
                    <a:pt x="0" y="185"/>
                    <a:pt x="2" y="186"/>
                    <a:pt x="4" y="186"/>
                  </a:cubicBezTo>
                  <a:close/>
                  <a:moveTo>
                    <a:pt x="4" y="196"/>
                  </a:moveTo>
                  <a:cubicBezTo>
                    <a:pt x="6" y="196"/>
                    <a:pt x="7" y="195"/>
                    <a:pt x="7" y="193"/>
                  </a:cubicBezTo>
                  <a:cubicBezTo>
                    <a:pt x="7" y="192"/>
                    <a:pt x="6" y="191"/>
                    <a:pt x="4" y="191"/>
                  </a:cubicBezTo>
                  <a:cubicBezTo>
                    <a:pt x="2" y="191"/>
                    <a:pt x="0" y="192"/>
                    <a:pt x="0" y="193"/>
                  </a:cubicBezTo>
                  <a:cubicBezTo>
                    <a:pt x="0" y="195"/>
                    <a:pt x="2" y="196"/>
                    <a:pt x="4" y="196"/>
                  </a:cubicBezTo>
                  <a:close/>
                  <a:moveTo>
                    <a:pt x="8" y="203"/>
                  </a:moveTo>
                  <a:cubicBezTo>
                    <a:pt x="7" y="201"/>
                    <a:pt x="6" y="200"/>
                    <a:pt x="4" y="200"/>
                  </a:cubicBezTo>
                  <a:cubicBezTo>
                    <a:pt x="2" y="200"/>
                    <a:pt x="0" y="202"/>
                    <a:pt x="0" y="203"/>
                  </a:cubicBezTo>
                  <a:cubicBezTo>
                    <a:pt x="0" y="205"/>
                    <a:pt x="2" y="206"/>
                    <a:pt x="4" y="206"/>
                  </a:cubicBezTo>
                  <a:cubicBezTo>
                    <a:pt x="6" y="206"/>
                    <a:pt x="8" y="204"/>
                    <a:pt x="8" y="203"/>
                  </a:cubicBezTo>
                  <a:close/>
                  <a:moveTo>
                    <a:pt x="9" y="212"/>
                  </a:moveTo>
                  <a:cubicBezTo>
                    <a:pt x="8" y="211"/>
                    <a:pt x="7" y="210"/>
                    <a:pt x="5" y="210"/>
                  </a:cubicBezTo>
                  <a:cubicBezTo>
                    <a:pt x="3" y="210"/>
                    <a:pt x="1" y="211"/>
                    <a:pt x="1" y="213"/>
                  </a:cubicBezTo>
                  <a:cubicBezTo>
                    <a:pt x="2" y="214"/>
                    <a:pt x="3" y="215"/>
                    <a:pt x="5" y="215"/>
                  </a:cubicBezTo>
                  <a:cubicBezTo>
                    <a:pt x="7" y="215"/>
                    <a:pt x="9" y="214"/>
                    <a:pt x="9" y="212"/>
                  </a:cubicBezTo>
                  <a:close/>
                  <a:moveTo>
                    <a:pt x="10" y="221"/>
                  </a:moveTo>
                  <a:cubicBezTo>
                    <a:pt x="10" y="220"/>
                    <a:pt x="8" y="219"/>
                    <a:pt x="6" y="219"/>
                  </a:cubicBezTo>
                  <a:cubicBezTo>
                    <a:pt x="4" y="220"/>
                    <a:pt x="3" y="221"/>
                    <a:pt x="3" y="223"/>
                  </a:cubicBezTo>
                  <a:cubicBezTo>
                    <a:pt x="4" y="224"/>
                    <a:pt x="5" y="225"/>
                    <a:pt x="7" y="225"/>
                  </a:cubicBezTo>
                  <a:cubicBezTo>
                    <a:pt x="9" y="224"/>
                    <a:pt x="11" y="223"/>
                    <a:pt x="10" y="221"/>
                  </a:cubicBezTo>
                  <a:close/>
                  <a:moveTo>
                    <a:pt x="13" y="231"/>
                  </a:moveTo>
                  <a:cubicBezTo>
                    <a:pt x="12" y="229"/>
                    <a:pt x="10" y="228"/>
                    <a:pt x="8" y="229"/>
                  </a:cubicBezTo>
                  <a:cubicBezTo>
                    <a:pt x="6" y="229"/>
                    <a:pt x="5" y="231"/>
                    <a:pt x="6" y="232"/>
                  </a:cubicBezTo>
                  <a:cubicBezTo>
                    <a:pt x="6" y="234"/>
                    <a:pt x="8" y="234"/>
                    <a:pt x="10" y="234"/>
                  </a:cubicBezTo>
                  <a:cubicBezTo>
                    <a:pt x="12" y="234"/>
                    <a:pt x="13" y="232"/>
                    <a:pt x="13" y="231"/>
                  </a:cubicBezTo>
                  <a:close/>
                  <a:moveTo>
                    <a:pt x="16" y="240"/>
                  </a:moveTo>
                  <a:cubicBezTo>
                    <a:pt x="15" y="238"/>
                    <a:pt x="13" y="238"/>
                    <a:pt x="11" y="238"/>
                  </a:cubicBezTo>
                  <a:cubicBezTo>
                    <a:pt x="9" y="239"/>
                    <a:pt x="8" y="240"/>
                    <a:pt x="9" y="241"/>
                  </a:cubicBezTo>
                  <a:cubicBezTo>
                    <a:pt x="9" y="243"/>
                    <a:pt x="11" y="244"/>
                    <a:pt x="13" y="243"/>
                  </a:cubicBezTo>
                  <a:cubicBezTo>
                    <a:pt x="15" y="243"/>
                    <a:pt x="16" y="241"/>
                    <a:pt x="16" y="240"/>
                  </a:cubicBezTo>
                  <a:close/>
                  <a:moveTo>
                    <a:pt x="19" y="249"/>
                  </a:moveTo>
                  <a:cubicBezTo>
                    <a:pt x="19" y="247"/>
                    <a:pt x="17" y="247"/>
                    <a:pt x="15" y="247"/>
                  </a:cubicBezTo>
                  <a:cubicBezTo>
                    <a:pt x="13" y="248"/>
                    <a:pt x="12" y="249"/>
                    <a:pt x="13" y="251"/>
                  </a:cubicBezTo>
                  <a:cubicBezTo>
                    <a:pt x="13" y="252"/>
                    <a:pt x="15" y="253"/>
                    <a:pt x="17" y="252"/>
                  </a:cubicBezTo>
                  <a:cubicBezTo>
                    <a:pt x="19" y="252"/>
                    <a:pt x="20" y="250"/>
                    <a:pt x="19" y="249"/>
                  </a:cubicBezTo>
                  <a:close/>
                  <a:moveTo>
                    <a:pt x="24" y="258"/>
                  </a:moveTo>
                  <a:cubicBezTo>
                    <a:pt x="23" y="256"/>
                    <a:pt x="21" y="256"/>
                    <a:pt x="19" y="256"/>
                  </a:cubicBezTo>
                  <a:cubicBezTo>
                    <a:pt x="17" y="257"/>
                    <a:pt x="16" y="258"/>
                    <a:pt x="17" y="260"/>
                  </a:cubicBezTo>
                  <a:cubicBezTo>
                    <a:pt x="18" y="261"/>
                    <a:pt x="20" y="262"/>
                    <a:pt x="22" y="261"/>
                  </a:cubicBezTo>
                  <a:cubicBezTo>
                    <a:pt x="23" y="261"/>
                    <a:pt x="24" y="259"/>
                    <a:pt x="24" y="258"/>
                  </a:cubicBezTo>
                  <a:close/>
                  <a:moveTo>
                    <a:pt x="29" y="266"/>
                  </a:moveTo>
                  <a:cubicBezTo>
                    <a:pt x="28" y="265"/>
                    <a:pt x="26" y="264"/>
                    <a:pt x="24" y="265"/>
                  </a:cubicBezTo>
                  <a:cubicBezTo>
                    <a:pt x="22" y="266"/>
                    <a:pt x="21" y="267"/>
                    <a:pt x="22" y="269"/>
                  </a:cubicBezTo>
                  <a:cubicBezTo>
                    <a:pt x="23" y="270"/>
                    <a:pt x="25" y="271"/>
                    <a:pt x="27" y="270"/>
                  </a:cubicBezTo>
                  <a:cubicBezTo>
                    <a:pt x="29" y="269"/>
                    <a:pt x="29" y="268"/>
                    <a:pt x="29" y="266"/>
                  </a:cubicBezTo>
                  <a:close/>
                  <a:moveTo>
                    <a:pt x="34" y="275"/>
                  </a:moveTo>
                  <a:cubicBezTo>
                    <a:pt x="33" y="273"/>
                    <a:pt x="31" y="273"/>
                    <a:pt x="29" y="274"/>
                  </a:cubicBezTo>
                  <a:cubicBezTo>
                    <a:pt x="27" y="274"/>
                    <a:pt x="27" y="276"/>
                    <a:pt x="28" y="277"/>
                  </a:cubicBezTo>
                  <a:cubicBezTo>
                    <a:pt x="28" y="279"/>
                    <a:pt x="31" y="279"/>
                    <a:pt x="32" y="278"/>
                  </a:cubicBezTo>
                  <a:cubicBezTo>
                    <a:pt x="34" y="278"/>
                    <a:pt x="35" y="276"/>
                    <a:pt x="34" y="275"/>
                  </a:cubicBezTo>
                  <a:close/>
                  <a:moveTo>
                    <a:pt x="40" y="283"/>
                  </a:moveTo>
                  <a:cubicBezTo>
                    <a:pt x="39" y="282"/>
                    <a:pt x="37" y="281"/>
                    <a:pt x="35" y="282"/>
                  </a:cubicBezTo>
                  <a:cubicBezTo>
                    <a:pt x="33" y="283"/>
                    <a:pt x="33" y="285"/>
                    <a:pt x="34" y="286"/>
                  </a:cubicBezTo>
                  <a:cubicBezTo>
                    <a:pt x="35" y="287"/>
                    <a:pt x="37" y="288"/>
                    <a:pt x="39" y="287"/>
                  </a:cubicBezTo>
                  <a:cubicBezTo>
                    <a:pt x="40" y="286"/>
                    <a:pt x="41" y="284"/>
                    <a:pt x="40" y="283"/>
                  </a:cubicBezTo>
                  <a:close/>
                  <a:moveTo>
                    <a:pt x="42" y="290"/>
                  </a:moveTo>
                  <a:cubicBezTo>
                    <a:pt x="40" y="291"/>
                    <a:pt x="40" y="293"/>
                    <a:pt x="41" y="294"/>
                  </a:cubicBezTo>
                  <a:cubicBezTo>
                    <a:pt x="42" y="295"/>
                    <a:pt x="44" y="296"/>
                    <a:pt x="46" y="295"/>
                  </a:cubicBezTo>
                  <a:cubicBezTo>
                    <a:pt x="47" y="294"/>
                    <a:pt x="48" y="292"/>
                    <a:pt x="47" y="291"/>
                  </a:cubicBezTo>
                  <a:cubicBezTo>
                    <a:pt x="46" y="290"/>
                    <a:pt x="43" y="289"/>
                    <a:pt x="42" y="290"/>
                  </a:cubicBezTo>
                  <a:close/>
                  <a:moveTo>
                    <a:pt x="49" y="298"/>
                  </a:moveTo>
                  <a:cubicBezTo>
                    <a:pt x="47" y="299"/>
                    <a:pt x="47" y="301"/>
                    <a:pt x="48" y="302"/>
                  </a:cubicBezTo>
                  <a:cubicBezTo>
                    <a:pt x="49" y="303"/>
                    <a:pt x="51" y="303"/>
                    <a:pt x="53" y="302"/>
                  </a:cubicBezTo>
                  <a:cubicBezTo>
                    <a:pt x="55" y="301"/>
                    <a:pt x="55" y="300"/>
                    <a:pt x="54" y="298"/>
                  </a:cubicBezTo>
                  <a:cubicBezTo>
                    <a:pt x="53" y="297"/>
                    <a:pt x="50" y="297"/>
                    <a:pt x="49" y="298"/>
                  </a:cubicBezTo>
                  <a:close/>
                  <a:moveTo>
                    <a:pt x="56" y="305"/>
                  </a:moveTo>
                  <a:cubicBezTo>
                    <a:pt x="55" y="306"/>
                    <a:pt x="55" y="308"/>
                    <a:pt x="56" y="309"/>
                  </a:cubicBezTo>
                  <a:cubicBezTo>
                    <a:pt x="57" y="311"/>
                    <a:pt x="59" y="311"/>
                    <a:pt x="61" y="310"/>
                  </a:cubicBezTo>
                  <a:cubicBezTo>
                    <a:pt x="63" y="309"/>
                    <a:pt x="63" y="307"/>
                    <a:pt x="62" y="306"/>
                  </a:cubicBezTo>
                  <a:cubicBezTo>
                    <a:pt x="60" y="305"/>
                    <a:pt x="58" y="304"/>
                    <a:pt x="56" y="305"/>
                  </a:cubicBezTo>
                  <a:close/>
                  <a:moveTo>
                    <a:pt x="65" y="313"/>
                  </a:moveTo>
                  <a:cubicBezTo>
                    <a:pt x="63" y="314"/>
                    <a:pt x="63" y="315"/>
                    <a:pt x="64" y="317"/>
                  </a:cubicBezTo>
                  <a:cubicBezTo>
                    <a:pt x="66" y="318"/>
                    <a:pt x="68" y="318"/>
                    <a:pt x="69" y="317"/>
                  </a:cubicBezTo>
                  <a:cubicBezTo>
                    <a:pt x="71" y="316"/>
                    <a:pt x="71" y="314"/>
                    <a:pt x="70" y="313"/>
                  </a:cubicBezTo>
                  <a:cubicBezTo>
                    <a:pt x="68" y="312"/>
                    <a:pt x="66" y="312"/>
                    <a:pt x="65" y="313"/>
                  </a:cubicBezTo>
                  <a:close/>
                  <a:moveTo>
                    <a:pt x="73" y="320"/>
                  </a:moveTo>
                  <a:cubicBezTo>
                    <a:pt x="72" y="321"/>
                    <a:pt x="72" y="322"/>
                    <a:pt x="73" y="323"/>
                  </a:cubicBezTo>
                  <a:cubicBezTo>
                    <a:pt x="75" y="324"/>
                    <a:pt x="77" y="324"/>
                    <a:pt x="78" y="323"/>
                  </a:cubicBezTo>
                  <a:cubicBezTo>
                    <a:pt x="80" y="322"/>
                    <a:pt x="80" y="320"/>
                    <a:pt x="78" y="319"/>
                  </a:cubicBezTo>
                  <a:cubicBezTo>
                    <a:pt x="77" y="318"/>
                    <a:pt x="75" y="318"/>
                    <a:pt x="73" y="320"/>
                  </a:cubicBezTo>
                  <a:close/>
                  <a:moveTo>
                    <a:pt x="88" y="326"/>
                  </a:moveTo>
                  <a:cubicBezTo>
                    <a:pt x="86" y="325"/>
                    <a:pt x="84" y="325"/>
                    <a:pt x="82" y="326"/>
                  </a:cubicBezTo>
                  <a:cubicBezTo>
                    <a:pt x="81" y="327"/>
                    <a:pt x="81" y="329"/>
                    <a:pt x="83" y="330"/>
                  </a:cubicBezTo>
                  <a:cubicBezTo>
                    <a:pt x="84" y="331"/>
                    <a:pt x="86" y="331"/>
                    <a:pt x="88" y="330"/>
                  </a:cubicBezTo>
                  <a:cubicBezTo>
                    <a:pt x="89" y="328"/>
                    <a:pt x="89" y="327"/>
                    <a:pt x="88" y="326"/>
                  </a:cubicBezTo>
                  <a:close/>
                  <a:moveTo>
                    <a:pt x="97" y="332"/>
                  </a:moveTo>
                  <a:cubicBezTo>
                    <a:pt x="96" y="331"/>
                    <a:pt x="93" y="331"/>
                    <a:pt x="92" y="332"/>
                  </a:cubicBezTo>
                  <a:cubicBezTo>
                    <a:pt x="91" y="333"/>
                    <a:pt x="91" y="335"/>
                    <a:pt x="93" y="336"/>
                  </a:cubicBezTo>
                  <a:cubicBezTo>
                    <a:pt x="94" y="337"/>
                    <a:pt x="96" y="337"/>
                    <a:pt x="98" y="335"/>
                  </a:cubicBezTo>
                  <a:cubicBezTo>
                    <a:pt x="99" y="334"/>
                    <a:pt x="99" y="332"/>
                    <a:pt x="97" y="332"/>
                  </a:cubicBezTo>
                  <a:close/>
                  <a:moveTo>
                    <a:pt x="107" y="337"/>
                  </a:moveTo>
                  <a:cubicBezTo>
                    <a:pt x="105" y="336"/>
                    <a:pt x="103" y="337"/>
                    <a:pt x="102" y="338"/>
                  </a:cubicBezTo>
                  <a:cubicBezTo>
                    <a:pt x="101" y="339"/>
                    <a:pt x="101" y="341"/>
                    <a:pt x="103" y="342"/>
                  </a:cubicBezTo>
                  <a:cubicBezTo>
                    <a:pt x="104" y="342"/>
                    <a:pt x="107" y="342"/>
                    <a:pt x="108" y="341"/>
                  </a:cubicBezTo>
                  <a:cubicBezTo>
                    <a:pt x="109" y="340"/>
                    <a:pt x="109" y="338"/>
                    <a:pt x="107" y="337"/>
                  </a:cubicBezTo>
                  <a:close/>
                  <a:moveTo>
                    <a:pt x="117" y="342"/>
                  </a:moveTo>
                  <a:cubicBezTo>
                    <a:pt x="116" y="341"/>
                    <a:pt x="114" y="342"/>
                    <a:pt x="112" y="343"/>
                  </a:cubicBezTo>
                  <a:cubicBezTo>
                    <a:pt x="111" y="344"/>
                    <a:pt x="112" y="346"/>
                    <a:pt x="114" y="347"/>
                  </a:cubicBezTo>
                  <a:cubicBezTo>
                    <a:pt x="115" y="348"/>
                    <a:pt x="117" y="347"/>
                    <a:pt x="119" y="346"/>
                  </a:cubicBezTo>
                  <a:cubicBezTo>
                    <a:pt x="120" y="345"/>
                    <a:pt x="119" y="343"/>
                    <a:pt x="117" y="342"/>
                  </a:cubicBezTo>
                  <a:close/>
                  <a:moveTo>
                    <a:pt x="128" y="347"/>
                  </a:moveTo>
                  <a:cubicBezTo>
                    <a:pt x="126" y="346"/>
                    <a:pt x="124" y="347"/>
                    <a:pt x="123" y="348"/>
                  </a:cubicBezTo>
                  <a:cubicBezTo>
                    <a:pt x="122" y="349"/>
                    <a:pt x="123" y="351"/>
                    <a:pt x="125" y="352"/>
                  </a:cubicBezTo>
                  <a:cubicBezTo>
                    <a:pt x="126" y="352"/>
                    <a:pt x="129" y="352"/>
                    <a:pt x="130" y="351"/>
                  </a:cubicBezTo>
                  <a:cubicBezTo>
                    <a:pt x="131" y="349"/>
                    <a:pt x="130" y="348"/>
                    <a:pt x="128" y="347"/>
                  </a:cubicBezTo>
                  <a:close/>
                  <a:moveTo>
                    <a:pt x="139" y="351"/>
                  </a:moveTo>
                  <a:cubicBezTo>
                    <a:pt x="137" y="350"/>
                    <a:pt x="135" y="351"/>
                    <a:pt x="134" y="352"/>
                  </a:cubicBezTo>
                  <a:cubicBezTo>
                    <a:pt x="133" y="354"/>
                    <a:pt x="134" y="355"/>
                    <a:pt x="136" y="356"/>
                  </a:cubicBezTo>
                  <a:cubicBezTo>
                    <a:pt x="138" y="357"/>
                    <a:pt x="140" y="356"/>
                    <a:pt x="141" y="355"/>
                  </a:cubicBezTo>
                  <a:cubicBezTo>
                    <a:pt x="142" y="353"/>
                    <a:pt x="141" y="352"/>
                    <a:pt x="139" y="351"/>
                  </a:cubicBezTo>
                  <a:close/>
                  <a:moveTo>
                    <a:pt x="151" y="355"/>
                  </a:moveTo>
                  <a:cubicBezTo>
                    <a:pt x="149" y="354"/>
                    <a:pt x="147" y="355"/>
                    <a:pt x="146" y="356"/>
                  </a:cubicBezTo>
                  <a:cubicBezTo>
                    <a:pt x="145" y="358"/>
                    <a:pt x="146" y="359"/>
                    <a:pt x="148" y="360"/>
                  </a:cubicBezTo>
                  <a:cubicBezTo>
                    <a:pt x="149" y="360"/>
                    <a:pt x="152" y="360"/>
                    <a:pt x="152" y="358"/>
                  </a:cubicBezTo>
                  <a:cubicBezTo>
                    <a:pt x="153" y="357"/>
                    <a:pt x="152" y="355"/>
                    <a:pt x="151" y="355"/>
                  </a:cubicBezTo>
                  <a:close/>
                  <a:moveTo>
                    <a:pt x="162" y="358"/>
                  </a:moveTo>
                  <a:cubicBezTo>
                    <a:pt x="160" y="358"/>
                    <a:pt x="158" y="358"/>
                    <a:pt x="157" y="360"/>
                  </a:cubicBezTo>
                  <a:cubicBezTo>
                    <a:pt x="157" y="361"/>
                    <a:pt x="158" y="363"/>
                    <a:pt x="160" y="363"/>
                  </a:cubicBezTo>
                  <a:cubicBezTo>
                    <a:pt x="161" y="364"/>
                    <a:pt x="164" y="363"/>
                    <a:pt x="164" y="362"/>
                  </a:cubicBezTo>
                  <a:cubicBezTo>
                    <a:pt x="165" y="360"/>
                    <a:pt x="164" y="359"/>
                    <a:pt x="162" y="358"/>
                  </a:cubicBezTo>
                  <a:close/>
                  <a:moveTo>
                    <a:pt x="174" y="361"/>
                  </a:moveTo>
                  <a:cubicBezTo>
                    <a:pt x="172" y="361"/>
                    <a:pt x="170" y="361"/>
                    <a:pt x="169" y="363"/>
                  </a:cubicBezTo>
                  <a:cubicBezTo>
                    <a:pt x="169" y="364"/>
                    <a:pt x="170" y="366"/>
                    <a:pt x="172" y="366"/>
                  </a:cubicBezTo>
                  <a:cubicBezTo>
                    <a:pt x="174" y="367"/>
                    <a:pt x="176" y="366"/>
                    <a:pt x="176" y="364"/>
                  </a:cubicBezTo>
                  <a:cubicBezTo>
                    <a:pt x="177" y="363"/>
                    <a:pt x="176" y="361"/>
                    <a:pt x="174" y="361"/>
                  </a:cubicBezTo>
                  <a:close/>
                  <a:moveTo>
                    <a:pt x="186" y="363"/>
                  </a:moveTo>
                  <a:cubicBezTo>
                    <a:pt x="184" y="363"/>
                    <a:pt x="182" y="364"/>
                    <a:pt x="182" y="365"/>
                  </a:cubicBezTo>
                  <a:cubicBezTo>
                    <a:pt x="181" y="367"/>
                    <a:pt x="182" y="368"/>
                    <a:pt x="184" y="369"/>
                  </a:cubicBezTo>
                  <a:cubicBezTo>
                    <a:pt x="186" y="369"/>
                    <a:pt x="188" y="368"/>
                    <a:pt x="189" y="367"/>
                  </a:cubicBezTo>
                  <a:cubicBezTo>
                    <a:pt x="189" y="365"/>
                    <a:pt x="188" y="364"/>
                    <a:pt x="186" y="363"/>
                  </a:cubicBezTo>
                  <a:close/>
                  <a:moveTo>
                    <a:pt x="198" y="365"/>
                  </a:moveTo>
                  <a:cubicBezTo>
                    <a:pt x="196" y="365"/>
                    <a:pt x="194" y="366"/>
                    <a:pt x="194" y="367"/>
                  </a:cubicBezTo>
                  <a:cubicBezTo>
                    <a:pt x="194" y="369"/>
                    <a:pt x="195" y="370"/>
                    <a:pt x="197" y="371"/>
                  </a:cubicBezTo>
                  <a:cubicBezTo>
                    <a:pt x="199" y="371"/>
                    <a:pt x="201" y="370"/>
                    <a:pt x="201" y="368"/>
                  </a:cubicBezTo>
                  <a:cubicBezTo>
                    <a:pt x="201" y="367"/>
                    <a:pt x="200" y="366"/>
                    <a:pt x="198" y="365"/>
                  </a:cubicBezTo>
                  <a:close/>
                  <a:moveTo>
                    <a:pt x="211" y="367"/>
                  </a:moveTo>
                  <a:cubicBezTo>
                    <a:pt x="209" y="366"/>
                    <a:pt x="207" y="368"/>
                    <a:pt x="206" y="369"/>
                  </a:cubicBezTo>
                  <a:cubicBezTo>
                    <a:pt x="206" y="371"/>
                    <a:pt x="207" y="372"/>
                    <a:pt x="209" y="372"/>
                  </a:cubicBezTo>
                  <a:cubicBezTo>
                    <a:pt x="211" y="372"/>
                    <a:pt x="213" y="371"/>
                    <a:pt x="214" y="370"/>
                  </a:cubicBezTo>
                  <a:cubicBezTo>
                    <a:pt x="214" y="368"/>
                    <a:pt x="212" y="367"/>
                    <a:pt x="211" y="367"/>
                  </a:cubicBezTo>
                  <a:close/>
                  <a:moveTo>
                    <a:pt x="223" y="368"/>
                  </a:moveTo>
                  <a:cubicBezTo>
                    <a:pt x="221" y="367"/>
                    <a:pt x="219" y="369"/>
                    <a:pt x="219" y="370"/>
                  </a:cubicBezTo>
                  <a:cubicBezTo>
                    <a:pt x="219" y="372"/>
                    <a:pt x="220" y="373"/>
                    <a:pt x="222" y="373"/>
                  </a:cubicBezTo>
                  <a:cubicBezTo>
                    <a:pt x="224" y="373"/>
                    <a:pt x="226" y="372"/>
                    <a:pt x="226" y="370"/>
                  </a:cubicBezTo>
                  <a:cubicBezTo>
                    <a:pt x="226" y="369"/>
                    <a:pt x="225" y="368"/>
                    <a:pt x="223" y="368"/>
                  </a:cubicBezTo>
                  <a:close/>
                  <a:moveTo>
                    <a:pt x="235" y="368"/>
                  </a:moveTo>
                  <a:cubicBezTo>
                    <a:pt x="233" y="368"/>
                    <a:pt x="232" y="369"/>
                    <a:pt x="232" y="371"/>
                  </a:cubicBezTo>
                  <a:cubicBezTo>
                    <a:pt x="232" y="372"/>
                    <a:pt x="233" y="373"/>
                    <a:pt x="235" y="373"/>
                  </a:cubicBezTo>
                  <a:cubicBezTo>
                    <a:pt x="237" y="373"/>
                    <a:pt x="239" y="372"/>
                    <a:pt x="239" y="371"/>
                  </a:cubicBezTo>
                  <a:cubicBezTo>
                    <a:pt x="239" y="369"/>
                    <a:pt x="237" y="368"/>
                    <a:pt x="235" y="368"/>
                  </a:cubicBezTo>
                  <a:close/>
                  <a:moveTo>
                    <a:pt x="248" y="368"/>
                  </a:moveTo>
                  <a:cubicBezTo>
                    <a:pt x="246" y="368"/>
                    <a:pt x="244" y="369"/>
                    <a:pt x="244" y="371"/>
                  </a:cubicBezTo>
                  <a:cubicBezTo>
                    <a:pt x="244" y="372"/>
                    <a:pt x="246" y="373"/>
                    <a:pt x="248" y="373"/>
                  </a:cubicBezTo>
                  <a:cubicBezTo>
                    <a:pt x="250" y="373"/>
                    <a:pt x="252" y="372"/>
                    <a:pt x="252" y="370"/>
                  </a:cubicBezTo>
                  <a:cubicBezTo>
                    <a:pt x="252" y="369"/>
                    <a:pt x="250" y="368"/>
                    <a:pt x="248" y="368"/>
                  </a:cubicBezTo>
                  <a:close/>
                  <a:moveTo>
                    <a:pt x="260" y="367"/>
                  </a:moveTo>
                  <a:cubicBezTo>
                    <a:pt x="258" y="367"/>
                    <a:pt x="257" y="369"/>
                    <a:pt x="257" y="370"/>
                  </a:cubicBezTo>
                  <a:cubicBezTo>
                    <a:pt x="257" y="372"/>
                    <a:pt x="259" y="373"/>
                    <a:pt x="261" y="373"/>
                  </a:cubicBezTo>
                  <a:cubicBezTo>
                    <a:pt x="263" y="373"/>
                    <a:pt x="264" y="371"/>
                    <a:pt x="264" y="370"/>
                  </a:cubicBezTo>
                  <a:cubicBezTo>
                    <a:pt x="264" y="368"/>
                    <a:pt x="262" y="367"/>
                    <a:pt x="260" y="367"/>
                  </a:cubicBezTo>
                  <a:close/>
                  <a:moveTo>
                    <a:pt x="273" y="366"/>
                  </a:moveTo>
                  <a:cubicBezTo>
                    <a:pt x="271" y="366"/>
                    <a:pt x="269" y="368"/>
                    <a:pt x="270" y="369"/>
                  </a:cubicBezTo>
                  <a:cubicBezTo>
                    <a:pt x="270" y="371"/>
                    <a:pt x="272" y="372"/>
                    <a:pt x="274" y="372"/>
                  </a:cubicBezTo>
                  <a:cubicBezTo>
                    <a:pt x="276" y="371"/>
                    <a:pt x="277" y="370"/>
                    <a:pt x="277" y="369"/>
                  </a:cubicBezTo>
                  <a:cubicBezTo>
                    <a:pt x="277" y="367"/>
                    <a:pt x="275" y="366"/>
                    <a:pt x="273" y="366"/>
                  </a:cubicBezTo>
                  <a:close/>
                  <a:moveTo>
                    <a:pt x="285" y="365"/>
                  </a:moveTo>
                  <a:cubicBezTo>
                    <a:pt x="283" y="365"/>
                    <a:pt x="282" y="366"/>
                    <a:pt x="282" y="368"/>
                  </a:cubicBezTo>
                  <a:cubicBezTo>
                    <a:pt x="283" y="369"/>
                    <a:pt x="285" y="370"/>
                    <a:pt x="286" y="370"/>
                  </a:cubicBezTo>
                  <a:cubicBezTo>
                    <a:pt x="288" y="370"/>
                    <a:pt x="290" y="368"/>
                    <a:pt x="289" y="367"/>
                  </a:cubicBezTo>
                  <a:cubicBezTo>
                    <a:pt x="289" y="365"/>
                    <a:pt x="287" y="364"/>
                    <a:pt x="285" y="365"/>
                  </a:cubicBezTo>
                  <a:close/>
                  <a:moveTo>
                    <a:pt x="298" y="363"/>
                  </a:moveTo>
                  <a:cubicBezTo>
                    <a:pt x="296" y="363"/>
                    <a:pt x="294" y="364"/>
                    <a:pt x="295" y="366"/>
                  </a:cubicBezTo>
                  <a:cubicBezTo>
                    <a:pt x="295" y="367"/>
                    <a:pt x="297" y="368"/>
                    <a:pt x="299" y="368"/>
                  </a:cubicBezTo>
                  <a:cubicBezTo>
                    <a:pt x="301" y="367"/>
                    <a:pt x="302" y="366"/>
                    <a:pt x="302" y="365"/>
                  </a:cubicBezTo>
                  <a:cubicBezTo>
                    <a:pt x="301" y="363"/>
                    <a:pt x="300" y="362"/>
                    <a:pt x="298" y="363"/>
                  </a:cubicBezTo>
                  <a:close/>
                  <a:moveTo>
                    <a:pt x="310" y="360"/>
                  </a:moveTo>
                  <a:cubicBezTo>
                    <a:pt x="308" y="360"/>
                    <a:pt x="307" y="362"/>
                    <a:pt x="307" y="363"/>
                  </a:cubicBezTo>
                  <a:cubicBezTo>
                    <a:pt x="308" y="365"/>
                    <a:pt x="310" y="366"/>
                    <a:pt x="312" y="365"/>
                  </a:cubicBezTo>
                  <a:cubicBezTo>
                    <a:pt x="314" y="365"/>
                    <a:pt x="315" y="363"/>
                    <a:pt x="314" y="362"/>
                  </a:cubicBezTo>
                  <a:cubicBezTo>
                    <a:pt x="314" y="360"/>
                    <a:pt x="312" y="360"/>
                    <a:pt x="310" y="360"/>
                  </a:cubicBezTo>
                  <a:close/>
                  <a:moveTo>
                    <a:pt x="322" y="357"/>
                  </a:moveTo>
                  <a:cubicBezTo>
                    <a:pt x="320" y="357"/>
                    <a:pt x="319" y="359"/>
                    <a:pt x="319" y="360"/>
                  </a:cubicBezTo>
                  <a:cubicBezTo>
                    <a:pt x="320" y="362"/>
                    <a:pt x="322" y="363"/>
                    <a:pt x="324" y="362"/>
                  </a:cubicBezTo>
                  <a:cubicBezTo>
                    <a:pt x="326" y="362"/>
                    <a:pt x="327" y="360"/>
                    <a:pt x="326" y="359"/>
                  </a:cubicBezTo>
                  <a:cubicBezTo>
                    <a:pt x="326" y="357"/>
                    <a:pt x="324" y="356"/>
                    <a:pt x="322" y="357"/>
                  </a:cubicBezTo>
                  <a:close/>
                  <a:moveTo>
                    <a:pt x="333" y="353"/>
                  </a:moveTo>
                  <a:cubicBezTo>
                    <a:pt x="332" y="354"/>
                    <a:pt x="331" y="356"/>
                    <a:pt x="331" y="357"/>
                  </a:cubicBezTo>
                  <a:cubicBezTo>
                    <a:pt x="332" y="358"/>
                    <a:pt x="334" y="359"/>
                    <a:pt x="336" y="359"/>
                  </a:cubicBezTo>
                  <a:cubicBezTo>
                    <a:pt x="338" y="358"/>
                    <a:pt x="339" y="356"/>
                    <a:pt x="338" y="355"/>
                  </a:cubicBezTo>
                  <a:cubicBezTo>
                    <a:pt x="337" y="354"/>
                    <a:pt x="335" y="353"/>
                    <a:pt x="333" y="353"/>
                  </a:cubicBezTo>
                  <a:close/>
                  <a:moveTo>
                    <a:pt x="345" y="350"/>
                  </a:moveTo>
                  <a:cubicBezTo>
                    <a:pt x="343" y="350"/>
                    <a:pt x="342" y="352"/>
                    <a:pt x="343" y="353"/>
                  </a:cubicBezTo>
                  <a:cubicBezTo>
                    <a:pt x="344" y="355"/>
                    <a:pt x="346" y="355"/>
                    <a:pt x="348" y="354"/>
                  </a:cubicBezTo>
                  <a:cubicBezTo>
                    <a:pt x="350" y="354"/>
                    <a:pt x="351" y="352"/>
                    <a:pt x="350" y="351"/>
                  </a:cubicBezTo>
                  <a:cubicBezTo>
                    <a:pt x="349" y="349"/>
                    <a:pt x="347" y="349"/>
                    <a:pt x="345" y="350"/>
                  </a:cubicBezTo>
                  <a:close/>
                  <a:moveTo>
                    <a:pt x="356" y="345"/>
                  </a:moveTo>
                  <a:cubicBezTo>
                    <a:pt x="355" y="346"/>
                    <a:pt x="354" y="348"/>
                    <a:pt x="355" y="349"/>
                  </a:cubicBezTo>
                  <a:cubicBezTo>
                    <a:pt x="356" y="350"/>
                    <a:pt x="358" y="351"/>
                    <a:pt x="360" y="350"/>
                  </a:cubicBezTo>
                  <a:cubicBezTo>
                    <a:pt x="361" y="349"/>
                    <a:pt x="362" y="348"/>
                    <a:pt x="361" y="346"/>
                  </a:cubicBezTo>
                  <a:cubicBezTo>
                    <a:pt x="360" y="345"/>
                    <a:pt x="358" y="344"/>
                    <a:pt x="356" y="345"/>
                  </a:cubicBezTo>
                  <a:close/>
                  <a:moveTo>
                    <a:pt x="367" y="340"/>
                  </a:moveTo>
                  <a:cubicBezTo>
                    <a:pt x="366" y="341"/>
                    <a:pt x="365" y="343"/>
                    <a:pt x="366" y="344"/>
                  </a:cubicBezTo>
                  <a:cubicBezTo>
                    <a:pt x="367" y="345"/>
                    <a:pt x="369" y="346"/>
                    <a:pt x="371" y="345"/>
                  </a:cubicBezTo>
                  <a:cubicBezTo>
                    <a:pt x="373" y="344"/>
                    <a:pt x="373" y="342"/>
                    <a:pt x="372" y="341"/>
                  </a:cubicBezTo>
                  <a:cubicBezTo>
                    <a:pt x="371" y="340"/>
                    <a:pt x="369" y="340"/>
                    <a:pt x="367" y="340"/>
                  </a:cubicBezTo>
                  <a:close/>
                  <a:moveTo>
                    <a:pt x="378" y="335"/>
                  </a:moveTo>
                  <a:cubicBezTo>
                    <a:pt x="376" y="336"/>
                    <a:pt x="376" y="338"/>
                    <a:pt x="377" y="339"/>
                  </a:cubicBezTo>
                  <a:cubicBezTo>
                    <a:pt x="378" y="340"/>
                    <a:pt x="380" y="340"/>
                    <a:pt x="382" y="340"/>
                  </a:cubicBezTo>
                  <a:cubicBezTo>
                    <a:pt x="384" y="339"/>
                    <a:pt x="384" y="337"/>
                    <a:pt x="383" y="336"/>
                  </a:cubicBezTo>
                  <a:cubicBezTo>
                    <a:pt x="382" y="335"/>
                    <a:pt x="380" y="334"/>
                    <a:pt x="378" y="335"/>
                  </a:cubicBezTo>
                  <a:close/>
                  <a:moveTo>
                    <a:pt x="388" y="329"/>
                  </a:moveTo>
                  <a:cubicBezTo>
                    <a:pt x="387" y="330"/>
                    <a:pt x="386" y="332"/>
                    <a:pt x="387" y="333"/>
                  </a:cubicBezTo>
                  <a:cubicBezTo>
                    <a:pt x="389" y="334"/>
                    <a:pt x="391" y="335"/>
                    <a:pt x="392" y="334"/>
                  </a:cubicBezTo>
                  <a:cubicBezTo>
                    <a:pt x="394" y="333"/>
                    <a:pt x="394" y="331"/>
                    <a:pt x="393" y="330"/>
                  </a:cubicBezTo>
                  <a:cubicBezTo>
                    <a:pt x="392" y="329"/>
                    <a:pt x="390" y="328"/>
                    <a:pt x="388" y="329"/>
                  </a:cubicBezTo>
                  <a:close/>
                  <a:moveTo>
                    <a:pt x="398" y="323"/>
                  </a:moveTo>
                  <a:cubicBezTo>
                    <a:pt x="396" y="324"/>
                    <a:pt x="396" y="326"/>
                    <a:pt x="398" y="327"/>
                  </a:cubicBezTo>
                  <a:cubicBezTo>
                    <a:pt x="399" y="328"/>
                    <a:pt x="401" y="329"/>
                    <a:pt x="403" y="328"/>
                  </a:cubicBezTo>
                  <a:cubicBezTo>
                    <a:pt x="404" y="327"/>
                    <a:pt x="404" y="325"/>
                    <a:pt x="403" y="324"/>
                  </a:cubicBezTo>
                  <a:cubicBezTo>
                    <a:pt x="402" y="323"/>
                    <a:pt x="400" y="322"/>
                    <a:pt x="398" y="323"/>
                  </a:cubicBezTo>
                  <a:close/>
                  <a:moveTo>
                    <a:pt x="407" y="317"/>
                  </a:moveTo>
                  <a:cubicBezTo>
                    <a:pt x="406" y="318"/>
                    <a:pt x="406" y="320"/>
                    <a:pt x="407" y="321"/>
                  </a:cubicBezTo>
                  <a:cubicBezTo>
                    <a:pt x="409" y="322"/>
                    <a:pt x="411" y="322"/>
                    <a:pt x="412" y="321"/>
                  </a:cubicBezTo>
                  <a:cubicBezTo>
                    <a:pt x="414" y="320"/>
                    <a:pt x="414" y="318"/>
                    <a:pt x="413" y="317"/>
                  </a:cubicBezTo>
                  <a:cubicBezTo>
                    <a:pt x="411" y="316"/>
                    <a:pt x="409" y="316"/>
                    <a:pt x="407" y="317"/>
                  </a:cubicBezTo>
                  <a:close/>
                  <a:moveTo>
                    <a:pt x="416" y="310"/>
                  </a:moveTo>
                  <a:cubicBezTo>
                    <a:pt x="415" y="311"/>
                    <a:pt x="415" y="313"/>
                    <a:pt x="417" y="314"/>
                  </a:cubicBezTo>
                  <a:cubicBezTo>
                    <a:pt x="418" y="315"/>
                    <a:pt x="420" y="315"/>
                    <a:pt x="422" y="314"/>
                  </a:cubicBezTo>
                  <a:cubicBezTo>
                    <a:pt x="423" y="313"/>
                    <a:pt x="423" y="311"/>
                    <a:pt x="422" y="310"/>
                  </a:cubicBezTo>
                  <a:cubicBezTo>
                    <a:pt x="420" y="309"/>
                    <a:pt x="418" y="309"/>
                    <a:pt x="416" y="310"/>
                  </a:cubicBezTo>
                  <a:close/>
                  <a:moveTo>
                    <a:pt x="430" y="303"/>
                  </a:moveTo>
                  <a:cubicBezTo>
                    <a:pt x="429" y="302"/>
                    <a:pt x="426" y="302"/>
                    <a:pt x="425" y="303"/>
                  </a:cubicBezTo>
                  <a:cubicBezTo>
                    <a:pt x="424" y="304"/>
                    <a:pt x="424" y="306"/>
                    <a:pt x="425" y="307"/>
                  </a:cubicBezTo>
                  <a:cubicBezTo>
                    <a:pt x="427" y="308"/>
                    <a:pt x="429" y="308"/>
                    <a:pt x="430" y="307"/>
                  </a:cubicBezTo>
                  <a:cubicBezTo>
                    <a:pt x="432" y="305"/>
                    <a:pt x="432" y="304"/>
                    <a:pt x="430" y="303"/>
                  </a:cubicBezTo>
                  <a:close/>
                  <a:moveTo>
                    <a:pt x="438" y="295"/>
                  </a:moveTo>
                  <a:cubicBezTo>
                    <a:pt x="437" y="294"/>
                    <a:pt x="434" y="294"/>
                    <a:pt x="433" y="296"/>
                  </a:cubicBezTo>
                  <a:cubicBezTo>
                    <a:pt x="432" y="297"/>
                    <a:pt x="432" y="299"/>
                    <a:pt x="434" y="299"/>
                  </a:cubicBezTo>
                  <a:cubicBezTo>
                    <a:pt x="435" y="300"/>
                    <a:pt x="438" y="300"/>
                    <a:pt x="439" y="299"/>
                  </a:cubicBezTo>
                  <a:cubicBezTo>
                    <a:pt x="440" y="298"/>
                    <a:pt x="440" y="296"/>
                    <a:pt x="438" y="295"/>
                  </a:cubicBezTo>
                  <a:close/>
                  <a:moveTo>
                    <a:pt x="446" y="287"/>
                  </a:moveTo>
                  <a:cubicBezTo>
                    <a:pt x="444" y="286"/>
                    <a:pt x="442" y="287"/>
                    <a:pt x="441" y="288"/>
                  </a:cubicBezTo>
                  <a:cubicBezTo>
                    <a:pt x="439" y="289"/>
                    <a:pt x="440" y="291"/>
                    <a:pt x="441" y="292"/>
                  </a:cubicBezTo>
                  <a:cubicBezTo>
                    <a:pt x="443" y="293"/>
                    <a:pt x="445" y="292"/>
                    <a:pt x="447" y="291"/>
                  </a:cubicBezTo>
                  <a:cubicBezTo>
                    <a:pt x="448" y="290"/>
                    <a:pt x="447" y="288"/>
                    <a:pt x="446" y="287"/>
                  </a:cubicBezTo>
                  <a:close/>
                  <a:moveTo>
                    <a:pt x="453" y="279"/>
                  </a:moveTo>
                  <a:cubicBezTo>
                    <a:pt x="451" y="278"/>
                    <a:pt x="449" y="279"/>
                    <a:pt x="448" y="280"/>
                  </a:cubicBezTo>
                  <a:cubicBezTo>
                    <a:pt x="447" y="281"/>
                    <a:pt x="447" y="283"/>
                    <a:pt x="449" y="284"/>
                  </a:cubicBezTo>
                  <a:cubicBezTo>
                    <a:pt x="450" y="284"/>
                    <a:pt x="453" y="284"/>
                    <a:pt x="454" y="283"/>
                  </a:cubicBezTo>
                  <a:cubicBezTo>
                    <a:pt x="455" y="281"/>
                    <a:pt x="454" y="280"/>
                    <a:pt x="453" y="279"/>
                  </a:cubicBezTo>
                  <a:close/>
                  <a:moveTo>
                    <a:pt x="459" y="271"/>
                  </a:moveTo>
                  <a:cubicBezTo>
                    <a:pt x="457" y="270"/>
                    <a:pt x="455" y="270"/>
                    <a:pt x="454" y="272"/>
                  </a:cubicBezTo>
                  <a:cubicBezTo>
                    <a:pt x="453" y="273"/>
                    <a:pt x="454" y="275"/>
                    <a:pt x="455" y="275"/>
                  </a:cubicBezTo>
                  <a:cubicBezTo>
                    <a:pt x="457" y="276"/>
                    <a:pt x="459" y="276"/>
                    <a:pt x="460" y="274"/>
                  </a:cubicBezTo>
                  <a:cubicBezTo>
                    <a:pt x="461" y="273"/>
                    <a:pt x="461" y="271"/>
                    <a:pt x="459" y="271"/>
                  </a:cubicBezTo>
                  <a:close/>
                  <a:moveTo>
                    <a:pt x="465" y="262"/>
                  </a:moveTo>
                  <a:cubicBezTo>
                    <a:pt x="463" y="261"/>
                    <a:pt x="461" y="262"/>
                    <a:pt x="460" y="263"/>
                  </a:cubicBezTo>
                  <a:cubicBezTo>
                    <a:pt x="459" y="265"/>
                    <a:pt x="460" y="266"/>
                    <a:pt x="462" y="267"/>
                  </a:cubicBezTo>
                  <a:cubicBezTo>
                    <a:pt x="463" y="267"/>
                    <a:pt x="466" y="267"/>
                    <a:pt x="466" y="265"/>
                  </a:cubicBezTo>
                  <a:cubicBezTo>
                    <a:pt x="467" y="264"/>
                    <a:pt x="467" y="262"/>
                    <a:pt x="465" y="262"/>
                  </a:cubicBezTo>
                  <a:close/>
                  <a:moveTo>
                    <a:pt x="470" y="253"/>
                  </a:moveTo>
                  <a:cubicBezTo>
                    <a:pt x="468" y="252"/>
                    <a:pt x="466" y="253"/>
                    <a:pt x="465" y="254"/>
                  </a:cubicBezTo>
                  <a:cubicBezTo>
                    <a:pt x="465" y="256"/>
                    <a:pt x="465" y="257"/>
                    <a:pt x="467" y="258"/>
                  </a:cubicBezTo>
                  <a:cubicBezTo>
                    <a:pt x="469" y="259"/>
                    <a:pt x="471" y="258"/>
                    <a:pt x="472" y="256"/>
                  </a:cubicBezTo>
                  <a:cubicBezTo>
                    <a:pt x="473" y="255"/>
                    <a:pt x="472" y="253"/>
                    <a:pt x="470" y="253"/>
                  </a:cubicBezTo>
                  <a:close/>
                  <a:moveTo>
                    <a:pt x="475" y="244"/>
                  </a:moveTo>
                  <a:cubicBezTo>
                    <a:pt x="473" y="243"/>
                    <a:pt x="471" y="244"/>
                    <a:pt x="470" y="246"/>
                  </a:cubicBezTo>
                  <a:cubicBezTo>
                    <a:pt x="469" y="247"/>
                    <a:pt x="470" y="249"/>
                    <a:pt x="472" y="249"/>
                  </a:cubicBezTo>
                  <a:cubicBezTo>
                    <a:pt x="474" y="250"/>
                    <a:pt x="476" y="249"/>
                    <a:pt x="477" y="247"/>
                  </a:cubicBezTo>
                  <a:cubicBezTo>
                    <a:pt x="478" y="246"/>
                    <a:pt x="477" y="244"/>
                    <a:pt x="475" y="244"/>
                  </a:cubicBezTo>
                  <a:close/>
                  <a:moveTo>
                    <a:pt x="479" y="235"/>
                  </a:moveTo>
                  <a:cubicBezTo>
                    <a:pt x="477" y="234"/>
                    <a:pt x="475" y="235"/>
                    <a:pt x="474" y="237"/>
                  </a:cubicBezTo>
                  <a:cubicBezTo>
                    <a:pt x="474" y="238"/>
                    <a:pt x="475" y="239"/>
                    <a:pt x="477" y="240"/>
                  </a:cubicBezTo>
                  <a:cubicBezTo>
                    <a:pt x="478" y="240"/>
                    <a:pt x="480" y="239"/>
                    <a:pt x="481" y="238"/>
                  </a:cubicBezTo>
                  <a:cubicBezTo>
                    <a:pt x="482" y="237"/>
                    <a:pt x="481" y="235"/>
                    <a:pt x="479" y="235"/>
                  </a:cubicBezTo>
                  <a:close/>
                  <a:moveTo>
                    <a:pt x="482" y="225"/>
                  </a:moveTo>
                  <a:cubicBezTo>
                    <a:pt x="480" y="225"/>
                    <a:pt x="478" y="226"/>
                    <a:pt x="478" y="227"/>
                  </a:cubicBezTo>
                  <a:cubicBezTo>
                    <a:pt x="477" y="229"/>
                    <a:pt x="478" y="230"/>
                    <a:pt x="480" y="231"/>
                  </a:cubicBezTo>
                  <a:cubicBezTo>
                    <a:pt x="482" y="231"/>
                    <a:pt x="484" y="230"/>
                    <a:pt x="485" y="229"/>
                  </a:cubicBezTo>
                  <a:cubicBezTo>
                    <a:pt x="485" y="227"/>
                    <a:pt x="484" y="226"/>
                    <a:pt x="482" y="225"/>
                  </a:cubicBezTo>
                  <a:close/>
                  <a:moveTo>
                    <a:pt x="485" y="216"/>
                  </a:moveTo>
                  <a:cubicBezTo>
                    <a:pt x="483" y="216"/>
                    <a:pt x="481" y="217"/>
                    <a:pt x="480" y="218"/>
                  </a:cubicBezTo>
                  <a:cubicBezTo>
                    <a:pt x="480" y="220"/>
                    <a:pt x="481" y="221"/>
                    <a:pt x="483" y="221"/>
                  </a:cubicBezTo>
                  <a:cubicBezTo>
                    <a:pt x="485" y="221"/>
                    <a:pt x="487" y="220"/>
                    <a:pt x="488" y="219"/>
                  </a:cubicBezTo>
                  <a:cubicBezTo>
                    <a:pt x="488" y="217"/>
                    <a:pt x="487" y="216"/>
                    <a:pt x="485" y="216"/>
                  </a:cubicBezTo>
                  <a:close/>
                  <a:moveTo>
                    <a:pt x="487" y="206"/>
                  </a:moveTo>
                  <a:cubicBezTo>
                    <a:pt x="485" y="206"/>
                    <a:pt x="483" y="207"/>
                    <a:pt x="483" y="209"/>
                  </a:cubicBezTo>
                  <a:cubicBezTo>
                    <a:pt x="482" y="210"/>
                    <a:pt x="484" y="212"/>
                    <a:pt x="486" y="212"/>
                  </a:cubicBezTo>
                  <a:cubicBezTo>
                    <a:pt x="488" y="212"/>
                    <a:pt x="490" y="211"/>
                    <a:pt x="490" y="209"/>
                  </a:cubicBezTo>
                  <a:cubicBezTo>
                    <a:pt x="490" y="208"/>
                    <a:pt x="489" y="206"/>
                    <a:pt x="487" y="206"/>
                  </a:cubicBezTo>
                  <a:close/>
                  <a:moveTo>
                    <a:pt x="488" y="197"/>
                  </a:moveTo>
                  <a:cubicBezTo>
                    <a:pt x="486" y="197"/>
                    <a:pt x="484" y="198"/>
                    <a:pt x="484" y="199"/>
                  </a:cubicBezTo>
                  <a:cubicBezTo>
                    <a:pt x="484" y="201"/>
                    <a:pt x="485" y="202"/>
                    <a:pt x="487" y="202"/>
                  </a:cubicBezTo>
                  <a:cubicBezTo>
                    <a:pt x="489" y="202"/>
                    <a:pt x="491" y="201"/>
                    <a:pt x="491" y="200"/>
                  </a:cubicBezTo>
                  <a:cubicBezTo>
                    <a:pt x="492" y="198"/>
                    <a:pt x="490" y="197"/>
                    <a:pt x="488" y="197"/>
                  </a:cubicBezTo>
                  <a:close/>
                  <a:moveTo>
                    <a:pt x="489" y="187"/>
                  </a:moveTo>
                  <a:cubicBezTo>
                    <a:pt x="487" y="187"/>
                    <a:pt x="485" y="188"/>
                    <a:pt x="485" y="190"/>
                  </a:cubicBezTo>
                  <a:cubicBezTo>
                    <a:pt x="485" y="191"/>
                    <a:pt x="487" y="192"/>
                    <a:pt x="489" y="192"/>
                  </a:cubicBezTo>
                  <a:cubicBezTo>
                    <a:pt x="491" y="193"/>
                    <a:pt x="492" y="191"/>
                    <a:pt x="492" y="190"/>
                  </a:cubicBezTo>
                  <a:cubicBezTo>
                    <a:pt x="492" y="188"/>
                    <a:pt x="491" y="187"/>
                    <a:pt x="489" y="187"/>
                  </a:cubicBezTo>
                  <a:close/>
                  <a:moveTo>
                    <a:pt x="489" y="177"/>
                  </a:moveTo>
                  <a:cubicBezTo>
                    <a:pt x="487" y="177"/>
                    <a:pt x="485" y="179"/>
                    <a:pt x="485" y="180"/>
                  </a:cubicBezTo>
                  <a:cubicBezTo>
                    <a:pt x="485" y="182"/>
                    <a:pt x="487" y="183"/>
                    <a:pt x="489" y="183"/>
                  </a:cubicBezTo>
                  <a:cubicBezTo>
                    <a:pt x="491" y="183"/>
                    <a:pt x="493" y="182"/>
                    <a:pt x="493" y="180"/>
                  </a:cubicBezTo>
                  <a:cubicBezTo>
                    <a:pt x="493" y="178"/>
                    <a:pt x="491" y="177"/>
                    <a:pt x="489" y="177"/>
                  </a:cubicBezTo>
                  <a:close/>
                  <a:moveTo>
                    <a:pt x="485" y="171"/>
                  </a:moveTo>
                  <a:cubicBezTo>
                    <a:pt x="485" y="172"/>
                    <a:pt x="487" y="173"/>
                    <a:pt x="489" y="173"/>
                  </a:cubicBezTo>
                  <a:cubicBezTo>
                    <a:pt x="491" y="173"/>
                    <a:pt x="492" y="172"/>
                    <a:pt x="492" y="170"/>
                  </a:cubicBezTo>
                  <a:cubicBezTo>
                    <a:pt x="492" y="169"/>
                    <a:pt x="490" y="168"/>
                    <a:pt x="488" y="168"/>
                  </a:cubicBezTo>
                  <a:cubicBezTo>
                    <a:pt x="486" y="168"/>
                    <a:pt x="485" y="169"/>
                    <a:pt x="485" y="171"/>
                  </a:cubicBezTo>
                  <a:close/>
                  <a:moveTo>
                    <a:pt x="484" y="161"/>
                  </a:moveTo>
                  <a:cubicBezTo>
                    <a:pt x="484" y="163"/>
                    <a:pt x="486" y="164"/>
                    <a:pt x="488" y="164"/>
                  </a:cubicBezTo>
                  <a:cubicBezTo>
                    <a:pt x="490" y="163"/>
                    <a:pt x="491" y="162"/>
                    <a:pt x="491" y="161"/>
                  </a:cubicBezTo>
                  <a:cubicBezTo>
                    <a:pt x="491" y="159"/>
                    <a:pt x="489" y="158"/>
                    <a:pt x="487" y="158"/>
                  </a:cubicBezTo>
                  <a:cubicBezTo>
                    <a:pt x="485" y="158"/>
                    <a:pt x="484" y="160"/>
                    <a:pt x="484" y="161"/>
                  </a:cubicBezTo>
                  <a:close/>
                  <a:moveTo>
                    <a:pt x="482" y="152"/>
                  </a:moveTo>
                  <a:cubicBezTo>
                    <a:pt x="482" y="153"/>
                    <a:pt x="484" y="154"/>
                    <a:pt x="486" y="154"/>
                  </a:cubicBezTo>
                  <a:cubicBezTo>
                    <a:pt x="488" y="154"/>
                    <a:pt x="490" y="152"/>
                    <a:pt x="489" y="151"/>
                  </a:cubicBezTo>
                  <a:cubicBezTo>
                    <a:pt x="489" y="149"/>
                    <a:pt x="487" y="148"/>
                    <a:pt x="485" y="149"/>
                  </a:cubicBezTo>
                  <a:cubicBezTo>
                    <a:pt x="483" y="149"/>
                    <a:pt x="482" y="150"/>
                    <a:pt x="482" y="152"/>
                  </a:cubicBezTo>
                  <a:close/>
                  <a:moveTo>
                    <a:pt x="480" y="143"/>
                  </a:moveTo>
                  <a:cubicBezTo>
                    <a:pt x="480" y="144"/>
                    <a:pt x="482" y="145"/>
                    <a:pt x="484" y="145"/>
                  </a:cubicBezTo>
                  <a:cubicBezTo>
                    <a:pt x="486" y="144"/>
                    <a:pt x="487" y="143"/>
                    <a:pt x="487" y="141"/>
                  </a:cubicBezTo>
                  <a:cubicBezTo>
                    <a:pt x="486" y="140"/>
                    <a:pt x="484" y="139"/>
                    <a:pt x="483" y="139"/>
                  </a:cubicBezTo>
                  <a:cubicBezTo>
                    <a:pt x="481" y="140"/>
                    <a:pt x="479" y="141"/>
                    <a:pt x="480" y="143"/>
                  </a:cubicBezTo>
                  <a:close/>
                  <a:moveTo>
                    <a:pt x="477" y="134"/>
                  </a:moveTo>
                  <a:cubicBezTo>
                    <a:pt x="477" y="135"/>
                    <a:pt x="479" y="136"/>
                    <a:pt x="481" y="135"/>
                  </a:cubicBezTo>
                  <a:cubicBezTo>
                    <a:pt x="483" y="135"/>
                    <a:pt x="484" y="133"/>
                    <a:pt x="484" y="132"/>
                  </a:cubicBezTo>
                  <a:cubicBezTo>
                    <a:pt x="483" y="130"/>
                    <a:pt x="481" y="130"/>
                    <a:pt x="479" y="130"/>
                  </a:cubicBezTo>
                  <a:cubicBezTo>
                    <a:pt x="477" y="131"/>
                    <a:pt x="476" y="132"/>
                    <a:pt x="477" y="134"/>
                  </a:cubicBezTo>
                  <a:close/>
                  <a:moveTo>
                    <a:pt x="473" y="125"/>
                  </a:moveTo>
                  <a:cubicBezTo>
                    <a:pt x="474" y="126"/>
                    <a:pt x="476" y="127"/>
                    <a:pt x="478" y="126"/>
                  </a:cubicBezTo>
                  <a:cubicBezTo>
                    <a:pt x="480" y="126"/>
                    <a:pt x="481" y="124"/>
                    <a:pt x="480" y="123"/>
                  </a:cubicBezTo>
                  <a:cubicBezTo>
                    <a:pt x="479" y="121"/>
                    <a:pt x="477" y="121"/>
                    <a:pt x="475" y="121"/>
                  </a:cubicBezTo>
                  <a:cubicBezTo>
                    <a:pt x="473" y="122"/>
                    <a:pt x="472" y="123"/>
                    <a:pt x="473" y="125"/>
                  </a:cubicBezTo>
                  <a:close/>
                  <a:moveTo>
                    <a:pt x="469" y="116"/>
                  </a:moveTo>
                  <a:cubicBezTo>
                    <a:pt x="470" y="117"/>
                    <a:pt x="472" y="118"/>
                    <a:pt x="474" y="117"/>
                  </a:cubicBezTo>
                  <a:cubicBezTo>
                    <a:pt x="475" y="117"/>
                    <a:pt x="476" y="115"/>
                    <a:pt x="476" y="114"/>
                  </a:cubicBezTo>
                  <a:cubicBezTo>
                    <a:pt x="475" y="112"/>
                    <a:pt x="473" y="112"/>
                    <a:pt x="471" y="112"/>
                  </a:cubicBezTo>
                  <a:cubicBezTo>
                    <a:pt x="469" y="113"/>
                    <a:pt x="468" y="114"/>
                    <a:pt x="469" y="116"/>
                  </a:cubicBezTo>
                  <a:close/>
                  <a:moveTo>
                    <a:pt x="464" y="107"/>
                  </a:moveTo>
                  <a:cubicBezTo>
                    <a:pt x="465" y="108"/>
                    <a:pt x="467" y="109"/>
                    <a:pt x="469" y="108"/>
                  </a:cubicBezTo>
                  <a:cubicBezTo>
                    <a:pt x="471" y="108"/>
                    <a:pt x="471" y="106"/>
                    <a:pt x="471" y="105"/>
                  </a:cubicBezTo>
                  <a:cubicBezTo>
                    <a:pt x="470" y="103"/>
                    <a:pt x="468" y="103"/>
                    <a:pt x="466" y="103"/>
                  </a:cubicBezTo>
                  <a:cubicBezTo>
                    <a:pt x="464" y="104"/>
                    <a:pt x="463" y="106"/>
                    <a:pt x="464" y="107"/>
                  </a:cubicBezTo>
                  <a:close/>
                  <a:moveTo>
                    <a:pt x="459" y="99"/>
                  </a:moveTo>
                  <a:cubicBezTo>
                    <a:pt x="459" y="100"/>
                    <a:pt x="462" y="100"/>
                    <a:pt x="463" y="100"/>
                  </a:cubicBezTo>
                  <a:cubicBezTo>
                    <a:pt x="465" y="99"/>
                    <a:pt x="466" y="97"/>
                    <a:pt x="465" y="96"/>
                  </a:cubicBezTo>
                  <a:cubicBezTo>
                    <a:pt x="464" y="95"/>
                    <a:pt x="462" y="94"/>
                    <a:pt x="460" y="95"/>
                  </a:cubicBezTo>
                  <a:cubicBezTo>
                    <a:pt x="458" y="96"/>
                    <a:pt x="458" y="97"/>
                    <a:pt x="459" y="99"/>
                  </a:cubicBezTo>
                  <a:close/>
                  <a:moveTo>
                    <a:pt x="452" y="91"/>
                  </a:moveTo>
                  <a:cubicBezTo>
                    <a:pt x="453" y="92"/>
                    <a:pt x="456" y="92"/>
                    <a:pt x="457" y="91"/>
                  </a:cubicBezTo>
                  <a:cubicBezTo>
                    <a:pt x="459" y="91"/>
                    <a:pt x="460" y="89"/>
                    <a:pt x="459" y="88"/>
                  </a:cubicBezTo>
                  <a:cubicBezTo>
                    <a:pt x="458" y="86"/>
                    <a:pt x="455" y="86"/>
                    <a:pt x="454" y="87"/>
                  </a:cubicBezTo>
                  <a:cubicBezTo>
                    <a:pt x="452" y="88"/>
                    <a:pt x="451" y="89"/>
                    <a:pt x="452" y="91"/>
                  </a:cubicBezTo>
                  <a:close/>
                  <a:moveTo>
                    <a:pt x="451" y="83"/>
                  </a:moveTo>
                  <a:cubicBezTo>
                    <a:pt x="453" y="82"/>
                    <a:pt x="453" y="81"/>
                    <a:pt x="452" y="79"/>
                  </a:cubicBezTo>
                  <a:cubicBezTo>
                    <a:pt x="451" y="78"/>
                    <a:pt x="449" y="78"/>
                    <a:pt x="447" y="79"/>
                  </a:cubicBezTo>
                  <a:cubicBezTo>
                    <a:pt x="445" y="80"/>
                    <a:pt x="445" y="81"/>
                    <a:pt x="446" y="83"/>
                  </a:cubicBezTo>
                  <a:cubicBezTo>
                    <a:pt x="447" y="84"/>
                    <a:pt x="449" y="84"/>
                    <a:pt x="451" y="83"/>
                  </a:cubicBezTo>
                  <a:close/>
                  <a:moveTo>
                    <a:pt x="444" y="75"/>
                  </a:moveTo>
                  <a:cubicBezTo>
                    <a:pt x="445" y="75"/>
                    <a:pt x="446" y="73"/>
                    <a:pt x="445" y="72"/>
                  </a:cubicBezTo>
                  <a:cubicBezTo>
                    <a:pt x="443" y="70"/>
                    <a:pt x="441" y="70"/>
                    <a:pt x="439" y="71"/>
                  </a:cubicBezTo>
                  <a:cubicBezTo>
                    <a:pt x="438" y="72"/>
                    <a:pt x="437" y="74"/>
                    <a:pt x="439" y="75"/>
                  </a:cubicBezTo>
                  <a:cubicBezTo>
                    <a:pt x="440" y="76"/>
                    <a:pt x="442" y="76"/>
                    <a:pt x="444" y="75"/>
                  </a:cubicBezTo>
                  <a:close/>
                  <a:moveTo>
                    <a:pt x="436" y="68"/>
                  </a:moveTo>
                  <a:cubicBezTo>
                    <a:pt x="438" y="67"/>
                    <a:pt x="438" y="65"/>
                    <a:pt x="437" y="64"/>
                  </a:cubicBezTo>
                  <a:cubicBezTo>
                    <a:pt x="435" y="63"/>
                    <a:pt x="433" y="63"/>
                    <a:pt x="431" y="64"/>
                  </a:cubicBezTo>
                  <a:cubicBezTo>
                    <a:pt x="430" y="65"/>
                    <a:pt x="430" y="67"/>
                    <a:pt x="431" y="68"/>
                  </a:cubicBezTo>
                  <a:cubicBezTo>
                    <a:pt x="432" y="69"/>
                    <a:pt x="435" y="69"/>
                    <a:pt x="436" y="68"/>
                  </a:cubicBezTo>
                  <a:close/>
                  <a:moveTo>
                    <a:pt x="428" y="61"/>
                  </a:moveTo>
                  <a:cubicBezTo>
                    <a:pt x="429" y="60"/>
                    <a:pt x="429" y="58"/>
                    <a:pt x="428" y="57"/>
                  </a:cubicBezTo>
                  <a:cubicBezTo>
                    <a:pt x="427" y="56"/>
                    <a:pt x="425" y="56"/>
                    <a:pt x="423" y="57"/>
                  </a:cubicBezTo>
                  <a:cubicBezTo>
                    <a:pt x="422" y="58"/>
                    <a:pt x="421" y="60"/>
                    <a:pt x="423" y="61"/>
                  </a:cubicBezTo>
                  <a:cubicBezTo>
                    <a:pt x="424" y="62"/>
                    <a:pt x="426" y="62"/>
                    <a:pt x="428" y="61"/>
                  </a:cubicBezTo>
                  <a:close/>
                  <a:moveTo>
                    <a:pt x="419" y="54"/>
                  </a:moveTo>
                  <a:cubicBezTo>
                    <a:pt x="421" y="53"/>
                    <a:pt x="421" y="51"/>
                    <a:pt x="419" y="50"/>
                  </a:cubicBezTo>
                  <a:cubicBezTo>
                    <a:pt x="418" y="49"/>
                    <a:pt x="415" y="49"/>
                    <a:pt x="414" y="50"/>
                  </a:cubicBezTo>
                  <a:cubicBezTo>
                    <a:pt x="413" y="51"/>
                    <a:pt x="413" y="53"/>
                    <a:pt x="414" y="54"/>
                  </a:cubicBezTo>
                  <a:cubicBezTo>
                    <a:pt x="416" y="55"/>
                    <a:pt x="418" y="55"/>
                    <a:pt x="419" y="54"/>
                  </a:cubicBezTo>
                  <a:close/>
                  <a:moveTo>
                    <a:pt x="405" y="48"/>
                  </a:moveTo>
                  <a:cubicBezTo>
                    <a:pt x="406" y="49"/>
                    <a:pt x="409" y="49"/>
                    <a:pt x="410" y="47"/>
                  </a:cubicBezTo>
                  <a:cubicBezTo>
                    <a:pt x="411" y="46"/>
                    <a:pt x="411" y="45"/>
                    <a:pt x="410" y="44"/>
                  </a:cubicBezTo>
                  <a:cubicBezTo>
                    <a:pt x="408" y="43"/>
                    <a:pt x="406" y="43"/>
                    <a:pt x="405" y="44"/>
                  </a:cubicBezTo>
                  <a:cubicBezTo>
                    <a:pt x="403" y="45"/>
                    <a:pt x="403" y="47"/>
                    <a:pt x="405" y="48"/>
                  </a:cubicBezTo>
                  <a:close/>
                  <a:moveTo>
                    <a:pt x="395" y="42"/>
                  </a:moveTo>
                  <a:cubicBezTo>
                    <a:pt x="397" y="43"/>
                    <a:pt x="399" y="43"/>
                    <a:pt x="400" y="41"/>
                  </a:cubicBezTo>
                  <a:cubicBezTo>
                    <a:pt x="402" y="40"/>
                    <a:pt x="401" y="38"/>
                    <a:pt x="400" y="37"/>
                  </a:cubicBezTo>
                  <a:cubicBezTo>
                    <a:pt x="398" y="37"/>
                    <a:pt x="396" y="37"/>
                    <a:pt x="395" y="38"/>
                  </a:cubicBezTo>
                  <a:cubicBezTo>
                    <a:pt x="394" y="39"/>
                    <a:pt x="394" y="41"/>
                    <a:pt x="39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Freeform 68"/>
            <p:cNvSpPr>
              <a:spLocks noChangeArrowheads="1"/>
            </p:cNvSpPr>
            <p:nvPr/>
          </p:nvSpPr>
          <p:spPr bwMode="auto">
            <a:xfrm>
              <a:off x="1423" y="323"/>
              <a:ext cx="289" cy="109"/>
            </a:xfrm>
            <a:custGeom>
              <a:avLst/>
              <a:gdLst>
                <a:gd name="T0" fmla="*/ 205 w 205"/>
                <a:gd name="T1" fmla="*/ 77 h 77"/>
                <a:gd name="T2" fmla="*/ 51 w 205"/>
                <a:gd name="T3" fmla="*/ 43 h 77"/>
                <a:gd name="T4" fmla="*/ 0 w 205"/>
                <a:gd name="T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5" h="77">
                  <a:moveTo>
                    <a:pt x="205" y="77"/>
                  </a:moveTo>
                  <a:cubicBezTo>
                    <a:pt x="143" y="74"/>
                    <a:pt x="89" y="62"/>
                    <a:pt x="51" y="43"/>
                  </a:cubicBezTo>
                  <a:cubicBezTo>
                    <a:pt x="26" y="31"/>
                    <a:pt x="8" y="16"/>
                    <a:pt x="0" y="0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69"/>
            <p:cNvSpPr>
              <a:spLocks noChangeArrowheads="1"/>
            </p:cNvSpPr>
            <p:nvPr/>
          </p:nvSpPr>
          <p:spPr bwMode="auto">
            <a:xfrm>
              <a:off x="1456" y="316"/>
              <a:ext cx="250" cy="71"/>
            </a:xfrm>
            <a:custGeom>
              <a:avLst/>
              <a:gdLst>
                <a:gd name="T0" fmla="*/ 178 w 178"/>
                <a:gd name="T1" fmla="*/ 50 h 50"/>
                <a:gd name="T2" fmla="*/ 28 w 178"/>
                <a:gd name="T3" fmla="*/ 17 h 50"/>
                <a:gd name="T4" fmla="*/ 0 w 178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50">
                  <a:moveTo>
                    <a:pt x="178" y="50"/>
                  </a:moveTo>
                  <a:cubicBezTo>
                    <a:pt x="117" y="48"/>
                    <a:pt x="65" y="35"/>
                    <a:pt x="28" y="17"/>
                  </a:cubicBezTo>
                  <a:cubicBezTo>
                    <a:pt x="17" y="12"/>
                    <a:pt x="8" y="6"/>
                    <a:pt x="0" y="0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Freeform 70"/>
            <p:cNvSpPr>
              <a:spLocks noChangeArrowheads="1"/>
            </p:cNvSpPr>
            <p:nvPr/>
          </p:nvSpPr>
          <p:spPr bwMode="auto">
            <a:xfrm>
              <a:off x="1744" y="97"/>
              <a:ext cx="145" cy="11"/>
            </a:xfrm>
            <a:custGeom>
              <a:avLst/>
              <a:gdLst>
                <a:gd name="T0" fmla="*/ 0 w 103"/>
                <a:gd name="T1" fmla="*/ 0 h 8"/>
                <a:gd name="T2" fmla="*/ 25 w 103"/>
                <a:gd name="T3" fmla="*/ 0 h 8"/>
                <a:gd name="T4" fmla="*/ 25 w 103"/>
                <a:gd name="T5" fmla="*/ 0 h 8"/>
                <a:gd name="T6" fmla="*/ 103 w 10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8">
                  <a:moveTo>
                    <a:pt x="0" y="0"/>
                  </a:moveTo>
                  <a:cubicBezTo>
                    <a:pt x="8" y="0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2" y="1"/>
                    <a:pt x="80" y="3"/>
                    <a:pt x="103" y="8"/>
                  </a:cubicBezTo>
                </a:path>
              </a:pathLst>
            </a:custGeom>
            <a:solidFill>
              <a:srgbClr val="F9B800"/>
            </a:solidFill>
            <a:ln w="1746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Freeform 71"/>
            <p:cNvSpPr>
              <a:spLocks noChangeArrowheads="1"/>
            </p:cNvSpPr>
            <p:nvPr/>
          </p:nvSpPr>
          <p:spPr bwMode="auto">
            <a:xfrm>
              <a:off x="1122" y="0"/>
              <a:ext cx="486" cy="215"/>
            </a:xfrm>
            <a:custGeom>
              <a:avLst/>
              <a:gdLst>
                <a:gd name="T0" fmla="*/ 1 w 345"/>
                <a:gd name="T1" fmla="*/ 153 h 153"/>
                <a:gd name="T2" fmla="*/ 1 w 345"/>
                <a:gd name="T3" fmla="*/ 138 h 153"/>
                <a:gd name="T4" fmla="*/ 78 w 345"/>
                <a:gd name="T5" fmla="*/ 59 h 153"/>
                <a:gd name="T6" fmla="*/ 238 w 345"/>
                <a:gd name="T7" fmla="*/ 7 h 153"/>
                <a:gd name="T8" fmla="*/ 238 w 345"/>
                <a:gd name="T9" fmla="*/ 7 h 153"/>
                <a:gd name="T10" fmla="*/ 345 w 345"/>
                <a:gd name="T11" fmla="*/ 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153">
                  <a:moveTo>
                    <a:pt x="1" y="153"/>
                  </a:moveTo>
                  <a:cubicBezTo>
                    <a:pt x="0" y="148"/>
                    <a:pt x="0" y="143"/>
                    <a:pt x="1" y="138"/>
                  </a:cubicBezTo>
                  <a:cubicBezTo>
                    <a:pt x="6" y="111"/>
                    <a:pt x="35" y="83"/>
                    <a:pt x="78" y="59"/>
                  </a:cubicBezTo>
                  <a:cubicBezTo>
                    <a:pt x="121" y="36"/>
                    <a:pt x="178" y="16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78" y="1"/>
                    <a:pt x="314" y="0"/>
                    <a:pt x="345" y="3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Freeform 72"/>
            <p:cNvSpPr>
              <a:spLocks noChangeArrowheads="1"/>
            </p:cNvSpPr>
            <p:nvPr/>
          </p:nvSpPr>
          <p:spPr bwMode="auto">
            <a:xfrm>
              <a:off x="1124" y="74"/>
              <a:ext cx="617" cy="220"/>
            </a:xfrm>
            <a:custGeom>
              <a:avLst/>
              <a:gdLst>
                <a:gd name="T0" fmla="*/ 438 w 439"/>
                <a:gd name="T1" fmla="*/ 0 h 156"/>
                <a:gd name="T2" fmla="*/ 438 w 439"/>
                <a:gd name="T3" fmla="*/ 16 h 156"/>
                <a:gd name="T4" fmla="*/ 361 w 439"/>
                <a:gd name="T5" fmla="*/ 94 h 156"/>
                <a:gd name="T6" fmla="*/ 201 w 439"/>
                <a:gd name="T7" fmla="*/ 147 h 156"/>
                <a:gd name="T8" fmla="*/ 52 w 439"/>
                <a:gd name="T9" fmla="*/ 143 h 156"/>
                <a:gd name="T10" fmla="*/ 0 w 439"/>
                <a:gd name="T11" fmla="*/ 10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156">
                  <a:moveTo>
                    <a:pt x="438" y="0"/>
                  </a:moveTo>
                  <a:cubicBezTo>
                    <a:pt x="439" y="5"/>
                    <a:pt x="439" y="10"/>
                    <a:pt x="438" y="16"/>
                  </a:cubicBezTo>
                  <a:cubicBezTo>
                    <a:pt x="433" y="43"/>
                    <a:pt x="404" y="71"/>
                    <a:pt x="361" y="94"/>
                  </a:cubicBezTo>
                  <a:cubicBezTo>
                    <a:pt x="318" y="118"/>
                    <a:pt x="261" y="137"/>
                    <a:pt x="201" y="147"/>
                  </a:cubicBezTo>
                  <a:cubicBezTo>
                    <a:pt x="141" y="156"/>
                    <a:pt x="88" y="154"/>
                    <a:pt x="52" y="143"/>
                  </a:cubicBezTo>
                  <a:cubicBezTo>
                    <a:pt x="23" y="134"/>
                    <a:pt x="4" y="119"/>
                    <a:pt x="0" y="100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73"/>
            <p:cNvSpPr>
              <a:spLocks noChangeArrowheads="1"/>
            </p:cNvSpPr>
            <p:nvPr/>
          </p:nvSpPr>
          <p:spPr bwMode="auto">
            <a:xfrm>
              <a:off x="1124" y="215"/>
              <a:ext cx="167" cy="117"/>
            </a:xfrm>
            <a:custGeom>
              <a:avLst/>
              <a:gdLst>
                <a:gd name="T0" fmla="*/ 119 w 119"/>
                <a:gd name="T1" fmla="*/ 83 h 83"/>
                <a:gd name="T2" fmla="*/ 59 w 119"/>
                <a:gd name="T3" fmla="*/ 73 h 83"/>
                <a:gd name="T4" fmla="*/ 8 w 119"/>
                <a:gd name="T5" fmla="*/ 32 h 83"/>
                <a:gd name="T6" fmla="*/ 0 w 11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83">
                  <a:moveTo>
                    <a:pt x="119" y="83"/>
                  </a:moveTo>
                  <a:cubicBezTo>
                    <a:pt x="96" y="82"/>
                    <a:pt x="75" y="79"/>
                    <a:pt x="59" y="73"/>
                  </a:cubicBezTo>
                  <a:cubicBezTo>
                    <a:pt x="30" y="65"/>
                    <a:pt x="12" y="50"/>
                    <a:pt x="8" y="32"/>
                  </a:cubicBezTo>
                  <a:cubicBezTo>
                    <a:pt x="5" y="22"/>
                    <a:pt x="3" y="10"/>
                    <a:pt x="0" y="0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Freeform 74"/>
            <p:cNvSpPr>
              <a:spLocks noChangeArrowheads="1"/>
            </p:cNvSpPr>
            <p:nvPr/>
          </p:nvSpPr>
          <p:spPr bwMode="auto">
            <a:xfrm>
              <a:off x="1291" y="97"/>
              <a:ext cx="460" cy="236"/>
            </a:xfrm>
            <a:custGeom>
              <a:avLst/>
              <a:gdLst>
                <a:gd name="T0" fmla="*/ 322 w 327"/>
                <a:gd name="T1" fmla="*/ 0 h 168"/>
                <a:gd name="T2" fmla="*/ 326 w 327"/>
                <a:gd name="T3" fmla="*/ 15 h 168"/>
                <a:gd name="T4" fmla="*/ 326 w 327"/>
                <a:gd name="T5" fmla="*/ 31 h 168"/>
                <a:gd name="T6" fmla="*/ 249 w 327"/>
                <a:gd name="T7" fmla="*/ 109 h 168"/>
                <a:gd name="T8" fmla="*/ 89 w 327"/>
                <a:gd name="T9" fmla="*/ 162 h 168"/>
                <a:gd name="T10" fmla="*/ 0 w 327"/>
                <a:gd name="T11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168">
                  <a:moveTo>
                    <a:pt x="322" y="0"/>
                  </a:moveTo>
                  <a:cubicBezTo>
                    <a:pt x="324" y="5"/>
                    <a:pt x="325" y="10"/>
                    <a:pt x="326" y="15"/>
                  </a:cubicBezTo>
                  <a:cubicBezTo>
                    <a:pt x="327" y="20"/>
                    <a:pt x="327" y="25"/>
                    <a:pt x="326" y="31"/>
                  </a:cubicBezTo>
                  <a:cubicBezTo>
                    <a:pt x="321" y="58"/>
                    <a:pt x="292" y="86"/>
                    <a:pt x="249" y="109"/>
                  </a:cubicBezTo>
                  <a:cubicBezTo>
                    <a:pt x="206" y="133"/>
                    <a:pt x="150" y="152"/>
                    <a:pt x="89" y="162"/>
                  </a:cubicBezTo>
                  <a:cubicBezTo>
                    <a:pt x="57" y="167"/>
                    <a:pt x="26" y="168"/>
                    <a:pt x="0" y="167"/>
                  </a:cubicBezTo>
                </a:path>
              </a:pathLst>
            </a:custGeom>
            <a:noFill/>
            <a:ln w="174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19" name="Group 76"/>
            <p:cNvGrpSpPr>
              <a:grpSpLocks/>
            </p:cNvGrpSpPr>
            <p:nvPr/>
          </p:nvGrpSpPr>
          <p:grpSpPr bwMode="auto">
            <a:xfrm>
              <a:off x="1608" y="4"/>
              <a:ext cx="136" cy="93"/>
              <a:chOff x="0" y="0"/>
              <a:chExt cx="136" cy="93"/>
            </a:xfrm>
          </p:grpSpPr>
          <p:sp>
            <p:nvSpPr>
              <p:cNvPr id="6220" name="Freeform 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" cy="70"/>
              </a:xfrm>
              <a:custGeom>
                <a:avLst/>
                <a:gdLst>
                  <a:gd name="T0" fmla="*/ 0 w 94"/>
                  <a:gd name="T1" fmla="*/ 0 h 50"/>
                  <a:gd name="T2" fmla="*/ 43 w 94"/>
                  <a:gd name="T3" fmla="*/ 8 h 50"/>
                  <a:gd name="T4" fmla="*/ 94 w 94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50">
                    <a:moveTo>
                      <a:pt x="0" y="0"/>
                    </a:moveTo>
                    <a:cubicBezTo>
                      <a:pt x="16" y="1"/>
                      <a:pt x="30" y="4"/>
                      <a:pt x="43" y="8"/>
                    </a:cubicBezTo>
                    <a:cubicBezTo>
                      <a:pt x="71" y="17"/>
                      <a:pt x="89" y="31"/>
                      <a:pt x="94" y="50"/>
                    </a:cubicBezTo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1" name="Freeform 77"/>
              <p:cNvSpPr>
                <a:spLocks noChangeArrowheads="1"/>
              </p:cNvSpPr>
              <p:nvPr/>
            </p:nvSpPr>
            <p:spPr bwMode="auto">
              <a:xfrm>
                <a:off x="131" y="67"/>
                <a:ext cx="5" cy="26"/>
              </a:xfrm>
              <a:custGeom>
                <a:avLst/>
                <a:gdLst>
                  <a:gd name="T0" fmla="*/ 1 w 5"/>
                  <a:gd name="T1" fmla="*/ 7 h 26"/>
                  <a:gd name="T2" fmla="*/ 1 w 5"/>
                  <a:gd name="T3" fmla="*/ 3 h 26"/>
                  <a:gd name="T4" fmla="*/ 5 w 5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6">
                    <a:moveTo>
                      <a:pt x="1" y="7"/>
                    </a:moveTo>
                    <a:cubicBezTo>
                      <a:pt x="1" y="6"/>
                      <a:pt x="0" y="0"/>
                      <a:pt x="1" y="3"/>
                    </a:cubicBezTo>
                    <a:cubicBezTo>
                      <a:pt x="2" y="10"/>
                      <a:pt x="4" y="19"/>
                      <a:pt x="5" y="26"/>
                    </a:cubicBezTo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22" name="Freeform 78"/>
            <p:cNvSpPr>
              <a:spLocks noChangeArrowheads="1"/>
            </p:cNvSpPr>
            <p:nvPr/>
          </p:nvSpPr>
          <p:spPr bwMode="auto">
            <a:xfrm>
              <a:off x="1765" y="112"/>
              <a:ext cx="606" cy="462"/>
            </a:xfrm>
            <a:custGeom>
              <a:avLst/>
              <a:gdLst>
                <a:gd name="T0" fmla="*/ 370 w 431"/>
                <a:gd name="T1" fmla="*/ 244 h 328"/>
                <a:gd name="T2" fmla="*/ 105 w 431"/>
                <a:gd name="T3" fmla="*/ 283 h 328"/>
                <a:gd name="T4" fmla="*/ 61 w 431"/>
                <a:gd name="T5" fmla="*/ 83 h 328"/>
                <a:gd name="T6" fmla="*/ 326 w 431"/>
                <a:gd name="T7" fmla="*/ 44 h 328"/>
                <a:gd name="T8" fmla="*/ 370 w 431"/>
                <a:gd name="T9" fmla="*/ 24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28">
                  <a:moveTo>
                    <a:pt x="370" y="244"/>
                  </a:moveTo>
                  <a:cubicBezTo>
                    <a:pt x="309" y="310"/>
                    <a:pt x="190" y="328"/>
                    <a:pt x="105" y="283"/>
                  </a:cubicBezTo>
                  <a:cubicBezTo>
                    <a:pt x="19" y="239"/>
                    <a:pt x="0" y="149"/>
                    <a:pt x="61" y="83"/>
                  </a:cubicBezTo>
                  <a:cubicBezTo>
                    <a:pt x="122" y="17"/>
                    <a:pt x="241" y="0"/>
                    <a:pt x="326" y="44"/>
                  </a:cubicBezTo>
                  <a:cubicBezTo>
                    <a:pt x="411" y="89"/>
                    <a:pt x="431" y="178"/>
                    <a:pt x="370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79"/>
            <p:cNvSpPr>
              <a:spLocks noChangeArrowheads="1"/>
            </p:cNvSpPr>
            <p:nvPr/>
          </p:nvSpPr>
          <p:spPr bwMode="auto">
            <a:xfrm>
              <a:off x="1196" y="28"/>
              <a:ext cx="471" cy="229"/>
            </a:xfrm>
            <a:custGeom>
              <a:avLst/>
              <a:gdLst>
                <a:gd name="T0" fmla="*/ 327 w 335"/>
                <a:gd name="T1" fmla="*/ 44 h 163"/>
                <a:gd name="T2" fmla="*/ 182 w 335"/>
                <a:gd name="T3" fmla="*/ 143 h 163"/>
                <a:gd name="T4" fmla="*/ 8 w 335"/>
                <a:gd name="T5" fmla="*/ 119 h 163"/>
                <a:gd name="T6" fmla="*/ 153 w 335"/>
                <a:gd name="T7" fmla="*/ 21 h 163"/>
                <a:gd name="T8" fmla="*/ 327 w 335"/>
                <a:gd name="T9" fmla="*/ 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63">
                  <a:moveTo>
                    <a:pt x="327" y="44"/>
                  </a:moveTo>
                  <a:cubicBezTo>
                    <a:pt x="335" y="78"/>
                    <a:pt x="270" y="122"/>
                    <a:pt x="182" y="143"/>
                  </a:cubicBezTo>
                  <a:cubicBezTo>
                    <a:pt x="93" y="163"/>
                    <a:pt x="15" y="153"/>
                    <a:pt x="8" y="119"/>
                  </a:cubicBezTo>
                  <a:cubicBezTo>
                    <a:pt x="0" y="86"/>
                    <a:pt x="65" y="42"/>
                    <a:pt x="153" y="21"/>
                  </a:cubicBezTo>
                  <a:cubicBezTo>
                    <a:pt x="241" y="0"/>
                    <a:pt x="319" y="10"/>
                    <a:pt x="327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24" name="Group 81"/>
          <p:cNvGrpSpPr>
            <a:grpSpLocks/>
          </p:cNvGrpSpPr>
          <p:nvPr/>
        </p:nvGrpSpPr>
        <p:grpSpPr bwMode="auto">
          <a:xfrm>
            <a:off x="5254625" y="4533900"/>
            <a:ext cx="2290763" cy="1931988"/>
            <a:chOff x="0" y="0"/>
            <a:chExt cx="1443" cy="1217"/>
          </a:xfrm>
        </p:grpSpPr>
        <p:sp>
          <p:nvSpPr>
            <p:cNvPr id="6225" name="Rectangle 81"/>
            <p:cNvSpPr>
              <a:spLocks noChangeArrowheads="1"/>
            </p:cNvSpPr>
            <p:nvPr/>
          </p:nvSpPr>
          <p:spPr bwMode="auto">
            <a:xfrm>
              <a:off x="60" y="184"/>
              <a:ext cx="1321" cy="991"/>
            </a:xfrm>
            <a:prstGeom prst="rect">
              <a:avLst/>
            </a:prstGeom>
            <a:noFill/>
            <a:ln w="1746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26" name="Group 83"/>
            <p:cNvGrpSpPr>
              <a:grpSpLocks/>
            </p:cNvGrpSpPr>
            <p:nvPr/>
          </p:nvGrpSpPr>
          <p:grpSpPr bwMode="auto">
            <a:xfrm>
              <a:off x="0" y="0"/>
              <a:ext cx="1443" cy="1217"/>
              <a:chOff x="0" y="0"/>
              <a:chExt cx="1443" cy="1217"/>
            </a:xfrm>
          </p:grpSpPr>
          <p:sp>
            <p:nvSpPr>
              <p:cNvPr id="6227" name="Freeform 83"/>
              <p:cNvSpPr>
                <a:spLocks noChangeArrowheads="1"/>
              </p:cNvSpPr>
              <p:nvPr/>
            </p:nvSpPr>
            <p:spPr bwMode="auto">
              <a:xfrm>
                <a:off x="0" y="1"/>
                <a:ext cx="1443" cy="1216"/>
              </a:xfrm>
              <a:custGeom>
                <a:avLst/>
                <a:gdLst>
                  <a:gd name="T0" fmla="*/ 1026 w 1026"/>
                  <a:gd name="T1" fmla="*/ 840 h 864"/>
                  <a:gd name="T2" fmla="*/ 1024 w 1026"/>
                  <a:gd name="T3" fmla="*/ 115 h 864"/>
                  <a:gd name="T4" fmla="*/ 1022 w 1026"/>
                  <a:gd name="T5" fmla="*/ 106 h 864"/>
                  <a:gd name="T6" fmla="*/ 1018 w 1026"/>
                  <a:gd name="T7" fmla="*/ 100 h 864"/>
                  <a:gd name="T8" fmla="*/ 1018 w 1026"/>
                  <a:gd name="T9" fmla="*/ 100 h 864"/>
                  <a:gd name="T10" fmla="*/ 936 w 1026"/>
                  <a:gd name="T11" fmla="*/ 7 h 864"/>
                  <a:gd name="T12" fmla="*/ 933 w 1026"/>
                  <a:gd name="T13" fmla="*/ 4 h 864"/>
                  <a:gd name="T14" fmla="*/ 929 w 1026"/>
                  <a:gd name="T15" fmla="*/ 2 h 864"/>
                  <a:gd name="T16" fmla="*/ 926 w 1026"/>
                  <a:gd name="T17" fmla="*/ 1 h 864"/>
                  <a:gd name="T18" fmla="*/ 921 w 1026"/>
                  <a:gd name="T19" fmla="*/ 0 h 864"/>
                  <a:gd name="T20" fmla="*/ 102 w 1026"/>
                  <a:gd name="T21" fmla="*/ 1 h 864"/>
                  <a:gd name="T22" fmla="*/ 98 w 1026"/>
                  <a:gd name="T23" fmla="*/ 2 h 864"/>
                  <a:gd name="T24" fmla="*/ 94 w 1026"/>
                  <a:gd name="T25" fmla="*/ 3 h 864"/>
                  <a:gd name="T26" fmla="*/ 90 w 1026"/>
                  <a:gd name="T27" fmla="*/ 5 h 864"/>
                  <a:gd name="T28" fmla="*/ 88 w 1026"/>
                  <a:gd name="T29" fmla="*/ 8 h 864"/>
                  <a:gd name="T30" fmla="*/ 5 w 1026"/>
                  <a:gd name="T31" fmla="*/ 102 h 864"/>
                  <a:gd name="T32" fmla="*/ 2 w 1026"/>
                  <a:gd name="T33" fmla="*/ 108 h 864"/>
                  <a:gd name="T34" fmla="*/ 0 w 1026"/>
                  <a:gd name="T35" fmla="*/ 117 h 864"/>
                  <a:gd name="T36" fmla="*/ 0 w 1026"/>
                  <a:gd name="T37" fmla="*/ 842 h 864"/>
                  <a:gd name="T38" fmla="*/ 2 w 1026"/>
                  <a:gd name="T39" fmla="*/ 850 h 864"/>
                  <a:gd name="T40" fmla="*/ 7 w 1026"/>
                  <a:gd name="T41" fmla="*/ 858 h 864"/>
                  <a:gd name="T42" fmla="*/ 14 w 1026"/>
                  <a:gd name="T43" fmla="*/ 863 h 864"/>
                  <a:gd name="T44" fmla="*/ 23 w 1026"/>
                  <a:gd name="T45" fmla="*/ 864 h 864"/>
                  <a:gd name="T46" fmla="*/ 1003 w 1026"/>
                  <a:gd name="T47" fmla="*/ 863 h 864"/>
                  <a:gd name="T48" fmla="*/ 1012 w 1026"/>
                  <a:gd name="T49" fmla="*/ 861 h 864"/>
                  <a:gd name="T50" fmla="*/ 1019 w 1026"/>
                  <a:gd name="T51" fmla="*/ 856 h 864"/>
                  <a:gd name="T52" fmla="*/ 1024 w 1026"/>
                  <a:gd name="T53" fmla="*/ 849 h 864"/>
                  <a:gd name="T54" fmla="*/ 1026 w 1026"/>
                  <a:gd name="T55" fmla="*/ 84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26" h="864">
                    <a:moveTo>
                      <a:pt x="1026" y="840"/>
                    </a:moveTo>
                    <a:cubicBezTo>
                      <a:pt x="1024" y="115"/>
                      <a:pt x="1024" y="115"/>
                      <a:pt x="1024" y="115"/>
                    </a:cubicBezTo>
                    <a:cubicBezTo>
                      <a:pt x="1024" y="112"/>
                      <a:pt x="1023" y="109"/>
                      <a:pt x="1022" y="106"/>
                    </a:cubicBezTo>
                    <a:cubicBezTo>
                      <a:pt x="1021" y="104"/>
                      <a:pt x="1020" y="102"/>
                      <a:pt x="1018" y="100"/>
                    </a:cubicBezTo>
                    <a:cubicBezTo>
                      <a:pt x="1018" y="100"/>
                      <a:pt x="1018" y="100"/>
                      <a:pt x="1018" y="100"/>
                    </a:cubicBezTo>
                    <a:cubicBezTo>
                      <a:pt x="991" y="69"/>
                      <a:pt x="963" y="38"/>
                      <a:pt x="936" y="7"/>
                    </a:cubicBezTo>
                    <a:cubicBezTo>
                      <a:pt x="935" y="6"/>
                      <a:pt x="934" y="5"/>
                      <a:pt x="933" y="4"/>
                    </a:cubicBezTo>
                    <a:cubicBezTo>
                      <a:pt x="932" y="3"/>
                      <a:pt x="931" y="2"/>
                      <a:pt x="929" y="2"/>
                    </a:cubicBezTo>
                    <a:cubicBezTo>
                      <a:pt x="928" y="1"/>
                      <a:pt x="927" y="1"/>
                      <a:pt x="926" y="1"/>
                    </a:cubicBezTo>
                    <a:cubicBezTo>
                      <a:pt x="924" y="0"/>
                      <a:pt x="923" y="0"/>
                      <a:pt x="921" y="0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0" y="1"/>
                      <a:pt x="99" y="2"/>
                      <a:pt x="98" y="2"/>
                    </a:cubicBezTo>
                    <a:cubicBezTo>
                      <a:pt x="96" y="2"/>
                      <a:pt x="95" y="3"/>
                      <a:pt x="94" y="3"/>
                    </a:cubicBezTo>
                    <a:cubicBezTo>
                      <a:pt x="93" y="4"/>
                      <a:pt x="91" y="5"/>
                      <a:pt x="90" y="5"/>
                    </a:cubicBezTo>
                    <a:cubicBezTo>
                      <a:pt x="89" y="6"/>
                      <a:pt x="88" y="7"/>
                      <a:pt x="88" y="8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6" y="102"/>
                      <a:pt x="3" y="106"/>
                      <a:pt x="2" y="108"/>
                    </a:cubicBezTo>
                    <a:cubicBezTo>
                      <a:pt x="0" y="111"/>
                      <a:pt x="0" y="114"/>
                      <a:pt x="0" y="117"/>
                    </a:cubicBezTo>
                    <a:cubicBezTo>
                      <a:pt x="0" y="842"/>
                      <a:pt x="0" y="842"/>
                      <a:pt x="0" y="842"/>
                    </a:cubicBezTo>
                    <a:cubicBezTo>
                      <a:pt x="0" y="845"/>
                      <a:pt x="1" y="848"/>
                      <a:pt x="2" y="850"/>
                    </a:cubicBezTo>
                    <a:cubicBezTo>
                      <a:pt x="3" y="853"/>
                      <a:pt x="5" y="856"/>
                      <a:pt x="7" y="858"/>
                    </a:cubicBezTo>
                    <a:cubicBezTo>
                      <a:pt x="9" y="860"/>
                      <a:pt x="11" y="861"/>
                      <a:pt x="14" y="863"/>
                    </a:cubicBezTo>
                    <a:cubicBezTo>
                      <a:pt x="17" y="864"/>
                      <a:pt x="20" y="864"/>
                      <a:pt x="23" y="864"/>
                    </a:cubicBezTo>
                    <a:cubicBezTo>
                      <a:pt x="1003" y="863"/>
                      <a:pt x="1003" y="863"/>
                      <a:pt x="1003" y="863"/>
                    </a:cubicBezTo>
                    <a:cubicBezTo>
                      <a:pt x="1006" y="863"/>
                      <a:pt x="1009" y="862"/>
                      <a:pt x="1012" y="861"/>
                    </a:cubicBezTo>
                    <a:cubicBezTo>
                      <a:pt x="1015" y="860"/>
                      <a:pt x="1017" y="858"/>
                      <a:pt x="1019" y="856"/>
                    </a:cubicBezTo>
                    <a:cubicBezTo>
                      <a:pt x="1021" y="854"/>
                      <a:pt x="1023" y="851"/>
                      <a:pt x="1024" y="849"/>
                    </a:cubicBezTo>
                    <a:cubicBezTo>
                      <a:pt x="1025" y="846"/>
                      <a:pt x="1026" y="843"/>
                      <a:pt x="1026" y="840"/>
                    </a:cubicBezTo>
                    <a:close/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8" name="Freeform 84"/>
              <p:cNvSpPr>
                <a:spLocks noChangeArrowheads="1"/>
              </p:cNvSpPr>
              <p:nvPr/>
            </p:nvSpPr>
            <p:spPr bwMode="auto">
              <a:xfrm>
                <a:off x="0" y="132"/>
                <a:ext cx="1440" cy="48"/>
              </a:xfrm>
              <a:custGeom>
                <a:avLst/>
                <a:gdLst>
                  <a:gd name="T0" fmla="*/ 1024 w 1024"/>
                  <a:gd name="T1" fmla="*/ 31 h 34"/>
                  <a:gd name="T2" fmla="*/ 1024 w 1024"/>
                  <a:gd name="T3" fmla="*/ 22 h 34"/>
                  <a:gd name="T4" fmla="*/ 1022 w 1024"/>
                  <a:gd name="T5" fmla="*/ 13 h 34"/>
                  <a:gd name="T6" fmla="*/ 1017 w 1024"/>
                  <a:gd name="T7" fmla="*/ 6 h 34"/>
                  <a:gd name="T8" fmla="*/ 1010 w 1024"/>
                  <a:gd name="T9" fmla="*/ 1 h 34"/>
                  <a:gd name="T10" fmla="*/ 1001 w 1024"/>
                  <a:gd name="T11" fmla="*/ 0 h 34"/>
                  <a:gd name="T12" fmla="*/ 23 w 1024"/>
                  <a:gd name="T13" fmla="*/ 1 h 34"/>
                  <a:gd name="T14" fmla="*/ 14 w 1024"/>
                  <a:gd name="T15" fmla="*/ 3 h 34"/>
                  <a:gd name="T16" fmla="*/ 7 w 1024"/>
                  <a:gd name="T17" fmla="*/ 8 h 34"/>
                  <a:gd name="T18" fmla="*/ 2 w 1024"/>
                  <a:gd name="T19" fmla="*/ 15 h 34"/>
                  <a:gd name="T20" fmla="*/ 0 w 1024"/>
                  <a:gd name="T21" fmla="*/ 24 h 34"/>
                  <a:gd name="T22" fmla="*/ 0 w 1024"/>
                  <a:gd name="T2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4" h="34">
                    <a:moveTo>
                      <a:pt x="1024" y="31"/>
                    </a:moveTo>
                    <a:cubicBezTo>
                      <a:pt x="1024" y="22"/>
                      <a:pt x="1024" y="22"/>
                      <a:pt x="1024" y="22"/>
                    </a:cubicBezTo>
                    <a:cubicBezTo>
                      <a:pt x="1024" y="19"/>
                      <a:pt x="1023" y="16"/>
                      <a:pt x="1022" y="13"/>
                    </a:cubicBezTo>
                    <a:cubicBezTo>
                      <a:pt x="1021" y="11"/>
                      <a:pt x="1019" y="8"/>
                      <a:pt x="1017" y="6"/>
                    </a:cubicBezTo>
                    <a:cubicBezTo>
                      <a:pt x="1015" y="4"/>
                      <a:pt x="1013" y="2"/>
                      <a:pt x="1010" y="1"/>
                    </a:cubicBezTo>
                    <a:cubicBezTo>
                      <a:pt x="1007" y="0"/>
                      <a:pt x="1004" y="0"/>
                      <a:pt x="1001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1"/>
                      <a:pt x="16" y="2"/>
                      <a:pt x="14" y="3"/>
                    </a:cubicBezTo>
                    <a:cubicBezTo>
                      <a:pt x="11" y="4"/>
                      <a:pt x="9" y="6"/>
                      <a:pt x="7" y="8"/>
                    </a:cubicBezTo>
                    <a:cubicBezTo>
                      <a:pt x="4" y="10"/>
                      <a:pt x="3" y="12"/>
                      <a:pt x="2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0" y="34"/>
                      <a:pt x="0" y="34"/>
                      <a:pt x="0" y="34"/>
                    </a:cubicBezTo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9" name="Freeform 85"/>
              <p:cNvSpPr>
                <a:spLocks noChangeArrowheads="1"/>
              </p:cNvSpPr>
              <p:nvPr/>
            </p:nvSpPr>
            <p:spPr bwMode="auto">
              <a:xfrm>
                <a:off x="14" y="0"/>
                <a:ext cx="1415" cy="138"/>
              </a:xfrm>
              <a:custGeom>
                <a:avLst/>
                <a:gdLst>
                  <a:gd name="T0" fmla="*/ 1006 w 1006"/>
                  <a:gd name="T1" fmla="*/ 96 h 98"/>
                  <a:gd name="T2" fmla="*/ 997 w 1006"/>
                  <a:gd name="T3" fmla="*/ 92 h 98"/>
                  <a:gd name="T4" fmla="*/ 993 w 1006"/>
                  <a:gd name="T5" fmla="*/ 92 h 98"/>
                  <a:gd name="T6" fmla="*/ 14 w 1006"/>
                  <a:gd name="T7" fmla="*/ 93 h 98"/>
                  <a:gd name="T8" fmla="*/ 9 w 1006"/>
                  <a:gd name="T9" fmla="*/ 94 h 98"/>
                  <a:gd name="T10" fmla="*/ 0 w 1006"/>
                  <a:gd name="T11" fmla="*/ 98 h 98"/>
                  <a:gd name="T12" fmla="*/ 79 w 1006"/>
                  <a:gd name="T13" fmla="*/ 7 h 98"/>
                  <a:gd name="T14" fmla="*/ 82 w 1006"/>
                  <a:gd name="T15" fmla="*/ 5 h 98"/>
                  <a:gd name="T16" fmla="*/ 85 w 1006"/>
                  <a:gd name="T17" fmla="*/ 3 h 98"/>
                  <a:gd name="T18" fmla="*/ 89 w 1006"/>
                  <a:gd name="T19" fmla="*/ 1 h 98"/>
                  <a:gd name="T20" fmla="*/ 93 w 1006"/>
                  <a:gd name="T21" fmla="*/ 1 h 98"/>
                  <a:gd name="T22" fmla="*/ 913 w 1006"/>
                  <a:gd name="T23" fmla="*/ 0 h 98"/>
                  <a:gd name="T24" fmla="*/ 917 w 1006"/>
                  <a:gd name="T25" fmla="*/ 0 h 98"/>
                  <a:gd name="T26" fmla="*/ 921 w 1006"/>
                  <a:gd name="T27" fmla="*/ 1 h 98"/>
                  <a:gd name="T28" fmla="*/ 924 w 1006"/>
                  <a:gd name="T29" fmla="*/ 3 h 98"/>
                  <a:gd name="T30" fmla="*/ 927 w 1006"/>
                  <a:gd name="T31" fmla="*/ 6 h 98"/>
                  <a:gd name="T32" fmla="*/ 1006 w 1006"/>
                  <a:gd name="T33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6" h="98">
                    <a:moveTo>
                      <a:pt x="1006" y="96"/>
                    </a:moveTo>
                    <a:cubicBezTo>
                      <a:pt x="1006" y="96"/>
                      <a:pt x="999" y="93"/>
                      <a:pt x="997" y="92"/>
                    </a:cubicBezTo>
                    <a:cubicBezTo>
                      <a:pt x="996" y="92"/>
                      <a:pt x="994" y="92"/>
                      <a:pt x="993" y="92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2" y="93"/>
                      <a:pt x="11" y="94"/>
                      <a:pt x="9" y="94"/>
                    </a:cubicBezTo>
                    <a:cubicBezTo>
                      <a:pt x="7" y="94"/>
                      <a:pt x="0" y="98"/>
                      <a:pt x="0" y="9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0" y="6"/>
                      <a:pt x="81" y="5"/>
                      <a:pt x="82" y="5"/>
                    </a:cubicBezTo>
                    <a:cubicBezTo>
                      <a:pt x="83" y="4"/>
                      <a:pt x="84" y="3"/>
                      <a:pt x="85" y="3"/>
                    </a:cubicBezTo>
                    <a:cubicBezTo>
                      <a:pt x="86" y="2"/>
                      <a:pt x="88" y="2"/>
                      <a:pt x="89" y="1"/>
                    </a:cubicBezTo>
                    <a:cubicBezTo>
                      <a:pt x="90" y="1"/>
                      <a:pt x="92" y="1"/>
                      <a:pt x="93" y="1"/>
                    </a:cubicBezTo>
                    <a:cubicBezTo>
                      <a:pt x="913" y="0"/>
                      <a:pt x="913" y="0"/>
                      <a:pt x="913" y="0"/>
                    </a:cubicBezTo>
                    <a:cubicBezTo>
                      <a:pt x="914" y="0"/>
                      <a:pt x="916" y="0"/>
                      <a:pt x="917" y="0"/>
                    </a:cubicBezTo>
                    <a:cubicBezTo>
                      <a:pt x="918" y="0"/>
                      <a:pt x="920" y="1"/>
                      <a:pt x="921" y="1"/>
                    </a:cubicBezTo>
                    <a:cubicBezTo>
                      <a:pt x="922" y="2"/>
                      <a:pt x="923" y="3"/>
                      <a:pt x="924" y="3"/>
                    </a:cubicBezTo>
                    <a:cubicBezTo>
                      <a:pt x="925" y="4"/>
                      <a:pt x="926" y="5"/>
                      <a:pt x="927" y="6"/>
                    </a:cubicBezTo>
                    <a:cubicBezTo>
                      <a:pt x="955" y="37"/>
                      <a:pt x="1006" y="96"/>
                      <a:pt x="1006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230" name="Group 87"/>
          <p:cNvGrpSpPr>
            <a:grpSpLocks/>
          </p:cNvGrpSpPr>
          <p:nvPr/>
        </p:nvGrpSpPr>
        <p:grpSpPr bwMode="auto">
          <a:xfrm>
            <a:off x="5254625" y="415925"/>
            <a:ext cx="2290763" cy="1930400"/>
            <a:chOff x="0" y="0"/>
            <a:chExt cx="1443" cy="1216"/>
          </a:xfrm>
        </p:grpSpPr>
        <p:sp>
          <p:nvSpPr>
            <p:cNvPr id="6231" name="Rectangle 87"/>
            <p:cNvSpPr>
              <a:spLocks noChangeArrowheads="1"/>
            </p:cNvSpPr>
            <p:nvPr/>
          </p:nvSpPr>
          <p:spPr bwMode="auto">
            <a:xfrm>
              <a:off x="60" y="42"/>
              <a:ext cx="1321" cy="990"/>
            </a:xfrm>
            <a:prstGeom prst="rect">
              <a:avLst/>
            </a:prstGeom>
            <a:noFill/>
            <a:ln w="1746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32" name="Group 89"/>
            <p:cNvGrpSpPr>
              <a:grpSpLocks/>
            </p:cNvGrpSpPr>
            <p:nvPr/>
          </p:nvGrpSpPr>
          <p:grpSpPr bwMode="auto">
            <a:xfrm>
              <a:off x="0" y="0"/>
              <a:ext cx="1443" cy="1216"/>
              <a:chOff x="0" y="0"/>
              <a:chExt cx="1443" cy="1216"/>
            </a:xfrm>
          </p:grpSpPr>
          <p:sp>
            <p:nvSpPr>
              <p:cNvPr id="6233" name="Freeform 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3" cy="1215"/>
              </a:xfrm>
              <a:custGeom>
                <a:avLst/>
                <a:gdLst>
                  <a:gd name="T0" fmla="*/ 1024 w 1026"/>
                  <a:gd name="T1" fmla="*/ 15 h 864"/>
                  <a:gd name="T2" fmla="*/ 1019 w 1026"/>
                  <a:gd name="T3" fmla="*/ 8 h 864"/>
                  <a:gd name="T4" fmla="*/ 1012 w 1026"/>
                  <a:gd name="T5" fmla="*/ 3 h 864"/>
                  <a:gd name="T6" fmla="*/ 1003 w 1026"/>
                  <a:gd name="T7" fmla="*/ 1 h 864"/>
                  <a:gd name="T8" fmla="*/ 23 w 1026"/>
                  <a:gd name="T9" fmla="*/ 0 h 864"/>
                  <a:gd name="T10" fmla="*/ 14 w 1026"/>
                  <a:gd name="T11" fmla="*/ 1 h 864"/>
                  <a:gd name="T12" fmla="*/ 7 w 1026"/>
                  <a:gd name="T13" fmla="*/ 6 h 864"/>
                  <a:gd name="T14" fmla="*/ 2 w 1026"/>
                  <a:gd name="T15" fmla="*/ 13 h 864"/>
                  <a:gd name="T16" fmla="*/ 0 w 1026"/>
                  <a:gd name="T17" fmla="*/ 22 h 864"/>
                  <a:gd name="T18" fmla="*/ 0 w 1026"/>
                  <a:gd name="T19" fmla="*/ 747 h 864"/>
                  <a:gd name="T20" fmla="*/ 2 w 1026"/>
                  <a:gd name="T21" fmla="*/ 756 h 864"/>
                  <a:gd name="T22" fmla="*/ 5 w 1026"/>
                  <a:gd name="T23" fmla="*/ 762 h 864"/>
                  <a:gd name="T24" fmla="*/ 88 w 1026"/>
                  <a:gd name="T25" fmla="*/ 856 h 864"/>
                  <a:gd name="T26" fmla="*/ 90 w 1026"/>
                  <a:gd name="T27" fmla="*/ 859 h 864"/>
                  <a:gd name="T28" fmla="*/ 94 w 1026"/>
                  <a:gd name="T29" fmla="*/ 861 h 864"/>
                  <a:gd name="T30" fmla="*/ 98 w 1026"/>
                  <a:gd name="T31" fmla="*/ 862 h 864"/>
                  <a:gd name="T32" fmla="*/ 102 w 1026"/>
                  <a:gd name="T33" fmla="*/ 862 h 864"/>
                  <a:gd name="T34" fmla="*/ 921 w 1026"/>
                  <a:gd name="T35" fmla="*/ 864 h 864"/>
                  <a:gd name="T36" fmla="*/ 926 w 1026"/>
                  <a:gd name="T37" fmla="*/ 863 h 864"/>
                  <a:gd name="T38" fmla="*/ 929 w 1026"/>
                  <a:gd name="T39" fmla="*/ 862 h 864"/>
                  <a:gd name="T40" fmla="*/ 933 w 1026"/>
                  <a:gd name="T41" fmla="*/ 860 h 864"/>
                  <a:gd name="T42" fmla="*/ 936 w 1026"/>
                  <a:gd name="T43" fmla="*/ 857 h 864"/>
                  <a:gd name="T44" fmla="*/ 1018 w 1026"/>
                  <a:gd name="T45" fmla="*/ 764 h 864"/>
                  <a:gd name="T46" fmla="*/ 1018 w 1026"/>
                  <a:gd name="T47" fmla="*/ 764 h 864"/>
                  <a:gd name="T48" fmla="*/ 1022 w 1026"/>
                  <a:gd name="T49" fmla="*/ 757 h 864"/>
                  <a:gd name="T50" fmla="*/ 1024 w 1026"/>
                  <a:gd name="T51" fmla="*/ 749 h 864"/>
                  <a:gd name="T52" fmla="*/ 1026 w 1026"/>
                  <a:gd name="T53" fmla="*/ 24 h 864"/>
                  <a:gd name="T54" fmla="*/ 1024 w 1026"/>
                  <a:gd name="T55" fmla="*/ 15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26" h="864">
                    <a:moveTo>
                      <a:pt x="1024" y="15"/>
                    </a:moveTo>
                    <a:cubicBezTo>
                      <a:pt x="1023" y="12"/>
                      <a:pt x="1021" y="10"/>
                      <a:pt x="1019" y="8"/>
                    </a:cubicBezTo>
                    <a:cubicBezTo>
                      <a:pt x="1017" y="6"/>
                      <a:pt x="1015" y="4"/>
                      <a:pt x="1012" y="3"/>
                    </a:cubicBezTo>
                    <a:cubicBezTo>
                      <a:pt x="1009" y="2"/>
                      <a:pt x="1006" y="1"/>
                      <a:pt x="100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9" y="4"/>
                      <a:pt x="7" y="6"/>
                    </a:cubicBezTo>
                    <a:cubicBezTo>
                      <a:pt x="5" y="8"/>
                      <a:pt x="3" y="11"/>
                      <a:pt x="2" y="13"/>
                    </a:cubicBezTo>
                    <a:cubicBezTo>
                      <a:pt x="1" y="16"/>
                      <a:pt x="0" y="19"/>
                      <a:pt x="0" y="22"/>
                    </a:cubicBezTo>
                    <a:cubicBezTo>
                      <a:pt x="0" y="747"/>
                      <a:pt x="0" y="747"/>
                      <a:pt x="0" y="747"/>
                    </a:cubicBezTo>
                    <a:cubicBezTo>
                      <a:pt x="0" y="750"/>
                      <a:pt x="0" y="753"/>
                      <a:pt x="2" y="756"/>
                    </a:cubicBezTo>
                    <a:cubicBezTo>
                      <a:pt x="3" y="758"/>
                      <a:pt x="6" y="762"/>
                      <a:pt x="5" y="762"/>
                    </a:cubicBezTo>
                    <a:cubicBezTo>
                      <a:pt x="88" y="856"/>
                      <a:pt x="88" y="856"/>
                      <a:pt x="88" y="856"/>
                    </a:cubicBezTo>
                    <a:cubicBezTo>
                      <a:pt x="88" y="857"/>
                      <a:pt x="89" y="858"/>
                      <a:pt x="90" y="859"/>
                    </a:cubicBezTo>
                    <a:cubicBezTo>
                      <a:pt x="91" y="859"/>
                      <a:pt x="93" y="860"/>
                      <a:pt x="94" y="861"/>
                    </a:cubicBezTo>
                    <a:cubicBezTo>
                      <a:pt x="95" y="861"/>
                      <a:pt x="96" y="862"/>
                      <a:pt x="98" y="862"/>
                    </a:cubicBezTo>
                    <a:cubicBezTo>
                      <a:pt x="99" y="862"/>
                      <a:pt x="100" y="862"/>
                      <a:pt x="102" y="862"/>
                    </a:cubicBezTo>
                    <a:cubicBezTo>
                      <a:pt x="921" y="864"/>
                      <a:pt x="921" y="864"/>
                      <a:pt x="921" y="864"/>
                    </a:cubicBezTo>
                    <a:cubicBezTo>
                      <a:pt x="923" y="864"/>
                      <a:pt x="924" y="864"/>
                      <a:pt x="926" y="863"/>
                    </a:cubicBezTo>
                    <a:cubicBezTo>
                      <a:pt x="927" y="863"/>
                      <a:pt x="928" y="862"/>
                      <a:pt x="929" y="862"/>
                    </a:cubicBezTo>
                    <a:cubicBezTo>
                      <a:pt x="931" y="861"/>
                      <a:pt x="932" y="861"/>
                      <a:pt x="933" y="860"/>
                    </a:cubicBezTo>
                    <a:cubicBezTo>
                      <a:pt x="934" y="859"/>
                      <a:pt x="935" y="858"/>
                      <a:pt x="936" y="857"/>
                    </a:cubicBezTo>
                    <a:cubicBezTo>
                      <a:pt x="963" y="826"/>
                      <a:pt x="991" y="795"/>
                      <a:pt x="1018" y="764"/>
                    </a:cubicBezTo>
                    <a:cubicBezTo>
                      <a:pt x="1018" y="764"/>
                      <a:pt x="1018" y="764"/>
                      <a:pt x="1018" y="764"/>
                    </a:cubicBezTo>
                    <a:cubicBezTo>
                      <a:pt x="1020" y="762"/>
                      <a:pt x="1021" y="760"/>
                      <a:pt x="1022" y="757"/>
                    </a:cubicBezTo>
                    <a:cubicBezTo>
                      <a:pt x="1023" y="755"/>
                      <a:pt x="1024" y="752"/>
                      <a:pt x="1024" y="749"/>
                    </a:cubicBezTo>
                    <a:cubicBezTo>
                      <a:pt x="1026" y="24"/>
                      <a:pt x="1026" y="24"/>
                      <a:pt x="1026" y="24"/>
                    </a:cubicBezTo>
                    <a:cubicBezTo>
                      <a:pt x="1026" y="21"/>
                      <a:pt x="1025" y="18"/>
                      <a:pt x="1024" y="15"/>
                    </a:cubicBezTo>
                    <a:close/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4" name="Freeform 90"/>
              <p:cNvSpPr>
                <a:spLocks noChangeArrowheads="1"/>
              </p:cNvSpPr>
              <p:nvPr/>
            </p:nvSpPr>
            <p:spPr bwMode="auto">
              <a:xfrm>
                <a:off x="0" y="1036"/>
                <a:ext cx="1440" cy="48"/>
              </a:xfrm>
              <a:custGeom>
                <a:avLst/>
                <a:gdLst>
                  <a:gd name="T0" fmla="*/ 1024 w 1024"/>
                  <a:gd name="T1" fmla="*/ 3 h 34"/>
                  <a:gd name="T2" fmla="*/ 1024 w 1024"/>
                  <a:gd name="T3" fmla="*/ 12 h 34"/>
                  <a:gd name="T4" fmla="*/ 1022 w 1024"/>
                  <a:gd name="T5" fmla="*/ 20 h 34"/>
                  <a:gd name="T6" fmla="*/ 1017 w 1024"/>
                  <a:gd name="T7" fmla="*/ 28 h 34"/>
                  <a:gd name="T8" fmla="*/ 1010 w 1024"/>
                  <a:gd name="T9" fmla="*/ 33 h 34"/>
                  <a:gd name="T10" fmla="*/ 1001 w 1024"/>
                  <a:gd name="T11" fmla="*/ 34 h 34"/>
                  <a:gd name="T12" fmla="*/ 23 w 1024"/>
                  <a:gd name="T13" fmla="*/ 33 h 34"/>
                  <a:gd name="T14" fmla="*/ 14 w 1024"/>
                  <a:gd name="T15" fmla="*/ 31 h 34"/>
                  <a:gd name="T16" fmla="*/ 7 w 1024"/>
                  <a:gd name="T17" fmla="*/ 26 h 34"/>
                  <a:gd name="T18" fmla="*/ 2 w 1024"/>
                  <a:gd name="T19" fmla="*/ 19 h 34"/>
                  <a:gd name="T20" fmla="*/ 0 w 1024"/>
                  <a:gd name="T21" fmla="*/ 10 h 34"/>
                  <a:gd name="T22" fmla="*/ 0 w 1024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4" h="34">
                    <a:moveTo>
                      <a:pt x="1024" y="3"/>
                    </a:moveTo>
                    <a:cubicBezTo>
                      <a:pt x="1024" y="12"/>
                      <a:pt x="1024" y="12"/>
                      <a:pt x="1024" y="12"/>
                    </a:cubicBezTo>
                    <a:cubicBezTo>
                      <a:pt x="1024" y="15"/>
                      <a:pt x="1023" y="18"/>
                      <a:pt x="1022" y="20"/>
                    </a:cubicBezTo>
                    <a:cubicBezTo>
                      <a:pt x="1021" y="23"/>
                      <a:pt x="1019" y="26"/>
                      <a:pt x="1017" y="28"/>
                    </a:cubicBezTo>
                    <a:cubicBezTo>
                      <a:pt x="1015" y="30"/>
                      <a:pt x="1013" y="31"/>
                      <a:pt x="1010" y="33"/>
                    </a:cubicBezTo>
                    <a:cubicBezTo>
                      <a:pt x="1007" y="34"/>
                      <a:pt x="1004" y="34"/>
                      <a:pt x="1001" y="34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19" y="33"/>
                      <a:pt x="16" y="32"/>
                      <a:pt x="14" y="31"/>
                    </a:cubicBezTo>
                    <a:cubicBezTo>
                      <a:pt x="11" y="30"/>
                      <a:pt x="9" y="28"/>
                      <a:pt x="7" y="26"/>
                    </a:cubicBezTo>
                    <a:cubicBezTo>
                      <a:pt x="4" y="24"/>
                      <a:pt x="3" y="22"/>
                      <a:pt x="2" y="19"/>
                    </a:cubicBezTo>
                    <a:cubicBezTo>
                      <a:pt x="0" y="16"/>
                      <a:pt x="0" y="13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7463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5" name="Freeform 91"/>
              <p:cNvSpPr>
                <a:spLocks noChangeArrowheads="1"/>
              </p:cNvSpPr>
              <p:nvPr/>
            </p:nvSpPr>
            <p:spPr bwMode="auto">
              <a:xfrm>
                <a:off x="14" y="1079"/>
                <a:ext cx="1415" cy="137"/>
              </a:xfrm>
              <a:custGeom>
                <a:avLst/>
                <a:gdLst>
                  <a:gd name="T0" fmla="*/ 1006 w 1006"/>
                  <a:gd name="T1" fmla="*/ 1 h 98"/>
                  <a:gd name="T2" fmla="*/ 997 w 1006"/>
                  <a:gd name="T3" fmla="*/ 5 h 98"/>
                  <a:gd name="T4" fmla="*/ 993 w 1006"/>
                  <a:gd name="T5" fmla="*/ 6 h 98"/>
                  <a:gd name="T6" fmla="*/ 14 w 1006"/>
                  <a:gd name="T7" fmla="*/ 4 h 98"/>
                  <a:gd name="T8" fmla="*/ 9 w 1006"/>
                  <a:gd name="T9" fmla="*/ 4 h 98"/>
                  <a:gd name="T10" fmla="*/ 0 w 1006"/>
                  <a:gd name="T11" fmla="*/ 0 h 98"/>
                  <a:gd name="T12" fmla="*/ 79 w 1006"/>
                  <a:gd name="T13" fmla="*/ 91 h 98"/>
                  <a:gd name="T14" fmla="*/ 82 w 1006"/>
                  <a:gd name="T15" fmla="*/ 93 h 98"/>
                  <a:gd name="T16" fmla="*/ 85 w 1006"/>
                  <a:gd name="T17" fmla="*/ 95 h 98"/>
                  <a:gd name="T18" fmla="*/ 89 w 1006"/>
                  <a:gd name="T19" fmla="*/ 97 h 98"/>
                  <a:gd name="T20" fmla="*/ 93 w 1006"/>
                  <a:gd name="T21" fmla="*/ 97 h 98"/>
                  <a:gd name="T22" fmla="*/ 913 w 1006"/>
                  <a:gd name="T23" fmla="*/ 98 h 98"/>
                  <a:gd name="T24" fmla="*/ 917 w 1006"/>
                  <a:gd name="T25" fmla="*/ 98 h 98"/>
                  <a:gd name="T26" fmla="*/ 921 w 1006"/>
                  <a:gd name="T27" fmla="*/ 97 h 98"/>
                  <a:gd name="T28" fmla="*/ 924 w 1006"/>
                  <a:gd name="T29" fmla="*/ 95 h 98"/>
                  <a:gd name="T30" fmla="*/ 927 w 1006"/>
                  <a:gd name="T31" fmla="*/ 92 h 98"/>
                  <a:gd name="T32" fmla="*/ 1006 w 1006"/>
                  <a:gd name="T33" fmla="*/ 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6" h="98">
                    <a:moveTo>
                      <a:pt x="1006" y="1"/>
                    </a:moveTo>
                    <a:cubicBezTo>
                      <a:pt x="1006" y="1"/>
                      <a:pt x="999" y="5"/>
                      <a:pt x="997" y="5"/>
                    </a:cubicBezTo>
                    <a:cubicBezTo>
                      <a:pt x="996" y="6"/>
                      <a:pt x="994" y="6"/>
                      <a:pt x="993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1" y="4"/>
                      <a:pt x="9" y="4"/>
                    </a:cubicBezTo>
                    <a:cubicBezTo>
                      <a:pt x="7" y="4"/>
                      <a:pt x="0" y="0"/>
                      <a:pt x="0" y="0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80" y="92"/>
                      <a:pt x="81" y="92"/>
                      <a:pt x="82" y="93"/>
                    </a:cubicBezTo>
                    <a:cubicBezTo>
                      <a:pt x="83" y="94"/>
                      <a:pt x="84" y="95"/>
                      <a:pt x="85" y="95"/>
                    </a:cubicBezTo>
                    <a:cubicBezTo>
                      <a:pt x="86" y="96"/>
                      <a:pt x="88" y="96"/>
                      <a:pt x="89" y="97"/>
                    </a:cubicBezTo>
                    <a:cubicBezTo>
                      <a:pt x="90" y="97"/>
                      <a:pt x="92" y="97"/>
                      <a:pt x="93" y="97"/>
                    </a:cubicBezTo>
                    <a:cubicBezTo>
                      <a:pt x="913" y="98"/>
                      <a:pt x="913" y="98"/>
                      <a:pt x="913" y="98"/>
                    </a:cubicBezTo>
                    <a:cubicBezTo>
                      <a:pt x="914" y="98"/>
                      <a:pt x="916" y="98"/>
                      <a:pt x="917" y="98"/>
                    </a:cubicBezTo>
                    <a:cubicBezTo>
                      <a:pt x="918" y="98"/>
                      <a:pt x="920" y="97"/>
                      <a:pt x="921" y="97"/>
                    </a:cubicBezTo>
                    <a:cubicBezTo>
                      <a:pt x="922" y="96"/>
                      <a:pt x="923" y="95"/>
                      <a:pt x="924" y="95"/>
                    </a:cubicBezTo>
                    <a:cubicBezTo>
                      <a:pt x="925" y="94"/>
                      <a:pt x="926" y="93"/>
                      <a:pt x="927" y="92"/>
                    </a:cubicBezTo>
                    <a:cubicBezTo>
                      <a:pt x="955" y="61"/>
                      <a:pt x="1006" y="1"/>
                      <a:pt x="100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36" name="Freeform 92"/>
          <p:cNvSpPr>
            <a:spLocks noChangeArrowheads="1"/>
          </p:cNvSpPr>
          <p:nvPr/>
        </p:nvSpPr>
        <p:spPr bwMode="auto">
          <a:xfrm>
            <a:off x="5253038" y="2586038"/>
            <a:ext cx="2286000" cy="1717675"/>
          </a:xfrm>
          <a:custGeom>
            <a:avLst/>
            <a:gdLst>
              <a:gd name="T0" fmla="*/ 1002 w 1024"/>
              <a:gd name="T1" fmla="*/ 2 h 769"/>
              <a:gd name="T2" fmla="*/ 1010 w 1024"/>
              <a:gd name="T3" fmla="*/ 3 h 769"/>
              <a:gd name="T4" fmla="*/ 1018 w 1024"/>
              <a:gd name="T5" fmla="*/ 8 h 769"/>
              <a:gd name="T6" fmla="*/ 1023 w 1024"/>
              <a:gd name="T7" fmla="*/ 16 h 769"/>
              <a:gd name="T8" fmla="*/ 1024 w 1024"/>
              <a:gd name="T9" fmla="*/ 24 h 769"/>
              <a:gd name="T10" fmla="*/ 1022 w 1024"/>
              <a:gd name="T11" fmla="*/ 746 h 769"/>
              <a:gd name="T12" fmla="*/ 1021 w 1024"/>
              <a:gd name="T13" fmla="*/ 755 h 769"/>
              <a:gd name="T14" fmla="*/ 1016 w 1024"/>
              <a:gd name="T15" fmla="*/ 762 h 769"/>
              <a:gd name="T16" fmla="*/ 1008 w 1024"/>
              <a:gd name="T17" fmla="*/ 767 h 769"/>
              <a:gd name="T18" fmla="*/ 1000 w 1024"/>
              <a:gd name="T19" fmla="*/ 769 h 769"/>
              <a:gd name="T20" fmla="*/ 23 w 1024"/>
              <a:gd name="T21" fmla="*/ 767 h 769"/>
              <a:gd name="T22" fmla="*/ 14 w 1024"/>
              <a:gd name="T23" fmla="*/ 765 h 769"/>
              <a:gd name="T24" fmla="*/ 7 w 1024"/>
              <a:gd name="T25" fmla="*/ 760 h 769"/>
              <a:gd name="T26" fmla="*/ 2 w 1024"/>
              <a:gd name="T27" fmla="*/ 753 h 769"/>
              <a:gd name="T28" fmla="*/ 0 w 1024"/>
              <a:gd name="T29" fmla="*/ 745 h 769"/>
              <a:gd name="T30" fmla="*/ 1 w 1024"/>
              <a:gd name="T31" fmla="*/ 23 h 769"/>
              <a:gd name="T32" fmla="*/ 3 w 1024"/>
              <a:gd name="T33" fmla="*/ 14 h 769"/>
              <a:gd name="T34" fmla="*/ 7 w 1024"/>
              <a:gd name="T35" fmla="*/ 7 h 769"/>
              <a:gd name="T36" fmla="*/ 15 w 1024"/>
              <a:gd name="T37" fmla="*/ 2 h 769"/>
              <a:gd name="T38" fmla="*/ 23 w 1024"/>
              <a:gd name="T39" fmla="*/ 0 h 769"/>
              <a:gd name="T40" fmla="*/ 1002 w 1024"/>
              <a:gd name="T41" fmla="*/ 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4" h="769">
                <a:moveTo>
                  <a:pt x="1002" y="2"/>
                </a:moveTo>
                <a:cubicBezTo>
                  <a:pt x="1005" y="2"/>
                  <a:pt x="1008" y="2"/>
                  <a:pt x="1010" y="3"/>
                </a:cubicBezTo>
                <a:cubicBezTo>
                  <a:pt x="1013" y="5"/>
                  <a:pt x="1016" y="6"/>
                  <a:pt x="1018" y="8"/>
                </a:cubicBezTo>
                <a:cubicBezTo>
                  <a:pt x="1020" y="10"/>
                  <a:pt x="1021" y="13"/>
                  <a:pt x="1023" y="16"/>
                </a:cubicBezTo>
                <a:cubicBezTo>
                  <a:pt x="1024" y="18"/>
                  <a:pt x="1024" y="21"/>
                  <a:pt x="1024" y="24"/>
                </a:cubicBezTo>
                <a:cubicBezTo>
                  <a:pt x="1022" y="746"/>
                  <a:pt x="1022" y="746"/>
                  <a:pt x="1022" y="746"/>
                </a:cubicBezTo>
                <a:cubicBezTo>
                  <a:pt x="1022" y="749"/>
                  <a:pt x="1022" y="752"/>
                  <a:pt x="1021" y="755"/>
                </a:cubicBezTo>
                <a:cubicBezTo>
                  <a:pt x="1019" y="758"/>
                  <a:pt x="1018" y="760"/>
                  <a:pt x="1016" y="762"/>
                </a:cubicBezTo>
                <a:cubicBezTo>
                  <a:pt x="1014" y="764"/>
                  <a:pt x="1011" y="766"/>
                  <a:pt x="1008" y="767"/>
                </a:cubicBezTo>
                <a:cubicBezTo>
                  <a:pt x="1006" y="768"/>
                  <a:pt x="1003" y="769"/>
                  <a:pt x="1000" y="769"/>
                </a:cubicBezTo>
                <a:cubicBezTo>
                  <a:pt x="23" y="767"/>
                  <a:pt x="23" y="767"/>
                  <a:pt x="23" y="767"/>
                </a:cubicBezTo>
                <a:cubicBezTo>
                  <a:pt x="20" y="767"/>
                  <a:pt x="17" y="767"/>
                  <a:pt x="14" y="765"/>
                </a:cubicBezTo>
                <a:cubicBezTo>
                  <a:pt x="12" y="764"/>
                  <a:pt x="9" y="763"/>
                  <a:pt x="7" y="760"/>
                </a:cubicBezTo>
                <a:cubicBezTo>
                  <a:pt x="5" y="758"/>
                  <a:pt x="3" y="756"/>
                  <a:pt x="2" y="753"/>
                </a:cubicBezTo>
                <a:cubicBezTo>
                  <a:pt x="1" y="751"/>
                  <a:pt x="0" y="748"/>
                  <a:pt x="0" y="745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0"/>
                  <a:pt x="1" y="17"/>
                  <a:pt x="3" y="14"/>
                </a:cubicBezTo>
                <a:cubicBezTo>
                  <a:pt x="4" y="11"/>
                  <a:pt x="5" y="9"/>
                  <a:pt x="7" y="7"/>
                </a:cubicBezTo>
                <a:cubicBezTo>
                  <a:pt x="9" y="5"/>
                  <a:pt x="12" y="3"/>
                  <a:pt x="15" y="2"/>
                </a:cubicBezTo>
                <a:cubicBezTo>
                  <a:pt x="17" y="1"/>
                  <a:pt x="20" y="0"/>
                  <a:pt x="23" y="0"/>
                </a:cubicBezTo>
                <a:lnTo>
                  <a:pt x="1002" y="2"/>
                </a:lnTo>
                <a:close/>
              </a:path>
            </a:pathLst>
          </a:custGeom>
          <a:noFill/>
          <a:ln w="1746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37" name="Rectangle 93"/>
          <p:cNvSpPr>
            <a:spLocks noChangeArrowheads="1"/>
          </p:cNvSpPr>
          <p:nvPr/>
        </p:nvSpPr>
        <p:spPr bwMode="auto">
          <a:xfrm>
            <a:off x="5349875" y="2662238"/>
            <a:ext cx="2097088" cy="1571625"/>
          </a:xfrm>
          <a:prstGeom prst="rect">
            <a:avLst/>
          </a:prstGeom>
          <a:noFill/>
          <a:ln w="17463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238" name="Group 95"/>
          <p:cNvGrpSpPr>
            <a:grpSpLocks/>
          </p:cNvGrpSpPr>
          <p:nvPr/>
        </p:nvGrpSpPr>
        <p:grpSpPr bwMode="auto">
          <a:xfrm>
            <a:off x="7512050" y="957263"/>
            <a:ext cx="673100" cy="595312"/>
            <a:chOff x="0" y="0"/>
            <a:chExt cx="424" cy="375"/>
          </a:xfrm>
        </p:grpSpPr>
        <p:sp>
          <p:nvSpPr>
            <p:cNvPr id="6239" name="Freeform 10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6" y="0"/>
              <a:ext cx="384" cy="370"/>
            </a:xfrm>
            <a:custGeom>
              <a:avLst/>
              <a:gdLst>
                <a:gd name="T0" fmla="*/ 185 w 220"/>
                <a:gd name="T1" fmla="*/ 0 h 212"/>
                <a:gd name="T2" fmla="*/ 0 w 220"/>
                <a:gd name="T3" fmla="*/ 0 h 212"/>
                <a:gd name="T4" fmla="*/ 0 w 220"/>
                <a:gd name="T5" fmla="*/ 212 h 212"/>
                <a:gd name="T6" fmla="*/ 185 w 220"/>
                <a:gd name="T7" fmla="*/ 212 h 212"/>
                <a:gd name="T8" fmla="*/ 220 w 220"/>
                <a:gd name="T9" fmla="*/ 176 h 212"/>
                <a:gd name="T10" fmla="*/ 220 w 220"/>
                <a:gd name="T11" fmla="*/ 35 h 212"/>
                <a:gd name="T12" fmla="*/ 185 w 220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12">
                  <a:moveTo>
                    <a:pt x="1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204" y="212"/>
                    <a:pt x="220" y="196"/>
                    <a:pt x="220" y="176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16"/>
                    <a:pt x="204" y="0"/>
                    <a:pt x="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Rectangle 106"/>
            <p:cNvSpPr>
              <a:spLocks noChangeArrowheads="1"/>
            </p:cNvSpPr>
            <p:nvPr/>
          </p:nvSpPr>
          <p:spPr bwMode="auto">
            <a:xfrm>
              <a:off x="0" y="34"/>
              <a:ext cx="424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r"/>
              <a:r>
                <a:rPr lang="en-GB" altLang="en-US" sz="900">
                  <a:solidFill>
                    <a:schemeClr val="accent1"/>
                  </a:solidFill>
                </a:rPr>
                <a:t>Click for more info</a:t>
              </a:r>
            </a:p>
          </p:txBody>
        </p:sp>
        <p:sp>
          <p:nvSpPr>
            <p:cNvPr id="6241" name="Freeform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-5400000">
              <a:off x="238" y="24"/>
              <a:ext cx="121" cy="121"/>
            </a:xfrm>
            <a:custGeom>
              <a:avLst/>
              <a:gdLst>
                <a:gd name="T0" fmla="*/ 787 w 787"/>
                <a:gd name="T1" fmla="*/ 692 h 787"/>
                <a:gd name="T2" fmla="*/ 787 w 787"/>
                <a:gd name="T3" fmla="*/ 555 h 787"/>
                <a:gd name="T4" fmla="*/ 787 w 787"/>
                <a:gd name="T5" fmla="*/ 460 h 787"/>
                <a:gd name="T6" fmla="*/ 787 w 787"/>
                <a:gd name="T7" fmla="*/ 95 h 787"/>
                <a:gd name="T8" fmla="*/ 692 w 787"/>
                <a:gd name="T9" fmla="*/ 0 h 787"/>
                <a:gd name="T10" fmla="*/ 460 w 787"/>
                <a:gd name="T11" fmla="*/ 0 h 787"/>
                <a:gd name="T12" fmla="*/ 460 w 787"/>
                <a:gd name="T13" fmla="*/ 228 h 787"/>
                <a:gd name="T14" fmla="*/ 231 w 787"/>
                <a:gd name="T15" fmla="*/ 0 h 787"/>
                <a:gd name="T16" fmla="*/ 95 w 787"/>
                <a:gd name="T17" fmla="*/ 0 h 787"/>
                <a:gd name="T18" fmla="*/ 0 w 787"/>
                <a:gd name="T19" fmla="*/ 95 h 787"/>
                <a:gd name="T20" fmla="*/ 0 w 787"/>
                <a:gd name="T21" fmla="*/ 231 h 787"/>
                <a:gd name="T22" fmla="*/ 228 w 787"/>
                <a:gd name="T23" fmla="*/ 460 h 787"/>
                <a:gd name="T24" fmla="*/ 0 w 787"/>
                <a:gd name="T25" fmla="*/ 460 h 787"/>
                <a:gd name="T26" fmla="*/ 0 w 787"/>
                <a:gd name="T27" fmla="*/ 692 h 787"/>
                <a:gd name="T28" fmla="*/ 95 w 787"/>
                <a:gd name="T29" fmla="*/ 787 h 787"/>
                <a:gd name="T30" fmla="*/ 460 w 787"/>
                <a:gd name="T31" fmla="*/ 787 h 787"/>
                <a:gd name="T32" fmla="*/ 555 w 787"/>
                <a:gd name="T33" fmla="*/ 787 h 787"/>
                <a:gd name="T34" fmla="*/ 692 w 787"/>
                <a:gd name="T35" fmla="*/ 787 h 787"/>
                <a:gd name="T36" fmla="*/ 787 w 787"/>
                <a:gd name="T37" fmla="*/ 692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7" h="787">
                  <a:moveTo>
                    <a:pt x="787" y="692"/>
                  </a:moveTo>
                  <a:cubicBezTo>
                    <a:pt x="787" y="555"/>
                    <a:pt x="787" y="555"/>
                    <a:pt x="787" y="555"/>
                  </a:cubicBezTo>
                  <a:cubicBezTo>
                    <a:pt x="787" y="460"/>
                    <a:pt x="787" y="460"/>
                    <a:pt x="787" y="460"/>
                  </a:cubicBezTo>
                  <a:cubicBezTo>
                    <a:pt x="787" y="95"/>
                    <a:pt x="787" y="95"/>
                    <a:pt x="787" y="95"/>
                  </a:cubicBezTo>
                  <a:cubicBezTo>
                    <a:pt x="787" y="43"/>
                    <a:pt x="744" y="0"/>
                    <a:pt x="692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60" y="228"/>
                    <a:pt x="460" y="228"/>
                    <a:pt x="460" y="22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28" y="460"/>
                    <a:pt x="228" y="460"/>
                    <a:pt x="228" y="460"/>
                  </a:cubicBezTo>
                  <a:cubicBezTo>
                    <a:pt x="0" y="460"/>
                    <a:pt x="0" y="460"/>
                    <a:pt x="0" y="46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0" y="744"/>
                    <a:pt x="43" y="787"/>
                    <a:pt x="95" y="787"/>
                  </a:cubicBezTo>
                  <a:cubicBezTo>
                    <a:pt x="460" y="787"/>
                    <a:pt x="460" y="787"/>
                    <a:pt x="460" y="787"/>
                  </a:cubicBezTo>
                  <a:cubicBezTo>
                    <a:pt x="555" y="787"/>
                    <a:pt x="555" y="787"/>
                    <a:pt x="555" y="787"/>
                  </a:cubicBezTo>
                  <a:cubicBezTo>
                    <a:pt x="692" y="787"/>
                    <a:pt x="692" y="787"/>
                    <a:pt x="692" y="787"/>
                  </a:cubicBezTo>
                  <a:cubicBezTo>
                    <a:pt x="744" y="787"/>
                    <a:pt x="787" y="744"/>
                    <a:pt x="787" y="6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2" name="Group 99"/>
          <p:cNvGrpSpPr>
            <a:grpSpLocks/>
          </p:cNvGrpSpPr>
          <p:nvPr/>
        </p:nvGrpSpPr>
        <p:grpSpPr bwMode="auto">
          <a:xfrm>
            <a:off x="7512050" y="5299075"/>
            <a:ext cx="673100" cy="595313"/>
            <a:chOff x="0" y="0"/>
            <a:chExt cx="424" cy="375"/>
          </a:xfrm>
        </p:grpSpPr>
        <p:sp>
          <p:nvSpPr>
            <p:cNvPr id="6243" name="Freeform 10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6" y="0"/>
              <a:ext cx="384" cy="370"/>
            </a:xfrm>
            <a:custGeom>
              <a:avLst/>
              <a:gdLst>
                <a:gd name="T0" fmla="*/ 185 w 220"/>
                <a:gd name="T1" fmla="*/ 0 h 212"/>
                <a:gd name="T2" fmla="*/ 0 w 220"/>
                <a:gd name="T3" fmla="*/ 0 h 212"/>
                <a:gd name="T4" fmla="*/ 0 w 220"/>
                <a:gd name="T5" fmla="*/ 212 h 212"/>
                <a:gd name="T6" fmla="*/ 185 w 220"/>
                <a:gd name="T7" fmla="*/ 212 h 212"/>
                <a:gd name="T8" fmla="*/ 220 w 220"/>
                <a:gd name="T9" fmla="*/ 176 h 212"/>
                <a:gd name="T10" fmla="*/ 220 w 220"/>
                <a:gd name="T11" fmla="*/ 35 h 212"/>
                <a:gd name="T12" fmla="*/ 185 w 220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12">
                  <a:moveTo>
                    <a:pt x="1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204" y="212"/>
                    <a:pt x="220" y="196"/>
                    <a:pt x="220" y="176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16"/>
                    <a:pt x="204" y="0"/>
                    <a:pt x="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Rectangle 110"/>
            <p:cNvSpPr>
              <a:spLocks noChangeArrowheads="1"/>
            </p:cNvSpPr>
            <p:nvPr/>
          </p:nvSpPr>
          <p:spPr bwMode="auto">
            <a:xfrm>
              <a:off x="0" y="34"/>
              <a:ext cx="424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r"/>
              <a:r>
                <a:rPr lang="en-GB" altLang="en-US" sz="900">
                  <a:solidFill>
                    <a:schemeClr val="accent1"/>
                  </a:solidFill>
                </a:rPr>
                <a:t>Click for more info</a:t>
              </a:r>
            </a:p>
          </p:txBody>
        </p:sp>
        <p:sp>
          <p:nvSpPr>
            <p:cNvPr id="6245" name="Freeform 11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-5400000">
              <a:off x="238" y="24"/>
              <a:ext cx="121" cy="121"/>
            </a:xfrm>
            <a:custGeom>
              <a:avLst/>
              <a:gdLst>
                <a:gd name="T0" fmla="*/ 787 w 787"/>
                <a:gd name="T1" fmla="*/ 692 h 787"/>
                <a:gd name="T2" fmla="*/ 787 w 787"/>
                <a:gd name="T3" fmla="*/ 555 h 787"/>
                <a:gd name="T4" fmla="*/ 787 w 787"/>
                <a:gd name="T5" fmla="*/ 460 h 787"/>
                <a:gd name="T6" fmla="*/ 787 w 787"/>
                <a:gd name="T7" fmla="*/ 95 h 787"/>
                <a:gd name="T8" fmla="*/ 692 w 787"/>
                <a:gd name="T9" fmla="*/ 0 h 787"/>
                <a:gd name="T10" fmla="*/ 460 w 787"/>
                <a:gd name="T11" fmla="*/ 0 h 787"/>
                <a:gd name="T12" fmla="*/ 460 w 787"/>
                <a:gd name="T13" fmla="*/ 228 h 787"/>
                <a:gd name="T14" fmla="*/ 231 w 787"/>
                <a:gd name="T15" fmla="*/ 0 h 787"/>
                <a:gd name="T16" fmla="*/ 95 w 787"/>
                <a:gd name="T17" fmla="*/ 0 h 787"/>
                <a:gd name="T18" fmla="*/ 0 w 787"/>
                <a:gd name="T19" fmla="*/ 95 h 787"/>
                <a:gd name="T20" fmla="*/ 0 w 787"/>
                <a:gd name="T21" fmla="*/ 231 h 787"/>
                <a:gd name="T22" fmla="*/ 228 w 787"/>
                <a:gd name="T23" fmla="*/ 460 h 787"/>
                <a:gd name="T24" fmla="*/ 0 w 787"/>
                <a:gd name="T25" fmla="*/ 460 h 787"/>
                <a:gd name="T26" fmla="*/ 0 w 787"/>
                <a:gd name="T27" fmla="*/ 692 h 787"/>
                <a:gd name="T28" fmla="*/ 95 w 787"/>
                <a:gd name="T29" fmla="*/ 787 h 787"/>
                <a:gd name="T30" fmla="*/ 460 w 787"/>
                <a:gd name="T31" fmla="*/ 787 h 787"/>
                <a:gd name="T32" fmla="*/ 555 w 787"/>
                <a:gd name="T33" fmla="*/ 787 h 787"/>
                <a:gd name="T34" fmla="*/ 692 w 787"/>
                <a:gd name="T35" fmla="*/ 787 h 787"/>
                <a:gd name="T36" fmla="*/ 787 w 787"/>
                <a:gd name="T37" fmla="*/ 692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7" h="787">
                  <a:moveTo>
                    <a:pt x="787" y="692"/>
                  </a:moveTo>
                  <a:cubicBezTo>
                    <a:pt x="787" y="555"/>
                    <a:pt x="787" y="555"/>
                    <a:pt x="787" y="555"/>
                  </a:cubicBezTo>
                  <a:cubicBezTo>
                    <a:pt x="787" y="460"/>
                    <a:pt x="787" y="460"/>
                    <a:pt x="787" y="460"/>
                  </a:cubicBezTo>
                  <a:cubicBezTo>
                    <a:pt x="787" y="95"/>
                    <a:pt x="787" y="95"/>
                    <a:pt x="787" y="95"/>
                  </a:cubicBezTo>
                  <a:cubicBezTo>
                    <a:pt x="787" y="43"/>
                    <a:pt x="744" y="0"/>
                    <a:pt x="692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60" y="228"/>
                    <a:pt x="460" y="228"/>
                    <a:pt x="460" y="22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28" y="460"/>
                    <a:pt x="228" y="460"/>
                    <a:pt x="228" y="460"/>
                  </a:cubicBezTo>
                  <a:cubicBezTo>
                    <a:pt x="0" y="460"/>
                    <a:pt x="0" y="460"/>
                    <a:pt x="0" y="46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0" y="744"/>
                    <a:pt x="43" y="787"/>
                    <a:pt x="95" y="787"/>
                  </a:cubicBezTo>
                  <a:cubicBezTo>
                    <a:pt x="460" y="787"/>
                    <a:pt x="460" y="787"/>
                    <a:pt x="460" y="787"/>
                  </a:cubicBezTo>
                  <a:cubicBezTo>
                    <a:pt x="555" y="787"/>
                    <a:pt x="555" y="787"/>
                    <a:pt x="555" y="787"/>
                  </a:cubicBezTo>
                  <a:cubicBezTo>
                    <a:pt x="692" y="787"/>
                    <a:pt x="692" y="787"/>
                    <a:pt x="692" y="787"/>
                  </a:cubicBezTo>
                  <a:cubicBezTo>
                    <a:pt x="744" y="787"/>
                    <a:pt x="787" y="744"/>
                    <a:pt x="787" y="6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6" name="Group 103"/>
          <p:cNvGrpSpPr>
            <a:grpSpLocks/>
          </p:cNvGrpSpPr>
          <p:nvPr/>
        </p:nvGrpSpPr>
        <p:grpSpPr bwMode="auto">
          <a:xfrm>
            <a:off x="7512050" y="3127375"/>
            <a:ext cx="673100" cy="595313"/>
            <a:chOff x="0" y="0"/>
            <a:chExt cx="424" cy="375"/>
          </a:xfrm>
        </p:grpSpPr>
        <p:sp>
          <p:nvSpPr>
            <p:cNvPr id="6247" name="Freeform 1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6" y="0"/>
              <a:ext cx="384" cy="370"/>
            </a:xfrm>
            <a:custGeom>
              <a:avLst/>
              <a:gdLst>
                <a:gd name="T0" fmla="*/ 185 w 220"/>
                <a:gd name="T1" fmla="*/ 0 h 212"/>
                <a:gd name="T2" fmla="*/ 0 w 220"/>
                <a:gd name="T3" fmla="*/ 0 h 212"/>
                <a:gd name="T4" fmla="*/ 0 w 220"/>
                <a:gd name="T5" fmla="*/ 212 h 212"/>
                <a:gd name="T6" fmla="*/ 185 w 220"/>
                <a:gd name="T7" fmla="*/ 212 h 212"/>
                <a:gd name="T8" fmla="*/ 220 w 220"/>
                <a:gd name="T9" fmla="*/ 176 h 212"/>
                <a:gd name="T10" fmla="*/ 220 w 220"/>
                <a:gd name="T11" fmla="*/ 35 h 212"/>
                <a:gd name="T12" fmla="*/ 185 w 220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12">
                  <a:moveTo>
                    <a:pt x="1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204" y="212"/>
                    <a:pt x="220" y="196"/>
                    <a:pt x="220" y="176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16"/>
                    <a:pt x="204" y="0"/>
                    <a:pt x="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Rectangle 114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0" y="34"/>
              <a:ext cx="424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r"/>
              <a:r>
                <a:rPr lang="en-GB" altLang="en-US" sz="900">
                  <a:solidFill>
                    <a:schemeClr val="accent1"/>
                  </a:solidFill>
                </a:rPr>
                <a:t>Click for more info</a:t>
              </a:r>
            </a:p>
          </p:txBody>
        </p:sp>
        <p:sp>
          <p:nvSpPr>
            <p:cNvPr id="6249" name="Freeform 1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-5400000">
              <a:off x="238" y="24"/>
              <a:ext cx="121" cy="121"/>
            </a:xfrm>
            <a:custGeom>
              <a:avLst/>
              <a:gdLst>
                <a:gd name="T0" fmla="*/ 787 w 787"/>
                <a:gd name="T1" fmla="*/ 692 h 787"/>
                <a:gd name="T2" fmla="*/ 787 w 787"/>
                <a:gd name="T3" fmla="*/ 555 h 787"/>
                <a:gd name="T4" fmla="*/ 787 w 787"/>
                <a:gd name="T5" fmla="*/ 460 h 787"/>
                <a:gd name="T6" fmla="*/ 787 w 787"/>
                <a:gd name="T7" fmla="*/ 95 h 787"/>
                <a:gd name="T8" fmla="*/ 692 w 787"/>
                <a:gd name="T9" fmla="*/ 0 h 787"/>
                <a:gd name="T10" fmla="*/ 460 w 787"/>
                <a:gd name="T11" fmla="*/ 0 h 787"/>
                <a:gd name="T12" fmla="*/ 460 w 787"/>
                <a:gd name="T13" fmla="*/ 228 h 787"/>
                <a:gd name="T14" fmla="*/ 231 w 787"/>
                <a:gd name="T15" fmla="*/ 0 h 787"/>
                <a:gd name="T16" fmla="*/ 95 w 787"/>
                <a:gd name="T17" fmla="*/ 0 h 787"/>
                <a:gd name="T18" fmla="*/ 0 w 787"/>
                <a:gd name="T19" fmla="*/ 95 h 787"/>
                <a:gd name="T20" fmla="*/ 0 w 787"/>
                <a:gd name="T21" fmla="*/ 231 h 787"/>
                <a:gd name="T22" fmla="*/ 228 w 787"/>
                <a:gd name="T23" fmla="*/ 460 h 787"/>
                <a:gd name="T24" fmla="*/ 0 w 787"/>
                <a:gd name="T25" fmla="*/ 460 h 787"/>
                <a:gd name="T26" fmla="*/ 0 w 787"/>
                <a:gd name="T27" fmla="*/ 692 h 787"/>
                <a:gd name="T28" fmla="*/ 95 w 787"/>
                <a:gd name="T29" fmla="*/ 787 h 787"/>
                <a:gd name="T30" fmla="*/ 460 w 787"/>
                <a:gd name="T31" fmla="*/ 787 h 787"/>
                <a:gd name="T32" fmla="*/ 555 w 787"/>
                <a:gd name="T33" fmla="*/ 787 h 787"/>
                <a:gd name="T34" fmla="*/ 692 w 787"/>
                <a:gd name="T35" fmla="*/ 787 h 787"/>
                <a:gd name="T36" fmla="*/ 787 w 787"/>
                <a:gd name="T37" fmla="*/ 692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7" h="787">
                  <a:moveTo>
                    <a:pt x="787" y="692"/>
                  </a:moveTo>
                  <a:cubicBezTo>
                    <a:pt x="787" y="555"/>
                    <a:pt x="787" y="555"/>
                    <a:pt x="787" y="555"/>
                  </a:cubicBezTo>
                  <a:cubicBezTo>
                    <a:pt x="787" y="460"/>
                    <a:pt x="787" y="460"/>
                    <a:pt x="787" y="460"/>
                  </a:cubicBezTo>
                  <a:cubicBezTo>
                    <a:pt x="787" y="95"/>
                    <a:pt x="787" y="95"/>
                    <a:pt x="787" y="95"/>
                  </a:cubicBezTo>
                  <a:cubicBezTo>
                    <a:pt x="787" y="43"/>
                    <a:pt x="744" y="0"/>
                    <a:pt x="692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60" y="228"/>
                    <a:pt x="460" y="228"/>
                    <a:pt x="460" y="22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28" y="460"/>
                    <a:pt x="228" y="460"/>
                    <a:pt x="228" y="460"/>
                  </a:cubicBezTo>
                  <a:cubicBezTo>
                    <a:pt x="0" y="460"/>
                    <a:pt x="0" y="460"/>
                    <a:pt x="0" y="46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0" y="744"/>
                    <a:pt x="43" y="787"/>
                    <a:pt x="95" y="787"/>
                  </a:cubicBezTo>
                  <a:cubicBezTo>
                    <a:pt x="460" y="787"/>
                    <a:pt x="460" y="787"/>
                    <a:pt x="460" y="787"/>
                  </a:cubicBezTo>
                  <a:cubicBezTo>
                    <a:pt x="555" y="787"/>
                    <a:pt x="555" y="787"/>
                    <a:pt x="555" y="787"/>
                  </a:cubicBezTo>
                  <a:cubicBezTo>
                    <a:pt x="692" y="787"/>
                    <a:pt x="692" y="787"/>
                    <a:pt x="692" y="787"/>
                  </a:cubicBezTo>
                  <a:cubicBezTo>
                    <a:pt x="744" y="787"/>
                    <a:pt x="787" y="744"/>
                    <a:pt x="787" y="6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50" name="Group 107"/>
          <p:cNvGrpSpPr>
            <a:grpSpLocks/>
          </p:cNvGrpSpPr>
          <p:nvPr/>
        </p:nvGrpSpPr>
        <p:grpSpPr bwMode="auto">
          <a:xfrm>
            <a:off x="1106488" y="3279775"/>
            <a:ext cx="966787" cy="336550"/>
            <a:chOff x="0" y="0"/>
            <a:chExt cx="609" cy="212"/>
          </a:xfrm>
        </p:grpSpPr>
        <p:pic>
          <p:nvPicPr>
            <p:cNvPr id="6251" name="Picture 117" descr="back-button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"/>
              <a:ext cx="19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52" name="Text Box 118"/>
            <p:cNvSpPr txBox="1">
              <a:spLocks noChangeArrowheads="1"/>
            </p:cNvSpPr>
            <p:nvPr/>
          </p:nvSpPr>
          <p:spPr bwMode="auto">
            <a:xfrm>
              <a:off x="159" y="0"/>
              <a:ext cx="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>
                  <a:solidFill>
                    <a:schemeClr val="bg1"/>
                  </a:solidFill>
                </a:rPr>
                <a:t>Bank</a:t>
              </a:r>
            </a:p>
          </p:txBody>
        </p:sp>
      </p:grpSp>
      <p:sp>
        <p:nvSpPr>
          <p:cNvPr id="6253" name="Rectangle 11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717675" y="704850"/>
            <a:ext cx="938213" cy="419100"/>
          </a:xfrm>
          <a:prstGeom prst="rect">
            <a:avLst/>
          </a:prstGeom>
          <a:solidFill>
            <a:srgbClr val="0079C5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54" name="Rectangle 120" descr="AXA01"/>
          <p:cNvSpPr>
            <a:spLocks noChangeArrowheads="1"/>
          </p:cNvSpPr>
          <p:nvPr/>
        </p:nvSpPr>
        <p:spPr bwMode="auto">
          <a:xfrm>
            <a:off x="5349875" y="471488"/>
            <a:ext cx="2097088" cy="15716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7463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55" name="Rectangle 121" descr="BakerT02"/>
          <p:cNvSpPr>
            <a:spLocks noChangeArrowheads="1"/>
          </p:cNvSpPr>
          <p:nvPr/>
        </p:nvSpPr>
        <p:spPr bwMode="auto">
          <a:xfrm>
            <a:off x="5349875" y="2662238"/>
            <a:ext cx="2097088" cy="15716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7463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56" name="Rectangle 122" descr="LABC1"/>
          <p:cNvSpPr>
            <a:spLocks noChangeArrowheads="1"/>
          </p:cNvSpPr>
          <p:nvPr/>
        </p:nvSpPr>
        <p:spPr bwMode="auto">
          <a:xfrm>
            <a:off x="5349875" y="4814888"/>
            <a:ext cx="2097088" cy="157321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7463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57" name="矩形 5"/>
          <p:cNvSpPr>
            <a:spLocks noChangeArrowheads="1"/>
          </p:cNvSpPr>
          <p:nvPr/>
        </p:nvSpPr>
        <p:spPr bwMode="auto">
          <a:xfrm>
            <a:off x="373063" y="1009650"/>
            <a:ext cx="46370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银行业</a:t>
            </a:r>
            <a:endParaRPr 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/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初级讲座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"/>
          <p:cNvGrpSpPr>
            <a:grpSpLocks/>
          </p:cNvGrpSpPr>
          <p:nvPr/>
        </p:nvGrpSpPr>
        <p:grpSpPr bwMode="auto">
          <a:xfrm>
            <a:off x="957263" y="3114675"/>
            <a:ext cx="7561262" cy="3636963"/>
            <a:chOff x="0" y="0"/>
            <a:chExt cx="4763" cy="2291"/>
          </a:xfrm>
        </p:grpSpPr>
        <p:sp>
          <p:nvSpPr>
            <p:cNvPr id="33794" name="Rectangle 8"/>
            <p:cNvSpPr>
              <a:spLocks noChangeArrowheads="1"/>
            </p:cNvSpPr>
            <p:nvPr/>
          </p:nvSpPr>
          <p:spPr bwMode="auto">
            <a:xfrm>
              <a:off x="0" y="1986"/>
              <a:ext cx="4173" cy="20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5" name="Rectangle 9"/>
            <p:cNvSpPr>
              <a:spLocks noChangeArrowheads="1"/>
            </p:cNvSpPr>
            <p:nvPr/>
          </p:nvSpPr>
          <p:spPr bwMode="auto">
            <a:xfrm>
              <a:off x="0" y="1578"/>
              <a:ext cx="4173" cy="408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796" name="Freeform 10"/>
            <p:cNvSpPr>
              <a:spLocks noChangeArrowheads="1"/>
            </p:cNvSpPr>
            <p:nvPr/>
          </p:nvSpPr>
          <p:spPr bwMode="auto">
            <a:xfrm>
              <a:off x="4173" y="1477"/>
              <a:ext cx="408" cy="611"/>
            </a:xfrm>
            <a:custGeom>
              <a:avLst/>
              <a:gdLst>
                <a:gd name="T0" fmla="*/ 0 w 408"/>
                <a:gd name="T1" fmla="*/ 0 h 611"/>
                <a:gd name="T2" fmla="*/ 0 w 408"/>
                <a:gd name="T3" fmla="*/ 611 h 611"/>
                <a:gd name="T4" fmla="*/ 408 w 408"/>
                <a:gd name="T5" fmla="*/ 305 h 611"/>
                <a:gd name="T6" fmla="*/ 0 w 408"/>
                <a:gd name="T7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611">
                  <a:moveTo>
                    <a:pt x="0" y="0"/>
                  </a:moveTo>
                  <a:lnTo>
                    <a:pt x="0" y="611"/>
                  </a:lnTo>
                  <a:lnTo>
                    <a:pt x="408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Freeform 11"/>
            <p:cNvSpPr>
              <a:spLocks noChangeArrowheads="1"/>
            </p:cNvSpPr>
            <p:nvPr/>
          </p:nvSpPr>
          <p:spPr bwMode="auto">
            <a:xfrm>
              <a:off x="4173" y="1782"/>
              <a:ext cx="408" cy="509"/>
            </a:xfrm>
            <a:custGeom>
              <a:avLst/>
              <a:gdLst>
                <a:gd name="T0" fmla="*/ 0 w 408"/>
                <a:gd name="T1" fmla="*/ 306 h 509"/>
                <a:gd name="T2" fmla="*/ 0 w 408"/>
                <a:gd name="T3" fmla="*/ 509 h 509"/>
                <a:gd name="T4" fmla="*/ 408 w 408"/>
                <a:gd name="T5" fmla="*/ 204 h 509"/>
                <a:gd name="T6" fmla="*/ 408 w 408"/>
                <a:gd name="T7" fmla="*/ 0 h 509"/>
                <a:gd name="T8" fmla="*/ 0 w 408"/>
                <a:gd name="T9" fmla="*/ 306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509">
                  <a:moveTo>
                    <a:pt x="0" y="306"/>
                  </a:moveTo>
                  <a:lnTo>
                    <a:pt x="0" y="509"/>
                  </a:lnTo>
                  <a:lnTo>
                    <a:pt x="408" y="204"/>
                  </a:lnTo>
                  <a:lnTo>
                    <a:pt x="408" y="0"/>
                  </a:lnTo>
                  <a:lnTo>
                    <a:pt x="0" y="306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Oval 12"/>
            <p:cNvSpPr>
              <a:spLocks noChangeArrowheads="1"/>
            </p:cNvSpPr>
            <p:nvPr/>
          </p:nvSpPr>
          <p:spPr bwMode="auto">
            <a:xfrm>
              <a:off x="203" y="1585"/>
              <a:ext cx="657" cy="38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4" name="AutoShape 13"/>
            <p:cNvSpPr>
              <a:spLocks noChangeArrowheads="1"/>
            </p:cNvSpPr>
            <p:nvPr/>
          </p:nvSpPr>
          <p:spPr bwMode="auto">
            <a:xfrm>
              <a:off x="339" y="1154"/>
              <a:ext cx="408" cy="734"/>
            </a:xfrm>
            <a:prstGeom prst="can">
              <a:avLst>
                <a:gd name="adj" fmla="val 59318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B9B9B9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3800" name="Oval 14"/>
            <p:cNvSpPr>
              <a:spLocks noChangeArrowheads="1"/>
            </p:cNvSpPr>
            <p:nvPr/>
          </p:nvSpPr>
          <p:spPr bwMode="auto">
            <a:xfrm>
              <a:off x="860" y="1585"/>
              <a:ext cx="657" cy="38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6" name="AutoShape 15"/>
            <p:cNvSpPr>
              <a:spLocks noChangeArrowheads="1"/>
            </p:cNvSpPr>
            <p:nvPr/>
          </p:nvSpPr>
          <p:spPr bwMode="auto">
            <a:xfrm>
              <a:off x="996" y="927"/>
              <a:ext cx="408" cy="961"/>
            </a:xfrm>
            <a:prstGeom prst="can">
              <a:avLst>
                <a:gd name="adj" fmla="val 59266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B9B9B9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3802" name="Oval 16"/>
            <p:cNvSpPr>
              <a:spLocks noChangeArrowheads="1"/>
            </p:cNvSpPr>
            <p:nvPr/>
          </p:nvSpPr>
          <p:spPr bwMode="auto">
            <a:xfrm>
              <a:off x="1518" y="1585"/>
              <a:ext cx="657" cy="38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8" name="AutoShape 17"/>
            <p:cNvSpPr>
              <a:spLocks noChangeArrowheads="1"/>
            </p:cNvSpPr>
            <p:nvPr/>
          </p:nvSpPr>
          <p:spPr bwMode="auto">
            <a:xfrm>
              <a:off x="1654" y="723"/>
              <a:ext cx="408" cy="1165"/>
            </a:xfrm>
            <a:prstGeom prst="can">
              <a:avLst>
                <a:gd name="adj" fmla="val 55151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B9B9B9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3804" name="Oval 18"/>
            <p:cNvSpPr>
              <a:spLocks noChangeArrowheads="1"/>
            </p:cNvSpPr>
            <p:nvPr/>
          </p:nvSpPr>
          <p:spPr bwMode="auto">
            <a:xfrm>
              <a:off x="2176" y="1585"/>
              <a:ext cx="657" cy="38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0" name="AutoShape 19"/>
            <p:cNvSpPr>
              <a:spLocks noChangeArrowheads="1"/>
            </p:cNvSpPr>
            <p:nvPr/>
          </p:nvSpPr>
          <p:spPr bwMode="auto">
            <a:xfrm>
              <a:off x="2312" y="496"/>
              <a:ext cx="408" cy="1392"/>
            </a:xfrm>
            <a:prstGeom prst="can">
              <a:avLst>
                <a:gd name="adj" fmla="val 56989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B9B9B9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3806" name="Oval 20"/>
            <p:cNvSpPr>
              <a:spLocks noChangeArrowheads="1"/>
            </p:cNvSpPr>
            <p:nvPr/>
          </p:nvSpPr>
          <p:spPr bwMode="auto">
            <a:xfrm>
              <a:off x="2833" y="1585"/>
              <a:ext cx="657" cy="38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7" name="AutoShape 21"/>
            <p:cNvSpPr>
              <a:spLocks noChangeArrowheads="1"/>
            </p:cNvSpPr>
            <p:nvPr/>
          </p:nvSpPr>
          <p:spPr bwMode="auto">
            <a:xfrm>
              <a:off x="2969" y="269"/>
              <a:ext cx="408" cy="1619"/>
            </a:xfrm>
            <a:prstGeom prst="can">
              <a:avLst>
                <a:gd name="adj" fmla="val 56381"/>
              </a:avLst>
            </a:prstGeom>
            <a:gradFill rotWithShape="0">
              <a:gsLst>
                <a:gs pos="0">
                  <a:srgbClr val="FF6400"/>
                </a:gs>
                <a:gs pos="50000">
                  <a:srgbClr val="B94900"/>
                </a:gs>
                <a:gs pos="100000">
                  <a:srgbClr val="FF64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8" name="Text Box 22"/>
            <p:cNvSpPr txBox="1">
              <a:spLocks noChangeArrowheads="1"/>
            </p:cNvSpPr>
            <p:nvPr/>
          </p:nvSpPr>
          <p:spPr bwMode="auto">
            <a:xfrm>
              <a:off x="291" y="2001"/>
              <a:ext cx="5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latin typeface="Arial Black" pitchFamily="34" charset="0"/>
                </a:rPr>
                <a:t>Value 1</a:t>
              </a:r>
            </a:p>
          </p:txBody>
        </p:sp>
        <p:sp>
          <p:nvSpPr>
            <p:cNvPr id="33809" name="Text Box 23"/>
            <p:cNvSpPr txBox="1">
              <a:spLocks noChangeArrowheads="1"/>
            </p:cNvSpPr>
            <p:nvPr/>
          </p:nvSpPr>
          <p:spPr bwMode="auto">
            <a:xfrm>
              <a:off x="949" y="2001"/>
              <a:ext cx="5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latin typeface="Arial Black" pitchFamily="34" charset="0"/>
                </a:rPr>
                <a:t>Value 2</a:t>
              </a:r>
            </a:p>
          </p:txBody>
        </p:sp>
        <p:sp>
          <p:nvSpPr>
            <p:cNvPr id="33810" name="Text Box 24"/>
            <p:cNvSpPr txBox="1">
              <a:spLocks noChangeArrowheads="1"/>
            </p:cNvSpPr>
            <p:nvPr/>
          </p:nvSpPr>
          <p:spPr bwMode="auto">
            <a:xfrm>
              <a:off x="1607" y="2001"/>
              <a:ext cx="5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latin typeface="Arial Black" pitchFamily="34" charset="0"/>
                </a:rPr>
                <a:t>Value 3</a:t>
              </a:r>
            </a:p>
          </p:txBody>
        </p:sp>
        <p:sp>
          <p:nvSpPr>
            <p:cNvPr id="33811" name="Text Box 25"/>
            <p:cNvSpPr txBox="1">
              <a:spLocks noChangeArrowheads="1"/>
            </p:cNvSpPr>
            <p:nvPr/>
          </p:nvSpPr>
          <p:spPr bwMode="auto">
            <a:xfrm>
              <a:off x="2265" y="2001"/>
              <a:ext cx="5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latin typeface="Arial Black" pitchFamily="34" charset="0"/>
                </a:rPr>
                <a:t>Value 4</a:t>
              </a:r>
            </a:p>
          </p:txBody>
        </p:sp>
        <p:sp>
          <p:nvSpPr>
            <p:cNvPr id="33812" name="Text Box 26"/>
            <p:cNvSpPr txBox="1">
              <a:spLocks noChangeArrowheads="1"/>
            </p:cNvSpPr>
            <p:nvPr/>
          </p:nvSpPr>
          <p:spPr bwMode="auto">
            <a:xfrm>
              <a:off x="2923" y="2001"/>
              <a:ext cx="5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FFCC00"/>
                  </a:solidFill>
                  <a:latin typeface="Arial Black" pitchFamily="34" charset="0"/>
                </a:rPr>
                <a:t>Value 5</a:t>
              </a:r>
            </a:p>
          </p:txBody>
        </p:sp>
        <p:sp>
          <p:nvSpPr>
            <p:cNvPr id="33813" name="Text Box 27"/>
            <p:cNvSpPr txBox="1">
              <a:spLocks noChangeArrowheads="1"/>
            </p:cNvSpPr>
            <p:nvPr/>
          </p:nvSpPr>
          <p:spPr bwMode="auto">
            <a:xfrm>
              <a:off x="337" y="1429"/>
              <a:ext cx="4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5F5F5F"/>
                  </a:solidFill>
                  <a:latin typeface="Arial Black" pitchFamily="34" charset="0"/>
                </a:rPr>
                <a:t>10</a:t>
              </a:r>
            </a:p>
          </p:txBody>
        </p:sp>
        <p:sp>
          <p:nvSpPr>
            <p:cNvPr id="33814" name="Text Box 28"/>
            <p:cNvSpPr txBox="1">
              <a:spLocks noChangeArrowheads="1"/>
            </p:cNvSpPr>
            <p:nvPr/>
          </p:nvSpPr>
          <p:spPr bwMode="auto">
            <a:xfrm>
              <a:off x="995" y="1202"/>
              <a:ext cx="4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5F5F5F"/>
                  </a:solidFill>
                  <a:latin typeface="Arial Black" pitchFamily="34" charset="0"/>
                </a:rPr>
                <a:t>15</a:t>
              </a:r>
            </a:p>
          </p:txBody>
        </p:sp>
        <p:sp>
          <p:nvSpPr>
            <p:cNvPr id="33815" name="Text Box 29"/>
            <p:cNvSpPr txBox="1">
              <a:spLocks noChangeArrowheads="1"/>
            </p:cNvSpPr>
            <p:nvPr/>
          </p:nvSpPr>
          <p:spPr bwMode="auto">
            <a:xfrm>
              <a:off x="1652" y="990"/>
              <a:ext cx="4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5F5F5F"/>
                  </a:solidFill>
                  <a:latin typeface="Arial Black" pitchFamily="34" charset="0"/>
                </a:rPr>
                <a:t>20</a:t>
              </a:r>
            </a:p>
          </p:txBody>
        </p:sp>
        <p:sp>
          <p:nvSpPr>
            <p:cNvPr id="33816" name="Text Box 30"/>
            <p:cNvSpPr txBox="1">
              <a:spLocks noChangeArrowheads="1"/>
            </p:cNvSpPr>
            <p:nvPr/>
          </p:nvSpPr>
          <p:spPr bwMode="auto">
            <a:xfrm>
              <a:off x="2310" y="763"/>
              <a:ext cx="4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5F5F5F"/>
                  </a:solidFill>
                  <a:latin typeface="Arial Black" pitchFamily="34" charset="0"/>
                </a:rPr>
                <a:t>25</a:t>
              </a:r>
            </a:p>
          </p:txBody>
        </p:sp>
        <p:sp>
          <p:nvSpPr>
            <p:cNvPr id="33817" name="Text Box 31"/>
            <p:cNvSpPr txBox="1">
              <a:spLocks noChangeArrowheads="1"/>
            </p:cNvSpPr>
            <p:nvPr/>
          </p:nvSpPr>
          <p:spPr bwMode="auto">
            <a:xfrm>
              <a:off x="2968" y="536"/>
              <a:ext cx="4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Arial Black" pitchFamily="34" charset="0"/>
                </a:rPr>
                <a:t>30</a:t>
              </a:r>
            </a:p>
          </p:txBody>
        </p:sp>
        <p:sp>
          <p:nvSpPr>
            <p:cNvPr id="33818" name="Text Box 32"/>
            <p:cNvSpPr txBox="1">
              <a:spLocks noChangeArrowheads="1"/>
            </p:cNvSpPr>
            <p:nvPr/>
          </p:nvSpPr>
          <p:spPr bwMode="auto">
            <a:xfrm>
              <a:off x="3516" y="273"/>
              <a:ext cx="1247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FFB400"/>
                  </a:solidFill>
                  <a:latin typeface="Arial Black" pitchFamily="34" charset="0"/>
                </a:rPr>
                <a:t>More choices</a:t>
              </a:r>
            </a:p>
            <a:p>
              <a:r>
                <a:rPr lang="en-US" altLang="zh-CN" sz="1400">
                  <a:solidFill>
                    <a:srgbClr val="FFB400"/>
                  </a:solidFill>
                  <a:latin typeface="Arial Black" pitchFamily="34" charset="0"/>
                </a:rPr>
                <a:t>and visual trends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It’s about giving you the variety you need to meet the design on your mind. 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33819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3515" y="1633"/>
              <a:ext cx="658" cy="15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90">
                  <a:solidFill>
                    <a:schemeClr val="bg1"/>
                  </a:solidFill>
                  <a:latin typeface="Arial Black"/>
                </a:rPr>
                <a:t>3D</a:t>
              </a:r>
              <a:endParaRPr lang="zh-CN" altLang="en-US" spc="-9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3820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3538" y="1838"/>
              <a:ext cx="612" cy="6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EFFECT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grpSp>
          <p:nvGrpSpPr>
            <p:cNvPr id="33821" name="Group 30"/>
            <p:cNvGrpSpPr>
              <a:grpSpLocks/>
            </p:cNvGrpSpPr>
            <p:nvPr/>
          </p:nvGrpSpPr>
          <p:grpSpPr bwMode="auto">
            <a:xfrm>
              <a:off x="0" y="0"/>
              <a:ext cx="1315" cy="544"/>
              <a:chOff x="0" y="0"/>
              <a:chExt cx="1315" cy="544"/>
            </a:xfrm>
          </p:grpSpPr>
          <p:sp>
            <p:nvSpPr>
              <p:cNvPr id="33822" name="AutoShape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15" cy="544"/>
              </a:xfrm>
              <a:prstGeom prst="roundRect">
                <a:avLst>
                  <a:gd name="adj" fmla="val 6616"/>
                </a:avLst>
              </a:prstGeom>
              <a:solidFill>
                <a:schemeClr val="tx1">
                  <a:alpha val="25098"/>
                </a:schemeClr>
              </a:solidFill>
              <a:ln w="19050" cap="rnd">
                <a:solidFill>
                  <a:srgbClr val="9E9E9E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23" name="Text Box 37"/>
              <p:cNvSpPr txBox="1">
                <a:spLocks noChangeArrowheads="1"/>
              </p:cNvSpPr>
              <p:nvPr/>
            </p:nvSpPr>
            <p:spPr bwMode="auto">
              <a:xfrm>
                <a:off x="363" y="114"/>
                <a:ext cx="86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1000">
                    <a:solidFill>
                      <a:srgbClr val="FFB400"/>
                    </a:solidFill>
                    <a:latin typeface="Arial Black" pitchFamily="34" charset="0"/>
                  </a:rPr>
                  <a:t>Visual Appealing</a:t>
                </a:r>
                <a:endParaRPr lang="en-US" altLang="zh-CN" sz="1000">
                  <a:solidFill>
                    <a:srgbClr val="9E9E9E"/>
                  </a:solidFill>
                </a:endParaRPr>
              </a:p>
            </p:txBody>
          </p:sp>
          <p:sp>
            <p:nvSpPr>
              <p:cNvPr id="33824" name="Text Box 38"/>
              <p:cNvSpPr txBox="1">
                <a:spLocks noChangeArrowheads="1"/>
              </p:cNvSpPr>
              <p:nvPr/>
            </p:nvSpPr>
            <p:spPr bwMode="auto">
              <a:xfrm>
                <a:off x="363" y="300"/>
                <a:ext cx="86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1000">
                    <a:solidFill>
                      <a:srgbClr val="9E9E9E"/>
                    </a:solidFill>
                    <a:latin typeface="Arial Black" pitchFamily="34" charset="0"/>
                  </a:rPr>
                  <a:t>Subtle Touch</a:t>
                </a:r>
              </a:p>
            </p:txBody>
          </p:sp>
          <p:sp>
            <p:nvSpPr>
              <p:cNvPr id="33825" name="AutoShape 39"/>
              <p:cNvSpPr>
                <a:spLocks noChangeArrowheads="1"/>
              </p:cNvSpPr>
              <p:nvPr/>
            </p:nvSpPr>
            <p:spPr bwMode="auto">
              <a:xfrm>
                <a:off x="135" y="68"/>
                <a:ext cx="149" cy="182"/>
              </a:xfrm>
              <a:prstGeom prst="can">
                <a:avLst>
                  <a:gd name="adj" fmla="val 61068"/>
                </a:avLst>
              </a:prstGeom>
              <a:gradFill rotWithShape="0">
                <a:gsLst>
                  <a:gs pos="0">
                    <a:srgbClr val="FF6400"/>
                  </a:gs>
                  <a:gs pos="50000">
                    <a:srgbClr val="B94900"/>
                  </a:gs>
                  <a:gs pos="100000">
                    <a:srgbClr val="FF64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51" name="AutoShape 40"/>
              <p:cNvSpPr>
                <a:spLocks noChangeArrowheads="1"/>
              </p:cNvSpPr>
              <p:nvPr/>
            </p:nvSpPr>
            <p:spPr bwMode="auto">
              <a:xfrm>
                <a:off x="135" y="294"/>
                <a:ext cx="149" cy="182"/>
              </a:xfrm>
              <a:prstGeom prst="can">
                <a:avLst>
                  <a:gd name="adj" fmla="val 61074"/>
                </a:avLst>
              </a:prstGeom>
              <a:gradFill rotWithShape="0">
                <a:gsLst>
                  <a:gs pos="0">
                    <a:schemeClr val="bg1"/>
                  </a:gs>
                  <a:gs pos="50000">
                    <a:srgbClr val="B9B9B9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33827" name="标题 1"/>
          <p:cNvSpPr txBox="1">
            <a:spLocks noChangeArrowheads="1"/>
          </p:cNvSpPr>
          <p:nvPr/>
        </p:nvSpPr>
        <p:spPr bwMode="auto">
          <a:xfrm>
            <a:off x="1249363" y="47148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28" name="副标题 3"/>
          <p:cNvSpPr txBox="1">
            <a:spLocks noChangeArrowheads="1"/>
          </p:cNvSpPr>
          <p:nvPr/>
        </p:nvSpPr>
        <p:spPr bwMode="auto">
          <a:xfrm>
            <a:off x="2089150" y="1785938"/>
            <a:ext cx="6207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月别或年别存款金额或完成数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2"/>
          <p:cNvGrpSpPr>
            <a:grpSpLocks/>
          </p:cNvGrpSpPr>
          <p:nvPr/>
        </p:nvGrpSpPr>
        <p:grpSpPr bwMode="auto">
          <a:xfrm>
            <a:off x="6800850" y="3148013"/>
            <a:ext cx="957263" cy="3348037"/>
            <a:chOff x="0" y="0"/>
            <a:chExt cx="1152" cy="4032"/>
          </a:xfrm>
        </p:grpSpPr>
        <p:sp>
          <p:nvSpPr>
            <p:cNvPr id="34818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1152" cy="4032"/>
            </a:xfrm>
            <a:custGeom>
              <a:avLst/>
              <a:gdLst>
                <a:gd name="T0" fmla="*/ 576 w 1152"/>
                <a:gd name="T1" fmla="*/ 0 h 4032"/>
                <a:gd name="T2" fmla="*/ 460 w 1152"/>
                <a:gd name="T3" fmla="*/ 6 h 4032"/>
                <a:gd name="T4" fmla="*/ 352 w 1152"/>
                <a:gd name="T5" fmla="*/ 22 h 4032"/>
                <a:gd name="T6" fmla="*/ 254 w 1152"/>
                <a:gd name="T7" fmla="*/ 50 h 4032"/>
                <a:gd name="T8" fmla="*/ 168 w 1152"/>
                <a:gd name="T9" fmla="*/ 84 h 4032"/>
                <a:gd name="T10" fmla="*/ 98 w 1152"/>
                <a:gd name="T11" fmla="*/ 126 h 4032"/>
                <a:gd name="T12" fmla="*/ 46 w 1152"/>
                <a:gd name="T13" fmla="*/ 176 h 4032"/>
                <a:gd name="T14" fmla="*/ 18 w 1152"/>
                <a:gd name="T15" fmla="*/ 216 h 4032"/>
                <a:gd name="T16" fmla="*/ 6 w 1152"/>
                <a:gd name="T17" fmla="*/ 244 h 4032"/>
                <a:gd name="T18" fmla="*/ 0 w 1152"/>
                <a:gd name="T19" fmla="*/ 274 h 4032"/>
                <a:gd name="T20" fmla="*/ 0 w 1152"/>
                <a:gd name="T21" fmla="*/ 3744 h 4032"/>
                <a:gd name="T22" fmla="*/ 2 w 1152"/>
                <a:gd name="T23" fmla="*/ 3774 h 4032"/>
                <a:gd name="T24" fmla="*/ 12 w 1152"/>
                <a:gd name="T25" fmla="*/ 3802 h 4032"/>
                <a:gd name="T26" fmla="*/ 26 w 1152"/>
                <a:gd name="T27" fmla="*/ 3830 h 4032"/>
                <a:gd name="T28" fmla="*/ 70 w 1152"/>
                <a:gd name="T29" fmla="*/ 3882 h 4032"/>
                <a:gd name="T30" fmla="*/ 132 w 1152"/>
                <a:gd name="T31" fmla="*/ 3928 h 4032"/>
                <a:gd name="T32" fmla="*/ 210 w 1152"/>
                <a:gd name="T33" fmla="*/ 3966 h 4032"/>
                <a:gd name="T34" fmla="*/ 302 w 1152"/>
                <a:gd name="T35" fmla="*/ 3998 h 4032"/>
                <a:gd name="T36" fmla="*/ 404 w 1152"/>
                <a:gd name="T37" fmla="*/ 4020 h 4032"/>
                <a:gd name="T38" fmla="*/ 518 w 1152"/>
                <a:gd name="T39" fmla="*/ 4030 h 4032"/>
                <a:gd name="T40" fmla="*/ 634 w 1152"/>
                <a:gd name="T41" fmla="*/ 4030 h 4032"/>
                <a:gd name="T42" fmla="*/ 748 w 1152"/>
                <a:gd name="T43" fmla="*/ 4020 h 4032"/>
                <a:gd name="T44" fmla="*/ 850 w 1152"/>
                <a:gd name="T45" fmla="*/ 3998 h 4032"/>
                <a:gd name="T46" fmla="*/ 942 w 1152"/>
                <a:gd name="T47" fmla="*/ 3966 h 4032"/>
                <a:gd name="T48" fmla="*/ 1020 w 1152"/>
                <a:gd name="T49" fmla="*/ 3928 h 4032"/>
                <a:gd name="T50" fmla="*/ 1082 w 1152"/>
                <a:gd name="T51" fmla="*/ 3882 h 4032"/>
                <a:gd name="T52" fmla="*/ 1126 w 1152"/>
                <a:gd name="T53" fmla="*/ 3830 h 4032"/>
                <a:gd name="T54" fmla="*/ 1140 w 1152"/>
                <a:gd name="T55" fmla="*/ 3802 h 4032"/>
                <a:gd name="T56" fmla="*/ 1150 w 1152"/>
                <a:gd name="T57" fmla="*/ 3774 h 4032"/>
                <a:gd name="T58" fmla="*/ 1152 w 1152"/>
                <a:gd name="T59" fmla="*/ 3744 h 4032"/>
                <a:gd name="T60" fmla="*/ 1152 w 1152"/>
                <a:gd name="T61" fmla="*/ 274 h 4032"/>
                <a:gd name="T62" fmla="*/ 1146 w 1152"/>
                <a:gd name="T63" fmla="*/ 244 h 4032"/>
                <a:gd name="T64" fmla="*/ 1134 w 1152"/>
                <a:gd name="T65" fmla="*/ 216 h 4032"/>
                <a:gd name="T66" fmla="*/ 1106 w 1152"/>
                <a:gd name="T67" fmla="*/ 176 h 4032"/>
                <a:gd name="T68" fmla="*/ 1054 w 1152"/>
                <a:gd name="T69" fmla="*/ 126 h 4032"/>
                <a:gd name="T70" fmla="*/ 984 w 1152"/>
                <a:gd name="T71" fmla="*/ 84 h 4032"/>
                <a:gd name="T72" fmla="*/ 898 w 1152"/>
                <a:gd name="T73" fmla="*/ 50 h 4032"/>
                <a:gd name="T74" fmla="*/ 800 w 1152"/>
                <a:gd name="T75" fmla="*/ 22 h 4032"/>
                <a:gd name="T76" fmla="*/ 692 w 1152"/>
                <a:gd name="T77" fmla="*/ 6 h 4032"/>
                <a:gd name="T78" fmla="*/ 576 w 1152"/>
                <a:gd name="T79" fmla="*/ 0 h 4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52" h="4032">
                  <a:moveTo>
                    <a:pt x="576" y="0"/>
                  </a:moveTo>
                  <a:lnTo>
                    <a:pt x="576" y="0"/>
                  </a:lnTo>
                  <a:lnTo>
                    <a:pt x="518" y="2"/>
                  </a:lnTo>
                  <a:lnTo>
                    <a:pt x="460" y="6"/>
                  </a:lnTo>
                  <a:lnTo>
                    <a:pt x="404" y="12"/>
                  </a:lnTo>
                  <a:lnTo>
                    <a:pt x="352" y="22"/>
                  </a:lnTo>
                  <a:lnTo>
                    <a:pt x="302" y="34"/>
                  </a:lnTo>
                  <a:lnTo>
                    <a:pt x="254" y="50"/>
                  </a:lnTo>
                  <a:lnTo>
                    <a:pt x="210" y="66"/>
                  </a:lnTo>
                  <a:lnTo>
                    <a:pt x="168" y="84"/>
                  </a:lnTo>
                  <a:lnTo>
                    <a:pt x="132" y="104"/>
                  </a:lnTo>
                  <a:lnTo>
                    <a:pt x="98" y="126"/>
                  </a:lnTo>
                  <a:lnTo>
                    <a:pt x="70" y="150"/>
                  </a:lnTo>
                  <a:lnTo>
                    <a:pt x="46" y="176"/>
                  </a:lnTo>
                  <a:lnTo>
                    <a:pt x="26" y="202"/>
                  </a:lnTo>
                  <a:lnTo>
                    <a:pt x="18" y="216"/>
                  </a:lnTo>
                  <a:lnTo>
                    <a:pt x="12" y="230"/>
                  </a:lnTo>
                  <a:lnTo>
                    <a:pt x="6" y="244"/>
                  </a:lnTo>
                  <a:lnTo>
                    <a:pt x="2" y="258"/>
                  </a:lnTo>
                  <a:lnTo>
                    <a:pt x="0" y="274"/>
                  </a:lnTo>
                  <a:lnTo>
                    <a:pt x="0" y="288"/>
                  </a:lnTo>
                  <a:lnTo>
                    <a:pt x="0" y="3744"/>
                  </a:lnTo>
                  <a:lnTo>
                    <a:pt x="0" y="3758"/>
                  </a:lnTo>
                  <a:lnTo>
                    <a:pt x="2" y="3774"/>
                  </a:lnTo>
                  <a:lnTo>
                    <a:pt x="6" y="3788"/>
                  </a:lnTo>
                  <a:lnTo>
                    <a:pt x="12" y="3802"/>
                  </a:lnTo>
                  <a:lnTo>
                    <a:pt x="18" y="3816"/>
                  </a:lnTo>
                  <a:lnTo>
                    <a:pt x="26" y="3830"/>
                  </a:lnTo>
                  <a:lnTo>
                    <a:pt x="46" y="3856"/>
                  </a:lnTo>
                  <a:lnTo>
                    <a:pt x="70" y="3882"/>
                  </a:lnTo>
                  <a:lnTo>
                    <a:pt x="98" y="3906"/>
                  </a:lnTo>
                  <a:lnTo>
                    <a:pt x="132" y="3928"/>
                  </a:lnTo>
                  <a:lnTo>
                    <a:pt x="168" y="3948"/>
                  </a:lnTo>
                  <a:lnTo>
                    <a:pt x="210" y="3966"/>
                  </a:lnTo>
                  <a:lnTo>
                    <a:pt x="254" y="3982"/>
                  </a:lnTo>
                  <a:lnTo>
                    <a:pt x="302" y="3998"/>
                  </a:lnTo>
                  <a:lnTo>
                    <a:pt x="352" y="4010"/>
                  </a:lnTo>
                  <a:lnTo>
                    <a:pt x="404" y="4020"/>
                  </a:lnTo>
                  <a:lnTo>
                    <a:pt x="460" y="4026"/>
                  </a:lnTo>
                  <a:lnTo>
                    <a:pt x="518" y="4030"/>
                  </a:lnTo>
                  <a:lnTo>
                    <a:pt x="576" y="4032"/>
                  </a:lnTo>
                  <a:lnTo>
                    <a:pt x="634" y="4030"/>
                  </a:lnTo>
                  <a:lnTo>
                    <a:pt x="692" y="4026"/>
                  </a:lnTo>
                  <a:lnTo>
                    <a:pt x="748" y="4020"/>
                  </a:lnTo>
                  <a:lnTo>
                    <a:pt x="800" y="4010"/>
                  </a:lnTo>
                  <a:lnTo>
                    <a:pt x="850" y="3998"/>
                  </a:lnTo>
                  <a:lnTo>
                    <a:pt x="898" y="3982"/>
                  </a:lnTo>
                  <a:lnTo>
                    <a:pt x="942" y="3966"/>
                  </a:lnTo>
                  <a:lnTo>
                    <a:pt x="984" y="3948"/>
                  </a:lnTo>
                  <a:lnTo>
                    <a:pt x="1020" y="3928"/>
                  </a:lnTo>
                  <a:lnTo>
                    <a:pt x="1054" y="3906"/>
                  </a:lnTo>
                  <a:lnTo>
                    <a:pt x="1082" y="3882"/>
                  </a:lnTo>
                  <a:lnTo>
                    <a:pt x="1106" y="3856"/>
                  </a:lnTo>
                  <a:lnTo>
                    <a:pt x="1126" y="3830"/>
                  </a:lnTo>
                  <a:lnTo>
                    <a:pt x="1134" y="3816"/>
                  </a:lnTo>
                  <a:lnTo>
                    <a:pt x="1140" y="3802"/>
                  </a:lnTo>
                  <a:lnTo>
                    <a:pt x="1146" y="3788"/>
                  </a:lnTo>
                  <a:lnTo>
                    <a:pt x="1150" y="3774"/>
                  </a:lnTo>
                  <a:lnTo>
                    <a:pt x="1152" y="3758"/>
                  </a:lnTo>
                  <a:lnTo>
                    <a:pt x="1152" y="3744"/>
                  </a:lnTo>
                  <a:lnTo>
                    <a:pt x="1152" y="288"/>
                  </a:lnTo>
                  <a:lnTo>
                    <a:pt x="1152" y="274"/>
                  </a:lnTo>
                  <a:lnTo>
                    <a:pt x="1150" y="258"/>
                  </a:lnTo>
                  <a:lnTo>
                    <a:pt x="1146" y="244"/>
                  </a:lnTo>
                  <a:lnTo>
                    <a:pt x="1140" y="230"/>
                  </a:lnTo>
                  <a:lnTo>
                    <a:pt x="1134" y="216"/>
                  </a:lnTo>
                  <a:lnTo>
                    <a:pt x="1126" y="202"/>
                  </a:lnTo>
                  <a:lnTo>
                    <a:pt x="1106" y="176"/>
                  </a:lnTo>
                  <a:lnTo>
                    <a:pt x="1082" y="150"/>
                  </a:lnTo>
                  <a:lnTo>
                    <a:pt x="1054" y="126"/>
                  </a:lnTo>
                  <a:lnTo>
                    <a:pt x="1020" y="104"/>
                  </a:lnTo>
                  <a:lnTo>
                    <a:pt x="984" y="84"/>
                  </a:lnTo>
                  <a:lnTo>
                    <a:pt x="942" y="66"/>
                  </a:lnTo>
                  <a:lnTo>
                    <a:pt x="898" y="50"/>
                  </a:lnTo>
                  <a:lnTo>
                    <a:pt x="850" y="34"/>
                  </a:lnTo>
                  <a:lnTo>
                    <a:pt x="800" y="22"/>
                  </a:lnTo>
                  <a:lnTo>
                    <a:pt x="748" y="12"/>
                  </a:lnTo>
                  <a:lnTo>
                    <a:pt x="692" y="6"/>
                  </a:lnTo>
                  <a:lnTo>
                    <a:pt x="634" y="2"/>
                  </a:lnTo>
                  <a:lnTo>
                    <a:pt x="57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400"/>
                </a:gs>
                <a:gs pos="50000">
                  <a:srgbClr val="762E00"/>
                </a:gs>
                <a:gs pos="100000">
                  <a:srgbClr val="FF64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9" name="Freeform 23"/>
            <p:cNvSpPr>
              <a:spLocks noChangeArrowheads="1"/>
            </p:cNvSpPr>
            <p:nvPr/>
          </p:nvSpPr>
          <p:spPr bwMode="auto">
            <a:xfrm>
              <a:off x="0" y="0"/>
              <a:ext cx="1152" cy="576"/>
            </a:xfrm>
            <a:custGeom>
              <a:avLst/>
              <a:gdLst>
                <a:gd name="T0" fmla="*/ 1152 w 1152"/>
                <a:gd name="T1" fmla="*/ 288 h 576"/>
                <a:gd name="T2" fmla="*/ 1150 w 1152"/>
                <a:gd name="T3" fmla="*/ 318 h 576"/>
                <a:gd name="T4" fmla="*/ 1140 w 1152"/>
                <a:gd name="T5" fmla="*/ 346 h 576"/>
                <a:gd name="T6" fmla="*/ 1126 w 1152"/>
                <a:gd name="T7" fmla="*/ 374 h 576"/>
                <a:gd name="T8" fmla="*/ 1082 w 1152"/>
                <a:gd name="T9" fmla="*/ 426 h 576"/>
                <a:gd name="T10" fmla="*/ 1020 w 1152"/>
                <a:gd name="T11" fmla="*/ 472 h 576"/>
                <a:gd name="T12" fmla="*/ 942 w 1152"/>
                <a:gd name="T13" fmla="*/ 510 h 576"/>
                <a:gd name="T14" fmla="*/ 850 w 1152"/>
                <a:gd name="T15" fmla="*/ 542 h 576"/>
                <a:gd name="T16" fmla="*/ 748 w 1152"/>
                <a:gd name="T17" fmla="*/ 564 h 576"/>
                <a:gd name="T18" fmla="*/ 634 w 1152"/>
                <a:gd name="T19" fmla="*/ 574 h 576"/>
                <a:gd name="T20" fmla="*/ 518 w 1152"/>
                <a:gd name="T21" fmla="*/ 574 h 576"/>
                <a:gd name="T22" fmla="*/ 404 w 1152"/>
                <a:gd name="T23" fmla="*/ 564 h 576"/>
                <a:gd name="T24" fmla="*/ 302 w 1152"/>
                <a:gd name="T25" fmla="*/ 542 h 576"/>
                <a:gd name="T26" fmla="*/ 210 w 1152"/>
                <a:gd name="T27" fmla="*/ 510 h 576"/>
                <a:gd name="T28" fmla="*/ 132 w 1152"/>
                <a:gd name="T29" fmla="*/ 472 h 576"/>
                <a:gd name="T30" fmla="*/ 70 w 1152"/>
                <a:gd name="T31" fmla="*/ 426 h 576"/>
                <a:gd name="T32" fmla="*/ 26 w 1152"/>
                <a:gd name="T33" fmla="*/ 374 h 576"/>
                <a:gd name="T34" fmla="*/ 12 w 1152"/>
                <a:gd name="T35" fmla="*/ 346 h 576"/>
                <a:gd name="T36" fmla="*/ 2 w 1152"/>
                <a:gd name="T37" fmla="*/ 318 h 576"/>
                <a:gd name="T38" fmla="*/ 0 w 1152"/>
                <a:gd name="T39" fmla="*/ 288 h 576"/>
                <a:gd name="T40" fmla="*/ 2 w 1152"/>
                <a:gd name="T41" fmla="*/ 258 h 576"/>
                <a:gd name="T42" fmla="*/ 12 w 1152"/>
                <a:gd name="T43" fmla="*/ 230 h 576"/>
                <a:gd name="T44" fmla="*/ 26 w 1152"/>
                <a:gd name="T45" fmla="*/ 202 h 576"/>
                <a:gd name="T46" fmla="*/ 70 w 1152"/>
                <a:gd name="T47" fmla="*/ 150 h 576"/>
                <a:gd name="T48" fmla="*/ 132 w 1152"/>
                <a:gd name="T49" fmla="*/ 104 h 576"/>
                <a:gd name="T50" fmla="*/ 210 w 1152"/>
                <a:gd name="T51" fmla="*/ 66 h 576"/>
                <a:gd name="T52" fmla="*/ 302 w 1152"/>
                <a:gd name="T53" fmla="*/ 34 h 576"/>
                <a:gd name="T54" fmla="*/ 404 w 1152"/>
                <a:gd name="T55" fmla="*/ 12 h 576"/>
                <a:gd name="T56" fmla="*/ 518 w 1152"/>
                <a:gd name="T57" fmla="*/ 2 h 576"/>
                <a:gd name="T58" fmla="*/ 634 w 1152"/>
                <a:gd name="T59" fmla="*/ 2 h 576"/>
                <a:gd name="T60" fmla="*/ 748 w 1152"/>
                <a:gd name="T61" fmla="*/ 12 h 576"/>
                <a:gd name="T62" fmla="*/ 850 w 1152"/>
                <a:gd name="T63" fmla="*/ 34 h 576"/>
                <a:gd name="T64" fmla="*/ 942 w 1152"/>
                <a:gd name="T65" fmla="*/ 66 h 576"/>
                <a:gd name="T66" fmla="*/ 1020 w 1152"/>
                <a:gd name="T67" fmla="*/ 104 h 576"/>
                <a:gd name="T68" fmla="*/ 1082 w 1152"/>
                <a:gd name="T69" fmla="*/ 150 h 576"/>
                <a:gd name="T70" fmla="*/ 1126 w 1152"/>
                <a:gd name="T71" fmla="*/ 202 h 576"/>
                <a:gd name="T72" fmla="*/ 1140 w 1152"/>
                <a:gd name="T73" fmla="*/ 230 h 576"/>
                <a:gd name="T74" fmla="*/ 1150 w 1152"/>
                <a:gd name="T75" fmla="*/ 258 h 576"/>
                <a:gd name="T76" fmla="*/ 1152 w 1152"/>
                <a:gd name="T77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2" h="576">
                  <a:moveTo>
                    <a:pt x="1152" y="288"/>
                  </a:moveTo>
                  <a:lnTo>
                    <a:pt x="1152" y="288"/>
                  </a:lnTo>
                  <a:lnTo>
                    <a:pt x="1152" y="302"/>
                  </a:lnTo>
                  <a:lnTo>
                    <a:pt x="1150" y="318"/>
                  </a:lnTo>
                  <a:lnTo>
                    <a:pt x="1146" y="332"/>
                  </a:lnTo>
                  <a:lnTo>
                    <a:pt x="1140" y="346"/>
                  </a:lnTo>
                  <a:lnTo>
                    <a:pt x="1134" y="360"/>
                  </a:lnTo>
                  <a:lnTo>
                    <a:pt x="1126" y="374"/>
                  </a:lnTo>
                  <a:lnTo>
                    <a:pt x="1106" y="400"/>
                  </a:lnTo>
                  <a:lnTo>
                    <a:pt x="1082" y="426"/>
                  </a:lnTo>
                  <a:lnTo>
                    <a:pt x="1054" y="450"/>
                  </a:lnTo>
                  <a:lnTo>
                    <a:pt x="1020" y="472"/>
                  </a:lnTo>
                  <a:lnTo>
                    <a:pt x="984" y="492"/>
                  </a:lnTo>
                  <a:lnTo>
                    <a:pt x="942" y="510"/>
                  </a:lnTo>
                  <a:lnTo>
                    <a:pt x="898" y="526"/>
                  </a:lnTo>
                  <a:lnTo>
                    <a:pt x="850" y="542"/>
                  </a:lnTo>
                  <a:lnTo>
                    <a:pt x="800" y="554"/>
                  </a:lnTo>
                  <a:lnTo>
                    <a:pt x="748" y="564"/>
                  </a:lnTo>
                  <a:lnTo>
                    <a:pt x="692" y="570"/>
                  </a:lnTo>
                  <a:lnTo>
                    <a:pt x="634" y="574"/>
                  </a:lnTo>
                  <a:lnTo>
                    <a:pt x="576" y="576"/>
                  </a:lnTo>
                  <a:lnTo>
                    <a:pt x="518" y="574"/>
                  </a:lnTo>
                  <a:lnTo>
                    <a:pt x="460" y="570"/>
                  </a:lnTo>
                  <a:lnTo>
                    <a:pt x="404" y="564"/>
                  </a:lnTo>
                  <a:lnTo>
                    <a:pt x="352" y="554"/>
                  </a:lnTo>
                  <a:lnTo>
                    <a:pt x="302" y="542"/>
                  </a:lnTo>
                  <a:lnTo>
                    <a:pt x="254" y="526"/>
                  </a:lnTo>
                  <a:lnTo>
                    <a:pt x="210" y="510"/>
                  </a:lnTo>
                  <a:lnTo>
                    <a:pt x="168" y="492"/>
                  </a:lnTo>
                  <a:lnTo>
                    <a:pt x="132" y="472"/>
                  </a:lnTo>
                  <a:lnTo>
                    <a:pt x="98" y="450"/>
                  </a:lnTo>
                  <a:lnTo>
                    <a:pt x="70" y="426"/>
                  </a:lnTo>
                  <a:lnTo>
                    <a:pt x="46" y="400"/>
                  </a:lnTo>
                  <a:lnTo>
                    <a:pt x="26" y="374"/>
                  </a:lnTo>
                  <a:lnTo>
                    <a:pt x="18" y="360"/>
                  </a:lnTo>
                  <a:lnTo>
                    <a:pt x="12" y="346"/>
                  </a:lnTo>
                  <a:lnTo>
                    <a:pt x="6" y="332"/>
                  </a:lnTo>
                  <a:lnTo>
                    <a:pt x="2" y="318"/>
                  </a:lnTo>
                  <a:lnTo>
                    <a:pt x="0" y="302"/>
                  </a:lnTo>
                  <a:lnTo>
                    <a:pt x="0" y="288"/>
                  </a:lnTo>
                  <a:lnTo>
                    <a:pt x="0" y="274"/>
                  </a:lnTo>
                  <a:lnTo>
                    <a:pt x="2" y="258"/>
                  </a:lnTo>
                  <a:lnTo>
                    <a:pt x="6" y="244"/>
                  </a:lnTo>
                  <a:lnTo>
                    <a:pt x="12" y="230"/>
                  </a:lnTo>
                  <a:lnTo>
                    <a:pt x="18" y="216"/>
                  </a:lnTo>
                  <a:lnTo>
                    <a:pt x="26" y="202"/>
                  </a:lnTo>
                  <a:lnTo>
                    <a:pt x="46" y="176"/>
                  </a:lnTo>
                  <a:lnTo>
                    <a:pt x="70" y="150"/>
                  </a:lnTo>
                  <a:lnTo>
                    <a:pt x="98" y="126"/>
                  </a:lnTo>
                  <a:lnTo>
                    <a:pt x="132" y="104"/>
                  </a:lnTo>
                  <a:lnTo>
                    <a:pt x="168" y="84"/>
                  </a:lnTo>
                  <a:lnTo>
                    <a:pt x="210" y="66"/>
                  </a:lnTo>
                  <a:lnTo>
                    <a:pt x="254" y="50"/>
                  </a:lnTo>
                  <a:lnTo>
                    <a:pt x="302" y="34"/>
                  </a:lnTo>
                  <a:lnTo>
                    <a:pt x="352" y="22"/>
                  </a:lnTo>
                  <a:lnTo>
                    <a:pt x="404" y="12"/>
                  </a:lnTo>
                  <a:lnTo>
                    <a:pt x="460" y="6"/>
                  </a:lnTo>
                  <a:lnTo>
                    <a:pt x="518" y="2"/>
                  </a:lnTo>
                  <a:lnTo>
                    <a:pt x="576" y="0"/>
                  </a:lnTo>
                  <a:lnTo>
                    <a:pt x="634" y="2"/>
                  </a:lnTo>
                  <a:lnTo>
                    <a:pt x="692" y="6"/>
                  </a:lnTo>
                  <a:lnTo>
                    <a:pt x="748" y="12"/>
                  </a:lnTo>
                  <a:lnTo>
                    <a:pt x="800" y="22"/>
                  </a:lnTo>
                  <a:lnTo>
                    <a:pt x="850" y="34"/>
                  </a:lnTo>
                  <a:lnTo>
                    <a:pt x="898" y="50"/>
                  </a:lnTo>
                  <a:lnTo>
                    <a:pt x="942" y="66"/>
                  </a:lnTo>
                  <a:lnTo>
                    <a:pt x="984" y="84"/>
                  </a:lnTo>
                  <a:lnTo>
                    <a:pt x="1020" y="104"/>
                  </a:lnTo>
                  <a:lnTo>
                    <a:pt x="1054" y="126"/>
                  </a:lnTo>
                  <a:lnTo>
                    <a:pt x="1082" y="150"/>
                  </a:lnTo>
                  <a:lnTo>
                    <a:pt x="1106" y="176"/>
                  </a:lnTo>
                  <a:lnTo>
                    <a:pt x="1126" y="202"/>
                  </a:lnTo>
                  <a:lnTo>
                    <a:pt x="1134" y="216"/>
                  </a:lnTo>
                  <a:lnTo>
                    <a:pt x="1140" y="230"/>
                  </a:lnTo>
                  <a:lnTo>
                    <a:pt x="1146" y="244"/>
                  </a:lnTo>
                  <a:lnTo>
                    <a:pt x="1150" y="258"/>
                  </a:lnTo>
                  <a:lnTo>
                    <a:pt x="1152" y="274"/>
                  </a:lnTo>
                  <a:lnTo>
                    <a:pt x="1152" y="28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5" name="Freeform 27"/>
            <p:cNvSpPr/>
            <p:nvPr/>
          </p:nvSpPr>
          <p:spPr bwMode="auto">
            <a:xfrm>
              <a:off x="432" y="73"/>
              <a:ext cx="288" cy="216"/>
            </a:xfrm>
            <a:custGeom>
              <a:avLst/>
              <a:gdLst>
                <a:gd name="T0" fmla="*/ 0 w 288"/>
                <a:gd name="T1" fmla="*/ 0 h 216"/>
                <a:gd name="T2" fmla="*/ 288 w 288"/>
                <a:gd name="T3" fmla="*/ 216 h 216"/>
              </a:gdLst>
              <a:ahLst/>
              <a:cxnLst>
                <a:cxn ang="0">
                  <a:pos x="144" y="0"/>
                </a:cxn>
                <a:cxn ang="0">
                  <a:pos x="144" y="0"/>
                </a:cxn>
                <a:cxn ang="0">
                  <a:pos x="114" y="2"/>
                </a:cxn>
                <a:cxn ang="0">
                  <a:pos x="88" y="6"/>
                </a:cxn>
                <a:cxn ang="0">
                  <a:pos x="64" y="12"/>
                </a:cxn>
                <a:cxn ang="0">
                  <a:pos x="42" y="22"/>
                </a:cxn>
                <a:cxn ang="0">
                  <a:pos x="24" y="32"/>
                </a:cxn>
                <a:cxn ang="0">
                  <a:pos x="12" y="44"/>
                </a:cxn>
                <a:cxn ang="0">
                  <a:pos x="6" y="50"/>
                </a:cxn>
                <a:cxn ang="0">
                  <a:pos x="2" y="58"/>
                </a:cxn>
                <a:cxn ang="0">
                  <a:pos x="0" y="64"/>
                </a:cxn>
                <a:cxn ang="0">
                  <a:pos x="0" y="72"/>
                </a:cxn>
                <a:cxn ang="0">
                  <a:pos x="0" y="144"/>
                </a:cxn>
                <a:cxn ang="0">
                  <a:pos x="0" y="144"/>
                </a:cxn>
                <a:cxn ang="0">
                  <a:pos x="0" y="152"/>
                </a:cxn>
                <a:cxn ang="0">
                  <a:pos x="2" y="158"/>
                </a:cxn>
                <a:cxn ang="0">
                  <a:pos x="6" y="166"/>
                </a:cxn>
                <a:cxn ang="0">
                  <a:pos x="12" y="172"/>
                </a:cxn>
                <a:cxn ang="0">
                  <a:pos x="24" y="184"/>
                </a:cxn>
                <a:cxn ang="0">
                  <a:pos x="42" y="194"/>
                </a:cxn>
                <a:cxn ang="0">
                  <a:pos x="64" y="204"/>
                </a:cxn>
                <a:cxn ang="0">
                  <a:pos x="88" y="210"/>
                </a:cxn>
                <a:cxn ang="0">
                  <a:pos x="114" y="214"/>
                </a:cxn>
                <a:cxn ang="0">
                  <a:pos x="144" y="216"/>
                </a:cxn>
                <a:cxn ang="0">
                  <a:pos x="144" y="216"/>
                </a:cxn>
                <a:cxn ang="0">
                  <a:pos x="174" y="214"/>
                </a:cxn>
                <a:cxn ang="0">
                  <a:pos x="200" y="210"/>
                </a:cxn>
                <a:cxn ang="0">
                  <a:pos x="224" y="204"/>
                </a:cxn>
                <a:cxn ang="0">
                  <a:pos x="246" y="194"/>
                </a:cxn>
                <a:cxn ang="0">
                  <a:pos x="264" y="184"/>
                </a:cxn>
                <a:cxn ang="0">
                  <a:pos x="276" y="172"/>
                </a:cxn>
                <a:cxn ang="0">
                  <a:pos x="282" y="166"/>
                </a:cxn>
                <a:cxn ang="0">
                  <a:pos x="286" y="158"/>
                </a:cxn>
                <a:cxn ang="0">
                  <a:pos x="288" y="152"/>
                </a:cxn>
                <a:cxn ang="0">
                  <a:pos x="288" y="144"/>
                </a:cxn>
                <a:cxn ang="0">
                  <a:pos x="288" y="72"/>
                </a:cxn>
                <a:cxn ang="0">
                  <a:pos x="288" y="72"/>
                </a:cxn>
                <a:cxn ang="0">
                  <a:pos x="288" y="64"/>
                </a:cxn>
                <a:cxn ang="0">
                  <a:pos x="286" y="58"/>
                </a:cxn>
                <a:cxn ang="0">
                  <a:pos x="282" y="50"/>
                </a:cxn>
                <a:cxn ang="0">
                  <a:pos x="276" y="44"/>
                </a:cxn>
                <a:cxn ang="0">
                  <a:pos x="264" y="32"/>
                </a:cxn>
                <a:cxn ang="0">
                  <a:pos x="246" y="22"/>
                </a:cxn>
                <a:cxn ang="0">
                  <a:pos x="224" y="12"/>
                </a:cxn>
                <a:cxn ang="0">
                  <a:pos x="200" y="6"/>
                </a:cxn>
                <a:cxn ang="0">
                  <a:pos x="174" y="2"/>
                </a:cxn>
                <a:cxn ang="0">
                  <a:pos x="144" y="0"/>
                </a:cxn>
                <a:cxn ang="0">
                  <a:pos x="144" y="0"/>
                </a:cxn>
              </a:cxnLst>
              <a:rect l="T0" t="T1" r="T2" b="T3"/>
              <a:pathLst>
                <a:path w="288" h="216">
                  <a:moveTo>
                    <a:pt x="144" y="0"/>
                  </a:moveTo>
                  <a:lnTo>
                    <a:pt x="144" y="0"/>
                  </a:lnTo>
                  <a:lnTo>
                    <a:pt x="114" y="2"/>
                  </a:lnTo>
                  <a:lnTo>
                    <a:pt x="88" y="6"/>
                  </a:lnTo>
                  <a:lnTo>
                    <a:pt x="64" y="12"/>
                  </a:lnTo>
                  <a:lnTo>
                    <a:pt x="42" y="22"/>
                  </a:lnTo>
                  <a:lnTo>
                    <a:pt x="24" y="32"/>
                  </a:lnTo>
                  <a:lnTo>
                    <a:pt x="12" y="44"/>
                  </a:lnTo>
                  <a:lnTo>
                    <a:pt x="6" y="50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2" y="158"/>
                  </a:lnTo>
                  <a:lnTo>
                    <a:pt x="6" y="166"/>
                  </a:lnTo>
                  <a:lnTo>
                    <a:pt x="12" y="172"/>
                  </a:lnTo>
                  <a:lnTo>
                    <a:pt x="24" y="184"/>
                  </a:lnTo>
                  <a:lnTo>
                    <a:pt x="42" y="194"/>
                  </a:lnTo>
                  <a:lnTo>
                    <a:pt x="64" y="204"/>
                  </a:lnTo>
                  <a:lnTo>
                    <a:pt x="88" y="210"/>
                  </a:lnTo>
                  <a:lnTo>
                    <a:pt x="114" y="214"/>
                  </a:lnTo>
                  <a:lnTo>
                    <a:pt x="144" y="216"/>
                  </a:lnTo>
                  <a:lnTo>
                    <a:pt x="174" y="214"/>
                  </a:lnTo>
                  <a:lnTo>
                    <a:pt x="200" y="210"/>
                  </a:lnTo>
                  <a:lnTo>
                    <a:pt x="224" y="204"/>
                  </a:lnTo>
                  <a:lnTo>
                    <a:pt x="246" y="194"/>
                  </a:lnTo>
                  <a:lnTo>
                    <a:pt x="264" y="184"/>
                  </a:lnTo>
                  <a:lnTo>
                    <a:pt x="276" y="172"/>
                  </a:lnTo>
                  <a:lnTo>
                    <a:pt x="282" y="166"/>
                  </a:lnTo>
                  <a:lnTo>
                    <a:pt x="286" y="158"/>
                  </a:lnTo>
                  <a:lnTo>
                    <a:pt x="288" y="152"/>
                  </a:lnTo>
                  <a:lnTo>
                    <a:pt x="288" y="144"/>
                  </a:lnTo>
                  <a:lnTo>
                    <a:pt x="288" y="72"/>
                  </a:lnTo>
                  <a:lnTo>
                    <a:pt x="288" y="64"/>
                  </a:lnTo>
                  <a:lnTo>
                    <a:pt x="286" y="58"/>
                  </a:lnTo>
                  <a:lnTo>
                    <a:pt x="282" y="50"/>
                  </a:lnTo>
                  <a:lnTo>
                    <a:pt x="276" y="44"/>
                  </a:lnTo>
                  <a:lnTo>
                    <a:pt x="264" y="32"/>
                  </a:lnTo>
                  <a:lnTo>
                    <a:pt x="246" y="22"/>
                  </a:lnTo>
                  <a:lnTo>
                    <a:pt x="224" y="12"/>
                  </a:lnTo>
                  <a:lnTo>
                    <a:pt x="200" y="6"/>
                  </a:lnTo>
                  <a:lnTo>
                    <a:pt x="174" y="2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9B9B9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4821" name="Freeform 28"/>
            <p:cNvSpPr>
              <a:spLocks noChangeArrowheads="1"/>
            </p:cNvSpPr>
            <p:nvPr/>
          </p:nvSpPr>
          <p:spPr bwMode="auto">
            <a:xfrm>
              <a:off x="432" y="72"/>
              <a:ext cx="288" cy="144"/>
            </a:xfrm>
            <a:custGeom>
              <a:avLst/>
              <a:gdLst>
                <a:gd name="T0" fmla="*/ 288 w 288"/>
                <a:gd name="T1" fmla="*/ 72 h 144"/>
                <a:gd name="T2" fmla="*/ 288 w 288"/>
                <a:gd name="T3" fmla="*/ 72 h 144"/>
                <a:gd name="T4" fmla="*/ 288 w 288"/>
                <a:gd name="T5" fmla="*/ 80 h 144"/>
                <a:gd name="T6" fmla="*/ 286 w 288"/>
                <a:gd name="T7" fmla="*/ 86 h 144"/>
                <a:gd name="T8" fmla="*/ 282 w 288"/>
                <a:gd name="T9" fmla="*/ 94 h 144"/>
                <a:gd name="T10" fmla="*/ 276 w 288"/>
                <a:gd name="T11" fmla="*/ 100 h 144"/>
                <a:gd name="T12" fmla="*/ 264 w 288"/>
                <a:gd name="T13" fmla="*/ 112 h 144"/>
                <a:gd name="T14" fmla="*/ 246 w 288"/>
                <a:gd name="T15" fmla="*/ 122 h 144"/>
                <a:gd name="T16" fmla="*/ 224 w 288"/>
                <a:gd name="T17" fmla="*/ 132 h 144"/>
                <a:gd name="T18" fmla="*/ 200 w 288"/>
                <a:gd name="T19" fmla="*/ 138 h 144"/>
                <a:gd name="T20" fmla="*/ 174 w 288"/>
                <a:gd name="T21" fmla="*/ 142 h 144"/>
                <a:gd name="T22" fmla="*/ 144 w 288"/>
                <a:gd name="T23" fmla="*/ 144 h 144"/>
                <a:gd name="T24" fmla="*/ 114 w 288"/>
                <a:gd name="T25" fmla="*/ 142 h 144"/>
                <a:gd name="T26" fmla="*/ 88 w 288"/>
                <a:gd name="T27" fmla="*/ 138 h 144"/>
                <a:gd name="T28" fmla="*/ 64 w 288"/>
                <a:gd name="T29" fmla="*/ 132 h 144"/>
                <a:gd name="T30" fmla="*/ 42 w 288"/>
                <a:gd name="T31" fmla="*/ 122 h 144"/>
                <a:gd name="T32" fmla="*/ 24 w 288"/>
                <a:gd name="T33" fmla="*/ 112 h 144"/>
                <a:gd name="T34" fmla="*/ 12 w 288"/>
                <a:gd name="T35" fmla="*/ 100 h 144"/>
                <a:gd name="T36" fmla="*/ 6 w 288"/>
                <a:gd name="T37" fmla="*/ 94 h 144"/>
                <a:gd name="T38" fmla="*/ 2 w 288"/>
                <a:gd name="T39" fmla="*/ 86 h 144"/>
                <a:gd name="T40" fmla="*/ 0 w 288"/>
                <a:gd name="T41" fmla="*/ 80 h 144"/>
                <a:gd name="T42" fmla="*/ 0 w 288"/>
                <a:gd name="T43" fmla="*/ 72 h 144"/>
                <a:gd name="T44" fmla="*/ 0 w 288"/>
                <a:gd name="T45" fmla="*/ 64 h 144"/>
                <a:gd name="T46" fmla="*/ 2 w 288"/>
                <a:gd name="T47" fmla="*/ 58 h 144"/>
                <a:gd name="T48" fmla="*/ 6 w 288"/>
                <a:gd name="T49" fmla="*/ 50 h 144"/>
                <a:gd name="T50" fmla="*/ 12 w 288"/>
                <a:gd name="T51" fmla="*/ 44 h 144"/>
                <a:gd name="T52" fmla="*/ 24 w 288"/>
                <a:gd name="T53" fmla="*/ 32 h 144"/>
                <a:gd name="T54" fmla="*/ 42 w 288"/>
                <a:gd name="T55" fmla="*/ 22 h 144"/>
                <a:gd name="T56" fmla="*/ 64 w 288"/>
                <a:gd name="T57" fmla="*/ 12 h 144"/>
                <a:gd name="T58" fmla="*/ 88 w 288"/>
                <a:gd name="T59" fmla="*/ 6 h 144"/>
                <a:gd name="T60" fmla="*/ 114 w 288"/>
                <a:gd name="T61" fmla="*/ 2 h 144"/>
                <a:gd name="T62" fmla="*/ 144 w 288"/>
                <a:gd name="T63" fmla="*/ 0 h 144"/>
                <a:gd name="T64" fmla="*/ 174 w 288"/>
                <a:gd name="T65" fmla="*/ 2 h 144"/>
                <a:gd name="T66" fmla="*/ 200 w 288"/>
                <a:gd name="T67" fmla="*/ 6 h 144"/>
                <a:gd name="T68" fmla="*/ 224 w 288"/>
                <a:gd name="T69" fmla="*/ 12 h 144"/>
                <a:gd name="T70" fmla="*/ 246 w 288"/>
                <a:gd name="T71" fmla="*/ 22 h 144"/>
                <a:gd name="T72" fmla="*/ 264 w 288"/>
                <a:gd name="T73" fmla="*/ 32 h 144"/>
                <a:gd name="T74" fmla="*/ 276 w 288"/>
                <a:gd name="T75" fmla="*/ 44 h 144"/>
                <a:gd name="T76" fmla="*/ 282 w 288"/>
                <a:gd name="T77" fmla="*/ 50 h 144"/>
                <a:gd name="T78" fmla="*/ 286 w 288"/>
                <a:gd name="T79" fmla="*/ 58 h 144"/>
                <a:gd name="T80" fmla="*/ 288 w 288"/>
                <a:gd name="T81" fmla="*/ 64 h 144"/>
                <a:gd name="T82" fmla="*/ 288 w 288"/>
                <a:gd name="T83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" h="144">
                  <a:moveTo>
                    <a:pt x="288" y="72"/>
                  </a:moveTo>
                  <a:lnTo>
                    <a:pt x="288" y="72"/>
                  </a:lnTo>
                  <a:lnTo>
                    <a:pt x="288" y="80"/>
                  </a:lnTo>
                  <a:lnTo>
                    <a:pt x="286" y="86"/>
                  </a:lnTo>
                  <a:lnTo>
                    <a:pt x="282" y="94"/>
                  </a:lnTo>
                  <a:lnTo>
                    <a:pt x="276" y="100"/>
                  </a:lnTo>
                  <a:lnTo>
                    <a:pt x="264" y="112"/>
                  </a:lnTo>
                  <a:lnTo>
                    <a:pt x="246" y="122"/>
                  </a:lnTo>
                  <a:lnTo>
                    <a:pt x="224" y="132"/>
                  </a:lnTo>
                  <a:lnTo>
                    <a:pt x="200" y="138"/>
                  </a:lnTo>
                  <a:lnTo>
                    <a:pt x="174" y="142"/>
                  </a:lnTo>
                  <a:lnTo>
                    <a:pt x="144" y="144"/>
                  </a:lnTo>
                  <a:lnTo>
                    <a:pt x="114" y="142"/>
                  </a:lnTo>
                  <a:lnTo>
                    <a:pt x="88" y="138"/>
                  </a:lnTo>
                  <a:lnTo>
                    <a:pt x="64" y="132"/>
                  </a:lnTo>
                  <a:lnTo>
                    <a:pt x="42" y="122"/>
                  </a:lnTo>
                  <a:lnTo>
                    <a:pt x="24" y="112"/>
                  </a:lnTo>
                  <a:lnTo>
                    <a:pt x="12" y="100"/>
                  </a:lnTo>
                  <a:lnTo>
                    <a:pt x="6" y="94"/>
                  </a:lnTo>
                  <a:lnTo>
                    <a:pt x="2" y="86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2" y="58"/>
                  </a:lnTo>
                  <a:lnTo>
                    <a:pt x="6" y="50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42" y="22"/>
                  </a:lnTo>
                  <a:lnTo>
                    <a:pt x="64" y="12"/>
                  </a:lnTo>
                  <a:lnTo>
                    <a:pt x="88" y="6"/>
                  </a:lnTo>
                  <a:lnTo>
                    <a:pt x="114" y="2"/>
                  </a:lnTo>
                  <a:lnTo>
                    <a:pt x="144" y="0"/>
                  </a:lnTo>
                  <a:lnTo>
                    <a:pt x="174" y="2"/>
                  </a:lnTo>
                  <a:lnTo>
                    <a:pt x="200" y="6"/>
                  </a:lnTo>
                  <a:lnTo>
                    <a:pt x="224" y="12"/>
                  </a:lnTo>
                  <a:lnTo>
                    <a:pt x="246" y="22"/>
                  </a:lnTo>
                  <a:lnTo>
                    <a:pt x="264" y="32"/>
                  </a:lnTo>
                  <a:lnTo>
                    <a:pt x="276" y="44"/>
                  </a:lnTo>
                  <a:lnTo>
                    <a:pt x="282" y="50"/>
                  </a:lnTo>
                  <a:lnTo>
                    <a:pt x="286" y="58"/>
                  </a:lnTo>
                  <a:lnTo>
                    <a:pt x="288" y="64"/>
                  </a:lnTo>
                  <a:lnTo>
                    <a:pt x="288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2" name="Group 7"/>
          <p:cNvGrpSpPr>
            <a:grpSpLocks/>
          </p:cNvGrpSpPr>
          <p:nvPr/>
        </p:nvGrpSpPr>
        <p:grpSpPr bwMode="auto">
          <a:xfrm>
            <a:off x="5192713" y="3148013"/>
            <a:ext cx="957262" cy="3346450"/>
            <a:chOff x="0" y="0"/>
            <a:chExt cx="642" cy="2245"/>
          </a:xfrm>
        </p:grpSpPr>
        <p:sp>
          <p:nvSpPr>
            <p:cNvPr id="34823" name="Freeform 22"/>
            <p:cNvSpPr>
              <a:spLocks noChangeArrowheads="1"/>
            </p:cNvSpPr>
            <p:nvPr/>
          </p:nvSpPr>
          <p:spPr bwMode="auto">
            <a:xfrm>
              <a:off x="0" y="641"/>
              <a:ext cx="641" cy="1604"/>
            </a:xfrm>
            <a:custGeom>
              <a:avLst/>
              <a:gdLst>
                <a:gd name="T0" fmla="*/ 576 w 1152"/>
                <a:gd name="T1" fmla="*/ 0 h 2880"/>
                <a:gd name="T2" fmla="*/ 460 w 1152"/>
                <a:gd name="T3" fmla="*/ 6 h 2880"/>
                <a:gd name="T4" fmla="*/ 352 w 1152"/>
                <a:gd name="T5" fmla="*/ 22 h 2880"/>
                <a:gd name="T6" fmla="*/ 254 w 1152"/>
                <a:gd name="T7" fmla="*/ 50 h 2880"/>
                <a:gd name="T8" fmla="*/ 168 w 1152"/>
                <a:gd name="T9" fmla="*/ 84 h 2880"/>
                <a:gd name="T10" fmla="*/ 98 w 1152"/>
                <a:gd name="T11" fmla="*/ 126 h 2880"/>
                <a:gd name="T12" fmla="*/ 46 w 1152"/>
                <a:gd name="T13" fmla="*/ 176 h 2880"/>
                <a:gd name="T14" fmla="*/ 18 w 1152"/>
                <a:gd name="T15" fmla="*/ 216 h 2880"/>
                <a:gd name="T16" fmla="*/ 6 w 1152"/>
                <a:gd name="T17" fmla="*/ 244 h 2880"/>
                <a:gd name="T18" fmla="*/ 0 w 1152"/>
                <a:gd name="T19" fmla="*/ 274 h 2880"/>
                <a:gd name="T20" fmla="*/ 0 w 1152"/>
                <a:gd name="T21" fmla="*/ 2592 h 2880"/>
                <a:gd name="T22" fmla="*/ 2 w 1152"/>
                <a:gd name="T23" fmla="*/ 2622 h 2880"/>
                <a:gd name="T24" fmla="*/ 12 w 1152"/>
                <a:gd name="T25" fmla="*/ 2650 h 2880"/>
                <a:gd name="T26" fmla="*/ 26 w 1152"/>
                <a:gd name="T27" fmla="*/ 2678 h 2880"/>
                <a:gd name="T28" fmla="*/ 46 w 1152"/>
                <a:gd name="T29" fmla="*/ 2704 h 2880"/>
                <a:gd name="T30" fmla="*/ 98 w 1152"/>
                <a:gd name="T31" fmla="*/ 2754 h 2880"/>
                <a:gd name="T32" fmla="*/ 168 w 1152"/>
                <a:gd name="T33" fmla="*/ 2796 h 2880"/>
                <a:gd name="T34" fmla="*/ 254 w 1152"/>
                <a:gd name="T35" fmla="*/ 2830 h 2880"/>
                <a:gd name="T36" fmla="*/ 352 w 1152"/>
                <a:gd name="T37" fmla="*/ 2858 h 2880"/>
                <a:gd name="T38" fmla="*/ 460 w 1152"/>
                <a:gd name="T39" fmla="*/ 2874 h 2880"/>
                <a:gd name="T40" fmla="*/ 576 w 1152"/>
                <a:gd name="T41" fmla="*/ 2880 h 2880"/>
                <a:gd name="T42" fmla="*/ 692 w 1152"/>
                <a:gd name="T43" fmla="*/ 2874 h 2880"/>
                <a:gd name="T44" fmla="*/ 800 w 1152"/>
                <a:gd name="T45" fmla="*/ 2858 h 2880"/>
                <a:gd name="T46" fmla="*/ 898 w 1152"/>
                <a:gd name="T47" fmla="*/ 2830 h 2880"/>
                <a:gd name="T48" fmla="*/ 984 w 1152"/>
                <a:gd name="T49" fmla="*/ 2796 h 2880"/>
                <a:gd name="T50" fmla="*/ 1054 w 1152"/>
                <a:gd name="T51" fmla="*/ 2754 h 2880"/>
                <a:gd name="T52" fmla="*/ 1106 w 1152"/>
                <a:gd name="T53" fmla="*/ 2704 h 2880"/>
                <a:gd name="T54" fmla="*/ 1126 w 1152"/>
                <a:gd name="T55" fmla="*/ 2678 h 2880"/>
                <a:gd name="T56" fmla="*/ 1140 w 1152"/>
                <a:gd name="T57" fmla="*/ 2650 h 2880"/>
                <a:gd name="T58" fmla="*/ 1150 w 1152"/>
                <a:gd name="T59" fmla="*/ 2622 h 2880"/>
                <a:gd name="T60" fmla="*/ 1152 w 1152"/>
                <a:gd name="T61" fmla="*/ 2592 h 2880"/>
                <a:gd name="T62" fmla="*/ 1152 w 1152"/>
                <a:gd name="T63" fmla="*/ 274 h 2880"/>
                <a:gd name="T64" fmla="*/ 1146 w 1152"/>
                <a:gd name="T65" fmla="*/ 244 h 2880"/>
                <a:gd name="T66" fmla="*/ 1134 w 1152"/>
                <a:gd name="T67" fmla="*/ 216 h 2880"/>
                <a:gd name="T68" fmla="*/ 1106 w 1152"/>
                <a:gd name="T69" fmla="*/ 176 h 2880"/>
                <a:gd name="T70" fmla="*/ 1054 w 1152"/>
                <a:gd name="T71" fmla="*/ 126 h 2880"/>
                <a:gd name="T72" fmla="*/ 984 w 1152"/>
                <a:gd name="T73" fmla="*/ 84 h 2880"/>
                <a:gd name="T74" fmla="*/ 898 w 1152"/>
                <a:gd name="T75" fmla="*/ 50 h 2880"/>
                <a:gd name="T76" fmla="*/ 800 w 1152"/>
                <a:gd name="T77" fmla="*/ 22 h 2880"/>
                <a:gd name="T78" fmla="*/ 692 w 1152"/>
                <a:gd name="T79" fmla="*/ 6 h 2880"/>
                <a:gd name="T80" fmla="*/ 576 w 1152"/>
                <a:gd name="T81" fmla="*/ 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2" h="2880">
                  <a:moveTo>
                    <a:pt x="576" y="0"/>
                  </a:moveTo>
                  <a:lnTo>
                    <a:pt x="576" y="0"/>
                  </a:lnTo>
                  <a:lnTo>
                    <a:pt x="518" y="2"/>
                  </a:lnTo>
                  <a:lnTo>
                    <a:pt x="460" y="6"/>
                  </a:lnTo>
                  <a:lnTo>
                    <a:pt x="404" y="12"/>
                  </a:lnTo>
                  <a:lnTo>
                    <a:pt x="352" y="22"/>
                  </a:lnTo>
                  <a:lnTo>
                    <a:pt x="302" y="34"/>
                  </a:lnTo>
                  <a:lnTo>
                    <a:pt x="254" y="50"/>
                  </a:lnTo>
                  <a:lnTo>
                    <a:pt x="210" y="66"/>
                  </a:lnTo>
                  <a:lnTo>
                    <a:pt x="168" y="84"/>
                  </a:lnTo>
                  <a:lnTo>
                    <a:pt x="132" y="104"/>
                  </a:lnTo>
                  <a:lnTo>
                    <a:pt x="98" y="126"/>
                  </a:lnTo>
                  <a:lnTo>
                    <a:pt x="70" y="150"/>
                  </a:lnTo>
                  <a:lnTo>
                    <a:pt x="46" y="176"/>
                  </a:lnTo>
                  <a:lnTo>
                    <a:pt x="26" y="202"/>
                  </a:lnTo>
                  <a:lnTo>
                    <a:pt x="18" y="216"/>
                  </a:lnTo>
                  <a:lnTo>
                    <a:pt x="12" y="230"/>
                  </a:lnTo>
                  <a:lnTo>
                    <a:pt x="6" y="244"/>
                  </a:lnTo>
                  <a:lnTo>
                    <a:pt x="2" y="258"/>
                  </a:lnTo>
                  <a:lnTo>
                    <a:pt x="0" y="274"/>
                  </a:lnTo>
                  <a:lnTo>
                    <a:pt x="0" y="288"/>
                  </a:lnTo>
                  <a:lnTo>
                    <a:pt x="0" y="2592"/>
                  </a:lnTo>
                  <a:lnTo>
                    <a:pt x="0" y="2606"/>
                  </a:lnTo>
                  <a:lnTo>
                    <a:pt x="2" y="2622"/>
                  </a:lnTo>
                  <a:lnTo>
                    <a:pt x="6" y="2636"/>
                  </a:lnTo>
                  <a:lnTo>
                    <a:pt x="12" y="2650"/>
                  </a:lnTo>
                  <a:lnTo>
                    <a:pt x="18" y="2664"/>
                  </a:lnTo>
                  <a:lnTo>
                    <a:pt x="26" y="2678"/>
                  </a:lnTo>
                  <a:lnTo>
                    <a:pt x="34" y="2692"/>
                  </a:lnTo>
                  <a:lnTo>
                    <a:pt x="46" y="2704"/>
                  </a:lnTo>
                  <a:lnTo>
                    <a:pt x="70" y="2730"/>
                  </a:lnTo>
                  <a:lnTo>
                    <a:pt x="98" y="2754"/>
                  </a:lnTo>
                  <a:lnTo>
                    <a:pt x="132" y="2776"/>
                  </a:lnTo>
                  <a:lnTo>
                    <a:pt x="168" y="2796"/>
                  </a:lnTo>
                  <a:lnTo>
                    <a:pt x="210" y="2814"/>
                  </a:lnTo>
                  <a:lnTo>
                    <a:pt x="254" y="2830"/>
                  </a:lnTo>
                  <a:lnTo>
                    <a:pt x="302" y="2846"/>
                  </a:lnTo>
                  <a:lnTo>
                    <a:pt x="352" y="2858"/>
                  </a:lnTo>
                  <a:lnTo>
                    <a:pt x="404" y="2868"/>
                  </a:lnTo>
                  <a:lnTo>
                    <a:pt x="460" y="2874"/>
                  </a:lnTo>
                  <a:lnTo>
                    <a:pt x="518" y="2878"/>
                  </a:lnTo>
                  <a:lnTo>
                    <a:pt x="576" y="2880"/>
                  </a:lnTo>
                  <a:lnTo>
                    <a:pt x="634" y="2878"/>
                  </a:lnTo>
                  <a:lnTo>
                    <a:pt x="692" y="2874"/>
                  </a:lnTo>
                  <a:lnTo>
                    <a:pt x="748" y="2868"/>
                  </a:lnTo>
                  <a:lnTo>
                    <a:pt x="800" y="2858"/>
                  </a:lnTo>
                  <a:lnTo>
                    <a:pt x="850" y="2846"/>
                  </a:lnTo>
                  <a:lnTo>
                    <a:pt x="898" y="2830"/>
                  </a:lnTo>
                  <a:lnTo>
                    <a:pt x="942" y="2814"/>
                  </a:lnTo>
                  <a:lnTo>
                    <a:pt x="984" y="2796"/>
                  </a:lnTo>
                  <a:lnTo>
                    <a:pt x="1020" y="2776"/>
                  </a:lnTo>
                  <a:lnTo>
                    <a:pt x="1054" y="2754"/>
                  </a:lnTo>
                  <a:lnTo>
                    <a:pt x="1082" y="2730"/>
                  </a:lnTo>
                  <a:lnTo>
                    <a:pt x="1106" y="2704"/>
                  </a:lnTo>
                  <a:lnTo>
                    <a:pt x="1118" y="2692"/>
                  </a:lnTo>
                  <a:lnTo>
                    <a:pt x="1126" y="2678"/>
                  </a:lnTo>
                  <a:lnTo>
                    <a:pt x="1134" y="2664"/>
                  </a:lnTo>
                  <a:lnTo>
                    <a:pt x="1140" y="2650"/>
                  </a:lnTo>
                  <a:lnTo>
                    <a:pt x="1146" y="2636"/>
                  </a:lnTo>
                  <a:lnTo>
                    <a:pt x="1150" y="2622"/>
                  </a:lnTo>
                  <a:lnTo>
                    <a:pt x="1152" y="2606"/>
                  </a:lnTo>
                  <a:lnTo>
                    <a:pt x="1152" y="2592"/>
                  </a:lnTo>
                  <a:lnTo>
                    <a:pt x="1152" y="288"/>
                  </a:lnTo>
                  <a:lnTo>
                    <a:pt x="1152" y="274"/>
                  </a:lnTo>
                  <a:lnTo>
                    <a:pt x="1150" y="258"/>
                  </a:lnTo>
                  <a:lnTo>
                    <a:pt x="1146" y="244"/>
                  </a:lnTo>
                  <a:lnTo>
                    <a:pt x="1140" y="230"/>
                  </a:lnTo>
                  <a:lnTo>
                    <a:pt x="1134" y="216"/>
                  </a:lnTo>
                  <a:lnTo>
                    <a:pt x="1126" y="202"/>
                  </a:lnTo>
                  <a:lnTo>
                    <a:pt x="1106" y="176"/>
                  </a:lnTo>
                  <a:lnTo>
                    <a:pt x="1082" y="150"/>
                  </a:lnTo>
                  <a:lnTo>
                    <a:pt x="1054" y="126"/>
                  </a:lnTo>
                  <a:lnTo>
                    <a:pt x="1020" y="104"/>
                  </a:lnTo>
                  <a:lnTo>
                    <a:pt x="984" y="84"/>
                  </a:lnTo>
                  <a:lnTo>
                    <a:pt x="942" y="66"/>
                  </a:lnTo>
                  <a:lnTo>
                    <a:pt x="898" y="50"/>
                  </a:lnTo>
                  <a:lnTo>
                    <a:pt x="850" y="34"/>
                  </a:lnTo>
                  <a:lnTo>
                    <a:pt x="800" y="22"/>
                  </a:lnTo>
                  <a:lnTo>
                    <a:pt x="748" y="12"/>
                  </a:lnTo>
                  <a:lnTo>
                    <a:pt x="692" y="6"/>
                  </a:lnTo>
                  <a:lnTo>
                    <a:pt x="634" y="2"/>
                  </a:lnTo>
                  <a:lnTo>
                    <a:pt x="57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50000">
                  <a:srgbClr val="765D00"/>
                </a:gs>
                <a:gs pos="100000">
                  <a:srgbClr val="FFC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24" name="Group 9"/>
            <p:cNvGrpSpPr>
              <a:grpSpLocks/>
            </p:cNvGrpSpPr>
            <p:nvPr/>
          </p:nvGrpSpPr>
          <p:grpSpPr bwMode="auto">
            <a:xfrm>
              <a:off x="0" y="0"/>
              <a:ext cx="642" cy="963"/>
              <a:chOff x="0" y="0"/>
              <a:chExt cx="1152" cy="1728"/>
            </a:xfrm>
          </p:grpSpPr>
          <p:sp>
            <p:nvSpPr>
              <p:cNvPr id="35850" name="Freeform 29"/>
              <p:cNvSpPr/>
              <p:nvPr/>
            </p:nvSpPr>
            <p:spPr bwMode="auto">
              <a:xfrm>
                <a:off x="0" y="0"/>
                <a:ext cx="1152" cy="1728"/>
              </a:xfrm>
              <a:custGeom>
                <a:avLst/>
                <a:gdLst>
                  <a:gd name="T0" fmla="*/ 0 w 1152"/>
                  <a:gd name="T1" fmla="*/ 0 h 1728"/>
                  <a:gd name="T2" fmla="*/ 1152 w 1152"/>
                  <a:gd name="T3" fmla="*/ 1728 h 1728"/>
                </a:gdLst>
                <a:ahLst/>
                <a:cxnLst>
                  <a:cxn ang="0">
                    <a:pos x="576" y="0"/>
                  </a:cxn>
                  <a:cxn ang="0">
                    <a:pos x="460" y="6"/>
                  </a:cxn>
                  <a:cxn ang="0">
                    <a:pos x="352" y="22"/>
                  </a:cxn>
                  <a:cxn ang="0">
                    <a:pos x="254" y="50"/>
                  </a:cxn>
                  <a:cxn ang="0">
                    <a:pos x="168" y="84"/>
                  </a:cxn>
                  <a:cxn ang="0">
                    <a:pos x="98" y="126"/>
                  </a:cxn>
                  <a:cxn ang="0">
                    <a:pos x="46" y="176"/>
                  </a:cxn>
                  <a:cxn ang="0">
                    <a:pos x="26" y="202"/>
                  </a:cxn>
                  <a:cxn ang="0">
                    <a:pos x="12" y="230"/>
                  </a:cxn>
                  <a:cxn ang="0">
                    <a:pos x="2" y="258"/>
                  </a:cxn>
                  <a:cxn ang="0">
                    <a:pos x="0" y="288"/>
                  </a:cxn>
                  <a:cxn ang="0">
                    <a:pos x="0" y="1440"/>
                  </a:cxn>
                  <a:cxn ang="0">
                    <a:pos x="2" y="1470"/>
                  </a:cxn>
                  <a:cxn ang="0">
                    <a:pos x="12" y="1498"/>
                  </a:cxn>
                  <a:cxn ang="0">
                    <a:pos x="26" y="1526"/>
                  </a:cxn>
                  <a:cxn ang="0">
                    <a:pos x="70" y="1578"/>
                  </a:cxn>
                  <a:cxn ang="0">
                    <a:pos x="132" y="1624"/>
                  </a:cxn>
                  <a:cxn ang="0">
                    <a:pos x="210" y="1662"/>
                  </a:cxn>
                  <a:cxn ang="0">
                    <a:pos x="302" y="1694"/>
                  </a:cxn>
                  <a:cxn ang="0">
                    <a:pos x="404" y="1716"/>
                  </a:cxn>
                  <a:cxn ang="0">
                    <a:pos x="518" y="1726"/>
                  </a:cxn>
                  <a:cxn ang="0">
                    <a:pos x="576" y="1728"/>
                  </a:cxn>
                  <a:cxn ang="0">
                    <a:pos x="692" y="1722"/>
                  </a:cxn>
                  <a:cxn ang="0">
                    <a:pos x="800" y="1706"/>
                  </a:cxn>
                  <a:cxn ang="0">
                    <a:pos x="898" y="1678"/>
                  </a:cxn>
                  <a:cxn ang="0">
                    <a:pos x="984" y="1644"/>
                  </a:cxn>
                  <a:cxn ang="0">
                    <a:pos x="1054" y="1602"/>
                  </a:cxn>
                  <a:cxn ang="0">
                    <a:pos x="1106" y="1552"/>
                  </a:cxn>
                  <a:cxn ang="0">
                    <a:pos x="1134" y="1512"/>
                  </a:cxn>
                  <a:cxn ang="0">
                    <a:pos x="1146" y="1484"/>
                  </a:cxn>
                  <a:cxn ang="0">
                    <a:pos x="1152" y="1454"/>
                  </a:cxn>
                  <a:cxn ang="0">
                    <a:pos x="1152" y="288"/>
                  </a:cxn>
                  <a:cxn ang="0">
                    <a:pos x="1152" y="274"/>
                  </a:cxn>
                  <a:cxn ang="0">
                    <a:pos x="1146" y="244"/>
                  </a:cxn>
                  <a:cxn ang="0">
                    <a:pos x="1134" y="216"/>
                  </a:cxn>
                  <a:cxn ang="0">
                    <a:pos x="1118" y="188"/>
                  </a:cxn>
                  <a:cxn ang="0">
                    <a:pos x="1082" y="150"/>
                  </a:cxn>
                  <a:cxn ang="0">
                    <a:pos x="1020" y="104"/>
                  </a:cxn>
                  <a:cxn ang="0">
                    <a:pos x="942" y="66"/>
                  </a:cxn>
                  <a:cxn ang="0">
                    <a:pos x="850" y="34"/>
                  </a:cxn>
                  <a:cxn ang="0">
                    <a:pos x="748" y="12"/>
                  </a:cxn>
                  <a:cxn ang="0">
                    <a:pos x="634" y="2"/>
                  </a:cxn>
                  <a:cxn ang="0">
                    <a:pos x="576" y="0"/>
                  </a:cxn>
                </a:cxnLst>
                <a:rect l="T0" t="T1" r="T2" b="T3"/>
                <a:pathLst>
                  <a:path w="1152" h="1728">
                    <a:moveTo>
                      <a:pt x="576" y="0"/>
                    </a:moveTo>
                    <a:lnTo>
                      <a:pt x="576" y="0"/>
                    </a:lnTo>
                    <a:lnTo>
                      <a:pt x="518" y="2"/>
                    </a:lnTo>
                    <a:lnTo>
                      <a:pt x="460" y="6"/>
                    </a:lnTo>
                    <a:lnTo>
                      <a:pt x="404" y="12"/>
                    </a:lnTo>
                    <a:lnTo>
                      <a:pt x="352" y="22"/>
                    </a:lnTo>
                    <a:lnTo>
                      <a:pt x="302" y="34"/>
                    </a:lnTo>
                    <a:lnTo>
                      <a:pt x="254" y="50"/>
                    </a:lnTo>
                    <a:lnTo>
                      <a:pt x="210" y="66"/>
                    </a:lnTo>
                    <a:lnTo>
                      <a:pt x="168" y="84"/>
                    </a:lnTo>
                    <a:lnTo>
                      <a:pt x="132" y="104"/>
                    </a:lnTo>
                    <a:lnTo>
                      <a:pt x="98" y="126"/>
                    </a:lnTo>
                    <a:lnTo>
                      <a:pt x="70" y="150"/>
                    </a:lnTo>
                    <a:lnTo>
                      <a:pt x="46" y="176"/>
                    </a:lnTo>
                    <a:lnTo>
                      <a:pt x="34" y="188"/>
                    </a:lnTo>
                    <a:lnTo>
                      <a:pt x="26" y="202"/>
                    </a:lnTo>
                    <a:lnTo>
                      <a:pt x="18" y="216"/>
                    </a:lnTo>
                    <a:lnTo>
                      <a:pt x="12" y="230"/>
                    </a:lnTo>
                    <a:lnTo>
                      <a:pt x="6" y="244"/>
                    </a:lnTo>
                    <a:lnTo>
                      <a:pt x="2" y="258"/>
                    </a:lnTo>
                    <a:lnTo>
                      <a:pt x="0" y="274"/>
                    </a:lnTo>
                    <a:lnTo>
                      <a:pt x="0" y="288"/>
                    </a:lnTo>
                    <a:lnTo>
                      <a:pt x="0" y="1440"/>
                    </a:lnTo>
                    <a:lnTo>
                      <a:pt x="0" y="1454"/>
                    </a:lnTo>
                    <a:lnTo>
                      <a:pt x="2" y="1470"/>
                    </a:lnTo>
                    <a:lnTo>
                      <a:pt x="6" y="1484"/>
                    </a:lnTo>
                    <a:lnTo>
                      <a:pt x="12" y="1498"/>
                    </a:lnTo>
                    <a:lnTo>
                      <a:pt x="18" y="1512"/>
                    </a:lnTo>
                    <a:lnTo>
                      <a:pt x="26" y="1526"/>
                    </a:lnTo>
                    <a:lnTo>
                      <a:pt x="46" y="1552"/>
                    </a:lnTo>
                    <a:lnTo>
                      <a:pt x="70" y="1578"/>
                    </a:lnTo>
                    <a:lnTo>
                      <a:pt x="98" y="1602"/>
                    </a:lnTo>
                    <a:lnTo>
                      <a:pt x="132" y="1624"/>
                    </a:lnTo>
                    <a:lnTo>
                      <a:pt x="168" y="1644"/>
                    </a:lnTo>
                    <a:lnTo>
                      <a:pt x="210" y="1662"/>
                    </a:lnTo>
                    <a:lnTo>
                      <a:pt x="254" y="1678"/>
                    </a:lnTo>
                    <a:lnTo>
                      <a:pt x="302" y="1694"/>
                    </a:lnTo>
                    <a:lnTo>
                      <a:pt x="352" y="1706"/>
                    </a:lnTo>
                    <a:lnTo>
                      <a:pt x="404" y="1716"/>
                    </a:lnTo>
                    <a:lnTo>
                      <a:pt x="460" y="1722"/>
                    </a:lnTo>
                    <a:lnTo>
                      <a:pt x="518" y="1726"/>
                    </a:lnTo>
                    <a:lnTo>
                      <a:pt x="576" y="1728"/>
                    </a:lnTo>
                    <a:lnTo>
                      <a:pt x="634" y="1726"/>
                    </a:lnTo>
                    <a:lnTo>
                      <a:pt x="692" y="1722"/>
                    </a:lnTo>
                    <a:lnTo>
                      <a:pt x="748" y="1716"/>
                    </a:lnTo>
                    <a:lnTo>
                      <a:pt x="800" y="1706"/>
                    </a:lnTo>
                    <a:lnTo>
                      <a:pt x="850" y="1694"/>
                    </a:lnTo>
                    <a:lnTo>
                      <a:pt x="898" y="1678"/>
                    </a:lnTo>
                    <a:lnTo>
                      <a:pt x="942" y="1662"/>
                    </a:lnTo>
                    <a:lnTo>
                      <a:pt x="984" y="1644"/>
                    </a:lnTo>
                    <a:lnTo>
                      <a:pt x="1020" y="1624"/>
                    </a:lnTo>
                    <a:lnTo>
                      <a:pt x="1054" y="1602"/>
                    </a:lnTo>
                    <a:lnTo>
                      <a:pt x="1082" y="1578"/>
                    </a:lnTo>
                    <a:lnTo>
                      <a:pt x="1106" y="1552"/>
                    </a:lnTo>
                    <a:lnTo>
                      <a:pt x="1126" y="1526"/>
                    </a:lnTo>
                    <a:lnTo>
                      <a:pt x="1134" y="1512"/>
                    </a:lnTo>
                    <a:lnTo>
                      <a:pt x="1140" y="1498"/>
                    </a:lnTo>
                    <a:lnTo>
                      <a:pt x="1146" y="1484"/>
                    </a:lnTo>
                    <a:lnTo>
                      <a:pt x="1150" y="1470"/>
                    </a:lnTo>
                    <a:lnTo>
                      <a:pt x="1152" y="1454"/>
                    </a:lnTo>
                    <a:lnTo>
                      <a:pt x="1152" y="1440"/>
                    </a:lnTo>
                    <a:lnTo>
                      <a:pt x="1152" y="288"/>
                    </a:lnTo>
                    <a:lnTo>
                      <a:pt x="1152" y="274"/>
                    </a:lnTo>
                    <a:lnTo>
                      <a:pt x="1150" y="258"/>
                    </a:lnTo>
                    <a:lnTo>
                      <a:pt x="1146" y="244"/>
                    </a:lnTo>
                    <a:lnTo>
                      <a:pt x="1140" y="230"/>
                    </a:lnTo>
                    <a:lnTo>
                      <a:pt x="1134" y="216"/>
                    </a:lnTo>
                    <a:lnTo>
                      <a:pt x="1126" y="202"/>
                    </a:lnTo>
                    <a:lnTo>
                      <a:pt x="1118" y="188"/>
                    </a:lnTo>
                    <a:lnTo>
                      <a:pt x="1106" y="176"/>
                    </a:lnTo>
                    <a:lnTo>
                      <a:pt x="1082" y="150"/>
                    </a:lnTo>
                    <a:lnTo>
                      <a:pt x="1054" y="126"/>
                    </a:lnTo>
                    <a:lnTo>
                      <a:pt x="1020" y="104"/>
                    </a:lnTo>
                    <a:lnTo>
                      <a:pt x="984" y="84"/>
                    </a:lnTo>
                    <a:lnTo>
                      <a:pt x="942" y="66"/>
                    </a:lnTo>
                    <a:lnTo>
                      <a:pt x="898" y="50"/>
                    </a:lnTo>
                    <a:lnTo>
                      <a:pt x="850" y="34"/>
                    </a:lnTo>
                    <a:lnTo>
                      <a:pt x="800" y="22"/>
                    </a:lnTo>
                    <a:lnTo>
                      <a:pt x="748" y="12"/>
                    </a:lnTo>
                    <a:lnTo>
                      <a:pt x="692" y="6"/>
                    </a:lnTo>
                    <a:lnTo>
                      <a:pt x="634" y="2"/>
                    </a:lnTo>
                    <a:lnTo>
                      <a:pt x="57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9B9B9B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34826" name="Freeform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" cy="576"/>
              </a:xfrm>
              <a:custGeom>
                <a:avLst/>
                <a:gdLst>
                  <a:gd name="T0" fmla="*/ 1152 w 1152"/>
                  <a:gd name="T1" fmla="*/ 288 h 576"/>
                  <a:gd name="T2" fmla="*/ 1150 w 1152"/>
                  <a:gd name="T3" fmla="*/ 318 h 576"/>
                  <a:gd name="T4" fmla="*/ 1140 w 1152"/>
                  <a:gd name="T5" fmla="*/ 346 h 576"/>
                  <a:gd name="T6" fmla="*/ 1126 w 1152"/>
                  <a:gd name="T7" fmla="*/ 374 h 576"/>
                  <a:gd name="T8" fmla="*/ 1106 w 1152"/>
                  <a:gd name="T9" fmla="*/ 400 h 576"/>
                  <a:gd name="T10" fmla="*/ 1054 w 1152"/>
                  <a:gd name="T11" fmla="*/ 450 h 576"/>
                  <a:gd name="T12" fmla="*/ 984 w 1152"/>
                  <a:gd name="T13" fmla="*/ 492 h 576"/>
                  <a:gd name="T14" fmla="*/ 898 w 1152"/>
                  <a:gd name="T15" fmla="*/ 526 h 576"/>
                  <a:gd name="T16" fmla="*/ 800 w 1152"/>
                  <a:gd name="T17" fmla="*/ 554 h 576"/>
                  <a:gd name="T18" fmla="*/ 692 w 1152"/>
                  <a:gd name="T19" fmla="*/ 570 h 576"/>
                  <a:gd name="T20" fmla="*/ 576 w 1152"/>
                  <a:gd name="T21" fmla="*/ 576 h 576"/>
                  <a:gd name="T22" fmla="*/ 460 w 1152"/>
                  <a:gd name="T23" fmla="*/ 570 h 576"/>
                  <a:gd name="T24" fmla="*/ 352 w 1152"/>
                  <a:gd name="T25" fmla="*/ 554 h 576"/>
                  <a:gd name="T26" fmla="*/ 254 w 1152"/>
                  <a:gd name="T27" fmla="*/ 526 h 576"/>
                  <a:gd name="T28" fmla="*/ 168 w 1152"/>
                  <a:gd name="T29" fmla="*/ 492 h 576"/>
                  <a:gd name="T30" fmla="*/ 98 w 1152"/>
                  <a:gd name="T31" fmla="*/ 450 h 576"/>
                  <a:gd name="T32" fmla="*/ 46 w 1152"/>
                  <a:gd name="T33" fmla="*/ 400 h 576"/>
                  <a:gd name="T34" fmla="*/ 26 w 1152"/>
                  <a:gd name="T35" fmla="*/ 374 h 576"/>
                  <a:gd name="T36" fmla="*/ 12 w 1152"/>
                  <a:gd name="T37" fmla="*/ 346 h 576"/>
                  <a:gd name="T38" fmla="*/ 2 w 1152"/>
                  <a:gd name="T39" fmla="*/ 318 h 576"/>
                  <a:gd name="T40" fmla="*/ 0 w 1152"/>
                  <a:gd name="T41" fmla="*/ 288 h 576"/>
                  <a:gd name="T42" fmla="*/ 2 w 1152"/>
                  <a:gd name="T43" fmla="*/ 258 h 576"/>
                  <a:gd name="T44" fmla="*/ 12 w 1152"/>
                  <a:gd name="T45" fmla="*/ 230 h 576"/>
                  <a:gd name="T46" fmla="*/ 26 w 1152"/>
                  <a:gd name="T47" fmla="*/ 202 h 576"/>
                  <a:gd name="T48" fmla="*/ 46 w 1152"/>
                  <a:gd name="T49" fmla="*/ 176 h 576"/>
                  <a:gd name="T50" fmla="*/ 98 w 1152"/>
                  <a:gd name="T51" fmla="*/ 126 h 576"/>
                  <a:gd name="T52" fmla="*/ 168 w 1152"/>
                  <a:gd name="T53" fmla="*/ 84 h 576"/>
                  <a:gd name="T54" fmla="*/ 254 w 1152"/>
                  <a:gd name="T55" fmla="*/ 50 h 576"/>
                  <a:gd name="T56" fmla="*/ 352 w 1152"/>
                  <a:gd name="T57" fmla="*/ 22 h 576"/>
                  <a:gd name="T58" fmla="*/ 460 w 1152"/>
                  <a:gd name="T59" fmla="*/ 6 h 576"/>
                  <a:gd name="T60" fmla="*/ 576 w 1152"/>
                  <a:gd name="T61" fmla="*/ 0 h 576"/>
                  <a:gd name="T62" fmla="*/ 692 w 1152"/>
                  <a:gd name="T63" fmla="*/ 6 h 576"/>
                  <a:gd name="T64" fmla="*/ 800 w 1152"/>
                  <a:gd name="T65" fmla="*/ 22 h 576"/>
                  <a:gd name="T66" fmla="*/ 898 w 1152"/>
                  <a:gd name="T67" fmla="*/ 50 h 576"/>
                  <a:gd name="T68" fmla="*/ 984 w 1152"/>
                  <a:gd name="T69" fmla="*/ 84 h 576"/>
                  <a:gd name="T70" fmla="*/ 1054 w 1152"/>
                  <a:gd name="T71" fmla="*/ 126 h 576"/>
                  <a:gd name="T72" fmla="*/ 1106 w 1152"/>
                  <a:gd name="T73" fmla="*/ 176 h 576"/>
                  <a:gd name="T74" fmla="*/ 1126 w 1152"/>
                  <a:gd name="T75" fmla="*/ 202 h 576"/>
                  <a:gd name="T76" fmla="*/ 1140 w 1152"/>
                  <a:gd name="T77" fmla="*/ 230 h 576"/>
                  <a:gd name="T78" fmla="*/ 1150 w 1152"/>
                  <a:gd name="T79" fmla="*/ 258 h 576"/>
                  <a:gd name="T80" fmla="*/ 1152 w 1152"/>
                  <a:gd name="T81" fmla="*/ 288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2" h="576">
                    <a:moveTo>
                      <a:pt x="1152" y="288"/>
                    </a:moveTo>
                    <a:lnTo>
                      <a:pt x="1152" y="288"/>
                    </a:lnTo>
                    <a:lnTo>
                      <a:pt x="1152" y="302"/>
                    </a:lnTo>
                    <a:lnTo>
                      <a:pt x="1150" y="318"/>
                    </a:lnTo>
                    <a:lnTo>
                      <a:pt x="1146" y="332"/>
                    </a:lnTo>
                    <a:lnTo>
                      <a:pt x="1140" y="346"/>
                    </a:lnTo>
                    <a:lnTo>
                      <a:pt x="1134" y="360"/>
                    </a:lnTo>
                    <a:lnTo>
                      <a:pt x="1126" y="374"/>
                    </a:lnTo>
                    <a:lnTo>
                      <a:pt x="1118" y="388"/>
                    </a:lnTo>
                    <a:lnTo>
                      <a:pt x="1106" y="400"/>
                    </a:lnTo>
                    <a:lnTo>
                      <a:pt x="1082" y="426"/>
                    </a:lnTo>
                    <a:lnTo>
                      <a:pt x="1054" y="450"/>
                    </a:lnTo>
                    <a:lnTo>
                      <a:pt x="1020" y="472"/>
                    </a:lnTo>
                    <a:lnTo>
                      <a:pt x="984" y="492"/>
                    </a:lnTo>
                    <a:lnTo>
                      <a:pt x="942" y="510"/>
                    </a:lnTo>
                    <a:lnTo>
                      <a:pt x="898" y="526"/>
                    </a:lnTo>
                    <a:lnTo>
                      <a:pt x="850" y="542"/>
                    </a:lnTo>
                    <a:lnTo>
                      <a:pt x="800" y="554"/>
                    </a:lnTo>
                    <a:lnTo>
                      <a:pt x="748" y="564"/>
                    </a:lnTo>
                    <a:lnTo>
                      <a:pt x="692" y="570"/>
                    </a:lnTo>
                    <a:lnTo>
                      <a:pt x="634" y="574"/>
                    </a:lnTo>
                    <a:lnTo>
                      <a:pt x="576" y="576"/>
                    </a:lnTo>
                    <a:lnTo>
                      <a:pt x="518" y="574"/>
                    </a:lnTo>
                    <a:lnTo>
                      <a:pt x="460" y="570"/>
                    </a:lnTo>
                    <a:lnTo>
                      <a:pt x="404" y="564"/>
                    </a:lnTo>
                    <a:lnTo>
                      <a:pt x="352" y="554"/>
                    </a:lnTo>
                    <a:lnTo>
                      <a:pt x="302" y="542"/>
                    </a:lnTo>
                    <a:lnTo>
                      <a:pt x="254" y="526"/>
                    </a:lnTo>
                    <a:lnTo>
                      <a:pt x="210" y="510"/>
                    </a:lnTo>
                    <a:lnTo>
                      <a:pt x="168" y="492"/>
                    </a:lnTo>
                    <a:lnTo>
                      <a:pt x="132" y="472"/>
                    </a:lnTo>
                    <a:lnTo>
                      <a:pt x="98" y="450"/>
                    </a:lnTo>
                    <a:lnTo>
                      <a:pt x="70" y="426"/>
                    </a:lnTo>
                    <a:lnTo>
                      <a:pt x="46" y="400"/>
                    </a:lnTo>
                    <a:lnTo>
                      <a:pt x="34" y="388"/>
                    </a:lnTo>
                    <a:lnTo>
                      <a:pt x="26" y="374"/>
                    </a:lnTo>
                    <a:lnTo>
                      <a:pt x="18" y="360"/>
                    </a:lnTo>
                    <a:lnTo>
                      <a:pt x="12" y="346"/>
                    </a:lnTo>
                    <a:lnTo>
                      <a:pt x="6" y="332"/>
                    </a:lnTo>
                    <a:lnTo>
                      <a:pt x="2" y="318"/>
                    </a:lnTo>
                    <a:lnTo>
                      <a:pt x="0" y="302"/>
                    </a:lnTo>
                    <a:lnTo>
                      <a:pt x="0" y="288"/>
                    </a:lnTo>
                    <a:lnTo>
                      <a:pt x="0" y="274"/>
                    </a:lnTo>
                    <a:lnTo>
                      <a:pt x="2" y="258"/>
                    </a:lnTo>
                    <a:lnTo>
                      <a:pt x="6" y="244"/>
                    </a:lnTo>
                    <a:lnTo>
                      <a:pt x="12" y="230"/>
                    </a:lnTo>
                    <a:lnTo>
                      <a:pt x="18" y="216"/>
                    </a:lnTo>
                    <a:lnTo>
                      <a:pt x="26" y="202"/>
                    </a:lnTo>
                    <a:lnTo>
                      <a:pt x="34" y="188"/>
                    </a:lnTo>
                    <a:lnTo>
                      <a:pt x="46" y="176"/>
                    </a:lnTo>
                    <a:lnTo>
                      <a:pt x="70" y="150"/>
                    </a:lnTo>
                    <a:lnTo>
                      <a:pt x="98" y="126"/>
                    </a:lnTo>
                    <a:lnTo>
                      <a:pt x="132" y="104"/>
                    </a:lnTo>
                    <a:lnTo>
                      <a:pt x="168" y="84"/>
                    </a:lnTo>
                    <a:lnTo>
                      <a:pt x="210" y="66"/>
                    </a:lnTo>
                    <a:lnTo>
                      <a:pt x="254" y="50"/>
                    </a:lnTo>
                    <a:lnTo>
                      <a:pt x="302" y="34"/>
                    </a:lnTo>
                    <a:lnTo>
                      <a:pt x="352" y="22"/>
                    </a:lnTo>
                    <a:lnTo>
                      <a:pt x="404" y="12"/>
                    </a:lnTo>
                    <a:lnTo>
                      <a:pt x="460" y="6"/>
                    </a:lnTo>
                    <a:lnTo>
                      <a:pt x="518" y="2"/>
                    </a:lnTo>
                    <a:lnTo>
                      <a:pt x="576" y="0"/>
                    </a:lnTo>
                    <a:lnTo>
                      <a:pt x="634" y="2"/>
                    </a:lnTo>
                    <a:lnTo>
                      <a:pt x="692" y="6"/>
                    </a:lnTo>
                    <a:lnTo>
                      <a:pt x="748" y="12"/>
                    </a:lnTo>
                    <a:lnTo>
                      <a:pt x="800" y="22"/>
                    </a:lnTo>
                    <a:lnTo>
                      <a:pt x="850" y="34"/>
                    </a:lnTo>
                    <a:lnTo>
                      <a:pt x="898" y="50"/>
                    </a:lnTo>
                    <a:lnTo>
                      <a:pt x="942" y="66"/>
                    </a:lnTo>
                    <a:lnTo>
                      <a:pt x="984" y="84"/>
                    </a:lnTo>
                    <a:lnTo>
                      <a:pt x="1020" y="104"/>
                    </a:lnTo>
                    <a:lnTo>
                      <a:pt x="1054" y="126"/>
                    </a:lnTo>
                    <a:lnTo>
                      <a:pt x="1082" y="150"/>
                    </a:lnTo>
                    <a:lnTo>
                      <a:pt x="1106" y="176"/>
                    </a:lnTo>
                    <a:lnTo>
                      <a:pt x="1118" y="188"/>
                    </a:lnTo>
                    <a:lnTo>
                      <a:pt x="1126" y="202"/>
                    </a:lnTo>
                    <a:lnTo>
                      <a:pt x="1134" y="216"/>
                    </a:lnTo>
                    <a:lnTo>
                      <a:pt x="1140" y="230"/>
                    </a:lnTo>
                    <a:lnTo>
                      <a:pt x="1146" y="244"/>
                    </a:lnTo>
                    <a:lnTo>
                      <a:pt x="1150" y="258"/>
                    </a:lnTo>
                    <a:lnTo>
                      <a:pt x="1152" y="274"/>
                    </a:lnTo>
                    <a:lnTo>
                      <a:pt x="1152" y="2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2" name="Freeform 31"/>
              <p:cNvSpPr/>
              <p:nvPr/>
            </p:nvSpPr>
            <p:spPr bwMode="auto">
              <a:xfrm>
                <a:off x="432" y="73"/>
                <a:ext cx="288" cy="216"/>
              </a:xfrm>
              <a:custGeom>
                <a:avLst/>
                <a:gdLst>
                  <a:gd name="T0" fmla="*/ 0 w 288"/>
                  <a:gd name="T1" fmla="*/ 0 h 216"/>
                  <a:gd name="T2" fmla="*/ 288 w 288"/>
                  <a:gd name="T3" fmla="*/ 216 h 216"/>
                </a:gdLst>
                <a:ahLst/>
                <a:cxnLst>
                  <a:cxn ang="0">
                    <a:pos x="144" y="0"/>
                  </a:cxn>
                  <a:cxn ang="0">
                    <a:pos x="144" y="0"/>
                  </a:cxn>
                  <a:cxn ang="0">
                    <a:pos x="114" y="2"/>
                  </a:cxn>
                  <a:cxn ang="0">
                    <a:pos x="88" y="6"/>
                  </a:cxn>
                  <a:cxn ang="0">
                    <a:pos x="64" y="12"/>
                  </a:cxn>
                  <a:cxn ang="0">
                    <a:pos x="42" y="22"/>
                  </a:cxn>
                  <a:cxn ang="0">
                    <a:pos x="24" y="32"/>
                  </a:cxn>
                  <a:cxn ang="0">
                    <a:pos x="12" y="44"/>
                  </a:cxn>
                  <a:cxn ang="0">
                    <a:pos x="6" y="50"/>
                  </a:cxn>
                  <a:cxn ang="0">
                    <a:pos x="2" y="58"/>
                  </a:cxn>
                  <a:cxn ang="0">
                    <a:pos x="0" y="64"/>
                  </a:cxn>
                  <a:cxn ang="0">
                    <a:pos x="0" y="72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52"/>
                  </a:cxn>
                  <a:cxn ang="0">
                    <a:pos x="2" y="158"/>
                  </a:cxn>
                  <a:cxn ang="0">
                    <a:pos x="6" y="166"/>
                  </a:cxn>
                  <a:cxn ang="0">
                    <a:pos x="12" y="172"/>
                  </a:cxn>
                  <a:cxn ang="0">
                    <a:pos x="24" y="184"/>
                  </a:cxn>
                  <a:cxn ang="0">
                    <a:pos x="42" y="194"/>
                  </a:cxn>
                  <a:cxn ang="0">
                    <a:pos x="64" y="204"/>
                  </a:cxn>
                  <a:cxn ang="0">
                    <a:pos x="88" y="210"/>
                  </a:cxn>
                  <a:cxn ang="0">
                    <a:pos x="114" y="214"/>
                  </a:cxn>
                  <a:cxn ang="0">
                    <a:pos x="144" y="216"/>
                  </a:cxn>
                  <a:cxn ang="0">
                    <a:pos x="144" y="216"/>
                  </a:cxn>
                  <a:cxn ang="0">
                    <a:pos x="174" y="214"/>
                  </a:cxn>
                  <a:cxn ang="0">
                    <a:pos x="200" y="210"/>
                  </a:cxn>
                  <a:cxn ang="0">
                    <a:pos x="224" y="204"/>
                  </a:cxn>
                  <a:cxn ang="0">
                    <a:pos x="246" y="194"/>
                  </a:cxn>
                  <a:cxn ang="0">
                    <a:pos x="264" y="184"/>
                  </a:cxn>
                  <a:cxn ang="0">
                    <a:pos x="276" y="172"/>
                  </a:cxn>
                  <a:cxn ang="0">
                    <a:pos x="282" y="166"/>
                  </a:cxn>
                  <a:cxn ang="0">
                    <a:pos x="286" y="158"/>
                  </a:cxn>
                  <a:cxn ang="0">
                    <a:pos x="288" y="152"/>
                  </a:cxn>
                  <a:cxn ang="0">
                    <a:pos x="288" y="144"/>
                  </a:cxn>
                  <a:cxn ang="0">
                    <a:pos x="288" y="72"/>
                  </a:cxn>
                  <a:cxn ang="0">
                    <a:pos x="288" y="72"/>
                  </a:cxn>
                  <a:cxn ang="0">
                    <a:pos x="288" y="64"/>
                  </a:cxn>
                  <a:cxn ang="0">
                    <a:pos x="286" y="58"/>
                  </a:cxn>
                  <a:cxn ang="0">
                    <a:pos x="282" y="50"/>
                  </a:cxn>
                  <a:cxn ang="0">
                    <a:pos x="276" y="44"/>
                  </a:cxn>
                  <a:cxn ang="0">
                    <a:pos x="264" y="32"/>
                  </a:cxn>
                  <a:cxn ang="0">
                    <a:pos x="246" y="22"/>
                  </a:cxn>
                  <a:cxn ang="0">
                    <a:pos x="224" y="12"/>
                  </a:cxn>
                  <a:cxn ang="0">
                    <a:pos x="200" y="6"/>
                  </a:cxn>
                  <a:cxn ang="0">
                    <a:pos x="174" y="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T0" t="T1" r="T2" b="T3"/>
                <a:pathLst>
                  <a:path w="288" h="216">
                    <a:moveTo>
                      <a:pt x="144" y="0"/>
                    </a:moveTo>
                    <a:lnTo>
                      <a:pt x="144" y="0"/>
                    </a:lnTo>
                    <a:lnTo>
                      <a:pt x="114" y="2"/>
                    </a:lnTo>
                    <a:lnTo>
                      <a:pt x="88" y="6"/>
                    </a:lnTo>
                    <a:lnTo>
                      <a:pt x="64" y="12"/>
                    </a:lnTo>
                    <a:lnTo>
                      <a:pt x="42" y="22"/>
                    </a:lnTo>
                    <a:lnTo>
                      <a:pt x="24" y="32"/>
                    </a:lnTo>
                    <a:lnTo>
                      <a:pt x="12" y="44"/>
                    </a:lnTo>
                    <a:lnTo>
                      <a:pt x="6" y="50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2" y="158"/>
                    </a:lnTo>
                    <a:lnTo>
                      <a:pt x="6" y="166"/>
                    </a:lnTo>
                    <a:lnTo>
                      <a:pt x="12" y="172"/>
                    </a:lnTo>
                    <a:lnTo>
                      <a:pt x="24" y="184"/>
                    </a:lnTo>
                    <a:lnTo>
                      <a:pt x="42" y="194"/>
                    </a:lnTo>
                    <a:lnTo>
                      <a:pt x="64" y="204"/>
                    </a:lnTo>
                    <a:lnTo>
                      <a:pt x="88" y="210"/>
                    </a:lnTo>
                    <a:lnTo>
                      <a:pt x="114" y="214"/>
                    </a:lnTo>
                    <a:lnTo>
                      <a:pt x="144" y="216"/>
                    </a:lnTo>
                    <a:lnTo>
                      <a:pt x="174" y="214"/>
                    </a:lnTo>
                    <a:lnTo>
                      <a:pt x="200" y="210"/>
                    </a:lnTo>
                    <a:lnTo>
                      <a:pt x="224" y="204"/>
                    </a:lnTo>
                    <a:lnTo>
                      <a:pt x="246" y="194"/>
                    </a:lnTo>
                    <a:lnTo>
                      <a:pt x="264" y="184"/>
                    </a:lnTo>
                    <a:lnTo>
                      <a:pt x="276" y="172"/>
                    </a:lnTo>
                    <a:lnTo>
                      <a:pt x="282" y="166"/>
                    </a:lnTo>
                    <a:lnTo>
                      <a:pt x="286" y="158"/>
                    </a:lnTo>
                    <a:lnTo>
                      <a:pt x="288" y="152"/>
                    </a:lnTo>
                    <a:lnTo>
                      <a:pt x="288" y="144"/>
                    </a:lnTo>
                    <a:lnTo>
                      <a:pt x="288" y="72"/>
                    </a:lnTo>
                    <a:lnTo>
                      <a:pt x="288" y="64"/>
                    </a:lnTo>
                    <a:lnTo>
                      <a:pt x="286" y="58"/>
                    </a:lnTo>
                    <a:lnTo>
                      <a:pt x="282" y="50"/>
                    </a:lnTo>
                    <a:lnTo>
                      <a:pt x="276" y="44"/>
                    </a:lnTo>
                    <a:lnTo>
                      <a:pt x="264" y="32"/>
                    </a:lnTo>
                    <a:lnTo>
                      <a:pt x="246" y="22"/>
                    </a:lnTo>
                    <a:lnTo>
                      <a:pt x="224" y="12"/>
                    </a:lnTo>
                    <a:lnTo>
                      <a:pt x="200" y="6"/>
                    </a:lnTo>
                    <a:lnTo>
                      <a:pt x="174" y="2"/>
                    </a:lnTo>
                    <a:lnTo>
                      <a:pt x="14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9B9B9B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34828" name="Freeform 32"/>
              <p:cNvSpPr>
                <a:spLocks noChangeArrowheads="1"/>
              </p:cNvSpPr>
              <p:nvPr/>
            </p:nvSpPr>
            <p:spPr bwMode="auto">
              <a:xfrm>
                <a:off x="432" y="72"/>
                <a:ext cx="288" cy="144"/>
              </a:xfrm>
              <a:custGeom>
                <a:avLst/>
                <a:gdLst>
                  <a:gd name="T0" fmla="*/ 288 w 288"/>
                  <a:gd name="T1" fmla="*/ 72 h 144"/>
                  <a:gd name="T2" fmla="*/ 288 w 288"/>
                  <a:gd name="T3" fmla="*/ 72 h 144"/>
                  <a:gd name="T4" fmla="*/ 288 w 288"/>
                  <a:gd name="T5" fmla="*/ 80 h 144"/>
                  <a:gd name="T6" fmla="*/ 286 w 288"/>
                  <a:gd name="T7" fmla="*/ 86 h 144"/>
                  <a:gd name="T8" fmla="*/ 282 w 288"/>
                  <a:gd name="T9" fmla="*/ 94 h 144"/>
                  <a:gd name="T10" fmla="*/ 276 w 288"/>
                  <a:gd name="T11" fmla="*/ 100 h 144"/>
                  <a:gd name="T12" fmla="*/ 264 w 288"/>
                  <a:gd name="T13" fmla="*/ 112 h 144"/>
                  <a:gd name="T14" fmla="*/ 246 w 288"/>
                  <a:gd name="T15" fmla="*/ 122 h 144"/>
                  <a:gd name="T16" fmla="*/ 224 w 288"/>
                  <a:gd name="T17" fmla="*/ 132 h 144"/>
                  <a:gd name="T18" fmla="*/ 200 w 288"/>
                  <a:gd name="T19" fmla="*/ 138 h 144"/>
                  <a:gd name="T20" fmla="*/ 174 w 288"/>
                  <a:gd name="T21" fmla="*/ 142 h 144"/>
                  <a:gd name="T22" fmla="*/ 144 w 288"/>
                  <a:gd name="T23" fmla="*/ 144 h 144"/>
                  <a:gd name="T24" fmla="*/ 114 w 288"/>
                  <a:gd name="T25" fmla="*/ 142 h 144"/>
                  <a:gd name="T26" fmla="*/ 88 w 288"/>
                  <a:gd name="T27" fmla="*/ 138 h 144"/>
                  <a:gd name="T28" fmla="*/ 64 w 288"/>
                  <a:gd name="T29" fmla="*/ 132 h 144"/>
                  <a:gd name="T30" fmla="*/ 42 w 288"/>
                  <a:gd name="T31" fmla="*/ 122 h 144"/>
                  <a:gd name="T32" fmla="*/ 24 w 288"/>
                  <a:gd name="T33" fmla="*/ 112 h 144"/>
                  <a:gd name="T34" fmla="*/ 12 w 288"/>
                  <a:gd name="T35" fmla="*/ 100 h 144"/>
                  <a:gd name="T36" fmla="*/ 6 w 288"/>
                  <a:gd name="T37" fmla="*/ 94 h 144"/>
                  <a:gd name="T38" fmla="*/ 2 w 288"/>
                  <a:gd name="T39" fmla="*/ 86 h 144"/>
                  <a:gd name="T40" fmla="*/ 0 w 288"/>
                  <a:gd name="T41" fmla="*/ 80 h 144"/>
                  <a:gd name="T42" fmla="*/ 0 w 288"/>
                  <a:gd name="T43" fmla="*/ 72 h 144"/>
                  <a:gd name="T44" fmla="*/ 0 w 288"/>
                  <a:gd name="T45" fmla="*/ 64 h 144"/>
                  <a:gd name="T46" fmla="*/ 2 w 288"/>
                  <a:gd name="T47" fmla="*/ 58 h 144"/>
                  <a:gd name="T48" fmla="*/ 6 w 288"/>
                  <a:gd name="T49" fmla="*/ 50 h 144"/>
                  <a:gd name="T50" fmla="*/ 12 w 288"/>
                  <a:gd name="T51" fmla="*/ 44 h 144"/>
                  <a:gd name="T52" fmla="*/ 24 w 288"/>
                  <a:gd name="T53" fmla="*/ 32 h 144"/>
                  <a:gd name="T54" fmla="*/ 42 w 288"/>
                  <a:gd name="T55" fmla="*/ 22 h 144"/>
                  <a:gd name="T56" fmla="*/ 64 w 288"/>
                  <a:gd name="T57" fmla="*/ 12 h 144"/>
                  <a:gd name="T58" fmla="*/ 88 w 288"/>
                  <a:gd name="T59" fmla="*/ 6 h 144"/>
                  <a:gd name="T60" fmla="*/ 114 w 288"/>
                  <a:gd name="T61" fmla="*/ 2 h 144"/>
                  <a:gd name="T62" fmla="*/ 144 w 288"/>
                  <a:gd name="T63" fmla="*/ 0 h 144"/>
                  <a:gd name="T64" fmla="*/ 174 w 288"/>
                  <a:gd name="T65" fmla="*/ 2 h 144"/>
                  <a:gd name="T66" fmla="*/ 200 w 288"/>
                  <a:gd name="T67" fmla="*/ 6 h 144"/>
                  <a:gd name="T68" fmla="*/ 224 w 288"/>
                  <a:gd name="T69" fmla="*/ 12 h 144"/>
                  <a:gd name="T70" fmla="*/ 246 w 288"/>
                  <a:gd name="T71" fmla="*/ 22 h 144"/>
                  <a:gd name="T72" fmla="*/ 264 w 288"/>
                  <a:gd name="T73" fmla="*/ 32 h 144"/>
                  <a:gd name="T74" fmla="*/ 276 w 288"/>
                  <a:gd name="T75" fmla="*/ 44 h 144"/>
                  <a:gd name="T76" fmla="*/ 282 w 288"/>
                  <a:gd name="T77" fmla="*/ 50 h 144"/>
                  <a:gd name="T78" fmla="*/ 286 w 288"/>
                  <a:gd name="T79" fmla="*/ 58 h 144"/>
                  <a:gd name="T80" fmla="*/ 288 w 288"/>
                  <a:gd name="T81" fmla="*/ 64 h 144"/>
                  <a:gd name="T82" fmla="*/ 288 w 288"/>
                  <a:gd name="T83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8" h="144">
                    <a:moveTo>
                      <a:pt x="288" y="72"/>
                    </a:moveTo>
                    <a:lnTo>
                      <a:pt x="288" y="72"/>
                    </a:lnTo>
                    <a:lnTo>
                      <a:pt x="288" y="80"/>
                    </a:lnTo>
                    <a:lnTo>
                      <a:pt x="286" y="86"/>
                    </a:lnTo>
                    <a:lnTo>
                      <a:pt x="282" y="94"/>
                    </a:lnTo>
                    <a:lnTo>
                      <a:pt x="276" y="100"/>
                    </a:lnTo>
                    <a:lnTo>
                      <a:pt x="264" y="112"/>
                    </a:lnTo>
                    <a:lnTo>
                      <a:pt x="246" y="122"/>
                    </a:lnTo>
                    <a:lnTo>
                      <a:pt x="224" y="132"/>
                    </a:lnTo>
                    <a:lnTo>
                      <a:pt x="200" y="138"/>
                    </a:lnTo>
                    <a:lnTo>
                      <a:pt x="174" y="142"/>
                    </a:lnTo>
                    <a:lnTo>
                      <a:pt x="144" y="144"/>
                    </a:lnTo>
                    <a:lnTo>
                      <a:pt x="114" y="142"/>
                    </a:lnTo>
                    <a:lnTo>
                      <a:pt x="88" y="138"/>
                    </a:lnTo>
                    <a:lnTo>
                      <a:pt x="64" y="132"/>
                    </a:lnTo>
                    <a:lnTo>
                      <a:pt x="42" y="122"/>
                    </a:lnTo>
                    <a:lnTo>
                      <a:pt x="24" y="112"/>
                    </a:lnTo>
                    <a:lnTo>
                      <a:pt x="12" y="100"/>
                    </a:lnTo>
                    <a:lnTo>
                      <a:pt x="6" y="94"/>
                    </a:lnTo>
                    <a:lnTo>
                      <a:pt x="2" y="86"/>
                    </a:lnTo>
                    <a:lnTo>
                      <a:pt x="0" y="80"/>
                    </a:lnTo>
                    <a:lnTo>
                      <a:pt x="0" y="72"/>
                    </a:lnTo>
                    <a:lnTo>
                      <a:pt x="0" y="64"/>
                    </a:lnTo>
                    <a:lnTo>
                      <a:pt x="2" y="58"/>
                    </a:lnTo>
                    <a:lnTo>
                      <a:pt x="6" y="50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42" y="22"/>
                    </a:lnTo>
                    <a:lnTo>
                      <a:pt x="64" y="12"/>
                    </a:lnTo>
                    <a:lnTo>
                      <a:pt x="88" y="6"/>
                    </a:lnTo>
                    <a:lnTo>
                      <a:pt x="114" y="2"/>
                    </a:lnTo>
                    <a:lnTo>
                      <a:pt x="144" y="0"/>
                    </a:lnTo>
                    <a:lnTo>
                      <a:pt x="174" y="2"/>
                    </a:lnTo>
                    <a:lnTo>
                      <a:pt x="200" y="6"/>
                    </a:lnTo>
                    <a:lnTo>
                      <a:pt x="224" y="12"/>
                    </a:lnTo>
                    <a:lnTo>
                      <a:pt x="246" y="22"/>
                    </a:lnTo>
                    <a:lnTo>
                      <a:pt x="264" y="32"/>
                    </a:lnTo>
                    <a:lnTo>
                      <a:pt x="276" y="44"/>
                    </a:lnTo>
                    <a:lnTo>
                      <a:pt x="282" y="50"/>
                    </a:lnTo>
                    <a:lnTo>
                      <a:pt x="286" y="58"/>
                    </a:lnTo>
                    <a:lnTo>
                      <a:pt x="288" y="64"/>
                    </a:lnTo>
                    <a:lnTo>
                      <a:pt x="288" y="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4829" name="Group 14"/>
          <p:cNvGrpSpPr>
            <a:grpSpLocks/>
          </p:cNvGrpSpPr>
          <p:nvPr/>
        </p:nvGrpSpPr>
        <p:grpSpPr bwMode="auto">
          <a:xfrm>
            <a:off x="3695700" y="3148013"/>
            <a:ext cx="957263" cy="3346450"/>
            <a:chOff x="0" y="0"/>
            <a:chExt cx="642" cy="2245"/>
          </a:xfrm>
        </p:grpSpPr>
        <p:sp>
          <p:nvSpPr>
            <p:cNvPr id="34830" name="Freeform 25"/>
            <p:cNvSpPr>
              <a:spLocks noChangeArrowheads="1"/>
            </p:cNvSpPr>
            <p:nvPr/>
          </p:nvSpPr>
          <p:spPr bwMode="auto">
            <a:xfrm>
              <a:off x="0" y="1282"/>
              <a:ext cx="642" cy="963"/>
            </a:xfrm>
            <a:custGeom>
              <a:avLst/>
              <a:gdLst>
                <a:gd name="T0" fmla="*/ 576 w 1152"/>
                <a:gd name="T1" fmla="*/ 0 h 1728"/>
                <a:gd name="T2" fmla="*/ 460 w 1152"/>
                <a:gd name="T3" fmla="*/ 6 h 1728"/>
                <a:gd name="T4" fmla="*/ 352 w 1152"/>
                <a:gd name="T5" fmla="*/ 22 h 1728"/>
                <a:gd name="T6" fmla="*/ 254 w 1152"/>
                <a:gd name="T7" fmla="*/ 50 h 1728"/>
                <a:gd name="T8" fmla="*/ 168 w 1152"/>
                <a:gd name="T9" fmla="*/ 84 h 1728"/>
                <a:gd name="T10" fmla="*/ 98 w 1152"/>
                <a:gd name="T11" fmla="*/ 126 h 1728"/>
                <a:gd name="T12" fmla="*/ 46 w 1152"/>
                <a:gd name="T13" fmla="*/ 176 h 1728"/>
                <a:gd name="T14" fmla="*/ 26 w 1152"/>
                <a:gd name="T15" fmla="*/ 202 h 1728"/>
                <a:gd name="T16" fmla="*/ 12 w 1152"/>
                <a:gd name="T17" fmla="*/ 230 h 1728"/>
                <a:gd name="T18" fmla="*/ 2 w 1152"/>
                <a:gd name="T19" fmla="*/ 258 h 1728"/>
                <a:gd name="T20" fmla="*/ 0 w 1152"/>
                <a:gd name="T21" fmla="*/ 288 h 1728"/>
                <a:gd name="T22" fmla="*/ 0 w 1152"/>
                <a:gd name="T23" fmla="*/ 1454 h 1728"/>
                <a:gd name="T24" fmla="*/ 6 w 1152"/>
                <a:gd name="T25" fmla="*/ 1484 h 1728"/>
                <a:gd name="T26" fmla="*/ 18 w 1152"/>
                <a:gd name="T27" fmla="*/ 1512 h 1728"/>
                <a:gd name="T28" fmla="*/ 34 w 1152"/>
                <a:gd name="T29" fmla="*/ 1540 h 1728"/>
                <a:gd name="T30" fmla="*/ 70 w 1152"/>
                <a:gd name="T31" fmla="*/ 1578 h 1728"/>
                <a:gd name="T32" fmla="*/ 132 w 1152"/>
                <a:gd name="T33" fmla="*/ 1624 h 1728"/>
                <a:gd name="T34" fmla="*/ 210 w 1152"/>
                <a:gd name="T35" fmla="*/ 1662 h 1728"/>
                <a:gd name="T36" fmla="*/ 302 w 1152"/>
                <a:gd name="T37" fmla="*/ 1694 h 1728"/>
                <a:gd name="T38" fmla="*/ 404 w 1152"/>
                <a:gd name="T39" fmla="*/ 1716 h 1728"/>
                <a:gd name="T40" fmla="*/ 518 w 1152"/>
                <a:gd name="T41" fmla="*/ 1726 h 1728"/>
                <a:gd name="T42" fmla="*/ 634 w 1152"/>
                <a:gd name="T43" fmla="*/ 1726 h 1728"/>
                <a:gd name="T44" fmla="*/ 748 w 1152"/>
                <a:gd name="T45" fmla="*/ 1716 h 1728"/>
                <a:gd name="T46" fmla="*/ 850 w 1152"/>
                <a:gd name="T47" fmla="*/ 1694 h 1728"/>
                <a:gd name="T48" fmla="*/ 942 w 1152"/>
                <a:gd name="T49" fmla="*/ 1662 h 1728"/>
                <a:gd name="T50" fmla="*/ 1020 w 1152"/>
                <a:gd name="T51" fmla="*/ 1624 h 1728"/>
                <a:gd name="T52" fmla="*/ 1082 w 1152"/>
                <a:gd name="T53" fmla="*/ 1578 h 1728"/>
                <a:gd name="T54" fmla="*/ 1118 w 1152"/>
                <a:gd name="T55" fmla="*/ 1540 h 1728"/>
                <a:gd name="T56" fmla="*/ 1134 w 1152"/>
                <a:gd name="T57" fmla="*/ 1512 h 1728"/>
                <a:gd name="T58" fmla="*/ 1146 w 1152"/>
                <a:gd name="T59" fmla="*/ 1484 h 1728"/>
                <a:gd name="T60" fmla="*/ 1152 w 1152"/>
                <a:gd name="T61" fmla="*/ 1454 h 1728"/>
                <a:gd name="T62" fmla="*/ 1152 w 1152"/>
                <a:gd name="T63" fmla="*/ 288 h 1728"/>
                <a:gd name="T64" fmla="*/ 1150 w 1152"/>
                <a:gd name="T65" fmla="*/ 258 h 1728"/>
                <a:gd name="T66" fmla="*/ 1140 w 1152"/>
                <a:gd name="T67" fmla="*/ 230 h 1728"/>
                <a:gd name="T68" fmla="*/ 1126 w 1152"/>
                <a:gd name="T69" fmla="*/ 202 h 1728"/>
                <a:gd name="T70" fmla="*/ 1106 w 1152"/>
                <a:gd name="T71" fmla="*/ 176 h 1728"/>
                <a:gd name="T72" fmla="*/ 1054 w 1152"/>
                <a:gd name="T73" fmla="*/ 126 h 1728"/>
                <a:gd name="T74" fmla="*/ 984 w 1152"/>
                <a:gd name="T75" fmla="*/ 84 h 1728"/>
                <a:gd name="T76" fmla="*/ 898 w 1152"/>
                <a:gd name="T77" fmla="*/ 50 h 1728"/>
                <a:gd name="T78" fmla="*/ 800 w 1152"/>
                <a:gd name="T79" fmla="*/ 22 h 1728"/>
                <a:gd name="T80" fmla="*/ 692 w 1152"/>
                <a:gd name="T81" fmla="*/ 6 h 1728"/>
                <a:gd name="T82" fmla="*/ 576 w 1152"/>
                <a:gd name="T83" fmla="*/ 0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52" h="1728">
                  <a:moveTo>
                    <a:pt x="576" y="0"/>
                  </a:moveTo>
                  <a:lnTo>
                    <a:pt x="576" y="0"/>
                  </a:lnTo>
                  <a:lnTo>
                    <a:pt x="518" y="2"/>
                  </a:lnTo>
                  <a:lnTo>
                    <a:pt x="460" y="6"/>
                  </a:lnTo>
                  <a:lnTo>
                    <a:pt x="404" y="12"/>
                  </a:lnTo>
                  <a:lnTo>
                    <a:pt x="352" y="22"/>
                  </a:lnTo>
                  <a:lnTo>
                    <a:pt x="302" y="34"/>
                  </a:lnTo>
                  <a:lnTo>
                    <a:pt x="254" y="50"/>
                  </a:lnTo>
                  <a:lnTo>
                    <a:pt x="210" y="66"/>
                  </a:lnTo>
                  <a:lnTo>
                    <a:pt x="168" y="84"/>
                  </a:lnTo>
                  <a:lnTo>
                    <a:pt x="132" y="104"/>
                  </a:lnTo>
                  <a:lnTo>
                    <a:pt x="98" y="126"/>
                  </a:lnTo>
                  <a:lnTo>
                    <a:pt x="70" y="150"/>
                  </a:lnTo>
                  <a:lnTo>
                    <a:pt x="46" y="176"/>
                  </a:lnTo>
                  <a:lnTo>
                    <a:pt x="34" y="188"/>
                  </a:lnTo>
                  <a:lnTo>
                    <a:pt x="26" y="202"/>
                  </a:lnTo>
                  <a:lnTo>
                    <a:pt x="18" y="216"/>
                  </a:lnTo>
                  <a:lnTo>
                    <a:pt x="12" y="230"/>
                  </a:lnTo>
                  <a:lnTo>
                    <a:pt x="6" y="244"/>
                  </a:lnTo>
                  <a:lnTo>
                    <a:pt x="2" y="258"/>
                  </a:lnTo>
                  <a:lnTo>
                    <a:pt x="0" y="274"/>
                  </a:lnTo>
                  <a:lnTo>
                    <a:pt x="0" y="288"/>
                  </a:lnTo>
                  <a:lnTo>
                    <a:pt x="0" y="1440"/>
                  </a:lnTo>
                  <a:lnTo>
                    <a:pt x="0" y="1454"/>
                  </a:lnTo>
                  <a:lnTo>
                    <a:pt x="2" y="1470"/>
                  </a:lnTo>
                  <a:lnTo>
                    <a:pt x="6" y="1484"/>
                  </a:lnTo>
                  <a:lnTo>
                    <a:pt x="12" y="1498"/>
                  </a:lnTo>
                  <a:lnTo>
                    <a:pt x="18" y="1512"/>
                  </a:lnTo>
                  <a:lnTo>
                    <a:pt x="26" y="1526"/>
                  </a:lnTo>
                  <a:lnTo>
                    <a:pt x="34" y="1540"/>
                  </a:lnTo>
                  <a:lnTo>
                    <a:pt x="46" y="1552"/>
                  </a:lnTo>
                  <a:lnTo>
                    <a:pt x="70" y="1578"/>
                  </a:lnTo>
                  <a:lnTo>
                    <a:pt x="98" y="1602"/>
                  </a:lnTo>
                  <a:lnTo>
                    <a:pt x="132" y="1624"/>
                  </a:lnTo>
                  <a:lnTo>
                    <a:pt x="168" y="1644"/>
                  </a:lnTo>
                  <a:lnTo>
                    <a:pt x="210" y="1662"/>
                  </a:lnTo>
                  <a:lnTo>
                    <a:pt x="254" y="1678"/>
                  </a:lnTo>
                  <a:lnTo>
                    <a:pt x="302" y="1694"/>
                  </a:lnTo>
                  <a:lnTo>
                    <a:pt x="352" y="1706"/>
                  </a:lnTo>
                  <a:lnTo>
                    <a:pt x="404" y="1716"/>
                  </a:lnTo>
                  <a:lnTo>
                    <a:pt x="460" y="1722"/>
                  </a:lnTo>
                  <a:lnTo>
                    <a:pt x="518" y="1726"/>
                  </a:lnTo>
                  <a:lnTo>
                    <a:pt x="576" y="1728"/>
                  </a:lnTo>
                  <a:lnTo>
                    <a:pt x="634" y="1726"/>
                  </a:lnTo>
                  <a:lnTo>
                    <a:pt x="692" y="1722"/>
                  </a:lnTo>
                  <a:lnTo>
                    <a:pt x="748" y="1716"/>
                  </a:lnTo>
                  <a:lnTo>
                    <a:pt x="800" y="1706"/>
                  </a:lnTo>
                  <a:lnTo>
                    <a:pt x="850" y="1694"/>
                  </a:lnTo>
                  <a:lnTo>
                    <a:pt x="898" y="1678"/>
                  </a:lnTo>
                  <a:lnTo>
                    <a:pt x="942" y="1662"/>
                  </a:lnTo>
                  <a:lnTo>
                    <a:pt x="984" y="1644"/>
                  </a:lnTo>
                  <a:lnTo>
                    <a:pt x="1020" y="1624"/>
                  </a:lnTo>
                  <a:lnTo>
                    <a:pt x="1054" y="1602"/>
                  </a:lnTo>
                  <a:lnTo>
                    <a:pt x="1082" y="1578"/>
                  </a:lnTo>
                  <a:lnTo>
                    <a:pt x="1106" y="1552"/>
                  </a:lnTo>
                  <a:lnTo>
                    <a:pt x="1118" y="1540"/>
                  </a:lnTo>
                  <a:lnTo>
                    <a:pt x="1126" y="1526"/>
                  </a:lnTo>
                  <a:lnTo>
                    <a:pt x="1134" y="1512"/>
                  </a:lnTo>
                  <a:lnTo>
                    <a:pt x="1140" y="1498"/>
                  </a:lnTo>
                  <a:lnTo>
                    <a:pt x="1146" y="1484"/>
                  </a:lnTo>
                  <a:lnTo>
                    <a:pt x="1150" y="1470"/>
                  </a:lnTo>
                  <a:lnTo>
                    <a:pt x="1152" y="1454"/>
                  </a:lnTo>
                  <a:lnTo>
                    <a:pt x="1152" y="1440"/>
                  </a:lnTo>
                  <a:lnTo>
                    <a:pt x="1152" y="288"/>
                  </a:lnTo>
                  <a:lnTo>
                    <a:pt x="1152" y="274"/>
                  </a:lnTo>
                  <a:lnTo>
                    <a:pt x="1150" y="258"/>
                  </a:lnTo>
                  <a:lnTo>
                    <a:pt x="1146" y="244"/>
                  </a:lnTo>
                  <a:lnTo>
                    <a:pt x="1140" y="230"/>
                  </a:lnTo>
                  <a:lnTo>
                    <a:pt x="1134" y="216"/>
                  </a:lnTo>
                  <a:lnTo>
                    <a:pt x="1126" y="202"/>
                  </a:lnTo>
                  <a:lnTo>
                    <a:pt x="1118" y="188"/>
                  </a:lnTo>
                  <a:lnTo>
                    <a:pt x="1106" y="176"/>
                  </a:lnTo>
                  <a:lnTo>
                    <a:pt x="1082" y="150"/>
                  </a:lnTo>
                  <a:lnTo>
                    <a:pt x="1054" y="126"/>
                  </a:lnTo>
                  <a:lnTo>
                    <a:pt x="1020" y="104"/>
                  </a:lnTo>
                  <a:lnTo>
                    <a:pt x="984" y="84"/>
                  </a:lnTo>
                  <a:lnTo>
                    <a:pt x="942" y="66"/>
                  </a:lnTo>
                  <a:lnTo>
                    <a:pt x="898" y="50"/>
                  </a:lnTo>
                  <a:lnTo>
                    <a:pt x="850" y="34"/>
                  </a:lnTo>
                  <a:lnTo>
                    <a:pt x="800" y="22"/>
                  </a:lnTo>
                  <a:lnTo>
                    <a:pt x="748" y="12"/>
                  </a:lnTo>
                  <a:lnTo>
                    <a:pt x="692" y="6"/>
                  </a:lnTo>
                  <a:lnTo>
                    <a:pt x="634" y="2"/>
                  </a:lnTo>
                  <a:lnTo>
                    <a:pt x="57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50000">
                  <a:srgbClr val="765D00"/>
                </a:gs>
                <a:gs pos="100000">
                  <a:srgbClr val="FFC8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31" name="Group 16"/>
            <p:cNvGrpSpPr>
              <a:grpSpLocks/>
            </p:cNvGrpSpPr>
            <p:nvPr/>
          </p:nvGrpSpPr>
          <p:grpSpPr bwMode="auto">
            <a:xfrm>
              <a:off x="0" y="0"/>
              <a:ext cx="641" cy="1604"/>
              <a:chOff x="0" y="0"/>
              <a:chExt cx="1152" cy="2880"/>
            </a:xfrm>
          </p:grpSpPr>
          <p:sp>
            <p:nvSpPr>
              <p:cNvPr id="35857" name="Freeform 33"/>
              <p:cNvSpPr/>
              <p:nvPr/>
            </p:nvSpPr>
            <p:spPr bwMode="auto">
              <a:xfrm>
                <a:off x="0" y="0"/>
                <a:ext cx="1152" cy="2880"/>
              </a:xfrm>
              <a:custGeom>
                <a:avLst/>
                <a:gdLst>
                  <a:gd name="T0" fmla="*/ 0 w 1152"/>
                  <a:gd name="T1" fmla="*/ 0 h 2880"/>
                  <a:gd name="T2" fmla="*/ 1152 w 1152"/>
                  <a:gd name="T3" fmla="*/ 2880 h 2880"/>
                </a:gdLst>
                <a:ahLst/>
                <a:cxnLst>
                  <a:cxn ang="0">
                    <a:pos x="576" y="0"/>
                  </a:cxn>
                  <a:cxn ang="0">
                    <a:pos x="460" y="6"/>
                  </a:cxn>
                  <a:cxn ang="0">
                    <a:pos x="352" y="22"/>
                  </a:cxn>
                  <a:cxn ang="0">
                    <a:pos x="254" y="50"/>
                  </a:cxn>
                  <a:cxn ang="0">
                    <a:pos x="168" y="84"/>
                  </a:cxn>
                  <a:cxn ang="0">
                    <a:pos x="98" y="126"/>
                  </a:cxn>
                  <a:cxn ang="0">
                    <a:pos x="46" y="176"/>
                  </a:cxn>
                  <a:cxn ang="0">
                    <a:pos x="26" y="202"/>
                  </a:cxn>
                  <a:cxn ang="0">
                    <a:pos x="12" y="230"/>
                  </a:cxn>
                  <a:cxn ang="0">
                    <a:pos x="2" y="258"/>
                  </a:cxn>
                  <a:cxn ang="0">
                    <a:pos x="0" y="288"/>
                  </a:cxn>
                  <a:cxn ang="0">
                    <a:pos x="0" y="2592"/>
                  </a:cxn>
                  <a:cxn ang="0">
                    <a:pos x="2" y="2622"/>
                  </a:cxn>
                  <a:cxn ang="0">
                    <a:pos x="12" y="2650"/>
                  </a:cxn>
                  <a:cxn ang="0">
                    <a:pos x="26" y="2678"/>
                  </a:cxn>
                  <a:cxn ang="0">
                    <a:pos x="70" y="2730"/>
                  </a:cxn>
                  <a:cxn ang="0">
                    <a:pos x="132" y="2776"/>
                  </a:cxn>
                  <a:cxn ang="0">
                    <a:pos x="210" y="2814"/>
                  </a:cxn>
                  <a:cxn ang="0">
                    <a:pos x="302" y="2846"/>
                  </a:cxn>
                  <a:cxn ang="0">
                    <a:pos x="404" y="2868"/>
                  </a:cxn>
                  <a:cxn ang="0">
                    <a:pos x="518" y="2878"/>
                  </a:cxn>
                  <a:cxn ang="0">
                    <a:pos x="576" y="2880"/>
                  </a:cxn>
                  <a:cxn ang="0">
                    <a:pos x="692" y="2874"/>
                  </a:cxn>
                  <a:cxn ang="0">
                    <a:pos x="800" y="2858"/>
                  </a:cxn>
                  <a:cxn ang="0">
                    <a:pos x="898" y="2830"/>
                  </a:cxn>
                  <a:cxn ang="0">
                    <a:pos x="984" y="2796"/>
                  </a:cxn>
                  <a:cxn ang="0">
                    <a:pos x="1054" y="2754"/>
                  </a:cxn>
                  <a:cxn ang="0">
                    <a:pos x="1106" y="2704"/>
                  </a:cxn>
                  <a:cxn ang="0">
                    <a:pos x="1134" y="2664"/>
                  </a:cxn>
                  <a:cxn ang="0">
                    <a:pos x="1146" y="2636"/>
                  </a:cxn>
                  <a:cxn ang="0">
                    <a:pos x="1152" y="2606"/>
                  </a:cxn>
                  <a:cxn ang="0">
                    <a:pos x="1152" y="288"/>
                  </a:cxn>
                  <a:cxn ang="0">
                    <a:pos x="1152" y="274"/>
                  </a:cxn>
                  <a:cxn ang="0">
                    <a:pos x="1146" y="244"/>
                  </a:cxn>
                  <a:cxn ang="0">
                    <a:pos x="1134" y="216"/>
                  </a:cxn>
                  <a:cxn ang="0">
                    <a:pos x="1118" y="188"/>
                  </a:cxn>
                  <a:cxn ang="0">
                    <a:pos x="1082" y="150"/>
                  </a:cxn>
                  <a:cxn ang="0">
                    <a:pos x="1020" y="104"/>
                  </a:cxn>
                  <a:cxn ang="0">
                    <a:pos x="942" y="66"/>
                  </a:cxn>
                  <a:cxn ang="0">
                    <a:pos x="850" y="34"/>
                  </a:cxn>
                  <a:cxn ang="0">
                    <a:pos x="748" y="12"/>
                  </a:cxn>
                  <a:cxn ang="0">
                    <a:pos x="634" y="2"/>
                  </a:cxn>
                  <a:cxn ang="0">
                    <a:pos x="576" y="0"/>
                  </a:cxn>
                </a:cxnLst>
                <a:rect l="T0" t="T1" r="T2" b="T3"/>
                <a:pathLst>
                  <a:path w="1152" h="2880">
                    <a:moveTo>
                      <a:pt x="576" y="0"/>
                    </a:moveTo>
                    <a:lnTo>
                      <a:pt x="576" y="0"/>
                    </a:lnTo>
                    <a:lnTo>
                      <a:pt x="518" y="2"/>
                    </a:lnTo>
                    <a:lnTo>
                      <a:pt x="460" y="6"/>
                    </a:lnTo>
                    <a:lnTo>
                      <a:pt x="404" y="12"/>
                    </a:lnTo>
                    <a:lnTo>
                      <a:pt x="352" y="22"/>
                    </a:lnTo>
                    <a:lnTo>
                      <a:pt x="302" y="34"/>
                    </a:lnTo>
                    <a:lnTo>
                      <a:pt x="254" y="50"/>
                    </a:lnTo>
                    <a:lnTo>
                      <a:pt x="210" y="66"/>
                    </a:lnTo>
                    <a:lnTo>
                      <a:pt x="168" y="84"/>
                    </a:lnTo>
                    <a:lnTo>
                      <a:pt x="132" y="104"/>
                    </a:lnTo>
                    <a:lnTo>
                      <a:pt x="98" y="126"/>
                    </a:lnTo>
                    <a:lnTo>
                      <a:pt x="70" y="150"/>
                    </a:lnTo>
                    <a:lnTo>
                      <a:pt x="46" y="176"/>
                    </a:lnTo>
                    <a:lnTo>
                      <a:pt x="34" y="188"/>
                    </a:lnTo>
                    <a:lnTo>
                      <a:pt x="26" y="202"/>
                    </a:lnTo>
                    <a:lnTo>
                      <a:pt x="18" y="216"/>
                    </a:lnTo>
                    <a:lnTo>
                      <a:pt x="12" y="230"/>
                    </a:lnTo>
                    <a:lnTo>
                      <a:pt x="6" y="244"/>
                    </a:lnTo>
                    <a:lnTo>
                      <a:pt x="2" y="258"/>
                    </a:lnTo>
                    <a:lnTo>
                      <a:pt x="0" y="274"/>
                    </a:lnTo>
                    <a:lnTo>
                      <a:pt x="0" y="288"/>
                    </a:lnTo>
                    <a:lnTo>
                      <a:pt x="0" y="2592"/>
                    </a:lnTo>
                    <a:lnTo>
                      <a:pt x="0" y="2606"/>
                    </a:lnTo>
                    <a:lnTo>
                      <a:pt x="2" y="2622"/>
                    </a:lnTo>
                    <a:lnTo>
                      <a:pt x="6" y="2636"/>
                    </a:lnTo>
                    <a:lnTo>
                      <a:pt x="12" y="2650"/>
                    </a:lnTo>
                    <a:lnTo>
                      <a:pt x="18" y="2664"/>
                    </a:lnTo>
                    <a:lnTo>
                      <a:pt x="26" y="2678"/>
                    </a:lnTo>
                    <a:lnTo>
                      <a:pt x="46" y="2704"/>
                    </a:lnTo>
                    <a:lnTo>
                      <a:pt x="70" y="2730"/>
                    </a:lnTo>
                    <a:lnTo>
                      <a:pt x="98" y="2754"/>
                    </a:lnTo>
                    <a:lnTo>
                      <a:pt x="132" y="2776"/>
                    </a:lnTo>
                    <a:lnTo>
                      <a:pt x="168" y="2796"/>
                    </a:lnTo>
                    <a:lnTo>
                      <a:pt x="210" y="2814"/>
                    </a:lnTo>
                    <a:lnTo>
                      <a:pt x="254" y="2830"/>
                    </a:lnTo>
                    <a:lnTo>
                      <a:pt x="302" y="2846"/>
                    </a:lnTo>
                    <a:lnTo>
                      <a:pt x="352" y="2858"/>
                    </a:lnTo>
                    <a:lnTo>
                      <a:pt x="404" y="2868"/>
                    </a:lnTo>
                    <a:lnTo>
                      <a:pt x="460" y="2874"/>
                    </a:lnTo>
                    <a:lnTo>
                      <a:pt x="518" y="2878"/>
                    </a:lnTo>
                    <a:lnTo>
                      <a:pt x="576" y="2880"/>
                    </a:lnTo>
                    <a:lnTo>
                      <a:pt x="634" y="2878"/>
                    </a:lnTo>
                    <a:lnTo>
                      <a:pt x="692" y="2874"/>
                    </a:lnTo>
                    <a:lnTo>
                      <a:pt x="748" y="2868"/>
                    </a:lnTo>
                    <a:lnTo>
                      <a:pt x="800" y="2858"/>
                    </a:lnTo>
                    <a:lnTo>
                      <a:pt x="850" y="2846"/>
                    </a:lnTo>
                    <a:lnTo>
                      <a:pt x="898" y="2830"/>
                    </a:lnTo>
                    <a:lnTo>
                      <a:pt x="942" y="2814"/>
                    </a:lnTo>
                    <a:lnTo>
                      <a:pt x="984" y="2796"/>
                    </a:lnTo>
                    <a:lnTo>
                      <a:pt x="1020" y="2776"/>
                    </a:lnTo>
                    <a:lnTo>
                      <a:pt x="1054" y="2754"/>
                    </a:lnTo>
                    <a:lnTo>
                      <a:pt x="1082" y="2730"/>
                    </a:lnTo>
                    <a:lnTo>
                      <a:pt x="1106" y="2704"/>
                    </a:lnTo>
                    <a:lnTo>
                      <a:pt x="1126" y="2678"/>
                    </a:lnTo>
                    <a:lnTo>
                      <a:pt x="1134" y="2664"/>
                    </a:lnTo>
                    <a:lnTo>
                      <a:pt x="1140" y="2650"/>
                    </a:lnTo>
                    <a:lnTo>
                      <a:pt x="1146" y="2636"/>
                    </a:lnTo>
                    <a:lnTo>
                      <a:pt x="1150" y="2622"/>
                    </a:lnTo>
                    <a:lnTo>
                      <a:pt x="1152" y="2606"/>
                    </a:lnTo>
                    <a:lnTo>
                      <a:pt x="1152" y="2592"/>
                    </a:lnTo>
                    <a:lnTo>
                      <a:pt x="1152" y="288"/>
                    </a:lnTo>
                    <a:lnTo>
                      <a:pt x="1152" y="274"/>
                    </a:lnTo>
                    <a:lnTo>
                      <a:pt x="1150" y="258"/>
                    </a:lnTo>
                    <a:lnTo>
                      <a:pt x="1146" y="244"/>
                    </a:lnTo>
                    <a:lnTo>
                      <a:pt x="1140" y="230"/>
                    </a:lnTo>
                    <a:lnTo>
                      <a:pt x="1134" y="216"/>
                    </a:lnTo>
                    <a:lnTo>
                      <a:pt x="1126" y="202"/>
                    </a:lnTo>
                    <a:lnTo>
                      <a:pt x="1118" y="188"/>
                    </a:lnTo>
                    <a:lnTo>
                      <a:pt x="1106" y="176"/>
                    </a:lnTo>
                    <a:lnTo>
                      <a:pt x="1082" y="150"/>
                    </a:lnTo>
                    <a:lnTo>
                      <a:pt x="1054" y="126"/>
                    </a:lnTo>
                    <a:lnTo>
                      <a:pt x="1020" y="104"/>
                    </a:lnTo>
                    <a:lnTo>
                      <a:pt x="984" y="84"/>
                    </a:lnTo>
                    <a:lnTo>
                      <a:pt x="942" y="66"/>
                    </a:lnTo>
                    <a:lnTo>
                      <a:pt x="898" y="50"/>
                    </a:lnTo>
                    <a:lnTo>
                      <a:pt x="850" y="34"/>
                    </a:lnTo>
                    <a:lnTo>
                      <a:pt x="800" y="22"/>
                    </a:lnTo>
                    <a:lnTo>
                      <a:pt x="748" y="12"/>
                    </a:lnTo>
                    <a:lnTo>
                      <a:pt x="692" y="6"/>
                    </a:lnTo>
                    <a:lnTo>
                      <a:pt x="634" y="2"/>
                    </a:lnTo>
                    <a:lnTo>
                      <a:pt x="57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9B9B9B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34833" name="Freeform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" cy="576"/>
              </a:xfrm>
              <a:custGeom>
                <a:avLst/>
                <a:gdLst>
                  <a:gd name="T0" fmla="*/ 1152 w 1152"/>
                  <a:gd name="T1" fmla="*/ 288 h 576"/>
                  <a:gd name="T2" fmla="*/ 1150 w 1152"/>
                  <a:gd name="T3" fmla="*/ 318 h 576"/>
                  <a:gd name="T4" fmla="*/ 1140 w 1152"/>
                  <a:gd name="T5" fmla="*/ 346 h 576"/>
                  <a:gd name="T6" fmla="*/ 1126 w 1152"/>
                  <a:gd name="T7" fmla="*/ 374 h 576"/>
                  <a:gd name="T8" fmla="*/ 1106 w 1152"/>
                  <a:gd name="T9" fmla="*/ 400 h 576"/>
                  <a:gd name="T10" fmla="*/ 1054 w 1152"/>
                  <a:gd name="T11" fmla="*/ 450 h 576"/>
                  <a:gd name="T12" fmla="*/ 984 w 1152"/>
                  <a:gd name="T13" fmla="*/ 492 h 576"/>
                  <a:gd name="T14" fmla="*/ 898 w 1152"/>
                  <a:gd name="T15" fmla="*/ 526 h 576"/>
                  <a:gd name="T16" fmla="*/ 800 w 1152"/>
                  <a:gd name="T17" fmla="*/ 554 h 576"/>
                  <a:gd name="T18" fmla="*/ 692 w 1152"/>
                  <a:gd name="T19" fmla="*/ 570 h 576"/>
                  <a:gd name="T20" fmla="*/ 576 w 1152"/>
                  <a:gd name="T21" fmla="*/ 576 h 576"/>
                  <a:gd name="T22" fmla="*/ 460 w 1152"/>
                  <a:gd name="T23" fmla="*/ 570 h 576"/>
                  <a:gd name="T24" fmla="*/ 352 w 1152"/>
                  <a:gd name="T25" fmla="*/ 554 h 576"/>
                  <a:gd name="T26" fmla="*/ 254 w 1152"/>
                  <a:gd name="T27" fmla="*/ 526 h 576"/>
                  <a:gd name="T28" fmla="*/ 168 w 1152"/>
                  <a:gd name="T29" fmla="*/ 492 h 576"/>
                  <a:gd name="T30" fmla="*/ 98 w 1152"/>
                  <a:gd name="T31" fmla="*/ 450 h 576"/>
                  <a:gd name="T32" fmla="*/ 46 w 1152"/>
                  <a:gd name="T33" fmla="*/ 400 h 576"/>
                  <a:gd name="T34" fmla="*/ 26 w 1152"/>
                  <a:gd name="T35" fmla="*/ 374 h 576"/>
                  <a:gd name="T36" fmla="*/ 12 w 1152"/>
                  <a:gd name="T37" fmla="*/ 346 h 576"/>
                  <a:gd name="T38" fmla="*/ 2 w 1152"/>
                  <a:gd name="T39" fmla="*/ 318 h 576"/>
                  <a:gd name="T40" fmla="*/ 0 w 1152"/>
                  <a:gd name="T41" fmla="*/ 288 h 576"/>
                  <a:gd name="T42" fmla="*/ 2 w 1152"/>
                  <a:gd name="T43" fmla="*/ 258 h 576"/>
                  <a:gd name="T44" fmla="*/ 12 w 1152"/>
                  <a:gd name="T45" fmla="*/ 230 h 576"/>
                  <a:gd name="T46" fmla="*/ 26 w 1152"/>
                  <a:gd name="T47" fmla="*/ 202 h 576"/>
                  <a:gd name="T48" fmla="*/ 46 w 1152"/>
                  <a:gd name="T49" fmla="*/ 176 h 576"/>
                  <a:gd name="T50" fmla="*/ 98 w 1152"/>
                  <a:gd name="T51" fmla="*/ 126 h 576"/>
                  <a:gd name="T52" fmla="*/ 168 w 1152"/>
                  <a:gd name="T53" fmla="*/ 84 h 576"/>
                  <a:gd name="T54" fmla="*/ 254 w 1152"/>
                  <a:gd name="T55" fmla="*/ 50 h 576"/>
                  <a:gd name="T56" fmla="*/ 352 w 1152"/>
                  <a:gd name="T57" fmla="*/ 22 h 576"/>
                  <a:gd name="T58" fmla="*/ 460 w 1152"/>
                  <a:gd name="T59" fmla="*/ 6 h 576"/>
                  <a:gd name="T60" fmla="*/ 576 w 1152"/>
                  <a:gd name="T61" fmla="*/ 0 h 576"/>
                  <a:gd name="T62" fmla="*/ 692 w 1152"/>
                  <a:gd name="T63" fmla="*/ 6 h 576"/>
                  <a:gd name="T64" fmla="*/ 800 w 1152"/>
                  <a:gd name="T65" fmla="*/ 22 h 576"/>
                  <a:gd name="T66" fmla="*/ 898 w 1152"/>
                  <a:gd name="T67" fmla="*/ 50 h 576"/>
                  <a:gd name="T68" fmla="*/ 984 w 1152"/>
                  <a:gd name="T69" fmla="*/ 84 h 576"/>
                  <a:gd name="T70" fmla="*/ 1054 w 1152"/>
                  <a:gd name="T71" fmla="*/ 126 h 576"/>
                  <a:gd name="T72" fmla="*/ 1106 w 1152"/>
                  <a:gd name="T73" fmla="*/ 176 h 576"/>
                  <a:gd name="T74" fmla="*/ 1126 w 1152"/>
                  <a:gd name="T75" fmla="*/ 202 h 576"/>
                  <a:gd name="T76" fmla="*/ 1140 w 1152"/>
                  <a:gd name="T77" fmla="*/ 230 h 576"/>
                  <a:gd name="T78" fmla="*/ 1150 w 1152"/>
                  <a:gd name="T79" fmla="*/ 258 h 576"/>
                  <a:gd name="T80" fmla="*/ 1152 w 1152"/>
                  <a:gd name="T81" fmla="*/ 288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2" h="576">
                    <a:moveTo>
                      <a:pt x="1152" y="288"/>
                    </a:moveTo>
                    <a:lnTo>
                      <a:pt x="1152" y="288"/>
                    </a:lnTo>
                    <a:lnTo>
                      <a:pt x="1152" y="302"/>
                    </a:lnTo>
                    <a:lnTo>
                      <a:pt x="1150" y="318"/>
                    </a:lnTo>
                    <a:lnTo>
                      <a:pt x="1146" y="332"/>
                    </a:lnTo>
                    <a:lnTo>
                      <a:pt x="1140" y="346"/>
                    </a:lnTo>
                    <a:lnTo>
                      <a:pt x="1134" y="360"/>
                    </a:lnTo>
                    <a:lnTo>
                      <a:pt x="1126" y="374"/>
                    </a:lnTo>
                    <a:lnTo>
                      <a:pt x="1118" y="388"/>
                    </a:lnTo>
                    <a:lnTo>
                      <a:pt x="1106" y="400"/>
                    </a:lnTo>
                    <a:lnTo>
                      <a:pt x="1082" y="426"/>
                    </a:lnTo>
                    <a:lnTo>
                      <a:pt x="1054" y="450"/>
                    </a:lnTo>
                    <a:lnTo>
                      <a:pt x="1020" y="472"/>
                    </a:lnTo>
                    <a:lnTo>
                      <a:pt x="984" y="492"/>
                    </a:lnTo>
                    <a:lnTo>
                      <a:pt x="942" y="510"/>
                    </a:lnTo>
                    <a:lnTo>
                      <a:pt x="898" y="526"/>
                    </a:lnTo>
                    <a:lnTo>
                      <a:pt x="850" y="542"/>
                    </a:lnTo>
                    <a:lnTo>
                      <a:pt x="800" y="554"/>
                    </a:lnTo>
                    <a:lnTo>
                      <a:pt x="748" y="564"/>
                    </a:lnTo>
                    <a:lnTo>
                      <a:pt x="692" y="570"/>
                    </a:lnTo>
                    <a:lnTo>
                      <a:pt x="634" y="574"/>
                    </a:lnTo>
                    <a:lnTo>
                      <a:pt x="576" y="576"/>
                    </a:lnTo>
                    <a:lnTo>
                      <a:pt x="518" y="574"/>
                    </a:lnTo>
                    <a:lnTo>
                      <a:pt x="460" y="570"/>
                    </a:lnTo>
                    <a:lnTo>
                      <a:pt x="404" y="564"/>
                    </a:lnTo>
                    <a:lnTo>
                      <a:pt x="352" y="554"/>
                    </a:lnTo>
                    <a:lnTo>
                      <a:pt x="302" y="542"/>
                    </a:lnTo>
                    <a:lnTo>
                      <a:pt x="254" y="526"/>
                    </a:lnTo>
                    <a:lnTo>
                      <a:pt x="210" y="510"/>
                    </a:lnTo>
                    <a:lnTo>
                      <a:pt x="168" y="492"/>
                    </a:lnTo>
                    <a:lnTo>
                      <a:pt x="132" y="472"/>
                    </a:lnTo>
                    <a:lnTo>
                      <a:pt x="98" y="450"/>
                    </a:lnTo>
                    <a:lnTo>
                      <a:pt x="70" y="426"/>
                    </a:lnTo>
                    <a:lnTo>
                      <a:pt x="46" y="400"/>
                    </a:lnTo>
                    <a:lnTo>
                      <a:pt x="34" y="388"/>
                    </a:lnTo>
                    <a:lnTo>
                      <a:pt x="26" y="374"/>
                    </a:lnTo>
                    <a:lnTo>
                      <a:pt x="18" y="360"/>
                    </a:lnTo>
                    <a:lnTo>
                      <a:pt x="12" y="346"/>
                    </a:lnTo>
                    <a:lnTo>
                      <a:pt x="6" y="332"/>
                    </a:lnTo>
                    <a:lnTo>
                      <a:pt x="2" y="318"/>
                    </a:lnTo>
                    <a:lnTo>
                      <a:pt x="0" y="302"/>
                    </a:lnTo>
                    <a:lnTo>
                      <a:pt x="0" y="288"/>
                    </a:lnTo>
                    <a:lnTo>
                      <a:pt x="0" y="274"/>
                    </a:lnTo>
                    <a:lnTo>
                      <a:pt x="2" y="258"/>
                    </a:lnTo>
                    <a:lnTo>
                      <a:pt x="6" y="244"/>
                    </a:lnTo>
                    <a:lnTo>
                      <a:pt x="12" y="230"/>
                    </a:lnTo>
                    <a:lnTo>
                      <a:pt x="18" y="216"/>
                    </a:lnTo>
                    <a:lnTo>
                      <a:pt x="26" y="202"/>
                    </a:lnTo>
                    <a:lnTo>
                      <a:pt x="34" y="188"/>
                    </a:lnTo>
                    <a:lnTo>
                      <a:pt x="46" y="176"/>
                    </a:lnTo>
                    <a:lnTo>
                      <a:pt x="70" y="150"/>
                    </a:lnTo>
                    <a:lnTo>
                      <a:pt x="98" y="126"/>
                    </a:lnTo>
                    <a:lnTo>
                      <a:pt x="132" y="104"/>
                    </a:lnTo>
                    <a:lnTo>
                      <a:pt x="168" y="84"/>
                    </a:lnTo>
                    <a:lnTo>
                      <a:pt x="210" y="66"/>
                    </a:lnTo>
                    <a:lnTo>
                      <a:pt x="254" y="50"/>
                    </a:lnTo>
                    <a:lnTo>
                      <a:pt x="302" y="34"/>
                    </a:lnTo>
                    <a:lnTo>
                      <a:pt x="352" y="22"/>
                    </a:lnTo>
                    <a:lnTo>
                      <a:pt x="404" y="12"/>
                    </a:lnTo>
                    <a:lnTo>
                      <a:pt x="460" y="6"/>
                    </a:lnTo>
                    <a:lnTo>
                      <a:pt x="518" y="2"/>
                    </a:lnTo>
                    <a:lnTo>
                      <a:pt x="576" y="0"/>
                    </a:lnTo>
                    <a:lnTo>
                      <a:pt x="634" y="2"/>
                    </a:lnTo>
                    <a:lnTo>
                      <a:pt x="692" y="6"/>
                    </a:lnTo>
                    <a:lnTo>
                      <a:pt x="748" y="12"/>
                    </a:lnTo>
                    <a:lnTo>
                      <a:pt x="800" y="22"/>
                    </a:lnTo>
                    <a:lnTo>
                      <a:pt x="850" y="34"/>
                    </a:lnTo>
                    <a:lnTo>
                      <a:pt x="898" y="50"/>
                    </a:lnTo>
                    <a:lnTo>
                      <a:pt x="942" y="66"/>
                    </a:lnTo>
                    <a:lnTo>
                      <a:pt x="984" y="84"/>
                    </a:lnTo>
                    <a:lnTo>
                      <a:pt x="1020" y="104"/>
                    </a:lnTo>
                    <a:lnTo>
                      <a:pt x="1054" y="126"/>
                    </a:lnTo>
                    <a:lnTo>
                      <a:pt x="1082" y="150"/>
                    </a:lnTo>
                    <a:lnTo>
                      <a:pt x="1106" y="176"/>
                    </a:lnTo>
                    <a:lnTo>
                      <a:pt x="1118" y="188"/>
                    </a:lnTo>
                    <a:lnTo>
                      <a:pt x="1126" y="202"/>
                    </a:lnTo>
                    <a:lnTo>
                      <a:pt x="1134" y="216"/>
                    </a:lnTo>
                    <a:lnTo>
                      <a:pt x="1140" y="230"/>
                    </a:lnTo>
                    <a:lnTo>
                      <a:pt x="1146" y="244"/>
                    </a:lnTo>
                    <a:lnTo>
                      <a:pt x="1150" y="258"/>
                    </a:lnTo>
                    <a:lnTo>
                      <a:pt x="1152" y="274"/>
                    </a:lnTo>
                    <a:lnTo>
                      <a:pt x="1152" y="2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9" name="Freeform 35"/>
              <p:cNvSpPr/>
              <p:nvPr/>
            </p:nvSpPr>
            <p:spPr bwMode="auto">
              <a:xfrm>
                <a:off x="432" y="73"/>
                <a:ext cx="287" cy="216"/>
              </a:xfrm>
              <a:custGeom>
                <a:avLst/>
                <a:gdLst>
                  <a:gd name="T0" fmla="*/ 0 w 288"/>
                  <a:gd name="T1" fmla="*/ 0 h 216"/>
                  <a:gd name="T2" fmla="*/ 288 w 288"/>
                  <a:gd name="T3" fmla="*/ 216 h 216"/>
                </a:gdLst>
                <a:ahLst/>
                <a:cxnLst>
                  <a:cxn ang="0">
                    <a:pos x="144" y="0"/>
                  </a:cxn>
                  <a:cxn ang="0">
                    <a:pos x="144" y="0"/>
                  </a:cxn>
                  <a:cxn ang="0">
                    <a:pos x="114" y="2"/>
                  </a:cxn>
                  <a:cxn ang="0">
                    <a:pos x="88" y="6"/>
                  </a:cxn>
                  <a:cxn ang="0">
                    <a:pos x="64" y="12"/>
                  </a:cxn>
                  <a:cxn ang="0">
                    <a:pos x="42" y="22"/>
                  </a:cxn>
                  <a:cxn ang="0">
                    <a:pos x="24" y="32"/>
                  </a:cxn>
                  <a:cxn ang="0">
                    <a:pos x="12" y="44"/>
                  </a:cxn>
                  <a:cxn ang="0">
                    <a:pos x="6" y="50"/>
                  </a:cxn>
                  <a:cxn ang="0">
                    <a:pos x="2" y="58"/>
                  </a:cxn>
                  <a:cxn ang="0">
                    <a:pos x="0" y="64"/>
                  </a:cxn>
                  <a:cxn ang="0">
                    <a:pos x="0" y="72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52"/>
                  </a:cxn>
                  <a:cxn ang="0">
                    <a:pos x="2" y="158"/>
                  </a:cxn>
                  <a:cxn ang="0">
                    <a:pos x="6" y="166"/>
                  </a:cxn>
                  <a:cxn ang="0">
                    <a:pos x="12" y="172"/>
                  </a:cxn>
                  <a:cxn ang="0">
                    <a:pos x="24" y="184"/>
                  </a:cxn>
                  <a:cxn ang="0">
                    <a:pos x="42" y="194"/>
                  </a:cxn>
                  <a:cxn ang="0">
                    <a:pos x="64" y="204"/>
                  </a:cxn>
                  <a:cxn ang="0">
                    <a:pos x="88" y="210"/>
                  </a:cxn>
                  <a:cxn ang="0">
                    <a:pos x="114" y="214"/>
                  </a:cxn>
                  <a:cxn ang="0">
                    <a:pos x="144" y="216"/>
                  </a:cxn>
                  <a:cxn ang="0">
                    <a:pos x="144" y="216"/>
                  </a:cxn>
                  <a:cxn ang="0">
                    <a:pos x="174" y="214"/>
                  </a:cxn>
                  <a:cxn ang="0">
                    <a:pos x="200" y="210"/>
                  </a:cxn>
                  <a:cxn ang="0">
                    <a:pos x="224" y="204"/>
                  </a:cxn>
                  <a:cxn ang="0">
                    <a:pos x="246" y="194"/>
                  </a:cxn>
                  <a:cxn ang="0">
                    <a:pos x="264" y="184"/>
                  </a:cxn>
                  <a:cxn ang="0">
                    <a:pos x="276" y="172"/>
                  </a:cxn>
                  <a:cxn ang="0">
                    <a:pos x="282" y="166"/>
                  </a:cxn>
                  <a:cxn ang="0">
                    <a:pos x="286" y="158"/>
                  </a:cxn>
                  <a:cxn ang="0">
                    <a:pos x="288" y="152"/>
                  </a:cxn>
                  <a:cxn ang="0">
                    <a:pos x="288" y="144"/>
                  </a:cxn>
                  <a:cxn ang="0">
                    <a:pos x="288" y="72"/>
                  </a:cxn>
                  <a:cxn ang="0">
                    <a:pos x="288" y="72"/>
                  </a:cxn>
                  <a:cxn ang="0">
                    <a:pos x="288" y="64"/>
                  </a:cxn>
                  <a:cxn ang="0">
                    <a:pos x="286" y="58"/>
                  </a:cxn>
                  <a:cxn ang="0">
                    <a:pos x="282" y="50"/>
                  </a:cxn>
                  <a:cxn ang="0">
                    <a:pos x="276" y="44"/>
                  </a:cxn>
                  <a:cxn ang="0">
                    <a:pos x="264" y="32"/>
                  </a:cxn>
                  <a:cxn ang="0">
                    <a:pos x="246" y="22"/>
                  </a:cxn>
                  <a:cxn ang="0">
                    <a:pos x="224" y="12"/>
                  </a:cxn>
                  <a:cxn ang="0">
                    <a:pos x="200" y="6"/>
                  </a:cxn>
                  <a:cxn ang="0">
                    <a:pos x="174" y="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T0" t="T1" r="T2" b="T3"/>
                <a:pathLst>
                  <a:path w="288" h="216">
                    <a:moveTo>
                      <a:pt x="144" y="0"/>
                    </a:moveTo>
                    <a:lnTo>
                      <a:pt x="144" y="0"/>
                    </a:lnTo>
                    <a:lnTo>
                      <a:pt x="114" y="2"/>
                    </a:lnTo>
                    <a:lnTo>
                      <a:pt x="88" y="6"/>
                    </a:lnTo>
                    <a:lnTo>
                      <a:pt x="64" y="12"/>
                    </a:lnTo>
                    <a:lnTo>
                      <a:pt x="42" y="22"/>
                    </a:lnTo>
                    <a:lnTo>
                      <a:pt x="24" y="32"/>
                    </a:lnTo>
                    <a:lnTo>
                      <a:pt x="12" y="44"/>
                    </a:lnTo>
                    <a:lnTo>
                      <a:pt x="6" y="50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2" y="158"/>
                    </a:lnTo>
                    <a:lnTo>
                      <a:pt x="6" y="166"/>
                    </a:lnTo>
                    <a:lnTo>
                      <a:pt x="12" y="172"/>
                    </a:lnTo>
                    <a:lnTo>
                      <a:pt x="24" y="184"/>
                    </a:lnTo>
                    <a:lnTo>
                      <a:pt x="42" y="194"/>
                    </a:lnTo>
                    <a:lnTo>
                      <a:pt x="64" y="204"/>
                    </a:lnTo>
                    <a:lnTo>
                      <a:pt x="88" y="210"/>
                    </a:lnTo>
                    <a:lnTo>
                      <a:pt x="114" y="214"/>
                    </a:lnTo>
                    <a:lnTo>
                      <a:pt x="144" y="216"/>
                    </a:lnTo>
                    <a:lnTo>
                      <a:pt x="174" y="214"/>
                    </a:lnTo>
                    <a:lnTo>
                      <a:pt x="200" y="210"/>
                    </a:lnTo>
                    <a:lnTo>
                      <a:pt x="224" y="204"/>
                    </a:lnTo>
                    <a:lnTo>
                      <a:pt x="246" y="194"/>
                    </a:lnTo>
                    <a:lnTo>
                      <a:pt x="264" y="184"/>
                    </a:lnTo>
                    <a:lnTo>
                      <a:pt x="276" y="172"/>
                    </a:lnTo>
                    <a:lnTo>
                      <a:pt x="282" y="166"/>
                    </a:lnTo>
                    <a:lnTo>
                      <a:pt x="286" y="158"/>
                    </a:lnTo>
                    <a:lnTo>
                      <a:pt x="288" y="152"/>
                    </a:lnTo>
                    <a:lnTo>
                      <a:pt x="288" y="144"/>
                    </a:lnTo>
                    <a:lnTo>
                      <a:pt x="288" y="72"/>
                    </a:lnTo>
                    <a:lnTo>
                      <a:pt x="288" y="64"/>
                    </a:lnTo>
                    <a:lnTo>
                      <a:pt x="286" y="58"/>
                    </a:lnTo>
                    <a:lnTo>
                      <a:pt x="282" y="50"/>
                    </a:lnTo>
                    <a:lnTo>
                      <a:pt x="276" y="44"/>
                    </a:lnTo>
                    <a:lnTo>
                      <a:pt x="264" y="32"/>
                    </a:lnTo>
                    <a:lnTo>
                      <a:pt x="246" y="22"/>
                    </a:lnTo>
                    <a:lnTo>
                      <a:pt x="224" y="12"/>
                    </a:lnTo>
                    <a:lnTo>
                      <a:pt x="200" y="6"/>
                    </a:lnTo>
                    <a:lnTo>
                      <a:pt x="174" y="2"/>
                    </a:lnTo>
                    <a:lnTo>
                      <a:pt x="14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9B9B9B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34835" name="Freeform 36"/>
              <p:cNvSpPr>
                <a:spLocks noChangeArrowheads="1"/>
              </p:cNvSpPr>
              <p:nvPr/>
            </p:nvSpPr>
            <p:spPr bwMode="auto">
              <a:xfrm>
                <a:off x="432" y="72"/>
                <a:ext cx="288" cy="144"/>
              </a:xfrm>
              <a:custGeom>
                <a:avLst/>
                <a:gdLst>
                  <a:gd name="T0" fmla="*/ 288 w 288"/>
                  <a:gd name="T1" fmla="*/ 72 h 144"/>
                  <a:gd name="T2" fmla="*/ 288 w 288"/>
                  <a:gd name="T3" fmla="*/ 72 h 144"/>
                  <a:gd name="T4" fmla="*/ 288 w 288"/>
                  <a:gd name="T5" fmla="*/ 80 h 144"/>
                  <a:gd name="T6" fmla="*/ 286 w 288"/>
                  <a:gd name="T7" fmla="*/ 86 h 144"/>
                  <a:gd name="T8" fmla="*/ 282 w 288"/>
                  <a:gd name="T9" fmla="*/ 94 h 144"/>
                  <a:gd name="T10" fmla="*/ 276 w 288"/>
                  <a:gd name="T11" fmla="*/ 100 h 144"/>
                  <a:gd name="T12" fmla="*/ 264 w 288"/>
                  <a:gd name="T13" fmla="*/ 112 h 144"/>
                  <a:gd name="T14" fmla="*/ 246 w 288"/>
                  <a:gd name="T15" fmla="*/ 122 h 144"/>
                  <a:gd name="T16" fmla="*/ 224 w 288"/>
                  <a:gd name="T17" fmla="*/ 132 h 144"/>
                  <a:gd name="T18" fmla="*/ 200 w 288"/>
                  <a:gd name="T19" fmla="*/ 138 h 144"/>
                  <a:gd name="T20" fmla="*/ 174 w 288"/>
                  <a:gd name="T21" fmla="*/ 142 h 144"/>
                  <a:gd name="T22" fmla="*/ 144 w 288"/>
                  <a:gd name="T23" fmla="*/ 144 h 144"/>
                  <a:gd name="T24" fmla="*/ 114 w 288"/>
                  <a:gd name="T25" fmla="*/ 142 h 144"/>
                  <a:gd name="T26" fmla="*/ 88 w 288"/>
                  <a:gd name="T27" fmla="*/ 138 h 144"/>
                  <a:gd name="T28" fmla="*/ 64 w 288"/>
                  <a:gd name="T29" fmla="*/ 132 h 144"/>
                  <a:gd name="T30" fmla="*/ 42 w 288"/>
                  <a:gd name="T31" fmla="*/ 122 h 144"/>
                  <a:gd name="T32" fmla="*/ 24 w 288"/>
                  <a:gd name="T33" fmla="*/ 112 h 144"/>
                  <a:gd name="T34" fmla="*/ 12 w 288"/>
                  <a:gd name="T35" fmla="*/ 100 h 144"/>
                  <a:gd name="T36" fmla="*/ 6 w 288"/>
                  <a:gd name="T37" fmla="*/ 94 h 144"/>
                  <a:gd name="T38" fmla="*/ 2 w 288"/>
                  <a:gd name="T39" fmla="*/ 86 h 144"/>
                  <a:gd name="T40" fmla="*/ 0 w 288"/>
                  <a:gd name="T41" fmla="*/ 80 h 144"/>
                  <a:gd name="T42" fmla="*/ 0 w 288"/>
                  <a:gd name="T43" fmla="*/ 72 h 144"/>
                  <a:gd name="T44" fmla="*/ 0 w 288"/>
                  <a:gd name="T45" fmla="*/ 64 h 144"/>
                  <a:gd name="T46" fmla="*/ 2 w 288"/>
                  <a:gd name="T47" fmla="*/ 58 h 144"/>
                  <a:gd name="T48" fmla="*/ 6 w 288"/>
                  <a:gd name="T49" fmla="*/ 50 h 144"/>
                  <a:gd name="T50" fmla="*/ 12 w 288"/>
                  <a:gd name="T51" fmla="*/ 44 h 144"/>
                  <a:gd name="T52" fmla="*/ 24 w 288"/>
                  <a:gd name="T53" fmla="*/ 32 h 144"/>
                  <a:gd name="T54" fmla="*/ 42 w 288"/>
                  <a:gd name="T55" fmla="*/ 22 h 144"/>
                  <a:gd name="T56" fmla="*/ 64 w 288"/>
                  <a:gd name="T57" fmla="*/ 12 h 144"/>
                  <a:gd name="T58" fmla="*/ 88 w 288"/>
                  <a:gd name="T59" fmla="*/ 6 h 144"/>
                  <a:gd name="T60" fmla="*/ 114 w 288"/>
                  <a:gd name="T61" fmla="*/ 2 h 144"/>
                  <a:gd name="T62" fmla="*/ 144 w 288"/>
                  <a:gd name="T63" fmla="*/ 0 h 144"/>
                  <a:gd name="T64" fmla="*/ 174 w 288"/>
                  <a:gd name="T65" fmla="*/ 2 h 144"/>
                  <a:gd name="T66" fmla="*/ 200 w 288"/>
                  <a:gd name="T67" fmla="*/ 6 h 144"/>
                  <a:gd name="T68" fmla="*/ 224 w 288"/>
                  <a:gd name="T69" fmla="*/ 12 h 144"/>
                  <a:gd name="T70" fmla="*/ 246 w 288"/>
                  <a:gd name="T71" fmla="*/ 22 h 144"/>
                  <a:gd name="T72" fmla="*/ 264 w 288"/>
                  <a:gd name="T73" fmla="*/ 32 h 144"/>
                  <a:gd name="T74" fmla="*/ 276 w 288"/>
                  <a:gd name="T75" fmla="*/ 44 h 144"/>
                  <a:gd name="T76" fmla="*/ 282 w 288"/>
                  <a:gd name="T77" fmla="*/ 50 h 144"/>
                  <a:gd name="T78" fmla="*/ 286 w 288"/>
                  <a:gd name="T79" fmla="*/ 58 h 144"/>
                  <a:gd name="T80" fmla="*/ 288 w 288"/>
                  <a:gd name="T81" fmla="*/ 64 h 144"/>
                  <a:gd name="T82" fmla="*/ 288 w 288"/>
                  <a:gd name="T83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8" h="144">
                    <a:moveTo>
                      <a:pt x="288" y="72"/>
                    </a:moveTo>
                    <a:lnTo>
                      <a:pt x="288" y="72"/>
                    </a:lnTo>
                    <a:lnTo>
                      <a:pt x="288" y="80"/>
                    </a:lnTo>
                    <a:lnTo>
                      <a:pt x="286" y="86"/>
                    </a:lnTo>
                    <a:lnTo>
                      <a:pt x="282" y="94"/>
                    </a:lnTo>
                    <a:lnTo>
                      <a:pt x="276" y="100"/>
                    </a:lnTo>
                    <a:lnTo>
                      <a:pt x="264" y="112"/>
                    </a:lnTo>
                    <a:lnTo>
                      <a:pt x="246" y="122"/>
                    </a:lnTo>
                    <a:lnTo>
                      <a:pt x="224" y="132"/>
                    </a:lnTo>
                    <a:lnTo>
                      <a:pt x="200" y="138"/>
                    </a:lnTo>
                    <a:lnTo>
                      <a:pt x="174" y="142"/>
                    </a:lnTo>
                    <a:lnTo>
                      <a:pt x="144" y="144"/>
                    </a:lnTo>
                    <a:lnTo>
                      <a:pt x="114" y="142"/>
                    </a:lnTo>
                    <a:lnTo>
                      <a:pt x="88" y="138"/>
                    </a:lnTo>
                    <a:lnTo>
                      <a:pt x="64" y="132"/>
                    </a:lnTo>
                    <a:lnTo>
                      <a:pt x="42" y="122"/>
                    </a:lnTo>
                    <a:lnTo>
                      <a:pt x="24" y="112"/>
                    </a:lnTo>
                    <a:lnTo>
                      <a:pt x="12" y="100"/>
                    </a:lnTo>
                    <a:lnTo>
                      <a:pt x="6" y="94"/>
                    </a:lnTo>
                    <a:lnTo>
                      <a:pt x="2" y="86"/>
                    </a:lnTo>
                    <a:lnTo>
                      <a:pt x="0" y="80"/>
                    </a:lnTo>
                    <a:lnTo>
                      <a:pt x="0" y="72"/>
                    </a:lnTo>
                    <a:lnTo>
                      <a:pt x="0" y="64"/>
                    </a:lnTo>
                    <a:lnTo>
                      <a:pt x="2" y="58"/>
                    </a:lnTo>
                    <a:lnTo>
                      <a:pt x="6" y="50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42" y="22"/>
                    </a:lnTo>
                    <a:lnTo>
                      <a:pt x="64" y="12"/>
                    </a:lnTo>
                    <a:lnTo>
                      <a:pt x="88" y="6"/>
                    </a:lnTo>
                    <a:lnTo>
                      <a:pt x="114" y="2"/>
                    </a:lnTo>
                    <a:lnTo>
                      <a:pt x="144" y="0"/>
                    </a:lnTo>
                    <a:lnTo>
                      <a:pt x="174" y="2"/>
                    </a:lnTo>
                    <a:lnTo>
                      <a:pt x="200" y="6"/>
                    </a:lnTo>
                    <a:lnTo>
                      <a:pt x="224" y="12"/>
                    </a:lnTo>
                    <a:lnTo>
                      <a:pt x="246" y="22"/>
                    </a:lnTo>
                    <a:lnTo>
                      <a:pt x="264" y="32"/>
                    </a:lnTo>
                    <a:lnTo>
                      <a:pt x="276" y="44"/>
                    </a:lnTo>
                    <a:lnTo>
                      <a:pt x="282" y="50"/>
                    </a:lnTo>
                    <a:lnTo>
                      <a:pt x="286" y="58"/>
                    </a:lnTo>
                    <a:lnTo>
                      <a:pt x="288" y="64"/>
                    </a:lnTo>
                    <a:lnTo>
                      <a:pt x="288" y="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4836" name="Group 21"/>
          <p:cNvGrpSpPr>
            <a:grpSpLocks/>
          </p:cNvGrpSpPr>
          <p:nvPr/>
        </p:nvGrpSpPr>
        <p:grpSpPr bwMode="auto">
          <a:xfrm>
            <a:off x="2198688" y="3148013"/>
            <a:ext cx="957262" cy="3348037"/>
            <a:chOff x="0" y="0"/>
            <a:chExt cx="1152" cy="4032"/>
          </a:xfrm>
        </p:grpSpPr>
        <p:sp>
          <p:nvSpPr>
            <p:cNvPr id="35862" name="Freeform 65"/>
            <p:cNvSpPr/>
            <p:nvPr/>
          </p:nvSpPr>
          <p:spPr bwMode="auto">
            <a:xfrm>
              <a:off x="0" y="0"/>
              <a:ext cx="1152" cy="4032"/>
            </a:xfrm>
            <a:custGeom>
              <a:avLst/>
              <a:gdLst>
                <a:gd name="T0" fmla="*/ 0 w 1152"/>
                <a:gd name="T1" fmla="*/ 0 h 4032"/>
                <a:gd name="T2" fmla="*/ 1152 w 1152"/>
                <a:gd name="T3" fmla="*/ 4032 h 4032"/>
              </a:gdLst>
              <a:ahLst/>
              <a:cxnLst>
                <a:cxn ang="0">
                  <a:pos x="576" y="0"/>
                </a:cxn>
                <a:cxn ang="0">
                  <a:pos x="460" y="6"/>
                </a:cxn>
                <a:cxn ang="0">
                  <a:pos x="352" y="22"/>
                </a:cxn>
                <a:cxn ang="0">
                  <a:pos x="254" y="50"/>
                </a:cxn>
                <a:cxn ang="0">
                  <a:pos x="168" y="84"/>
                </a:cxn>
                <a:cxn ang="0">
                  <a:pos x="98" y="126"/>
                </a:cxn>
                <a:cxn ang="0">
                  <a:pos x="46" y="176"/>
                </a:cxn>
                <a:cxn ang="0">
                  <a:pos x="18" y="216"/>
                </a:cxn>
                <a:cxn ang="0">
                  <a:pos x="6" y="244"/>
                </a:cxn>
                <a:cxn ang="0">
                  <a:pos x="0" y="274"/>
                </a:cxn>
                <a:cxn ang="0">
                  <a:pos x="0" y="3744"/>
                </a:cxn>
                <a:cxn ang="0">
                  <a:pos x="0" y="3758"/>
                </a:cxn>
                <a:cxn ang="0">
                  <a:pos x="6" y="3788"/>
                </a:cxn>
                <a:cxn ang="0">
                  <a:pos x="18" y="3816"/>
                </a:cxn>
                <a:cxn ang="0">
                  <a:pos x="46" y="3856"/>
                </a:cxn>
                <a:cxn ang="0">
                  <a:pos x="98" y="3906"/>
                </a:cxn>
                <a:cxn ang="0">
                  <a:pos x="168" y="3948"/>
                </a:cxn>
                <a:cxn ang="0">
                  <a:pos x="254" y="3982"/>
                </a:cxn>
                <a:cxn ang="0">
                  <a:pos x="352" y="4010"/>
                </a:cxn>
                <a:cxn ang="0">
                  <a:pos x="460" y="4026"/>
                </a:cxn>
                <a:cxn ang="0">
                  <a:pos x="576" y="4032"/>
                </a:cxn>
                <a:cxn ang="0">
                  <a:pos x="634" y="4030"/>
                </a:cxn>
                <a:cxn ang="0">
                  <a:pos x="748" y="4020"/>
                </a:cxn>
                <a:cxn ang="0">
                  <a:pos x="850" y="3998"/>
                </a:cxn>
                <a:cxn ang="0">
                  <a:pos x="942" y="3966"/>
                </a:cxn>
                <a:cxn ang="0">
                  <a:pos x="1020" y="3928"/>
                </a:cxn>
                <a:cxn ang="0">
                  <a:pos x="1082" y="3882"/>
                </a:cxn>
                <a:cxn ang="0">
                  <a:pos x="1126" y="3830"/>
                </a:cxn>
                <a:cxn ang="0">
                  <a:pos x="1140" y="3802"/>
                </a:cxn>
                <a:cxn ang="0">
                  <a:pos x="1150" y="3774"/>
                </a:cxn>
                <a:cxn ang="0">
                  <a:pos x="1152" y="3744"/>
                </a:cxn>
                <a:cxn ang="0">
                  <a:pos x="1152" y="288"/>
                </a:cxn>
                <a:cxn ang="0">
                  <a:pos x="1150" y="258"/>
                </a:cxn>
                <a:cxn ang="0">
                  <a:pos x="1140" y="230"/>
                </a:cxn>
                <a:cxn ang="0">
                  <a:pos x="1126" y="202"/>
                </a:cxn>
                <a:cxn ang="0">
                  <a:pos x="1082" y="150"/>
                </a:cxn>
                <a:cxn ang="0">
                  <a:pos x="1020" y="104"/>
                </a:cxn>
                <a:cxn ang="0">
                  <a:pos x="942" y="66"/>
                </a:cxn>
                <a:cxn ang="0">
                  <a:pos x="850" y="34"/>
                </a:cxn>
                <a:cxn ang="0">
                  <a:pos x="748" y="12"/>
                </a:cxn>
                <a:cxn ang="0">
                  <a:pos x="634" y="2"/>
                </a:cxn>
                <a:cxn ang="0">
                  <a:pos x="576" y="0"/>
                </a:cxn>
              </a:cxnLst>
              <a:rect l="T0" t="T1" r="T2" b="T3"/>
              <a:pathLst>
                <a:path w="1152" h="4032">
                  <a:moveTo>
                    <a:pt x="576" y="0"/>
                  </a:moveTo>
                  <a:lnTo>
                    <a:pt x="576" y="0"/>
                  </a:lnTo>
                  <a:lnTo>
                    <a:pt x="518" y="2"/>
                  </a:lnTo>
                  <a:lnTo>
                    <a:pt x="460" y="6"/>
                  </a:lnTo>
                  <a:lnTo>
                    <a:pt x="404" y="12"/>
                  </a:lnTo>
                  <a:lnTo>
                    <a:pt x="352" y="22"/>
                  </a:lnTo>
                  <a:lnTo>
                    <a:pt x="302" y="34"/>
                  </a:lnTo>
                  <a:lnTo>
                    <a:pt x="254" y="50"/>
                  </a:lnTo>
                  <a:lnTo>
                    <a:pt x="210" y="66"/>
                  </a:lnTo>
                  <a:lnTo>
                    <a:pt x="168" y="84"/>
                  </a:lnTo>
                  <a:lnTo>
                    <a:pt x="132" y="104"/>
                  </a:lnTo>
                  <a:lnTo>
                    <a:pt x="98" y="126"/>
                  </a:lnTo>
                  <a:lnTo>
                    <a:pt x="70" y="150"/>
                  </a:lnTo>
                  <a:lnTo>
                    <a:pt x="46" y="176"/>
                  </a:lnTo>
                  <a:lnTo>
                    <a:pt x="26" y="202"/>
                  </a:lnTo>
                  <a:lnTo>
                    <a:pt x="18" y="216"/>
                  </a:lnTo>
                  <a:lnTo>
                    <a:pt x="12" y="230"/>
                  </a:lnTo>
                  <a:lnTo>
                    <a:pt x="6" y="244"/>
                  </a:lnTo>
                  <a:lnTo>
                    <a:pt x="2" y="258"/>
                  </a:lnTo>
                  <a:lnTo>
                    <a:pt x="0" y="274"/>
                  </a:lnTo>
                  <a:lnTo>
                    <a:pt x="0" y="288"/>
                  </a:lnTo>
                  <a:lnTo>
                    <a:pt x="0" y="3744"/>
                  </a:lnTo>
                  <a:lnTo>
                    <a:pt x="0" y="3758"/>
                  </a:lnTo>
                  <a:lnTo>
                    <a:pt x="2" y="3774"/>
                  </a:lnTo>
                  <a:lnTo>
                    <a:pt x="6" y="3788"/>
                  </a:lnTo>
                  <a:lnTo>
                    <a:pt x="12" y="3802"/>
                  </a:lnTo>
                  <a:lnTo>
                    <a:pt x="18" y="3816"/>
                  </a:lnTo>
                  <a:lnTo>
                    <a:pt x="26" y="3830"/>
                  </a:lnTo>
                  <a:lnTo>
                    <a:pt x="46" y="3856"/>
                  </a:lnTo>
                  <a:lnTo>
                    <a:pt x="70" y="3882"/>
                  </a:lnTo>
                  <a:lnTo>
                    <a:pt x="98" y="3906"/>
                  </a:lnTo>
                  <a:lnTo>
                    <a:pt x="132" y="3928"/>
                  </a:lnTo>
                  <a:lnTo>
                    <a:pt x="168" y="3948"/>
                  </a:lnTo>
                  <a:lnTo>
                    <a:pt x="210" y="3966"/>
                  </a:lnTo>
                  <a:lnTo>
                    <a:pt x="254" y="3982"/>
                  </a:lnTo>
                  <a:lnTo>
                    <a:pt x="302" y="3998"/>
                  </a:lnTo>
                  <a:lnTo>
                    <a:pt x="352" y="4010"/>
                  </a:lnTo>
                  <a:lnTo>
                    <a:pt x="404" y="4020"/>
                  </a:lnTo>
                  <a:lnTo>
                    <a:pt x="460" y="4026"/>
                  </a:lnTo>
                  <a:lnTo>
                    <a:pt x="518" y="4030"/>
                  </a:lnTo>
                  <a:lnTo>
                    <a:pt x="576" y="4032"/>
                  </a:lnTo>
                  <a:lnTo>
                    <a:pt x="634" y="4030"/>
                  </a:lnTo>
                  <a:lnTo>
                    <a:pt x="692" y="4026"/>
                  </a:lnTo>
                  <a:lnTo>
                    <a:pt x="748" y="4020"/>
                  </a:lnTo>
                  <a:lnTo>
                    <a:pt x="800" y="4010"/>
                  </a:lnTo>
                  <a:lnTo>
                    <a:pt x="850" y="3998"/>
                  </a:lnTo>
                  <a:lnTo>
                    <a:pt x="898" y="3982"/>
                  </a:lnTo>
                  <a:lnTo>
                    <a:pt x="942" y="3966"/>
                  </a:lnTo>
                  <a:lnTo>
                    <a:pt x="984" y="3948"/>
                  </a:lnTo>
                  <a:lnTo>
                    <a:pt x="1020" y="3928"/>
                  </a:lnTo>
                  <a:lnTo>
                    <a:pt x="1054" y="3906"/>
                  </a:lnTo>
                  <a:lnTo>
                    <a:pt x="1082" y="3882"/>
                  </a:lnTo>
                  <a:lnTo>
                    <a:pt x="1106" y="3856"/>
                  </a:lnTo>
                  <a:lnTo>
                    <a:pt x="1126" y="3830"/>
                  </a:lnTo>
                  <a:lnTo>
                    <a:pt x="1134" y="3816"/>
                  </a:lnTo>
                  <a:lnTo>
                    <a:pt x="1140" y="3802"/>
                  </a:lnTo>
                  <a:lnTo>
                    <a:pt x="1146" y="3788"/>
                  </a:lnTo>
                  <a:lnTo>
                    <a:pt x="1150" y="3774"/>
                  </a:lnTo>
                  <a:lnTo>
                    <a:pt x="1152" y="3758"/>
                  </a:lnTo>
                  <a:lnTo>
                    <a:pt x="1152" y="3744"/>
                  </a:lnTo>
                  <a:lnTo>
                    <a:pt x="1152" y="288"/>
                  </a:lnTo>
                  <a:lnTo>
                    <a:pt x="1152" y="274"/>
                  </a:lnTo>
                  <a:lnTo>
                    <a:pt x="1150" y="258"/>
                  </a:lnTo>
                  <a:lnTo>
                    <a:pt x="1146" y="244"/>
                  </a:lnTo>
                  <a:lnTo>
                    <a:pt x="1140" y="230"/>
                  </a:lnTo>
                  <a:lnTo>
                    <a:pt x="1134" y="216"/>
                  </a:lnTo>
                  <a:lnTo>
                    <a:pt x="1126" y="202"/>
                  </a:lnTo>
                  <a:lnTo>
                    <a:pt x="1106" y="176"/>
                  </a:lnTo>
                  <a:lnTo>
                    <a:pt x="1082" y="150"/>
                  </a:lnTo>
                  <a:lnTo>
                    <a:pt x="1054" y="126"/>
                  </a:lnTo>
                  <a:lnTo>
                    <a:pt x="1020" y="104"/>
                  </a:lnTo>
                  <a:lnTo>
                    <a:pt x="984" y="84"/>
                  </a:lnTo>
                  <a:lnTo>
                    <a:pt x="942" y="66"/>
                  </a:lnTo>
                  <a:lnTo>
                    <a:pt x="898" y="50"/>
                  </a:lnTo>
                  <a:lnTo>
                    <a:pt x="850" y="34"/>
                  </a:lnTo>
                  <a:lnTo>
                    <a:pt x="800" y="22"/>
                  </a:lnTo>
                  <a:lnTo>
                    <a:pt x="748" y="12"/>
                  </a:lnTo>
                  <a:lnTo>
                    <a:pt x="692" y="6"/>
                  </a:lnTo>
                  <a:lnTo>
                    <a:pt x="634" y="2"/>
                  </a:lnTo>
                  <a:lnTo>
                    <a:pt x="57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9B9B9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4838" name="Freeform 66"/>
            <p:cNvSpPr>
              <a:spLocks noChangeArrowheads="1"/>
            </p:cNvSpPr>
            <p:nvPr/>
          </p:nvSpPr>
          <p:spPr bwMode="auto">
            <a:xfrm>
              <a:off x="0" y="0"/>
              <a:ext cx="1152" cy="576"/>
            </a:xfrm>
            <a:custGeom>
              <a:avLst/>
              <a:gdLst>
                <a:gd name="T0" fmla="*/ 1152 w 1152"/>
                <a:gd name="T1" fmla="*/ 288 h 576"/>
                <a:gd name="T2" fmla="*/ 1150 w 1152"/>
                <a:gd name="T3" fmla="*/ 318 h 576"/>
                <a:gd name="T4" fmla="*/ 1140 w 1152"/>
                <a:gd name="T5" fmla="*/ 346 h 576"/>
                <a:gd name="T6" fmla="*/ 1126 w 1152"/>
                <a:gd name="T7" fmla="*/ 374 h 576"/>
                <a:gd name="T8" fmla="*/ 1082 w 1152"/>
                <a:gd name="T9" fmla="*/ 426 h 576"/>
                <a:gd name="T10" fmla="*/ 1020 w 1152"/>
                <a:gd name="T11" fmla="*/ 472 h 576"/>
                <a:gd name="T12" fmla="*/ 942 w 1152"/>
                <a:gd name="T13" fmla="*/ 510 h 576"/>
                <a:gd name="T14" fmla="*/ 850 w 1152"/>
                <a:gd name="T15" fmla="*/ 542 h 576"/>
                <a:gd name="T16" fmla="*/ 748 w 1152"/>
                <a:gd name="T17" fmla="*/ 564 h 576"/>
                <a:gd name="T18" fmla="*/ 634 w 1152"/>
                <a:gd name="T19" fmla="*/ 574 h 576"/>
                <a:gd name="T20" fmla="*/ 518 w 1152"/>
                <a:gd name="T21" fmla="*/ 574 h 576"/>
                <a:gd name="T22" fmla="*/ 404 w 1152"/>
                <a:gd name="T23" fmla="*/ 564 h 576"/>
                <a:gd name="T24" fmla="*/ 302 w 1152"/>
                <a:gd name="T25" fmla="*/ 542 h 576"/>
                <a:gd name="T26" fmla="*/ 210 w 1152"/>
                <a:gd name="T27" fmla="*/ 510 h 576"/>
                <a:gd name="T28" fmla="*/ 132 w 1152"/>
                <a:gd name="T29" fmla="*/ 472 h 576"/>
                <a:gd name="T30" fmla="*/ 70 w 1152"/>
                <a:gd name="T31" fmla="*/ 426 h 576"/>
                <a:gd name="T32" fmla="*/ 26 w 1152"/>
                <a:gd name="T33" fmla="*/ 374 h 576"/>
                <a:gd name="T34" fmla="*/ 12 w 1152"/>
                <a:gd name="T35" fmla="*/ 346 h 576"/>
                <a:gd name="T36" fmla="*/ 2 w 1152"/>
                <a:gd name="T37" fmla="*/ 318 h 576"/>
                <a:gd name="T38" fmla="*/ 0 w 1152"/>
                <a:gd name="T39" fmla="*/ 288 h 576"/>
                <a:gd name="T40" fmla="*/ 2 w 1152"/>
                <a:gd name="T41" fmla="*/ 258 h 576"/>
                <a:gd name="T42" fmla="*/ 12 w 1152"/>
                <a:gd name="T43" fmla="*/ 230 h 576"/>
                <a:gd name="T44" fmla="*/ 26 w 1152"/>
                <a:gd name="T45" fmla="*/ 202 h 576"/>
                <a:gd name="T46" fmla="*/ 70 w 1152"/>
                <a:gd name="T47" fmla="*/ 150 h 576"/>
                <a:gd name="T48" fmla="*/ 132 w 1152"/>
                <a:gd name="T49" fmla="*/ 104 h 576"/>
                <a:gd name="T50" fmla="*/ 210 w 1152"/>
                <a:gd name="T51" fmla="*/ 66 h 576"/>
                <a:gd name="T52" fmla="*/ 302 w 1152"/>
                <a:gd name="T53" fmla="*/ 34 h 576"/>
                <a:gd name="T54" fmla="*/ 404 w 1152"/>
                <a:gd name="T55" fmla="*/ 12 h 576"/>
                <a:gd name="T56" fmla="*/ 518 w 1152"/>
                <a:gd name="T57" fmla="*/ 2 h 576"/>
                <a:gd name="T58" fmla="*/ 634 w 1152"/>
                <a:gd name="T59" fmla="*/ 2 h 576"/>
                <a:gd name="T60" fmla="*/ 748 w 1152"/>
                <a:gd name="T61" fmla="*/ 12 h 576"/>
                <a:gd name="T62" fmla="*/ 850 w 1152"/>
                <a:gd name="T63" fmla="*/ 34 h 576"/>
                <a:gd name="T64" fmla="*/ 942 w 1152"/>
                <a:gd name="T65" fmla="*/ 66 h 576"/>
                <a:gd name="T66" fmla="*/ 1020 w 1152"/>
                <a:gd name="T67" fmla="*/ 104 h 576"/>
                <a:gd name="T68" fmla="*/ 1082 w 1152"/>
                <a:gd name="T69" fmla="*/ 150 h 576"/>
                <a:gd name="T70" fmla="*/ 1126 w 1152"/>
                <a:gd name="T71" fmla="*/ 202 h 576"/>
                <a:gd name="T72" fmla="*/ 1140 w 1152"/>
                <a:gd name="T73" fmla="*/ 230 h 576"/>
                <a:gd name="T74" fmla="*/ 1150 w 1152"/>
                <a:gd name="T75" fmla="*/ 258 h 576"/>
                <a:gd name="T76" fmla="*/ 1152 w 1152"/>
                <a:gd name="T77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2" h="576">
                  <a:moveTo>
                    <a:pt x="1152" y="288"/>
                  </a:moveTo>
                  <a:lnTo>
                    <a:pt x="1152" y="288"/>
                  </a:lnTo>
                  <a:lnTo>
                    <a:pt x="1152" y="302"/>
                  </a:lnTo>
                  <a:lnTo>
                    <a:pt x="1150" y="318"/>
                  </a:lnTo>
                  <a:lnTo>
                    <a:pt x="1146" y="332"/>
                  </a:lnTo>
                  <a:lnTo>
                    <a:pt x="1140" y="346"/>
                  </a:lnTo>
                  <a:lnTo>
                    <a:pt x="1134" y="360"/>
                  </a:lnTo>
                  <a:lnTo>
                    <a:pt x="1126" y="374"/>
                  </a:lnTo>
                  <a:lnTo>
                    <a:pt x="1106" y="400"/>
                  </a:lnTo>
                  <a:lnTo>
                    <a:pt x="1082" y="426"/>
                  </a:lnTo>
                  <a:lnTo>
                    <a:pt x="1054" y="450"/>
                  </a:lnTo>
                  <a:lnTo>
                    <a:pt x="1020" y="472"/>
                  </a:lnTo>
                  <a:lnTo>
                    <a:pt x="984" y="492"/>
                  </a:lnTo>
                  <a:lnTo>
                    <a:pt x="942" y="510"/>
                  </a:lnTo>
                  <a:lnTo>
                    <a:pt x="898" y="526"/>
                  </a:lnTo>
                  <a:lnTo>
                    <a:pt x="850" y="542"/>
                  </a:lnTo>
                  <a:lnTo>
                    <a:pt x="800" y="554"/>
                  </a:lnTo>
                  <a:lnTo>
                    <a:pt x="748" y="564"/>
                  </a:lnTo>
                  <a:lnTo>
                    <a:pt x="692" y="570"/>
                  </a:lnTo>
                  <a:lnTo>
                    <a:pt x="634" y="574"/>
                  </a:lnTo>
                  <a:lnTo>
                    <a:pt x="576" y="576"/>
                  </a:lnTo>
                  <a:lnTo>
                    <a:pt x="518" y="574"/>
                  </a:lnTo>
                  <a:lnTo>
                    <a:pt x="460" y="570"/>
                  </a:lnTo>
                  <a:lnTo>
                    <a:pt x="404" y="564"/>
                  </a:lnTo>
                  <a:lnTo>
                    <a:pt x="352" y="554"/>
                  </a:lnTo>
                  <a:lnTo>
                    <a:pt x="302" y="542"/>
                  </a:lnTo>
                  <a:lnTo>
                    <a:pt x="254" y="526"/>
                  </a:lnTo>
                  <a:lnTo>
                    <a:pt x="210" y="510"/>
                  </a:lnTo>
                  <a:lnTo>
                    <a:pt x="168" y="492"/>
                  </a:lnTo>
                  <a:lnTo>
                    <a:pt x="132" y="472"/>
                  </a:lnTo>
                  <a:lnTo>
                    <a:pt x="98" y="450"/>
                  </a:lnTo>
                  <a:lnTo>
                    <a:pt x="70" y="426"/>
                  </a:lnTo>
                  <a:lnTo>
                    <a:pt x="46" y="400"/>
                  </a:lnTo>
                  <a:lnTo>
                    <a:pt x="26" y="374"/>
                  </a:lnTo>
                  <a:lnTo>
                    <a:pt x="18" y="360"/>
                  </a:lnTo>
                  <a:lnTo>
                    <a:pt x="12" y="346"/>
                  </a:lnTo>
                  <a:lnTo>
                    <a:pt x="6" y="332"/>
                  </a:lnTo>
                  <a:lnTo>
                    <a:pt x="2" y="318"/>
                  </a:lnTo>
                  <a:lnTo>
                    <a:pt x="0" y="302"/>
                  </a:lnTo>
                  <a:lnTo>
                    <a:pt x="0" y="288"/>
                  </a:lnTo>
                  <a:lnTo>
                    <a:pt x="0" y="274"/>
                  </a:lnTo>
                  <a:lnTo>
                    <a:pt x="2" y="258"/>
                  </a:lnTo>
                  <a:lnTo>
                    <a:pt x="6" y="244"/>
                  </a:lnTo>
                  <a:lnTo>
                    <a:pt x="12" y="230"/>
                  </a:lnTo>
                  <a:lnTo>
                    <a:pt x="18" y="216"/>
                  </a:lnTo>
                  <a:lnTo>
                    <a:pt x="26" y="202"/>
                  </a:lnTo>
                  <a:lnTo>
                    <a:pt x="46" y="176"/>
                  </a:lnTo>
                  <a:lnTo>
                    <a:pt x="70" y="150"/>
                  </a:lnTo>
                  <a:lnTo>
                    <a:pt x="98" y="126"/>
                  </a:lnTo>
                  <a:lnTo>
                    <a:pt x="132" y="104"/>
                  </a:lnTo>
                  <a:lnTo>
                    <a:pt x="168" y="84"/>
                  </a:lnTo>
                  <a:lnTo>
                    <a:pt x="210" y="66"/>
                  </a:lnTo>
                  <a:lnTo>
                    <a:pt x="254" y="50"/>
                  </a:lnTo>
                  <a:lnTo>
                    <a:pt x="302" y="34"/>
                  </a:lnTo>
                  <a:lnTo>
                    <a:pt x="352" y="22"/>
                  </a:lnTo>
                  <a:lnTo>
                    <a:pt x="404" y="12"/>
                  </a:lnTo>
                  <a:lnTo>
                    <a:pt x="460" y="6"/>
                  </a:lnTo>
                  <a:lnTo>
                    <a:pt x="518" y="2"/>
                  </a:lnTo>
                  <a:lnTo>
                    <a:pt x="576" y="0"/>
                  </a:lnTo>
                  <a:lnTo>
                    <a:pt x="634" y="2"/>
                  </a:lnTo>
                  <a:lnTo>
                    <a:pt x="692" y="6"/>
                  </a:lnTo>
                  <a:lnTo>
                    <a:pt x="748" y="12"/>
                  </a:lnTo>
                  <a:lnTo>
                    <a:pt x="800" y="22"/>
                  </a:lnTo>
                  <a:lnTo>
                    <a:pt x="850" y="34"/>
                  </a:lnTo>
                  <a:lnTo>
                    <a:pt x="898" y="50"/>
                  </a:lnTo>
                  <a:lnTo>
                    <a:pt x="942" y="66"/>
                  </a:lnTo>
                  <a:lnTo>
                    <a:pt x="984" y="84"/>
                  </a:lnTo>
                  <a:lnTo>
                    <a:pt x="1020" y="104"/>
                  </a:lnTo>
                  <a:lnTo>
                    <a:pt x="1054" y="126"/>
                  </a:lnTo>
                  <a:lnTo>
                    <a:pt x="1082" y="150"/>
                  </a:lnTo>
                  <a:lnTo>
                    <a:pt x="1106" y="176"/>
                  </a:lnTo>
                  <a:lnTo>
                    <a:pt x="1126" y="202"/>
                  </a:lnTo>
                  <a:lnTo>
                    <a:pt x="1134" y="216"/>
                  </a:lnTo>
                  <a:lnTo>
                    <a:pt x="1140" y="230"/>
                  </a:lnTo>
                  <a:lnTo>
                    <a:pt x="1146" y="244"/>
                  </a:lnTo>
                  <a:lnTo>
                    <a:pt x="1150" y="258"/>
                  </a:lnTo>
                  <a:lnTo>
                    <a:pt x="1152" y="274"/>
                  </a:lnTo>
                  <a:lnTo>
                    <a:pt x="1152" y="28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Freeform 67"/>
            <p:cNvSpPr/>
            <p:nvPr/>
          </p:nvSpPr>
          <p:spPr bwMode="auto">
            <a:xfrm>
              <a:off x="432" y="73"/>
              <a:ext cx="288" cy="216"/>
            </a:xfrm>
            <a:custGeom>
              <a:avLst/>
              <a:gdLst>
                <a:gd name="T0" fmla="*/ 0 w 288"/>
                <a:gd name="T1" fmla="*/ 0 h 216"/>
                <a:gd name="T2" fmla="*/ 288 w 288"/>
                <a:gd name="T3" fmla="*/ 216 h 216"/>
              </a:gdLst>
              <a:ahLst/>
              <a:cxnLst>
                <a:cxn ang="0">
                  <a:pos x="144" y="0"/>
                </a:cxn>
                <a:cxn ang="0">
                  <a:pos x="144" y="0"/>
                </a:cxn>
                <a:cxn ang="0">
                  <a:pos x="114" y="2"/>
                </a:cxn>
                <a:cxn ang="0">
                  <a:pos x="88" y="6"/>
                </a:cxn>
                <a:cxn ang="0">
                  <a:pos x="64" y="12"/>
                </a:cxn>
                <a:cxn ang="0">
                  <a:pos x="42" y="22"/>
                </a:cxn>
                <a:cxn ang="0">
                  <a:pos x="24" y="32"/>
                </a:cxn>
                <a:cxn ang="0">
                  <a:pos x="12" y="44"/>
                </a:cxn>
                <a:cxn ang="0">
                  <a:pos x="6" y="50"/>
                </a:cxn>
                <a:cxn ang="0">
                  <a:pos x="2" y="58"/>
                </a:cxn>
                <a:cxn ang="0">
                  <a:pos x="0" y="64"/>
                </a:cxn>
                <a:cxn ang="0">
                  <a:pos x="0" y="72"/>
                </a:cxn>
                <a:cxn ang="0">
                  <a:pos x="0" y="144"/>
                </a:cxn>
                <a:cxn ang="0">
                  <a:pos x="0" y="144"/>
                </a:cxn>
                <a:cxn ang="0">
                  <a:pos x="0" y="152"/>
                </a:cxn>
                <a:cxn ang="0">
                  <a:pos x="2" y="158"/>
                </a:cxn>
                <a:cxn ang="0">
                  <a:pos x="6" y="166"/>
                </a:cxn>
                <a:cxn ang="0">
                  <a:pos x="12" y="172"/>
                </a:cxn>
                <a:cxn ang="0">
                  <a:pos x="24" y="184"/>
                </a:cxn>
                <a:cxn ang="0">
                  <a:pos x="42" y="194"/>
                </a:cxn>
                <a:cxn ang="0">
                  <a:pos x="64" y="204"/>
                </a:cxn>
                <a:cxn ang="0">
                  <a:pos x="88" y="210"/>
                </a:cxn>
                <a:cxn ang="0">
                  <a:pos x="114" y="214"/>
                </a:cxn>
                <a:cxn ang="0">
                  <a:pos x="144" y="216"/>
                </a:cxn>
                <a:cxn ang="0">
                  <a:pos x="144" y="216"/>
                </a:cxn>
                <a:cxn ang="0">
                  <a:pos x="174" y="214"/>
                </a:cxn>
                <a:cxn ang="0">
                  <a:pos x="200" y="210"/>
                </a:cxn>
                <a:cxn ang="0">
                  <a:pos x="224" y="204"/>
                </a:cxn>
                <a:cxn ang="0">
                  <a:pos x="246" y="194"/>
                </a:cxn>
                <a:cxn ang="0">
                  <a:pos x="264" y="184"/>
                </a:cxn>
                <a:cxn ang="0">
                  <a:pos x="276" y="172"/>
                </a:cxn>
                <a:cxn ang="0">
                  <a:pos x="282" y="166"/>
                </a:cxn>
                <a:cxn ang="0">
                  <a:pos x="286" y="158"/>
                </a:cxn>
                <a:cxn ang="0">
                  <a:pos x="288" y="152"/>
                </a:cxn>
                <a:cxn ang="0">
                  <a:pos x="288" y="144"/>
                </a:cxn>
                <a:cxn ang="0">
                  <a:pos x="288" y="72"/>
                </a:cxn>
                <a:cxn ang="0">
                  <a:pos x="288" y="72"/>
                </a:cxn>
                <a:cxn ang="0">
                  <a:pos x="288" y="64"/>
                </a:cxn>
                <a:cxn ang="0">
                  <a:pos x="286" y="58"/>
                </a:cxn>
                <a:cxn ang="0">
                  <a:pos x="282" y="50"/>
                </a:cxn>
                <a:cxn ang="0">
                  <a:pos x="276" y="44"/>
                </a:cxn>
                <a:cxn ang="0">
                  <a:pos x="264" y="32"/>
                </a:cxn>
                <a:cxn ang="0">
                  <a:pos x="246" y="22"/>
                </a:cxn>
                <a:cxn ang="0">
                  <a:pos x="224" y="12"/>
                </a:cxn>
                <a:cxn ang="0">
                  <a:pos x="200" y="6"/>
                </a:cxn>
                <a:cxn ang="0">
                  <a:pos x="174" y="2"/>
                </a:cxn>
                <a:cxn ang="0">
                  <a:pos x="144" y="0"/>
                </a:cxn>
                <a:cxn ang="0">
                  <a:pos x="144" y="0"/>
                </a:cxn>
              </a:cxnLst>
              <a:rect l="T0" t="T1" r="T2" b="T3"/>
              <a:pathLst>
                <a:path w="288" h="216">
                  <a:moveTo>
                    <a:pt x="144" y="0"/>
                  </a:moveTo>
                  <a:lnTo>
                    <a:pt x="144" y="0"/>
                  </a:lnTo>
                  <a:lnTo>
                    <a:pt x="114" y="2"/>
                  </a:lnTo>
                  <a:lnTo>
                    <a:pt x="88" y="6"/>
                  </a:lnTo>
                  <a:lnTo>
                    <a:pt x="64" y="12"/>
                  </a:lnTo>
                  <a:lnTo>
                    <a:pt x="42" y="22"/>
                  </a:lnTo>
                  <a:lnTo>
                    <a:pt x="24" y="32"/>
                  </a:lnTo>
                  <a:lnTo>
                    <a:pt x="12" y="44"/>
                  </a:lnTo>
                  <a:lnTo>
                    <a:pt x="6" y="50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2" y="158"/>
                  </a:lnTo>
                  <a:lnTo>
                    <a:pt x="6" y="166"/>
                  </a:lnTo>
                  <a:lnTo>
                    <a:pt x="12" y="172"/>
                  </a:lnTo>
                  <a:lnTo>
                    <a:pt x="24" y="184"/>
                  </a:lnTo>
                  <a:lnTo>
                    <a:pt x="42" y="194"/>
                  </a:lnTo>
                  <a:lnTo>
                    <a:pt x="64" y="204"/>
                  </a:lnTo>
                  <a:lnTo>
                    <a:pt x="88" y="210"/>
                  </a:lnTo>
                  <a:lnTo>
                    <a:pt x="114" y="214"/>
                  </a:lnTo>
                  <a:lnTo>
                    <a:pt x="144" y="216"/>
                  </a:lnTo>
                  <a:lnTo>
                    <a:pt x="174" y="214"/>
                  </a:lnTo>
                  <a:lnTo>
                    <a:pt x="200" y="210"/>
                  </a:lnTo>
                  <a:lnTo>
                    <a:pt x="224" y="204"/>
                  </a:lnTo>
                  <a:lnTo>
                    <a:pt x="246" y="194"/>
                  </a:lnTo>
                  <a:lnTo>
                    <a:pt x="264" y="184"/>
                  </a:lnTo>
                  <a:lnTo>
                    <a:pt x="276" y="172"/>
                  </a:lnTo>
                  <a:lnTo>
                    <a:pt x="282" y="166"/>
                  </a:lnTo>
                  <a:lnTo>
                    <a:pt x="286" y="158"/>
                  </a:lnTo>
                  <a:lnTo>
                    <a:pt x="288" y="152"/>
                  </a:lnTo>
                  <a:lnTo>
                    <a:pt x="288" y="144"/>
                  </a:lnTo>
                  <a:lnTo>
                    <a:pt x="288" y="72"/>
                  </a:lnTo>
                  <a:lnTo>
                    <a:pt x="288" y="64"/>
                  </a:lnTo>
                  <a:lnTo>
                    <a:pt x="286" y="58"/>
                  </a:lnTo>
                  <a:lnTo>
                    <a:pt x="282" y="50"/>
                  </a:lnTo>
                  <a:lnTo>
                    <a:pt x="276" y="44"/>
                  </a:lnTo>
                  <a:lnTo>
                    <a:pt x="264" y="32"/>
                  </a:lnTo>
                  <a:lnTo>
                    <a:pt x="246" y="22"/>
                  </a:lnTo>
                  <a:lnTo>
                    <a:pt x="224" y="12"/>
                  </a:lnTo>
                  <a:lnTo>
                    <a:pt x="200" y="6"/>
                  </a:lnTo>
                  <a:lnTo>
                    <a:pt x="174" y="2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9B9B9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4840" name="Freeform 68"/>
            <p:cNvSpPr>
              <a:spLocks noChangeArrowheads="1"/>
            </p:cNvSpPr>
            <p:nvPr/>
          </p:nvSpPr>
          <p:spPr bwMode="auto">
            <a:xfrm>
              <a:off x="432" y="72"/>
              <a:ext cx="288" cy="144"/>
            </a:xfrm>
            <a:custGeom>
              <a:avLst/>
              <a:gdLst>
                <a:gd name="T0" fmla="*/ 288 w 288"/>
                <a:gd name="T1" fmla="*/ 72 h 144"/>
                <a:gd name="T2" fmla="*/ 288 w 288"/>
                <a:gd name="T3" fmla="*/ 72 h 144"/>
                <a:gd name="T4" fmla="*/ 288 w 288"/>
                <a:gd name="T5" fmla="*/ 80 h 144"/>
                <a:gd name="T6" fmla="*/ 286 w 288"/>
                <a:gd name="T7" fmla="*/ 86 h 144"/>
                <a:gd name="T8" fmla="*/ 282 w 288"/>
                <a:gd name="T9" fmla="*/ 94 h 144"/>
                <a:gd name="T10" fmla="*/ 276 w 288"/>
                <a:gd name="T11" fmla="*/ 100 h 144"/>
                <a:gd name="T12" fmla="*/ 264 w 288"/>
                <a:gd name="T13" fmla="*/ 112 h 144"/>
                <a:gd name="T14" fmla="*/ 246 w 288"/>
                <a:gd name="T15" fmla="*/ 122 h 144"/>
                <a:gd name="T16" fmla="*/ 224 w 288"/>
                <a:gd name="T17" fmla="*/ 132 h 144"/>
                <a:gd name="T18" fmla="*/ 200 w 288"/>
                <a:gd name="T19" fmla="*/ 138 h 144"/>
                <a:gd name="T20" fmla="*/ 174 w 288"/>
                <a:gd name="T21" fmla="*/ 142 h 144"/>
                <a:gd name="T22" fmla="*/ 144 w 288"/>
                <a:gd name="T23" fmla="*/ 144 h 144"/>
                <a:gd name="T24" fmla="*/ 114 w 288"/>
                <a:gd name="T25" fmla="*/ 142 h 144"/>
                <a:gd name="T26" fmla="*/ 88 w 288"/>
                <a:gd name="T27" fmla="*/ 138 h 144"/>
                <a:gd name="T28" fmla="*/ 64 w 288"/>
                <a:gd name="T29" fmla="*/ 132 h 144"/>
                <a:gd name="T30" fmla="*/ 42 w 288"/>
                <a:gd name="T31" fmla="*/ 122 h 144"/>
                <a:gd name="T32" fmla="*/ 24 w 288"/>
                <a:gd name="T33" fmla="*/ 112 h 144"/>
                <a:gd name="T34" fmla="*/ 12 w 288"/>
                <a:gd name="T35" fmla="*/ 100 h 144"/>
                <a:gd name="T36" fmla="*/ 6 w 288"/>
                <a:gd name="T37" fmla="*/ 94 h 144"/>
                <a:gd name="T38" fmla="*/ 2 w 288"/>
                <a:gd name="T39" fmla="*/ 86 h 144"/>
                <a:gd name="T40" fmla="*/ 0 w 288"/>
                <a:gd name="T41" fmla="*/ 80 h 144"/>
                <a:gd name="T42" fmla="*/ 0 w 288"/>
                <a:gd name="T43" fmla="*/ 72 h 144"/>
                <a:gd name="T44" fmla="*/ 0 w 288"/>
                <a:gd name="T45" fmla="*/ 64 h 144"/>
                <a:gd name="T46" fmla="*/ 2 w 288"/>
                <a:gd name="T47" fmla="*/ 58 h 144"/>
                <a:gd name="T48" fmla="*/ 6 w 288"/>
                <a:gd name="T49" fmla="*/ 50 h 144"/>
                <a:gd name="T50" fmla="*/ 12 w 288"/>
                <a:gd name="T51" fmla="*/ 44 h 144"/>
                <a:gd name="T52" fmla="*/ 24 w 288"/>
                <a:gd name="T53" fmla="*/ 32 h 144"/>
                <a:gd name="T54" fmla="*/ 42 w 288"/>
                <a:gd name="T55" fmla="*/ 22 h 144"/>
                <a:gd name="T56" fmla="*/ 64 w 288"/>
                <a:gd name="T57" fmla="*/ 12 h 144"/>
                <a:gd name="T58" fmla="*/ 88 w 288"/>
                <a:gd name="T59" fmla="*/ 6 h 144"/>
                <a:gd name="T60" fmla="*/ 114 w 288"/>
                <a:gd name="T61" fmla="*/ 2 h 144"/>
                <a:gd name="T62" fmla="*/ 144 w 288"/>
                <a:gd name="T63" fmla="*/ 0 h 144"/>
                <a:gd name="T64" fmla="*/ 174 w 288"/>
                <a:gd name="T65" fmla="*/ 2 h 144"/>
                <a:gd name="T66" fmla="*/ 200 w 288"/>
                <a:gd name="T67" fmla="*/ 6 h 144"/>
                <a:gd name="T68" fmla="*/ 224 w 288"/>
                <a:gd name="T69" fmla="*/ 12 h 144"/>
                <a:gd name="T70" fmla="*/ 246 w 288"/>
                <a:gd name="T71" fmla="*/ 22 h 144"/>
                <a:gd name="T72" fmla="*/ 264 w 288"/>
                <a:gd name="T73" fmla="*/ 32 h 144"/>
                <a:gd name="T74" fmla="*/ 276 w 288"/>
                <a:gd name="T75" fmla="*/ 44 h 144"/>
                <a:gd name="T76" fmla="*/ 282 w 288"/>
                <a:gd name="T77" fmla="*/ 50 h 144"/>
                <a:gd name="T78" fmla="*/ 286 w 288"/>
                <a:gd name="T79" fmla="*/ 58 h 144"/>
                <a:gd name="T80" fmla="*/ 288 w 288"/>
                <a:gd name="T81" fmla="*/ 64 h 144"/>
                <a:gd name="T82" fmla="*/ 288 w 288"/>
                <a:gd name="T83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" h="144">
                  <a:moveTo>
                    <a:pt x="288" y="72"/>
                  </a:moveTo>
                  <a:lnTo>
                    <a:pt x="288" y="72"/>
                  </a:lnTo>
                  <a:lnTo>
                    <a:pt x="288" y="80"/>
                  </a:lnTo>
                  <a:lnTo>
                    <a:pt x="286" y="86"/>
                  </a:lnTo>
                  <a:lnTo>
                    <a:pt x="282" y="94"/>
                  </a:lnTo>
                  <a:lnTo>
                    <a:pt x="276" y="100"/>
                  </a:lnTo>
                  <a:lnTo>
                    <a:pt x="264" y="112"/>
                  </a:lnTo>
                  <a:lnTo>
                    <a:pt x="246" y="122"/>
                  </a:lnTo>
                  <a:lnTo>
                    <a:pt x="224" y="132"/>
                  </a:lnTo>
                  <a:lnTo>
                    <a:pt x="200" y="138"/>
                  </a:lnTo>
                  <a:lnTo>
                    <a:pt x="174" y="142"/>
                  </a:lnTo>
                  <a:lnTo>
                    <a:pt x="144" y="144"/>
                  </a:lnTo>
                  <a:lnTo>
                    <a:pt x="114" y="142"/>
                  </a:lnTo>
                  <a:lnTo>
                    <a:pt x="88" y="138"/>
                  </a:lnTo>
                  <a:lnTo>
                    <a:pt x="64" y="132"/>
                  </a:lnTo>
                  <a:lnTo>
                    <a:pt x="42" y="122"/>
                  </a:lnTo>
                  <a:lnTo>
                    <a:pt x="24" y="112"/>
                  </a:lnTo>
                  <a:lnTo>
                    <a:pt x="12" y="100"/>
                  </a:lnTo>
                  <a:lnTo>
                    <a:pt x="6" y="94"/>
                  </a:lnTo>
                  <a:lnTo>
                    <a:pt x="2" y="86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2" y="58"/>
                  </a:lnTo>
                  <a:lnTo>
                    <a:pt x="6" y="50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42" y="22"/>
                  </a:lnTo>
                  <a:lnTo>
                    <a:pt x="64" y="12"/>
                  </a:lnTo>
                  <a:lnTo>
                    <a:pt x="88" y="6"/>
                  </a:lnTo>
                  <a:lnTo>
                    <a:pt x="114" y="2"/>
                  </a:lnTo>
                  <a:lnTo>
                    <a:pt x="144" y="0"/>
                  </a:lnTo>
                  <a:lnTo>
                    <a:pt x="174" y="2"/>
                  </a:lnTo>
                  <a:lnTo>
                    <a:pt x="200" y="6"/>
                  </a:lnTo>
                  <a:lnTo>
                    <a:pt x="224" y="12"/>
                  </a:lnTo>
                  <a:lnTo>
                    <a:pt x="246" y="22"/>
                  </a:lnTo>
                  <a:lnTo>
                    <a:pt x="264" y="32"/>
                  </a:lnTo>
                  <a:lnTo>
                    <a:pt x="276" y="44"/>
                  </a:lnTo>
                  <a:lnTo>
                    <a:pt x="282" y="50"/>
                  </a:lnTo>
                  <a:lnTo>
                    <a:pt x="286" y="58"/>
                  </a:lnTo>
                  <a:lnTo>
                    <a:pt x="288" y="64"/>
                  </a:lnTo>
                  <a:lnTo>
                    <a:pt x="288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1" name="WordArt 76"/>
          <p:cNvSpPr>
            <a:spLocks noChangeArrowheads="1" noChangeShapeType="1" noTextEdit="1"/>
          </p:cNvSpPr>
          <p:nvPr/>
        </p:nvSpPr>
        <p:spPr bwMode="auto">
          <a:xfrm rot="-5400000">
            <a:off x="1792287" y="4784726"/>
            <a:ext cx="1763713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>
                <a:solidFill>
                  <a:schemeClr val="tx1">
                    <a:alpha val="25098"/>
                  </a:schemeClr>
                </a:solidFill>
                <a:latin typeface="Impact"/>
              </a:rPr>
              <a:t>DESIGN</a:t>
            </a:r>
            <a:endParaRPr lang="zh-CN" altLang="en-US">
              <a:solidFill>
                <a:schemeClr val="tx1">
                  <a:alpha val="25098"/>
                </a:schemeClr>
              </a:solidFill>
              <a:latin typeface="Impact"/>
            </a:endParaRPr>
          </a:p>
        </p:txBody>
      </p:sp>
      <p:sp>
        <p:nvSpPr>
          <p:cNvPr id="34842" name="WordArt 77"/>
          <p:cNvSpPr>
            <a:spLocks noChangeArrowheads="1" noChangeShapeType="1" noTextEdit="1"/>
          </p:cNvSpPr>
          <p:nvPr/>
        </p:nvSpPr>
        <p:spPr bwMode="auto">
          <a:xfrm rot="-5400000">
            <a:off x="3289300" y="4784725"/>
            <a:ext cx="176371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>
                <a:solidFill>
                  <a:schemeClr val="tx1">
                    <a:alpha val="25098"/>
                  </a:schemeClr>
                </a:solidFill>
                <a:latin typeface="Impact"/>
              </a:rPr>
              <a:t>DESIGN</a:t>
            </a:r>
            <a:endParaRPr lang="zh-CN" altLang="en-US">
              <a:solidFill>
                <a:schemeClr val="tx1">
                  <a:alpha val="25098"/>
                </a:schemeClr>
              </a:solidFill>
              <a:latin typeface="Impact"/>
            </a:endParaRPr>
          </a:p>
        </p:txBody>
      </p:sp>
      <p:sp>
        <p:nvSpPr>
          <p:cNvPr id="34843" name="WordArt 78"/>
          <p:cNvSpPr>
            <a:spLocks noChangeArrowheads="1" noChangeShapeType="1" noTextEdit="1"/>
          </p:cNvSpPr>
          <p:nvPr/>
        </p:nvSpPr>
        <p:spPr bwMode="auto">
          <a:xfrm rot="-5400000">
            <a:off x="4786312" y="4784726"/>
            <a:ext cx="1763713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>
                <a:solidFill>
                  <a:schemeClr val="tx1">
                    <a:alpha val="25098"/>
                  </a:schemeClr>
                </a:solidFill>
                <a:latin typeface="Impact"/>
              </a:rPr>
              <a:t>DESIGN</a:t>
            </a:r>
            <a:endParaRPr lang="zh-CN" altLang="en-US">
              <a:solidFill>
                <a:schemeClr val="tx1">
                  <a:alpha val="25098"/>
                </a:schemeClr>
              </a:solidFill>
              <a:latin typeface="Impact"/>
            </a:endParaRPr>
          </a:p>
        </p:txBody>
      </p:sp>
      <p:sp>
        <p:nvSpPr>
          <p:cNvPr id="34844" name="WordArt 79"/>
          <p:cNvSpPr>
            <a:spLocks noChangeArrowheads="1" noChangeShapeType="1" noTextEdit="1"/>
          </p:cNvSpPr>
          <p:nvPr/>
        </p:nvSpPr>
        <p:spPr bwMode="auto">
          <a:xfrm rot="-5400000">
            <a:off x="6407150" y="4784725"/>
            <a:ext cx="176371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>
                <a:solidFill>
                  <a:schemeClr val="tx1">
                    <a:alpha val="25098"/>
                  </a:schemeClr>
                </a:solidFill>
                <a:latin typeface="Impact"/>
              </a:rPr>
              <a:t>DESIGN</a:t>
            </a:r>
            <a:endParaRPr lang="zh-CN" altLang="en-US">
              <a:solidFill>
                <a:schemeClr val="tx1">
                  <a:alpha val="25098"/>
                </a:schemeClr>
              </a:solidFill>
              <a:latin typeface="Impact"/>
            </a:endParaRPr>
          </a:p>
        </p:txBody>
      </p:sp>
      <p:sp>
        <p:nvSpPr>
          <p:cNvPr id="34845" name="标题 1"/>
          <p:cNvSpPr txBox="1">
            <a:spLocks noChangeArrowheads="1"/>
          </p:cNvSpPr>
          <p:nvPr/>
        </p:nvSpPr>
        <p:spPr bwMode="auto">
          <a:xfrm>
            <a:off x="1285875" y="50800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34846" name="副标题 3"/>
          <p:cNvSpPr txBox="1">
            <a:spLocks noChangeArrowheads="1"/>
          </p:cNvSpPr>
          <p:nvPr/>
        </p:nvSpPr>
        <p:spPr bwMode="auto">
          <a:xfrm>
            <a:off x="2344738" y="1822450"/>
            <a:ext cx="6207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适合目标达成率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市场饱和率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2"/>
          <p:cNvGrpSpPr>
            <a:grpSpLocks/>
          </p:cNvGrpSpPr>
          <p:nvPr/>
        </p:nvGrpSpPr>
        <p:grpSpPr bwMode="auto">
          <a:xfrm>
            <a:off x="1187450" y="2760663"/>
            <a:ext cx="7056438" cy="2786062"/>
            <a:chOff x="0" y="0"/>
            <a:chExt cx="4445" cy="1755"/>
          </a:xfrm>
        </p:grpSpPr>
        <p:grpSp>
          <p:nvGrpSpPr>
            <p:cNvPr id="35842" name="Group 3"/>
            <p:cNvGrpSpPr>
              <a:grpSpLocks/>
            </p:cNvGrpSpPr>
            <p:nvPr/>
          </p:nvGrpSpPr>
          <p:grpSpPr bwMode="auto">
            <a:xfrm>
              <a:off x="384" y="12"/>
              <a:ext cx="874" cy="926"/>
              <a:chOff x="0" y="0"/>
              <a:chExt cx="1089" cy="1154"/>
            </a:xfrm>
          </p:grpSpPr>
          <p:sp>
            <p:nvSpPr>
              <p:cNvPr id="35843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768"/>
              </a:xfrm>
              <a:custGeom>
                <a:avLst/>
                <a:gdLst>
                  <a:gd name="T0" fmla="*/ 0 w 1089"/>
                  <a:gd name="T1" fmla="*/ 225 h 768"/>
                  <a:gd name="T2" fmla="*/ 0 w 1089"/>
                  <a:gd name="T3" fmla="*/ 225 h 768"/>
                  <a:gd name="T4" fmla="*/ 54 w 1089"/>
                  <a:gd name="T5" fmla="*/ 199 h 768"/>
                  <a:gd name="T6" fmla="*/ 110 w 1089"/>
                  <a:gd name="T7" fmla="*/ 175 h 768"/>
                  <a:gd name="T8" fmla="*/ 168 w 1089"/>
                  <a:gd name="T9" fmla="*/ 153 h 768"/>
                  <a:gd name="T10" fmla="*/ 229 w 1089"/>
                  <a:gd name="T11" fmla="*/ 130 h 768"/>
                  <a:gd name="T12" fmla="*/ 291 w 1089"/>
                  <a:gd name="T13" fmla="*/ 111 h 768"/>
                  <a:gd name="T14" fmla="*/ 356 w 1089"/>
                  <a:gd name="T15" fmla="*/ 92 h 768"/>
                  <a:gd name="T16" fmla="*/ 422 w 1089"/>
                  <a:gd name="T17" fmla="*/ 75 h 768"/>
                  <a:gd name="T18" fmla="*/ 490 w 1089"/>
                  <a:gd name="T19" fmla="*/ 60 h 768"/>
                  <a:gd name="T20" fmla="*/ 560 w 1089"/>
                  <a:gd name="T21" fmla="*/ 46 h 768"/>
                  <a:gd name="T22" fmla="*/ 632 w 1089"/>
                  <a:gd name="T23" fmla="*/ 34 h 768"/>
                  <a:gd name="T24" fmla="*/ 704 w 1089"/>
                  <a:gd name="T25" fmla="*/ 23 h 768"/>
                  <a:gd name="T26" fmla="*/ 778 w 1089"/>
                  <a:gd name="T27" fmla="*/ 15 h 768"/>
                  <a:gd name="T28" fmla="*/ 855 w 1089"/>
                  <a:gd name="T29" fmla="*/ 9 h 768"/>
                  <a:gd name="T30" fmla="*/ 932 w 1089"/>
                  <a:gd name="T31" fmla="*/ 4 h 768"/>
                  <a:gd name="T32" fmla="*/ 1010 w 1089"/>
                  <a:gd name="T33" fmla="*/ 1 h 768"/>
                  <a:gd name="T34" fmla="*/ 1089 w 1089"/>
                  <a:gd name="T35" fmla="*/ 0 h 768"/>
                  <a:gd name="T36" fmla="*/ 1089 w 1089"/>
                  <a:gd name="T37" fmla="*/ 768 h 768"/>
                  <a:gd name="T38" fmla="*/ 0 w 1089"/>
                  <a:gd name="T39" fmla="*/ 225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68">
                    <a:moveTo>
                      <a:pt x="0" y="225"/>
                    </a:moveTo>
                    <a:lnTo>
                      <a:pt x="0" y="225"/>
                    </a:lnTo>
                    <a:lnTo>
                      <a:pt x="54" y="199"/>
                    </a:lnTo>
                    <a:lnTo>
                      <a:pt x="110" y="175"/>
                    </a:lnTo>
                    <a:lnTo>
                      <a:pt x="168" y="153"/>
                    </a:lnTo>
                    <a:lnTo>
                      <a:pt x="229" y="130"/>
                    </a:lnTo>
                    <a:lnTo>
                      <a:pt x="291" y="111"/>
                    </a:lnTo>
                    <a:lnTo>
                      <a:pt x="356" y="92"/>
                    </a:lnTo>
                    <a:lnTo>
                      <a:pt x="422" y="75"/>
                    </a:lnTo>
                    <a:lnTo>
                      <a:pt x="490" y="60"/>
                    </a:lnTo>
                    <a:lnTo>
                      <a:pt x="560" y="46"/>
                    </a:lnTo>
                    <a:lnTo>
                      <a:pt x="632" y="34"/>
                    </a:lnTo>
                    <a:lnTo>
                      <a:pt x="704" y="23"/>
                    </a:lnTo>
                    <a:lnTo>
                      <a:pt x="778" y="15"/>
                    </a:lnTo>
                    <a:lnTo>
                      <a:pt x="855" y="9"/>
                    </a:lnTo>
                    <a:lnTo>
                      <a:pt x="932" y="4"/>
                    </a:lnTo>
                    <a:lnTo>
                      <a:pt x="1010" y="1"/>
                    </a:lnTo>
                    <a:lnTo>
                      <a:pt x="1089" y="0"/>
                    </a:lnTo>
                    <a:lnTo>
                      <a:pt x="1089" y="768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4" name="Freeform 10"/>
              <p:cNvSpPr>
                <a:spLocks noChangeArrowheads="1"/>
              </p:cNvSpPr>
              <p:nvPr/>
            </p:nvSpPr>
            <p:spPr bwMode="auto">
              <a:xfrm>
                <a:off x="0" y="225"/>
                <a:ext cx="1089" cy="929"/>
              </a:xfrm>
              <a:custGeom>
                <a:avLst/>
                <a:gdLst>
                  <a:gd name="T0" fmla="*/ 1089 w 1089"/>
                  <a:gd name="T1" fmla="*/ 543 h 929"/>
                  <a:gd name="T2" fmla="*/ 0 w 1089"/>
                  <a:gd name="T3" fmla="*/ 0 h 929"/>
                  <a:gd name="T4" fmla="*/ 0 w 1089"/>
                  <a:gd name="T5" fmla="*/ 385 h 929"/>
                  <a:gd name="T6" fmla="*/ 1089 w 1089"/>
                  <a:gd name="T7" fmla="*/ 929 h 929"/>
                  <a:gd name="T8" fmla="*/ 1089 w 1089"/>
                  <a:gd name="T9" fmla="*/ 543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1089" y="543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1089" y="929"/>
                    </a:lnTo>
                    <a:lnTo>
                      <a:pt x="1089" y="543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45" name="Group 6"/>
            <p:cNvGrpSpPr>
              <a:grpSpLocks/>
            </p:cNvGrpSpPr>
            <p:nvPr/>
          </p:nvGrpSpPr>
          <p:grpSpPr bwMode="auto">
            <a:xfrm>
              <a:off x="1258" y="12"/>
              <a:ext cx="873" cy="926"/>
              <a:chOff x="0" y="0"/>
              <a:chExt cx="1089" cy="1154"/>
            </a:xfrm>
          </p:grpSpPr>
          <p:sp>
            <p:nvSpPr>
              <p:cNvPr id="35846" name="Freeform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768"/>
              </a:xfrm>
              <a:custGeom>
                <a:avLst/>
                <a:gdLst>
                  <a:gd name="T0" fmla="*/ 1089 w 1089"/>
                  <a:gd name="T1" fmla="*/ 225 h 768"/>
                  <a:gd name="T2" fmla="*/ 1089 w 1089"/>
                  <a:gd name="T3" fmla="*/ 225 h 768"/>
                  <a:gd name="T4" fmla="*/ 1035 w 1089"/>
                  <a:gd name="T5" fmla="*/ 199 h 768"/>
                  <a:gd name="T6" fmla="*/ 979 w 1089"/>
                  <a:gd name="T7" fmla="*/ 175 h 768"/>
                  <a:gd name="T8" fmla="*/ 921 w 1089"/>
                  <a:gd name="T9" fmla="*/ 153 h 768"/>
                  <a:gd name="T10" fmla="*/ 860 w 1089"/>
                  <a:gd name="T11" fmla="*/ 130 h 768"/>
                  <a:gd name="T12" fmla="*/ 798 w 1089"/>
                  <a:gd name="T13" fmla="*/ 111 h 768"/>
                  <a:gd name="T14" fmla="*/ 733 w 1089"/>
                  <a:gd name="T15" fmla="*/ 92 h 768"/>
                  <a:gd name="T16" fmla="*/ 667 w 1089"/>
                  <a:gd name="T17" fmla="*/ 75 h 768"/>
                  <a:gd name="T18" fmla="*/ 599 w 1089"/>
                  <a:gd name="T19" fmla="*/ 60 h 768"/>
                  <a:gd name="T20" fmla="*/ 529 w 1089"/>
                  <a:gd name="T21" fmla="*/ 46 h 768"/>
                  <a:gd name="T22" fmla="*/ 457 w 1089"/>
                  <a:gd name="T23" fmla="*/ 34 h 768"/>
                  <a:gd name="T24" fmla="*/ 385 w 1089"/>
                  <a:gd name="T25" fmla="*/ 23 h 768"/>
                  <a:gd name="T26" fmla="*/ 311 w 1089"/>
                  <a:gd name="T27" fmla="*/ 15 h 768"/>
                  <a:gd name="T28" fmla="*/ 234 w 1089"/>
                  <a:gd name="T29" fmla="*/ 9 h 768"/>
                  <a:gd name="T30" fmla="*/ 157 w 1089"/>
                  <a:gd name="T31" fmla="*/ 4 h 768"/>
                  <a:gd name="T32" fmla="*/ 79 w 1089"/>
                  <a:gd name="T33" fmla="*/ 1 h 768"/>
                  <a:gd name="T34" fmla="*/ 0 w 1089"/>
                  <a:gd name="T35" fmla="*/ 0 h 768"/>
                  <a:gd name="T36" fmla="*/ 0 w 1089"/>
                  <a:gd name="T37" fmla="*/ 768 h 768"/>
                  <a:gd name="T38" fmla="*/ 1089 w 1089"/>
                  <a:gd name="T39" fmla="*/ 225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68">
                    <a:moveTo>
                      <a:pt x="1089" y="225"/>
                    </a:moveTo>
                    <a:lnTo>
                      <a:pt x="1089" y="225"/>
                    </a:lnTo>
                    <a:lnTo>
                      <a:pt x="1035" y="199"/>
                    </a:lnTo>
                    <a:lnTo>
                      <a:pt x="979" y="175"/>
                    </a:lnTo>
                    <a:lnTo>
                      <a:pt x="921" y="153"/>
                    </a:lnTo>
                    <a:lnTo>
                      <a:pt x="860" y="130"/>
                    </a:lnTo>
                    <a:lnTo>
                      <a:pt x="798" y="111"/>
                    </a:lnTo>
                    <a:lnTo>
                      <a:pt x="733" y="92"/>
                    </a:lnTo>
                    <a:lnTo>
                      <a:pt x="667" y="75"/>
                    </a:lnTo>
                    <a:lnTo>
                      <a:pt x="599" y="60"/>
                    </a:lnTo>
                    <a:lnTo>
                      <a:pt x="529" y="46"/>
                    </a:lnTo>
                    <a:lnTo>
                      <a:pt x="457" y="34"/>
                    </a:lnTo>
                    <a:lnTo>
                      <a:pt x="385" y="23"/>
                    </a:lnTo>
                    <a:lnTo>
                      <a:pt x="311" y="15"/>
                    </a:lnTo>
                    <a:lnTo>
                      <a:pt x="234" y="9"/>
                    </a:lnTo>
                    <a:lnTo>
                      <a:pt x="157" y="4"/>
                    </a:lnTo>
                    <a:lnTo>
                      <a:pt x="79" y="1"/>
                    </a:lnTo>
                    <a:lnTo>
                      <a:pt x="0" y="0"/>
                    </a:lnTo>
                    <a:lnTo>
                      <a:pt x="0" y="768"/>
                    </a:lnTo>
                    <a:lnTo>
                      <a:pt x="1089" y="225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7" name="Freeform 13"/>
              <p:cNvSpPr>
                <a:spLocks noChangeArrowheads="1"/>
              </p:cNvSpPr>
              <p:nvPr/>
            </p:nvSpPr>
            <p:spPr bwMode="auto">
              <a:xfrm>
                <a:off x="0" y="225"/>
                <a:ext cx="1089" cy="929"/>
              </a:xfrm>
              <a:custGeom>
                <a:avLst/>
                <a:gdLst>
                  <a:gd name="T0" fmla="*/ 0 w 1089"/>
                  <a:gd name="T1" fmla="*/ 543 h 929"/>
                  <a:gd name="T2" fmla="*/ 1089 w 1089"/>
                  <a:gd name="T3" fmla="*/ 0 h 929"/>
                  <a:gd name="T4" fmla="*/ 1089 w 1089"/>
                  <a:gd name="T5" fmla="*/ 385 h 929"/>
                  <a:gd name="T6" fmla="*/ 0 w 1089"/>
                  <a:gd name="T7" fmla="*/ 929 h 929"/>
                  <a:gd name="T8" fmla="*/ 0 w 1089"/>
                  <a:gd name="T9" fmla="*/ 543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0" y="543"/>
                    </a:moveTo>
                    <a:lnTo>
                      <a:pt x="1089" y="0"/>
                    </a:lnTo>
                    <a:lnTo>
                      <a:pt x="1089" y="385"/>
                    </a:lnTo>
                    <a:lnTo>
                      <a:pt x="0" y="929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48" name="Group 9"/>
            <p:cNvGrpSpPr>
              <a:grpSpLocks/>
            </p:cNvGrpSpPr>
            <p:nvPr/>
          </p:nvGrpSpPr>
          <p:grpSpPr bwMode="auto">
            <a:xfrm>
              <a:off x="23" y="193"/>
              <a:ext cx="1235" cy="744"/>
              <a:chOff x="0" y="0"/>
              <a:chExt cx="1539" cy="929"/>
            </a:xfrm>
          </p:grpSpPr>
          <p:sp>
            <p:nvSpPr>
              <p:cNvPr id="35849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9" cy="543"/>
              </a:xfrm>
              <a:custGeom>
                <a:avLst/>
                <a:gdLst>
                  <a:gd name="T0" fmla="*/ 1539 w 1539"/>
                  <a:gd name="T1" fmla="*/ 543 h 543"/>
                  <a:gd name="T2" fmla="*/ 450 w 1539"/>
                  <a:gd name="T3" fmla="*/ 0 h 543"/>
                  <a:gd name="T4" fmla="*/ 400 w 1539"/>
                  <a:gd name="T5" fmla="*/ 27 h 543"/>
                  <a:gd name="T6" fmla="*/ 351 w 1539"/>
                  <a:gd name="T7" fmla="*/ 55 h 543"/>
                  <a:gd name="T8" fmla="*/ 306 w 1539"/>
                  <a:gd name="T9" fmla="*/ 84 h 543"/>
                  <a:gd name="T10" fmla="*/ 263 w 1539"/>
                  <a:gd name="T11" fmla="*/ 114 h 543"/>
                  <a:gd name="T12" fmla="*/ 223 w 1539"/>
                  <a:gd name="T13" fmla="*/ 144 h 543"/>
                  <a:gd name="T14" fmla="*/ 186 w 1539"/>
                  <a:gd name="T15" fmla="*/ 177 h 543"/>
                  <a:gd name="T16" fmla="*/ 152 w 1539"/>
                  <a:gd name="T17" fmla="*/ 210 h 543"/>
                  <a:gd name="T18" fmla="*/ 121 w 1539"/>
                  <a:gd name="T19" fmla="*/ 245 h 543"/>
                  <a:gd name="T20" fmla="*/ 93 w 1539"/>
                  <a:gd name="T21" fmla="*/ 279 h 543"/>
                  <a:gd name="T22" fmla="*/ 80 w 1539"/>
                  <a:gd name="T23" fmla="*/ 298 h 543"/>
                  <a:gd name="T24" fmla="*/ 70 w 1539"/>
                  <a:gd name="T25" fmla="*/ 315 h 543"/>
                  <a:gd name="T26" fmla="*/ 58 w 1539"/>
                  <a:gd name="T27" fmla="*/ 333 h 543"/>
                  <a:gd name="T28" fmla="*/ 49 w 1539"/>
                  <a:gd name="T29" fmla="*/ 352 h 543"/>
                  <a:gd name="T30" fmla="*/ 39 w 1539"/>
                  <a:gd name="T31" fmla="*/ 370 h 543"/>
                  <a:gd name="T32" fmla="*/ 31 w 1539"/>
                  <a:gd name="T33" fmla="*/ 389 h 543"/>
                  <a:gd name="T34" fmla="*/ 23 w 1539"/>
                  <a:gd name="T35" fmla="*/ 407 h 543"/>
                  <a:gd name="T36" fmla="*/ 18 w 1539"/>
                  <a:gd name="T37" fmla="*/ 427 h 543"/>
                  <a:gd name="T38" fmla="*/ 13 w 1539"/>
                  <a:gd name="T39" fmla="*/ 445 h 543"/>
                  <a:gd name="T40" fmla="*/ 8 w 1539"/>
                  <a:gd name="T41" fmla="*/ 465 h 543"/>
                  <a:gd name="T42" fmla="*/ 5 w 1539"/>
                  <a:gd name="T43" fmla="*/ 485 h 543"/>
                  <a:gd name="T44" fmla="*/ 2 w 1539"/>
                  <a:gd name="T45" fmla="*/ 504 h 543"/>
                  <a:gd name="T46" fmla="*/ 1 w 1539"/>
                  <a:gd name="T47" fmla="*/ 523 h 543"/>
                  <a:gd name="T48" fmla="*/ 0 w 1539"/>
                  <a:gd name="T49" fmla="*/ 543 h 543"/>
                  <a:gd name="T50" fmla="*/ 1539 w 1539"/>
                  <a:gd name="T51" fmla="*/ 54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9" h="543">
                    <a:moveTo>
                      <a:pt x="1539" y="543"/>
                    </a:moveTo>
                    <a:lnTo>
                      <a:pt x="450" y="0"/>
                    </a:lnTo>
                    <a:lnTo>
                      <a:pt x="400" y="27"/>
                    </a:lnTo>
                    <a:lnTo>
                      <a:pt x="351" y="55"/>
                    </a:lnTo>
                    <a:lnTo>
                      <a:pt x="306" y="84"/>
                    </a:lnTo>
                    <a:lnTo>
                      <a:pt x="263" y="114"/>
                    </a:lnTo>
                    <a:lnTo>
                      <a:pt x="223" y="144"/>
                    </a:lnTo>
                    <a:lnTo>
                      <a:pt x="186" y="177"/>
                    </a:lnTo>
                    <a:lnTo>
                      <a:pt x="152" y="210"/>
                    </a:lnTo>
                    <a:lnTo>
                      <a:pt x="121" y="245"/>
                    </a:lnTo>
                    <a:lnTo>
                      <a:pt x="93" y="279"/>
                    </a:lnTo>
                    <a:lnTo>
                      <a:pt x="80" y="298"/>
                    </a:lnTo>
                    <a:lnTo>
                      <a:pt x="70" y="315"/>
                    </a:lnTo>
                    <a:lnTo>
                      <a:pt x="58" y="333"/>
                    </a:lnTo>
                    <a:lnTo>
                      <a:pt x="49" y="352"/>
                    </a:lnTo>
                    <a:lnTo>
                      <a:pt x="39" y="370"/>
                    </a:lnTo>
                    <a:lnTo>
                      <a:pt x="31" y="389"/>
                    </a:lnTo>
                    <a:lnTo>
                      <a:pt x="23" y="407"/>
                    </a:lnTo>
                    <a:lnTo>
                      <a:pt x="18" y="427"/>
                    </a:lnTo>
                    <a:lnTo>
                      <a:pt x="13" y="445"/>
                    </a:lnTo>
                    <a:lnTo>
                      <a:pt x="8" y="465"/>
                    </a:lnTo>
                    <a:lnTo>
                      <a:pt x="5" y="485"/>
                    </a:lnTo>
                    <a:lnTo>
                      <a:pt x="2" y="504"/>
                    </a:lnTo>
                    <a:lnTo>
                      <a:pt x="1" y="523"/>
                    </a:lnTo>
                    <a:lnTo>
                      <a:pt x="0" y="543"/>
                    </a:lnTo>
                    <a:lnTo>
                      <a:pt x="1539" y="54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0" name="Rectangle 16"/>
              <p:cNvSpPr>
                <a:spLocks noChangeArrowheads="1"/>
              </p:cNvSpPr>
              <p:nvPr/>
            </p:nvSpPr>
            <p:spPr bwMode="auto">
              <a:xfrm>
                <a:off x="0" y="543"/>
                <a:ext cx="1539" cy="386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1" name="Group 12"/>
            <p:cNvGrpSpPr>
              <a:grpSpLocks/>
            </p:cNvGrpSpPr>
            <p:nvPr/>
          </p:nvGrpSpPr>
          <p:grpSpPr bwMode="auto">
            <a:xfrm>
              <a:off x="1258" y="193"/>
              <a:ext cx="1234" cy="744"/>
              <a:chOff x="0" y="0"/>
              <a:chExt cx="1539" cy="929"/>
            </a:xfrm>
          </p:grpSpPr>
          <p:sp>
            <p:nvSpPr>
              <p:cNvPr id="35852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9" cy="543"/>
              </a:xfrm>
              <a:custGeom>
                <a:avLst/>
                <a:gdLst>
                  <a:gd name="T0" fmla="*/ 0 w 1539"/>
                  <a:gd name="T1" fmla="*/ 543 h 543"/>
                  <a:gd name="T2" fmla="*/ 1089 w 1539"/>
                  <a:gd name="T3" fmla="*/ 0 h 543"/>
                  <a:gd name="T4" fmla="*/ 1139 w 1539"/>
                  <a:gd name="T5" fmla="*/ 27 h 543"/>
                  <a:gd name="T6" fmla="*/ 1188 w 1539"/>
                  <a:gd name="T7" fmla="*/ 55 h 543"/>
                  <a:gd name="T8" fmla="*/ 1233 w 1539"/>
                  <a:gd name="T9" fmla="*/ 84 h 543"/>
                  <a:gd name="T10" fmla="*/ 1276 w 1539"/>
                  <a:gd name="T11" fmla="*/ 114 h 543"/>
                  <a:gd name="T12" fmla="*/ 1316 w 1539"/>
                  <a:gd name="T13" fmla="*/ 144 h 543"/>
                  <a:gd name="T14" fmla="*/ 1353 w 1539"/>
                  <a:gd name="T15" fmla="*/ 177 h 543"/>
                  <a:gd name="T16" fmla="*/ 1387 w 1539"/>
                  <a:gd name="T17" fmla="*/ 210 h 543"/>
                  <a:gd name="T18" fmla="*/ 1418 w 1539"/>
                  <a:gd name="T19" fmla="*/ 245 h 543"/>
                  <a:gd name="T20" fmla="*/ 1446 w 1539"/>
                  <a:gd name="T21" fmla="*/ 279 h 543"/>
                  <a:gd name="T22" fmla="*/ 1459 w 1539"/>
                  <a:gd name="T23" fmla="*/ 298 h 543"/>
                  <a:gd name="T24" fmla="*/ 1469 w 1539"/>
                  <a:gd name="T25" fmla="*/ 315 h 543"/>
                  <a:gd name="T26" fmla="*/ 1481 w 1539"/>
                  <a:gd name="T27" fmla="*/ 333 h 543"/>
                  <a:gd name="T28" fmla="*/ 1490 w 1539"/>
                  <a:gd name="T29" fmla="*/ 352 h 543"/>
                  <a:gd name="T30" fmla="*/ 1500 w 1539"/>
                  <a:gd name="T31" fmla="*/ 370 h 543"/>
                  <a:gd name="T32" fmla="*/ 1508 w 1539"/>
                  <a:gd name="T33" fmla="*/ 389 h 543"/>
                  <a:gd name="T34" fmla="*/ 1516 w 1539"/>
                  <a:gd name="T35" fmla="*/ 407 h 543"/>
                  <a:gd name="T36" fmla="*/ 1521 w 1539"/>
                  <a:gd name="T37" fmla="*/ 427 h 543"/>
                  <a:gd name="T38" fmla="*/ 1526 w 1539"/>
                  <a:gd name="T39" fmla="*/ 445 h 543"/>
                  <a:gd name="T40" fmla="*/ 1531 w 1539"/>
                  <a:gd name="T41" fmla="*/ 465 h 543"/>
                  <a:gd name="T42" fmla="*/ 1534 w 1539"/>
                  <a:gd name="T43" fmla="*/ 485 h 543"/>
                  <a:gd name="T44" fmla="*/ 1537 w 1539"/>
                  <a:gd name="T45" fmla="*/ 504 h 543"/>
                  <a:gd name="T46" fmla="*/ 1538 w 1539"/>
                  <a:gd name="T47" fmla="*/ 523 h 543"/>
                  <a:gd name="T48" fmla="*/ 1539 w 1539"/>
                  <a:gd name="T49" fmla="*/ 543 h 543"/>
                  <a:gd name="T50" fmla="*/ 0 w 1539"/>
                  <a:gd name="T51" fmla="*/ 54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9" h="543">
                    <a:moveTo>
                      <a:pt x="0" y="543"/>
                    </a:moveTo>
                    <a:lnTo>
                      <a:pt x="1089" y="0"/>
                    </a:lnTo>
                    <a:lnTo>
                      <a:pt x="1139" y="27"/>
                    </a:lnTo>
                    <a:lnTo>
                      <a:pt x="1188" y="55"/>
                    </a:lnTo>
                    <a:lnTo>
                      <a:pt x="1233" y="84"/>
                    </a:lnTo>
                    <a:lnTo>
                      <a:pt x="1276" y="114"/>
                    </a:lnTo>
                    <a:lnTo>
                      <a:pt x="1316" y="144"/>
                    </a:lnTo>
                    <a:lnTo>
                      <a:pt x="1353" y="177"/>
                    </a:lnTo>
                    <a:lnTo>
                      <a:pt x="1387" y="210"/>
                    </a:lnTo>
                    <a:lnTo>
                      <a:pt x="1418" y="245"/>
                    </a:lnTo>
                    <a:lnTo>
                      <a:pt x="1446" y="279"/>
                    </a:lnTo>
                    <a:lnTo>
                      <a:pt x="1459" y="298"/>
                    </a:lnTo>
                    <a:lnTo>
                      <a:pt x="1469" y="315"/>
                    </a:lnTo>
                    <a:lnTo>
                      <a:pt x="1481" y="333"/>
                    </a:lnTo>
                    <a:lnTo>
                      <a:pt x="1490" y="352"/>
                    </a:lnTo>
                    <a:lnTo>
                      <a:pt x="1500" y="370"/>
                    </a:lnTo>
                    <a:lnTo>
                      <a:pt x="1508" y="389"/>
                    </a:lnTo>
                    <a:lnTo>
                      <a:pt x="1516" y="407"/>
                    </a:lnTo>
                    <a:lnTo>
                      <a:pt x="1521" y="427"/>
                    </a:lnTo>
                    <a:lnTo>
                      <a:pt x="1526" y="445"/>
                    </a:lnTo>
                    <a:lnTo>
                      <a:pt x="1531" y="465"/>
                    </a:lnTo>
                    <a:lnTo>
                      <a:pt x="1534" y="485"/>
                    </a:lnTo>
                    <a:lnTo>
                      <a:pt x="1537" y="504"/>
                    </a:lnTo>
                    <a:lnTo>
                      <a:pt x="1538" y="523"/>
                    </a:lnTo>
                    <a:lnTo>
                      <a:pt x="1539" y="543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3" name="Rectangle 19"/>
              <p:cNvSpPr>
                <a:spLocks noChangeArrowheads="1"/>
              </p:cNvSpPr>
              <p:nvPr/>
            </p:nvSpPr>
            <p:spPr bwMode="auto">
              <a:xfrm>
                <a:off x="0" y="543"/>
                <a:ext cx="1539" cy="386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4" name="Group 15"/>
            <p:cNvGrpSpPr>
              <a:grpSpLocks/>
            </p:cNvGrpSpPr>
            <p:nvPr/>
          </p:nvGrpSpPr>
          <p:grpSpPr bwMode="auto">
            <a:xfrm>
              <a:off x="23" y="631"/>
              <a:ext cx="1235" cy="746"/>
              <a:chOff x="0" y="0"/>
              <a:chExt cx="1539" cy="929"/>
            </a:xfrm>
          </p:grpSpPr>
          <p:sp>
            <p:nvSpPr>
              <p:cNvPr id="35855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9" cy="544"/>
              </a:xfrm>
              <a:custGeom>
                <a:avLst/>
                <a:gdLst>
                  <a:gd name="T0" fmla="*/ 1539 w 1539"/>
                  <a:gd name="T1" fmla="*/ 0 h 544"/>
                  <a:gd name="T2" fmla="*/ 450 w 1539"/>
                  <a:gd name="T3" fmla="*/ 544 h 544"/>
                  <a:gd name="T4" fmla="*/ 400 w 1539"/>
                  <a:gd name="T5" fmla="*/ 518 h 544"/>
                  <a:gd name="T6" fmla="*/ 351 w 1539"/>
                  <a:gd name="T7" fmla="*/ 490 h 544"/>
                  <a:gd name="T8" fmla="*/ 306 w 1539"/>
                  <a:gd name="T9" fmla="*/ 461 h 544"/>
                  <a:gd name="T10" fmla="*/ 263 w 1539"/>
                  <a:gd name="T11" fmla="*/ 431 h 544"/>
                  <a:gd name="T12" fmla="*/ 223 w 1539"/>
                  <a:gd name="T13" fmla="*/ 399 h 544"/>
                  <a:gd name="T14" fmla="*/ 186 w 1539"/>
                  <a:gd name="T15" fmla="*/ 367 h 544"/>
                  <a:gd name="T16" fmla="*/ 152 w 1539"/>
                  <a:gd name="T17" fmla="*/ 334 h 544"/>
                  <a:gd name="T18" fmla="*/ 121 w 1539"/>
                  <a:gd name="T19" fmla="*/ 300 h 544"/>
                  <a:gd name="T20" fmla="*/ 93 w 1539"/>
                  <a:gd name="T21" fmla="*/ 266 h 544"/>
                  <a:gd name="T22" fmla="*/ 80 w 1539"/>
                  <a:gd name="T23" fmla="*/ 247 h 544"/>
                  <a:gd name="T24" fmla="*/ 70 w 1539"/>
                  <a:gd name="T25" fmla="*/ 230 h 544"/>
                  <a:gd name="T26" fmla="*/ 58 w 1539"/>
                  <a:gd name="T27" fmla="*/ 211 h 544"/>
                  <a:gd name="T28" fmla="*/ 49 w 1539"/>
                  <a:gd name="T29" fmla="*/ 193 h 544"/>
                  <a:gd name="T30" fmla="*/ 39 w 1539"/>
                  <a:gd name="T31" fmla="*/ 175 h 544"/>
                  <a:gd name="T32" fmla="*/ 31 w 1539"/>
                  <a:gd name="T33" fmla="*/ 156 h 544"/>
                  <a:gd name="T34" fmla="*/ 23 w 1539"/>
                  <a:gd name="T35" fmla="*/ 136 h 544"/>
                  <a:gd name="T36" fmla="*/ 18 w 1539"/>
                  <a:gd name="T37" fmla="*/ 118 h 544"/>
                  <a:gd name="T38" fmla="*/ 13 w 1539"/>
                  <a:gd name="T39" fmla="*/ 99 h 544"/>
                  <a:gd name="T40" fmla="*/ 8 w 1539"/>
                  <a:gd name="T41" fmla="*/ 79 h 544"/>
                  <a:gd name="T42" fmla="*/ 5 w 1539"/>
                  <a:gd name="T43" fmla="*/ 60 h 544"/>
                  <a:gd name="T44" fmla="*/ 2 w 1539"/>
                  <a:gd name="T45" fmla="*/ 40 h 544"/>
                  <a:gd name="T46" fmla="*/ 1 w 1539"/>
                  <a:gd name="T47" fmla="*/ 20 h 544"/>
                  <a:gd name="T48" fmla="*/ 0 w 1539"/>
                  <a:gd name="T49" fmla="*/ 0 h 544"/>
                  <a:gd name="T50" fmla="*/ 1539 w 1539"/>
                  <a:gd name="T5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9" h="544">
                    <a:moveTo>
                      <a:pt x="1539" y="0"/>
                    </a:move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153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6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" cy="929"/>
              </a:xfrm>
              <a:custGeom>
                <a:avLst/>
                <a:gdLst>
                  <a:gd name="T0" fmla="*/ 450 w 450"/>
                  <a:gd name="T1" fmla="*/ 544 h 929"/>
                  <a:gd name="T2" fmla="*/ 450 w 450"/>
                  <a:gd name="T3" fmla="*/ 544 h 929"/>
                  <a:gd name="T4" fmla="*/ 400 w 450"/>
                  <a:gd name="T5" fmla="*/ 518 h 929"/>
                  <a:gd name="T6" fmla="*/ 351 w 450"/>
                  <a:gd name="T7" fmla="*/ 490 h 929"/>
                  <a:gd name="T8" fmla="*/ 306 w 450"/>
                  <a:gd name="T9" fmla="*/ 461 h 929"/>
                  <a:gd name="T10" fmla="*/ 263 w 450"/>
                  <a:gd name="T11" fmla="*/ 431 h 929"/>
                  <a:gd name="T12" fmla="*/ 223 w 450"/>
                  <a:gd name="T13" fmla="*/ 399 h 929"/>
                  <a:gd name="T14" fmla="*/ 186 w 450"/>
                  <a:gd name="T15" fmla="*/ 367 h 929"/>
                  <a:gd name="T16" fmla="*/ 152 w 450"/>
                  <a:gd name="T17" fmla="*/ 334 h 929"/>
                  <a:gd name="T18" fmla="*/ 121 w 450"/>
                  <a:gd name="T19" fmla="*/ 300 h 929"/>
                  <a:gd name="T20" fmla="*/ 93 w 450"/>
                  <a:gd name="T21" fmla="*/ 266 h 929"/>
                  <a:gd name="T22" fmla="*/ 80 w 450"/>
                  <a:gd name="T23" fmla="*/ 247 h 929"/>
                  <a:gd name="T24" fmla="*/ 70 w 450"/>
                  <a:gd name="T25" fmla="*/ 230 h 929"/>
                  <a:gd name="T26" fmla="*/ 58 w 450"/>
                  <a:gd name="T27" fmla="*/ 211 h 929"/>
                  <a:gd name="T28" fmla="*/ 49 w 450"/>
                  <a:gd name="T29" fmla="*/ 193 h 929"/>
                  <a:gd name="T30" fmla="*/ 39 w 450"/>
                  <a:gd name="T31" fmla="*/ 175 h 929"/>
                  <a:gd name="T32" fmla="*/ 31 w 450"/>
                  <a:gd name="T33" fmla="*/ 156 h 929"/>
                  <a:gd name="T34" fmla="*/ 23 w 450"/>
                  <a:gd name="T35" fmla="*/ 136 h 929"/>
                  <a:gd name="T36" fmla="*/ 18 w 450"/>
                  <a:gd name="T37" fmla="*/ 118 h 929"/>
                  <a:gd name="T38" fmla="*/ 13 w 450"/>
                  <a:gd name="T39" fmla="*/ 99 h 929"/>
                  <a:gd name="T40" fmla="*/ 8 w 450"/>
                  <a:gd name="T41" fmla="*/ 79 h 929"/>
                  <a:gd name="T42" fmla="*/ 5 w 450"/>
                  <a:gd name="T43" fmla="*/ 60 h 929"/>
                  <a:gd name="T44" fmla="*/ 2 w 450"/>
                  <a:gd name="T45" fmla="*/ 40 h 929"/>
                  <a:gd name="T46" fmla="*/ 1 w 450"/>
                  <a:gd name="T47" fmla="*/ 20 h 929"/>
                  <a:gd name="T48" fmla="*/ 0 w 450"/>
                  <a:gd name="T49" fmla="*/ 0 h 929"/>
                  <a:gd name="T50" fmla="*/ 0 w 450"/>
                  <a:gd name="T51" fmla="*/ 386 h 929"/>
                  <a:gd name="T52" fmla="*/ 1 w 450"/>
                  <a:gd name="T53" fmla="*/ 406 h 929"/>
                  <a:gd name="T54" fmla="*/ 2 w 450"/>
                  <a:gd name="T55" fmla="*/ 425 h 929"/>
                  <a:gd name="T56" fmla="*/ 5 w 450"/>
                  <a:gd name="T57" fmla="*/ 444 h 929"/>
                  <a:gd name="T58" fmla="*/ 8 w 450"/>
                  <a:gd name="T59" fmla="*/ 464 h 929"/>
                  <a:gd name="T60" fmla="*/ 13 w 450"/>
                  <a:gd name="T61" fmla="*/ 484 h 929"/>
                  <a:gd name="T62" fmla="*/ 18 w 450"/>
                  <a:gd name="T63" fmla="*/ 502 h 929"/>
                  <a:gd name="T64" fmla="*/ 23 w 450"/>
                  <a:gd name="T65" fmla="*/ 522 h 929"/>
                  <a:gd name="T66" fmla="*/ 31 w 450"/>
                  <a:gd name="T67" fmla="*/ 540 h 929"/>
                  <a:gd name="T68" fmla="*/ 39 w 450"/>
                  <a:gd name="T69" fmla="*/ 559 h 929"/>
                  <a:gd name="T70" fmla="*/ 49 w 450"/>
                  <a:gd name="T71" fmla="*/ 577 h 929"/>
                  <a:gd name="T72" fmla="*/ 58 w 450"/>
                  <a:gd name="T73" fmla="*/ 596 h 929"/>
                  <a:gd name="T74" fmla="*/ 70 w 450"/>
                  <a:gd name="T75" fmla="*/ 614 h 929"/>
                  <a:gd name="T76" fmla="*/ 80 w 450"/>
                  <a:gd name="T77" fmla="*/ 631 h 929"/>
                  <a:gd name="T78" fmla="*/ 93 w 450"/>
                  <a:gd name="T79" fmla="*/ 650 h 929"/>
                  <a:gd name="T80" fmla="*/ 121 w 450"/>
                  <a:gd name="T81" fmla="*/ 684 h 929"/>
                  <a:gd name="T82" fmla="*/ 152 w 450"/>
                  <a:gd name="T83" fmla="*/ 719 h 929"/>
                  <a:gd name="T84" fmla="*/ 186 w 450"/>
                  <a:gd name="T85" fmla="*/ 752 h 929"/>
                  <a:gd name="T86" fmla="*/ 223 w 450"/>
                  <a:gd name="T87" fmla="*/ 785 h 929"/>
                  <a:gd name="T88" fmla="*/ 263 w 450"/>
                  <a:gd name="T89" fmla="*/ 815 h 929"/>
                  <a:gd name="T90" fmla="*/ 306 w 450"/>
                  <a:gd name="T91" fmla="*/ 845 h 929"/>
                  <a:gd name="T92" fmla="*/ 351 w 450"/>
                  <a:gd name="T93" fmla="*/ 874 h 929"/>
                  <a:gd name="T94" fmla="*/ 400 w 450"/>
                  <a:gd name="T95" fmla="*/ 902 h 929"/>
                  <a:gd name="T96" fmla="*/ 450 w 450"/>
                  <a:gd name="T97" fmla="*/ 929 h 929"/>
                  <a:gd name="T98" fmla="*/ 450 w 450"/>
                  <a:gd name="T99" fmla="*/ 54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50" h="929">
                    <a:moveTo>
                      <a:pt x="450" y="544"/>
                    </a:move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0" y="386"/>
                    </a:lnTo>
                    <a:lnTo>
                      <a:pt x="1" y="406"/>
                    </a:lnTo>
                    <a:lnTo>
                      <a:pt x="2" y="425"/>
                    </a:lnTo>
                    <a:lnTo>
                      <a:pt x="5" y="444"/>
                    </a:lnTo>
                    <a:lnTo>
                      <a:pt x="8" y="464"/>
                    </a:lnTo>
                    <a:lnTo>
                      <a:pt x="13" y="484"/>
                    </a:lnTo>
                    <a:lnTo>
                      <a:pt x="18" y="502"/>
                    </a:lnTo>
                    <a:lnTo>
                      <a:pt x="23" y="522"/>
                    </a:lnTo>
                    <a:lnTo>
                      <a:pt x="31" y="540"/>
                    </a:lnTo>
                    <a:lnTo>
                      <a:pt x="39" y="559"/>
                    </a:lnTo>
                    <a:lnTo>
                      <a:pt x="49" y="577"/>
                    </a:lnTo>
                    <a:lnTo>
                      <a:pt x="58" y="596"/>
                    </a:lnTo>
                    <a:lnTo>
                      <a:pt x="70" y="614"/>
                    </a:lnTo>
                    <a:lnTo>
                      <a:pt x="80" y="631"/>
                    </a:lnTo>
                    <a:lnTo>
                      <a:pt x="93" y="650"/>
                    </a:lnTo>
                    <a:lnTo>
                      <a:pt x="121" y="684"/>
                    </a:lnTo>
                    <a:lnTo>
                      <a:pt x="152" y="719"/>
                    </a:lnTo>
                    <a:lnTo>
                      <a:pt x="186" y="752"/>
                    </a:lnTo>
                    <a:lnTo>
                      <a:pt x="223" y="785"/>
                    </a:lnTo>
                    <a:lnTo>
                      <a:pt x="263" y="815"/>
                    </a:lnTo>
                    <a:lnTo>
                      <a:pt x="306" y="845"/>
                    </a:lnTo>
                    <a:lnTo>
                      <a:pt x="351" y="874"/>
                    </a:lnTo>
                    <a:lnTo>
                      <a:pt x="400" y="902"/>
                    </a:lnTo>
                    <a:lnTo>
                      <a:pt x="450" y="929"/>
                    </a:lnTo>
                    <a:lnTo>
                      <a:pt x="450" y="544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7" name="Freeform 23"/>
              <p:cNvSpPr>
                <a:spLocks noChangeArrowheads="1"/>
              </p:cNvSpPr>
              <p:nvPr/>
            </p:nvSpPr>
            <p:spPr bwMode="auto">
              <a:xfrm>
                <a:off x="450" y="0"/>
                <a:ext cx="1089" cy="929"/>
              </a:xfrm>
              <a:custGeom>
                <a:avLst/>
                <a:gdLst>
                  <a:gd name="T0" fmla="*/ 1089 w 1089"/>
                  <a:gd name="T1" fmla="*/ 386 h 929"/>
                  <a:gd name="T2" fmla="*/ 0 w 1089"/>
                  <a:gd name="T3" fmla="*/ 929 h 929"/>
                  <a:gd name="T4" fmla="*/ 0 w 1089"/>
                  <a:gd name="T5" fmla="*/ 544 h 929"/>
                  <a:gd name="T6" fmla="*/ 1089 w 1089"/>
                  <a:gd name="T7" fmla="*/ 0 h 929"/>
                  <a:gd name="T8" fmla="*/ 1089 w 1089"/>
                  <a:gd name="T9" fmla="*/ 386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1089" y="386"/>
                    </a:moveTo>
                    <a:lnTo>
                      <a:pt x="0" y="929"/>
                    </a:lnTo>
                    <a:lnTo>
                      <a:pt x="0" y="544"/>
                    </a:lnTo>
                    <a:lnTo>
                      <a:pt x="1089" y="0"/>
                    </a:lnTo>
                    <a:lnTo>
                      <a:pt x="1089" y="386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8" name="Group 19"/>
            <p:cNvGrpSpPr>
              <a:grpSpLocks/>
            </p:cNvGrpSpPr>
            <p:nvPr/>
          </p:nvGrpSpPr>
          <p:grpSpPr bwMode="auto">
            <a:xfrm>
              <a:off x="1474" y="738"/>
              <a:ext cx="1234" cy="746"/>
              <a:chOff x="0" y="0"/>
              <a:chExt cx="1539" cy="929"/>
            </a:xfrm>
          </p:grpSpPr>
          <p:sp>
            <p:nvSpPr>
              <p:cNvPr id="35859" name="Freeform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9" cy="544"/>
              </a:xfrm>
              <a:custGeom>
                <a:avLst/>
                <a:gdLst>
                  <a:gd name="T0" fmla="*/ 0 w 1539"/>
                  <a:gd name="T1" fmla="*/ 0 h 544"/>
                  <a:gd name="T2" fmla="*/ 1089 w 1539"/>
                  <a:gd name="T3" fmla="*/ 544 h 544"/>
                  <a:gd name="T4" fmla="*/ 1139 w 1539"/>
                  <a:gd name="T5" fmla="*/ 518 h 544"/>
                  <a:gd name="T6" fmla="*/ 1188 w 1539"/>
                  <a:gd name="T7" fmla="*/ 490 h 544"/>
                  <a:gd name="T8" fmla="*/ 1233 w 1539"/>
                  <a:gd name="T9" fmla="*/ 461 h 544"/>
                  <a:gd name="T10" fmla="*/ 1276 w 1539"/>
                  <a:gd name="T11" fmla="*/ 431 h 544"/>
                  <a:gd name="T12" fmla="*/ 1316 w 1539"/>
                  <a:gd name="T13" fmla="*/ 399 h 544"/>
                  <a:gd name="T14" fmla="*/ 1353 w 1539"/>
                  <a:gd name="T15" fmla="*/ 367 h 544"/>
                  <a:gd name="T16" fmla="*/ 1387 w 1539"/>
                  <a:gd name="T17" fmla="*/ 334 h 544"/>
                  <a:gd name="T18" fmla="*/ 1418 w 1539"/>
                  <a:gd name="T19" fmla="*/ 300 h 544"/>
                  <a:gd name="T20" fmla="*/ 1446 w 1539"/>
                  <a:gd name="T21" fmla="*/ 266 h 544"/>
                  <a:gd name="T22" fmla="*/ 1459 w 1539"/>
                  <a:gd name="T23" fmla="*/ 247 h 544"/>
                  <a:gd name="T24" fmla="*/ 1469 w 1539"/>
                  <a:gd name="T25" fmla="*/ 230 h 544"/>
                  <a:gd name="T26" fmla="*/ 1481 w 1539"/>
                  <a:gd name="T27" fmla="*/ 211 h 544"/>
                  <a:gd name="T28" fmla="*/ 1490 w 1539"/>
                  <a:gd name="T29" fmla="*/ 193 h 544"/>
                  <a:gd name="T30" fmla="*/ 1500 w 1539"/>
                  <a:gd name="T31" fmla="*/ 175 h 544"/>
                  <a:gd name="T32" fmla="*/ 1508 w 1539"/>
                  <a:gd name="T33" fmla="*/ 156 h 544"/>
                  <a:gd name="T34" fmla="*/ 1516 w 1539"/>
                  <a:gd name="T35" fmla="*/ 136 h 544"/>
                  <a:gd name="T36" fmla="*/ 1521 w 1539"/>
                  <a:gd name="T37" fmla="*/ 118 h 544"/>
                  <a:gd name="T38" fmla="*/ 1526 w 1539"/>
                  <a:gd name="T39" fmla="*/ 99 h 544"/>
                  <a:gd name="T40" fmla="*/ 1531 w 1539"/>
                  <a:gd name="T41" fmla="*/ 79 h 544"/>
                  <a:gd name="T42" fmla="*/ 1534 w 1539"/>
                  <a:gd name="T43" fmla="*/ 60 h 544"/>
                  <a:gd name="T44" fmla="*/ 1537 w 1539"/>
                  <a:gd name="T45" fmla="*/ 40 h 544"/>
                  <a:gd name="T46" fmla="*/ 1538 w 1539"/>
                  <a:gd name="T47" fmla="*/ 20 h 544"/>
                  <a:gd name="T48" fmla="*/ 1539 w 1539"/>
                  <a:gd name="T49" fmla="*/ 0 h 544"/>
                  <a:gd name="T50" fmla="*/ 0 w 1539"/>
                  <a:gd name="T5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9" h="544">
                    <a:moveTo>
                      <a:pt x="0" y="0"/>
                    </a:moveTo>
                    <a:lnTo>
                      <a:pt x="1089" y="544"/>
                    </a:lnTo>
                    <a:lnTo>
                      <a:pt x="1139" y="518"/>
                    </a:lnTo>
                    <a:lnTo>
                      <a:pt x="1188" y="490"/>
                    </a:lnTo>
                    <a:lnTo>
                      <a:pt x="1233" y="461"/>
                    </a:lnTo>
                    <a:lnTo>
                      <a:pt x="1276" y="431"/>
                    </a:lnTo>
                    <a:lnTo>
                      <a:pt x="1316" y="399"/>
                    </a:lnTo>
                    <a:lnTo>
                      <a:pt x="1353" y="367"/>
                    </a:lnTo>
                    <a:lnTo>
                      <a:pt x="1387" y="334"/>
                    </a:lnTo>
                    <a:lnTo>
                      <a:pt x="1418" y="300"/>
                    </a:lnTo>
                    <a:lnTo>
                      <a:pt x="1446" y="266"/>
                    </a:lnTo>
                    <a:lnTo>
                      <a:pt x="1459" y="247"/>
                    </a:lnTo>
                    <a:lnTo>
                      <a:pt x="1469" y="230"/>
                    </a:lnTo>
                    <a:lnTo>
                      <a:pt x="1481" y="211"/>
                    </a:lnTo>
                    <a:lnTo>
                      <a:pt x="1490" y="193"/>
                    </a:lnTo>
                    <a:lnTo>
                      <a:pt x="1500" y="175"/>
                    </a:lnTo>
                    <a:lnTo>
                      <a:pt x="1508" y="156"/>
                    </a:lnTo>
                    <a:lnTo>
                      <a:pt x="1516" y="136"/>
                    </a:lnTo>
                    <a:lnTo>
                      <a:pt x="1521" y="118"/>
                    </a:lnTo>
                    <a:lnTo>
                      <a:pt x="1526" y="99"/>
                    </a:lnTo>
                    <a:lnTo>
                      <a:pt x="1531" y="79"/>
                    </a:lnTo>
                    <a:lnTo>
                      <a:pt x="1534" y="60"/>
                    </a:lnTo>
                    <a:lnTo>
                      <a:pt x="1537" y="40"/>
                    </a:lnTo>
                    <a:lnTo>
                      <a:pt x="1538" y="20"/>
                    </a:lnTo>
                    <a:lnTo>
                      <a:pt x="153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0" name="Freeform 26"/>
              <p:cNvSpPr>
                <a:spLocks noChangeArrowheads="1"/>
              </p:cNvSpPr>
              <p:nvPr/>
            </p:nvSpPr>
            <p:spPr bwMode="auto">
              <a:xfrm>
                <a:off x="1089" y="0"/>
                <a:ext cx="450" cy="929"/>
              </a:xfrm>
              <a:custGeom>
                <a:avLst/>
                <a:gdLst>
                  <a:gd name="T0" fmla="*/ 0 w 450"/>
                  <a:gd name="T1" fmla="*/ 544 h 929"/>
                  <a:gd name="T2" fmla="*/ 0 w 450"/>
                  <a:gd name="T3" fmla="*/ 544 h 929"/>
                  <a:gd name="T4" fmla="*/ 50 w 450"/>
                  <a:gd name="T5" fmla="*/ 518 h 929"/>
                  <a:gd name="T6" fmla="*/ 99 w 450"/>
                  <a:gd name="T7" fmla="*/ 490 h 929"/>
                  <a:gd name="T8" fmla="*/ 144 w 450"/>
                  <a:gd name="T9" fmla="*/ 461 h 929"/>
                  <a:gd name="T10" fmla="*/ 187 w 450"/>
                  <a:gd name="T11" fmla="*/ 431 h 929"/>
                  <a:gd name="T12" fmla="*/ 227 w 450"/>
                  <a:gd name="T13" fmla="*/ 399 h 929"/>
                  <a:gd name="T14" fmla="*/ 264 w 450"/>
                  <a:gd name="T15" fmla="*/ 367 h 929"/>
                  <a:gd name="T16" fmla="*/ 298 w 450"/>
                  <a:gd name="T17" fmla="*/ 334 h 929"/>
                  <a:gd name="T18" fmla="*/ 329 w 450"/>
                  <a:gd name="T19" fmla="*/ 300 h 929"/>
                  <a:gd name="T20" fmla="*/ 357 w 450"/>
                  <a:gd name="T21" fmla="*/ 266 h 929"/>
                  <a:gd name="T22" fmla="*/ 370 w 450"/>
                  <a:gd name="T23" fmla="*/ 247 h 929"/>
                  <a:gd name="T24" fmla="*/ 380 w 450"/>
                  <a:gd name="T25" fmla="*/ 230 h 929"/>
                  <a:gd name="T26" fmla="*/ 392 w 450"/>
                  <a:gd name="T27" fmla="*/ 211 h 929"/>
                  <a:gd name="T28" fmla="*/ 401 w 450"/>
                  <a:gd name="T29" fmla="*/ 193 h 929"/>
                  <a:gd name="T30" fmla="*/ 411 w 450"/>
                  <a:gd name="T31" fmla="*/ 175 h 929"/>
                  <a:gd name="T32" fmla="*/ 419 w 450"/>
                  <a:gd name="T33" fmla="*/ 156 h 929"/>
                  <a:gd name="T34" fmla="*/ 427 w 450"/>
                  <a:gd name="T35" fmla="*/ 136 h 929"/>
                  <a:gd name="T36" fmla="*/ 432 w 450"/>
                  <a:gd name="T37" fmla="*/ 118 h 929"/>
                  <a:gd name="T38" fmla="*/ 437 w 450"/>
                  <a:gd name="T39" fmla="*/ 99 h 929"/>
                  <a:gd name="T40" fmla="*/ 442 w 450"/>
                  <a:gd name="T41" fmla="*/ 79 h 929"/>
                  <a:gd name="T42" fmla="*/ 445 w 450"/>
                  <a:gd name="T43" fmla="*/ 60 h 929"/>
                  <a:gd name="T44" fmla="*/ 448 w 450"/>
                  <a:gd name="T45" fmla="*/ 40 h 929"/>
                  <a:gd name="T46" fmla="*/ 449 w 450"/>
                  <a:gd name="T47" fmla="*/ 20 h 929"/>
                  <a:gd name="T48" fmla="*/ 450 w 450"/>
                  <a:gd name="T49" fmla="*/ 0 h 929"/>
                  <a:gd name="T50" fmla="*/ 450 w 450"/>
                  <a:gd name="T51" fmla="*/ 386 h 929"/>
                  <a:gd name="T52" fmla="*/ 449 w 450"/>
                  <a:gd name="T53" fmla="*/ 406 h 929"/>
                  <a:gd name="T54" fmla="*/ 448 w 450"/>
                  <a:gd name="T55" fmla="*/ 425 h 929"/>
                  <a:gd name="T56" fmla="*/ 445 w 450"/>
                  <a:gd name="T57" fmla="*/ 444 h 929"/>
                  <a:gd name="T58" fmla="*/ 442 w 450"/>
                  <a:gd name="T59" fmla="*/ 464 h 929"/>
                  <a:gd name="T60" fmla="*/ 437 w 450"/>
                  <a:gd name="T61" fmla="*/ 484 h 929"/>
                  <a:gd name="T62" fmla="*/ 432 w 450"/>
                  <a:gd name="T63" fmla="*/ 502 h 929"/>
                  <a:gd name="T64" fmla="*/ 427 w 450"/>
                  <a:gd name="T65" fmla="*/ 522 h 929"/>
                  <a:gd name="T66" fmla="*/ 419 w 450"/>
                  <a:gd name="T67" fmla="*/ 540 h 929"/>
                  <a:gd name="T68" fmla="*/ 411 w 450"/>
                  <a:gd name="T69" fmla="*/ 559 h 929"/>
                  <a:gd name="T70" fmla="*/ 401 w 450"/>
                  <a:gd name="T71" fmla="*/ 577 h 929"/>
                  <a:gd name="T72" fmla="*/ 392 w 450"/>
                  <a:gd name="T73" fmla="*/ 596 h 929"/>
                  <a:gd name="T74" fmla="*/ 380 w 450"/>
                  <a:gd name="T75" fmla="*/ 614 h 929"/>
                  <a:gd name="T76" fmla="*/ 370 w 450"/>
                  <a:gd name="T77" fmla="*/ 631 h 929"/>
                  <a:gd name="T78" fmla="*/ 357 w 450"/>
                  <a:gd name="T79" fmla="*/ 650 h 929"/>
                  <a:gd name="T80" fmla="*/ 329 w 450"/>
                  <a:gd name="T81" fmla="*/ 684 h 929"/>
                  <a:gd name="T82" fmla="*/ 298 w 450"/>
                  <a:gd name="T83" fmla="*/ 719 h 929"/>
                  <a:gd name="T84" fmla="*/ 264 w 450"/>
                  <a:gd name="T85" fmla="*/ 752 h 929"/>
                  <a:gd name="T86" fmla="*/ 227 w 450"/>
                  <a:gd name="T87" fmla="*/ 785 h 929"/>
                  <a:gd name="T88" fmla="*/ 187 w 450"/>
                  <a:gd name="T89" fmla="*/ 815 h 929"/>
                  <a:gd name="T90" fmla="*/ 144 w 450"/>
                  <a:gd name="T91" fmla="*/ 845 h 929"/>
                  <a:gd name="T92" fmla="*/ 99 w 450"/>
                  <a:gd name="T93" fmla="*/ 874 h 929"/>
                  <a:gd name="T94" fmla="*/ 50 w 450"/>
                  <a:gd name="T95" fmla="*/ 902 h 929"/>
                  <a:gd name="T96" fmla="*/ 0 w 450"/>
                  <a:gd name="T97" fmla="*/ 929 h 929"/>
                  <a:gd name="T98" fmla="*/ 0 w 450"/>
                  <a:gd name="T99" fmla="*/ 54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50" h="929">
                    <a:moveTo>
                      <a:pt x="0" y="544"/>
                    </a:moveTo>
                    <a:lnTo>
                      <a:pt x="0" y="544"/>
                    </a:lnTo>
                    <a:lnTo>
                      <a:pt x="50" y="518"/>
                    </a:lnTo>
                    <a:lnTo>
                      <a:pt x="99" y="490"/>
                    </a:lnTo>
                    <a:lnTo>
                      <a:pt x="144" y="461"/>
                    </a:lnTo>
                    <a:lnTo>
                      <a:pt x="187" y="431"/>
                    </a:lnTo>
                    <a:lnTo>
                      <a:pt x="227" y="399"/>
                    </a:lnTo>
                    <a:lnTo>
                      <a:pt x="264" y="367"/>
                    </a:lnTo>
                    <a:lnTo>
                      <a:pt x="298" y="334"/>
                    </a:lnTo>
                    <a:lnTo>
                      <a:pt x="329" y="300"/>
                    </a:lnTo>
                    <a:lnTo>
                      <a:pt x="357" y="266"/>
                    </a:lnTo>
                    <a:lnTo>
                      <a:pt x="370" y="247"/>
                    </a:lnTo>
                    <a:lnTo>
                      <a:pt x="380" y="230"/>
                    </a:lnTo>
                    <a:lnTo>
                      <a:pt x="392" y="211"/>
                    </a:lnTo>
                    <a:lnTo>
                      <a:pt x="401" y="193"/>
                    </a:lnTo>
                    <a:lnTo>
                      <a:pt x="411" y="175"/>
                    </a:lnTo>
                    <a:lnTo>
                      <a:pt x="419" y="156"/>
                    </a:lnTo>
                    <a:lnTo>
                      <a:pt x="427" y="136"/>
                    </a:lnTo>
                    <a:lnTo>
                      <a:pt x="432" y="118"/>
                    </a:lnTo>
                    <a:lnTo>
                      <a:pt x="437" y="99"/>
                    </a:lnTo>
                    <a:lnTo>
                      <a:pt x="442" y="79"/>
                    </a:lnTo>
                    <a:lnTo>
                      <a:pt x="445" y="60"/>
                    </a:lnTo>
                    <a:lnTo>
                      <a:pt x="448" y="40"/>
                    </a:lnTo>
                    <a:lnTo>
                      <a:pt x="449" y="20"/>
                    </a:lnTo>
                    <a:lnTo>
                      <a:pt x="450" y="0"/>
                    </a:lnTo>
                    <a:lnTo>
                      <a:pt x="450" y="386"/>
                    </a:lnTo>
                    <a:lnTo>
                      <a:pt x="449" y="406"/>
                    </a:lnTo>
                    <a:lnTo>
                      <a:pt x="448" y="425"/>
                    </a:lnTo>
                    <a:lnTo>
                      <a:pt x="445" y="444"/>
                    </a:lnTo>
                    <a:lnTo>
                      <a:pt x="442" y="464"/>
                    </a:lnTo>
                    <a:lnTo>
                      <a:pt x="437" y="484"/>
                    </a:lnTo>
                    <a:lnTo>
                      <a:pt x="432" y="502"/>
                    </a:lnTo>
                    <a:lnTo>
                      <a:pt x="427" y="522"/>
                    </a:lnTo>
                    <a:lnTo>
                      <a:pt x="419" y="540"/>
                    </a:lnTo>
                    <a:lnTo>
                      <a:pt x="411" y="559"/>
                    </a:lnTo>
                    <a:lnTo>
                      <a:pt x="401" y="577"/>
                    </a:lnTo>
                    <a:lnTo>
                      <a:pt x="392" y="596"/>
                    </a:lnTo>
                    <a:lnTo>
                      <a:pt x="380" y="614"/>
                    </a:lnTo>
                    <a:lnTo>
                      <a:pt x="370" y="631"/>
                    </a:lnTo>
                    <a:lnTo>
                      <a:pt x="357" y="650"/>
                    </a:lnTo>
                    <a:lnTo>
                      <a:pt x="329" y="684"/>
                    </a:lnTo>
                    <a:lnTo>
                      <a:pt x="298" y="719"/>
                    </a:lnTo>
                    <a:lnTo>
                      <a:pt x="264" y="752"/>
                    </a:lnTo>
                    <a:lnTo>
                      <a:pt x="227" y="785"/>
                    </a:lnTo>
                    <a:lnTo>
                      <a:pt x="187" y="815"/>
                    </a:lnTo>
                    <a:lnTo>
                      <a:pt x="144" y="845"/>
                    </a:lnTo>
                    <a:lnTo>
                      <a:pt x="99" y="874"/>
                    </a:lnTo>
                    <a:lnTo>
                      <a:pt x="50" y="902"/>
                    </a:lnTo>
                    <a:lnTo>
                      <a:pt x="0" y="929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6C2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1" name="Freeform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929"/>
              </a:xfrm>
              <a:custGeom>
                <a:avLst/>
                <a:gdLst>
                  <a:gd name="T0" fmla="*/ 0 w 1089"/>
                  <a:gd name="T1" fmla="*/ 386 h 929"/>
                  <a:gd name="T2" fmla="*/ 1089 w 1089"/>
                  <a:gd name="T3" fmla="*/ 929 h 929"/>
                  <a:gd name="T4" fmla="*/ 1089 w 1089"/>
                  <a:gd name="T5" fmla="*/ 544 h 929"/>
                  <a:gd name="T6" fmla="*/ 0 w 1089"/>
                  <a:gd name="T7" fmla="*/ 0 h 929"/>
                  <a:gd name="T8" fmla="*/ 0 w 1089"/>
                  <a:gd name="T9" fmla="*/ 386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0" y="386"/>
                    </a:moveTo>
                    <a:lnTo>
                      <a:pt x="1089" y="929"/>
                    </a:lnTo>
                    <a:lnTo>
                      <a:pt x="1089" y="544"/>
                    </a:lnTo>
                    <a:lnTo>
                      <a:pt x="0" y="0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B04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62" name="Group 23"/>
            <p:cNvGrpSpPr>
              <a:grpSpLocks/>
            </p:cNvGrpSpPr>
            <p:nvPr/>
          </p:nvGrpSpPr>
          <p:grpSpPr bwMode="auto">
            <a:xfrm>
              <a:off x="1361" y="829"/>
              <a:ext cx="874" cy="926"/>
              <a:chOff x="0" y="0"/>
              <a:chExt cx="1089" cy="1154"/>
            </a:xfrm>
          </p:grpSpPr>
          <p:sp>
            <p:nvSpPr>
              <p:cNvPr id="35863" name="Freeform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770"/>
              </a:xfrm>
              <a:custGeom>
                <a:avLst/>
                <a:gdLst>
                  <a:gd name="T0" fmla="*/ 1089 w 1089"/>
                  <a:gd name="T1" fmla="*/ 544 h 770"/>
                  <a:gd name="T2" fmla="*/ 1089 w 1089"/>
                  <a:gd name="T3" fmla="*/ 544 h 770"/>
                  <a:gd name="T4" fmla="*/ 1035 w 1089"/>
                  <a:gd name="T5" fmla="*/ 571 h 770"/>
                  <a:gd name="T6" fmla="*/ 979 w 1089"/>
                  <a:gd name="T7" fmla="*/ 594 h 770"/>
                  <a:gd name="T8" fmla="*/ 921 w 1089"/>
                  <a:gd name="T9" fmla="*/ 617 h 770"/>
                  <a:gd name="T10" fmla="*/ 860 w 1089"/>
                  <a:gd name="T11" fmla="*/ 638 h 770"/>
                  <a:gd name="T12" fmla="*/ 798 w 1089"/>
                  <a:gd name="T13" fmla="*/ 658 h 770"/>
                  <a:gd name="T14" fmla="*/ 733 w 1089"/>
                  <a:gd name="T15" fmla="*/ 678 h 770"/>
                  <a:gd name="T16" fmla="*/ 667 w 1089"/>
                  <a:gd name="T17" fmla="*/ 693 h 770"/>
                  <a:gd name="T18" fmla="*/ 599 w 1089"/>
                  <a:gd name="T19" fmla="*/ 709 h 770"/>
                  <a:gd name="T20" fmla="*/ 529 w 1089"/>
                  <a:gd name="T21" fmla="*/ 723 h 770"/>
                  <a:gd name="T22" fmla="*/ 457 w 1089"/>
                  <a:gd name="T23" fmla="*/ 736 h 770"/>
                  <a:gd name="T24" fmla="*/ 385 w 1089"/>
                  <a:gd name="T25" fmla="*/ 745 h 770"/>
                  <a:gd name="T26" fmla="*/ 311 w 1089"/>
                  <a:gd name="T27" fmla="*/ 754 h 770"/>
                  <a:gd name="T28" fmla="*/ 234 w 1089"/>
                  <a:gd name="T29" fmla="*/ 761 h 770"/>
                  <a:gd name="T30" fmla="*/ 157 w 1089"/>
                  <a:gd name="T31" fmla="*/ 766 h 770"/>
                  <a:gd name="T32" fmla="*/ 79 w 1089"/>
                  <a:gd name="T33" fmla="*/ 769 h 770"/>
                  <a:gd name="T34" fmla="*/ 0 w 1089"/>
                  <a:gd name="T35" fmla="*/ 770 h 770"/>
                  <a:gd name="T36" fmla="*/ 0 w 1089"/>
                  <a:gd name="T37" fmla="*/ 0 h 770"/>
                  <a:gd name="T38" fmla="*/ 1089 w 1089"/>
                  <a:gd name="T39" fmla="*/ 54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70">
                    <a:moveTo>
                      <a:pt x="1089" y="544"/>
                    </a:moveTo>
                    <a:lnTo>
                      <a:pt x="1089" y="544"/>
                    </a:lnTo>
                    <a:lnTo>
                      <a:pt x="1035" y="571"/>
                    </a:lnTo>
                    <a:lnTo>
                      <a:pt x="979" y="594"/>
                    </a:lnTo>
                    <a:lnTo>
                      <a:pt x="921" y="617"/>
                    </a:lnTo>
                    <a:lnTo>
                      <a:pt x="860" y="638"/>
                    </a:lnTo>
                    <a:lnTo>
                      <a:pt x="798" y="658"/>
                    </a:lnTo>
                    <a:lnTo>
                      <a:pt x="733" y="678"/>
                    </a:lnTo>
                    <a:lnTo>
                      <a:pt x="667" y="693"/>
                    </a:lnTo>
                    <a:lnTo>
                      <a:pt x="599" y="709"/>
                    </a:lnTo>
                    <a:lnTo>
                      <a:pt x="529" y="723"/>
                    </a:lnTo>
                    <a:lnTo>
                      <a:pt x="457" y="736"/>
                    </a:lnTo>
                    <a:lnTo>
                      <a:pt x="385" y="745"/>
                    </a:lnTo>
                    <a:lnTo>
                      <a:pt x="311" y="754"/>
                    </a:lnTo>
                    <a:lnTo>
                      <a:pt x="234" y="761"/>
                    </a:lnTo>
                    <a:lnTo>
                      <a:pt x="157" y="766"/>
                    </a:lnTo>
                    <a:lnTo>
                      <a:pt x="79" y="769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1089" y="5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4" name="Freeform 30"/>
              <p:cNvSpPr>
                <a:spLocks noChangeArrowheads="1"/>
              </p:cNvSpPr>
              <p:nvPr/>
            </p:nvSpPr>
            <p:spPr bwMode="auto">
              <a:xfrm>
                <a:off x="0" y="544"/>
                <a:ext cx="1089" cy="610"/>
              </a:xfrm>
              <a:custGeom>
                <a:avLst/>
                <a:gdLst>
                  <a:gd name="T0" fmla="*/ 0 w 1089"/>
                  <a:gd name="T1" fmla="*/ 226 h 610"/>
                  <a:gd name="T2" fmla="*/ 0 w 1089"/>
                  <a:gd name="T3" fmla="*/ 226 h 610"/>
                  <a:gd name="T4" fmla="*/ 79 w 1089"/>
                  <a:gd name="T5" fmla="*/ 225 h 610"/>
                  <a:gd name="T6" fmla="*/ 157 w 1089"/>
                  <a:gd name="T7" fmla="*/ 222 h 610"/>
                  <a:gd name="T8" fmla="*/ 234 w 1089"/>
                  <a:gd name="T9" fmla="*/ 217 h 610"/>
                  <a:gd name="T10" fmla="*/ 311 w 1089"/>
                  <a:gd name="T11" fmla="*/ 210 h 610"/>
                  <a:gd name="T12" fmla="*/ 385 w 1089"/>
                  <a:gd name="T13" fmla="*/ 201 h 610"/>
                  <a:gd name="T14" fmla="*/ 457 w 1089"/>
                  <a:gd name="T15" fmla="*/ 192 h 610"/>
                  <a:gd name="T16" fmla="*/ 529 w 1089"/>
                  <a:gd name="T17" fmla="*/ 179 h 610"/>
                  <a:gd name="T18" fmla="*/ 599 w 1089"/>
                  <a:gd name="T19" fmla="*/ 165 h 610"/>
                  <a:gd name="T20" fmla="*/ 667 w 1089"/>
                  <a:gd name="T21" fmla="*/ 149 h 610"/>
                  <a:gd name="T22" fmla="*/ 733 w 1089"/>
                  <a:gd name="T23" fmla="*/ 134 h 610"/>
                  <a:gd name="T24" fmla="*/ 798 w 1089"/>
                  <a:gd name="T25" fmla="*/ 114 h 610"/>
                  <a:gd name="T26" fmla="*/ 860 w 1089"/>
                  <a:gd name="T27" fmla="*/ 94 h 610"/>
                  <a:gd name="T28" fmla="*/ 921 w 1089"/>
                  <a:gd name="T29" fmla="*/ 73 h 610"/>
                  <a:gd name="T30" fmla="*/ 979 w 1089"/>
                  <a:gd name="T31" fmla="*/ 50 h 610"/>
                  <a:gd name="T32" fmla="*/ 1035 w 1089"/>
                  <a:gd name="T33" fmla="*/ 27 h 610"/>
                  <a:gd name="T34" fmla="*/ 1089 w 1089"/>
                  <a:gd name="T35" fmla="*/ 0 h 610"/>
                  <a:gd name="T36" fmla="*/ 1089 w 1089"/>
                  <a:gd name="T37" fmla="*/ 385 h 610"/>
                  <a:gd name="T38" fmla="*/ 1035 w 1089"/>
                  <a:gd name="T39" fmla="*/ 411 h 610"/>
                  <a:gd name="T40" fmla="*/ 979 w 1089"/>
                  <a:gd name="T41" fmla="*/ 435 h 610"/>
                  <a:gd name="T42" fmla="*/ 921 w 1089"/>
                  <a:gd name="T43" fmla="*/ 457 h 610"/>
                  <a:gd name="T44" fmla="*/ 860 w 1089"/>
                  <a:gd name="T45" fmla="*/ 480 h 610"/>
                  <a:gd name="T46" fmla="*/ 798 w 1089"/>
                  <a:gd name="T47" fmla="*/ 499 h 610"/>
                  <a:gd name="T48" fmla="*/ 733 w 1089"/>
                  <a:gd name="T49" fmla="*/ 518 h 610"/>
                  <a:gd name="T50" fmla="*/ 667 w 1089"/>
                  <a:gd name="T51" fmla="*/ 535 h 610"/>
                  <a:gd name="T52" fmla="*/ 599 w 1089"/>
                  <a:gd name="T53" fmla="*/ 550 h 610"/>
                  <a:gd name="T54" fmla="*/ 529 w 1089"/>
                  <a:gd name="T55" fmla="*/ 564 h 610"/>
                  <a:gd name="T56" fmla="*/ 457 w 1089"/>
                  <a:gd name="T57" fmla="*/ 576 h 610"/>
                  <a:gd name="T58" fmla="*/ 385 w 1089"/>
                  <a:gd name="T59" fmla="*/ 587 h 610"/>
                  <a:gd name="T60" fmla="*/ 311 w 1089"/>
                  <a:gd name="T61" fmla="*/ 595 h 610"/>
                  <a:gd name="T62" fmla="*/ 234 w 1089"/>
                  <a:gd name="T63" fmla="*/ 601 h 610"/>
                  <a:gd name="T64" fmla="*/ 157 w 1089"/>
                  <a:gd name="T65" fmla="*/ 606 h 610"/>
                  <a:gd name="T66" fmla="*/ 79 w 1089"/>
                  <a:gd name="T67" fmla="*/ 609 h 610"/>
                  <a:gd name="T68" fmla="*/ 0 w 1089"/>
                  <a:gd name="T69" fmla="*/ 610 h 610"/>
                  <a:gd name="T70" fmla="*/ 0 w 1089"/>
                  <a:gd name="T71" fmla="*/ 226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9" h="610">
                    <a:moveTo>
                      <a:pt x="0" y="226"/>
                    </a:moveTo>
                    <a:lnTo>
                      <a:pt x="0" y="226"/>
                    </a:lnTo>
                    <a:lnTo>
                      <a:pt x="79" y="225"/>
                    </a:lnTo>
                    <a:lnTo>
                      <a:pt x="157" y="222"/>
                    </a:lnTo>
                    <a:lnTo>
                      <a:pt x="234" y="217"/>
                    </a:lnTo>
                    <a:lnTo>
                      <a:pt x="311" y="210"/>
                    </a:lnTo>
                    <a:lnTo>
                      <a:pt x="385" y="201"/>
                    </a:lnTo>
                    <a:lnTo>
                      <a:pt x="457" y="192"/>
                    </a:lnTo>
                    <a:lnTo>
                      <a:pt x="529" y="179"/>
                    </a:lnTo>
                    <a:lnTo>
                      <a:pt x="599" y="165"/>
                    </a:lnTo>
                    <a:lnTo>
                      <a:pt x="667" y="149"/>
                    </a:lnTo>
                    <a:lnTo>
                      <a:pt x="733" y="134"/>
                    </a:lnTo>
                    <a:lnTo>
                      <a:pt x="798" y="114"/>
                    </a:lnTo>
                    <a:lnTo>
                      <a:pt x="860" y="94"/>
                    </a:lnTo>
                    <a:lnTo>
                      <a:pt x="921" y="73"/>
                    </a:lnTo>
                    <a:lnTo>
                      <a:pt x="979" y="50"/>
                    </a:lnTo>
                    <a:lnTo>
                      <a:pt x="1035" y="27"/>
                    </a:lnTo>
                    <a:lnTo>
                      <a:pt x="1089" y="0"/>
                    </a:lnTo>
                    <a:lnTo>
                      <a:pt x="1089" y="385"/>
                    </a:lnTo>
                    <a:lnTo>
                      <a:pt x="1035" y="411"/>
                    </a:lnTo>
                    <a:lnTo>
                      <a:pt x="979" y="435"/>
                    </a:lnTo>
                    <a:lnTo>
                      <a:pt x="921" y="457"/>
                    </a:lnTo>
                    <a:lnTo>
                      <a:pt x="860" y="480"/>
                    </a:lnTo>
                    <a:lnTo>
                      <a:pt x="798" y="499"/>
                    </a:lnTo>
                    <a:lnTo>
                      <a:pt x="733" y="518"/>
                    </a:lnTo>
                    <a:lnTo>
                      <a:pt x="667" y="535"/>
                    </a:lnTo>
                    <a:lnTo>
                      <a:pt x="599" y="550"/>
                    </a:lnTo>
                    <a:lnTo>
                      <a:pt x="529" y="564"/>
                    </a:lnTo>
                    <a:lnTo>
                      <a:pt x="457" y="576"/>
                    </a:lnTo>
                    <a:lnTo>
                      <a:pt x="385" y="587"/>
                    </a:lnTo>
                    <a:lnTo>
                      <a:pt x="311" y="595"/>
                    </a:lnTo>
                    <a:lnTo>
                      <a:pt x="234" y="601"/>
                    </a:lnTo>
                    <a:lnTo>
                      <a:pt x="157" y="606"/>
                    </a:lnTo>
                    <a:lnTo>
                      <a:pt x="79" y="609"/>
                    </a:lnTo>
                    <a:lnTo>
                      <a:pt x="0" y="610"/>
                    </a:lnTo>
                    <a:lnTo>
                      <a:pt x="0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65" name="Group 26"/>
            <p:cNvGrpSpPr>
              <a:grpSpLocks/>
            </p:cNvGrpSpPr>
            <p:nvPr/>
          </p:nvGrpSpPr>
          <p:grpSpPr bwMode="auto">
            <a:xfrm>
              <a:off x="384" y="631"/>
              <a:ext cx="874" cy="926"/>
              <a:chOff x="0" y="0"/>
              <a:chExt cx="1089" cy="1154"/>
            </a:xfrm>
          </p:grpSpPr>
          <p:sp>
            <p:nvSpPr>
              <p:cNvPr id="35866" name="Freeform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770"/>
              </a:xfrm>
              <a:custGeom>
                <a:avLst/>
                <a:gdLst>
                  <a:gd name="T0" fmla="*/ 0 w 1089"/>
                  <a:gd name="T1" fmla="*/ 544 h 770"/>
                  <a:gd name="T2" fmla="*/ 0 w 1089"/>
                  <a:gd name="T3" fmla="*/ 544 h 770"/>
                  <a:gd name="T4" fmla="*/ 54 w 1089"/>
                  <a:gd name="T5" fmla="*/ 571 h 770"/>
                  <a:gd name="T6" fmla="*/ 110 w 1089"/>
                  <a:gd name="T7" fmla="*/ 594 h 770"/>
                  <a:gd name="T8" fmla="*/ 168 w 1089"/>
                  <a:gd name="T9" fmla="*/ 617 h 770"/>
                  <a:gd name="T10" fmla="*/ 229 w 1089"/>
                  <a:gd name="T11" fmla="*/ 638 h 770"/>
                  <a:gd name="T12" fmla="*/ 291 w 1089"/>
                  <a:gd name="T13" fmla="*/ 658 h 770"/>
                  <a:gd name="T14" fmla="*/ 356 w 1089"/>
                  <a:gd name="T15" fmla="*/ 678 h 770"/>
                  <a:gd name="T16" fmla="*/ 422 w 1089"/>
                  <a:gd name="T17" fmla="*/ 693 h 770"/>
                  <a:gd name="T18" fmla="*/ 490 w 1089"/>
                  <a:gd name="T19" fmla="*/ 709 h 770"/>
                  <a:gd name="T20" fmla="*/ 560 w 1089"/>
                  <a:gd name="T21" fmla="*/ 723 h 770"/>
                  <a:gd name="T22" fmla="*/ 632 w 1089"/>
                  <a:gd name="T23" fmla="*/ 736 h 770"/>
                  <a:gd name="T24" fmla="*/ 704 w 1089"/>
                  <a:gd name="T25" fmla="*/ 745 h 770"/>
                  <a:gd name="T26" fmla="*/ 778 w 1089"/>
                  <a:gd name="T27" fmla="*/ 754 h 770"/>
                  <a:gd name="T28" fmla="*/ 855 w 1089"/>
                  <a:gd name="T29" fmla="*/ 761 h 770"/>
                  <a:gd name="T30" fmla="*/ 932 w 1089"/>
                  <a:gd name="T31" fmla="*/ 766 h 770"/>
                  <a:gd name="T32" fmla="*/ 1010 w 1089"/>
                  <a:gd name="T33" fmla="*/ 769 h 770"/>
                  <a:gd name="T34" fmla="*/ 1089 w 1089"/>
                  <a:gd name="T35" fmla="*/ 770 h 770"/>
                  <a:gd name="T36" fmla="*/ 1089 w 1089"/>
                  <a:gd name="T37" fmla="*/ 0 h 770"/>
                  <a:gd name="T38" fmla="*/ 0 w 1089"/>
                  <a:gd name="T39" fmla="*/ 54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70">
                    <a:moveTo>
                      <a:pt x="0" y="544"/>
                    </a:moveTo>
                    <a:lnTo>
                      <a:pt x="0" y="544"/>
                    </a:lnTo>
                    <a:lnTo>
                      <a:pt x="54" y="571"/>
                    </a:lnTo>
                    <a:lnTo>
                      <a:pt x="110" y="594"/>
                    </a:lnTo>
                    <a:lnTo>
                      <a:pt x="168" y="617"/>
                    </a:lnTo>
                    <a:lnTo>
                      <a:pt x="229" y="638"/>
                    </a:lnTo>
                    <a:lnTo>
                      <a:pt x="291" y="658"/>
                    </a:lnTo>
                    <a:lnTo>
                      <a:pt x="356" y="678"/>
                    </a:lnTo>
                    <a:lnTo>
                      <a:pt x="422" y="693"/>
                    </a:lnTo>
                    <a:lnTo>
                      <a:pt x="490" y="709"/>
                    </a:lnTo>
                    <a:lnTo>
                      <a:pt x="560" y="723"/>
                    </a:lnTo>
                    <a:lnTo>
                      <a:pt x="632" y="736"/>
                    </a:lnTo>
                    <a:lnTo>
                      <a:pt x="704" y="745"/>
                    </a:lnTo>
                    <a:lnTo>
                      <a:pt x="778" y="754"/>
                    </a:lnTo>
                    <a:lnTo>
                      <a:pt x="855" y="761"/>
                    </a:lnTo>
                    <a:lnTo>
                      <a:pt x="932" y="766"/>
                    </a:lnTo>
                    <a:lnTo>
                      <a:pt x="1010" y="769"/>
                    </a:lnTo>
                    <a:lnTo>
                      <a:pt x="1089" y="770"/>
                    </a:lnTo>
                    <a:lnTo>
                      <a:pt x="1089" y="0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7" name="Freeform 33"/>
              <p:cNvSpPr>
                <a:spLocks noChangeArrowheads="1"/>
              </p:cNvSpPr>
              <p:nvPr/>
            </p:nvSpPr>
            <p:spPr bwMode="auto">
              <a:xfrm>
                <a:off x="0" y="544"/>
                <a:ext cx="1089" cy="610"/>
              </a:xfrm>
              <a:custGeom>
                <a:avLst/>
                <a:gdLst>
                  <a:gd name="T0" fmla="*/ 1089 w 1089"/>
                  <a:gd name="T1" fmla="*/ 226 h 610"/>
                  <a:gd name="T2" fmla="*/ 1089 w 1089"/>
                  <a:gd name="T3" fmla="*/ 226 h 610"/>
                  <a:gd name="T4" fmla="*/ 1010 w 1089"/>
                  <a:gd name="T5" fmla="*/ 225 h 610"/>
                  <a:gd name="T6" fmla="*/ 932 w 1089"/>
                  <a:gd name="T7" fmla="*/ 222 h 610"/>
                  <a:gd name="T8" fmla="*/ 855 w 1089"/>
                  <a:gd name="T9" fmla="*/ 217 h 610"/>
                  <a:gd name="T10" fmla="*/ 778 w 1089"/>
                  <a:gd name="T11" fmla="*/ 210 h 610"/>
                  <a:gd name="T12" fmla="*/ 704 w 1089"/>
                  <a:gd name="T13" fmla="*/ 201 h 610"/>
                  <a:gd name="T14" fmla="*/ 632 w 1089"/>
                  <a:gd name="T15" fmla="*/ 192 h 610"/>
                  <a:gd name="T16" fmla="*/ 560 w 1089"/>
                  <a:gd name="T17" fmla="*/ 179 h 610"/>
                  <a:gd name="T18" fmla="*/ 490 w 1089"/>
                  <a:gd name="T19" fmla="*/ 165 h 610"/>
                  <a:gd name="T20" fmla="*/ 422 w 1089"/>
                  <a:gd name="T21" fmla="*/ 149 h 610"/>
                  <a:gd name="T22" fmla="*/ 356 w 1089"/>
                  <a:gd name="T23" fmla="*/ 134 h 610"/>
                  <a:gd name="T24" fmla="*/ 291 w 1089"/>
                  <a:gd name="T25" fmla="*/ 114 h 610"/>
                  <a:gd name="T26" fmla="*/ 229 w 1089"/>
                  <a:gd name="T27" fmla="*/ 94 h 610"/>
                  <a:gd name="T28" fmla="*/ 168 w 1089"/>
                  <a:gd name="T29" fmla="*/ 73 h 610"/>
                  <a:gd name="T30" fmla="*/ 110 w 1089"/>
                  <a:gd name="T31" fmla="*/ 50 h 610"/>
                  <a:gd name="T32" fmla="*/ 54 w 1089"/>
                  <a:gd name="T33" fmla="*/ 27 h 610"/>
                  <a:gd name="T34" fmla="*/ 0 w 1089"/>
                  <a:gd name="T35" fmla="*/ 0 h 610"/>
                  <a:gd name="T36" fmla="*/ 0 w 1089"/>
                  <a:gd name="T37" fmla="*/ 385 h 610"/>
                  <a:gd name="T38" fmla="*/ 54 w 1089"/>
                  <a:gd name="T39" fmla="*/ 411 h 610"/>
                  <a:gd name="T40" fmla="*/ 110 w 1089"/>
                  <a:gd name="T41" fmla="*/ 435 h 610"/>
                  <a:gd name="T42" fmla="*/ 168 w 1089"/>
                  <a:gd name="T43" fmla="*/ 457 h 610"/>
                  <a:gd name="T44" fmla="*/ 229 w 1089"/>
                  <a:gd name="T45" fmla="*/ 480 h 610"/>
                  <a:gd name="T46" fmla="*/ 291 w 1089"/>
                  <a:gd name="T47" fmla="*/ 499 h 610"/>
                  <a:gd name="T48" fmla="*/ 356 w 1089"/>
                  <a:gd name="T49" fmla="*/ 518 h 610"/>
                  <a:gd name="T50" fmla="*/ 422 w 1089"/>
                  <a:gd name="T51" fmla="*/ 535 h 610"/>
                  <a:gd name="T52" fmla="*/ 490 w 1089"/>
                  <a:gd name="T53" fmla="*/ 550 h 610"/>
                  <a:gd name="T54" fmla="*/ 560 w 1089"/>
                  <a:gd name="T55" fmla="*/ 564 h 610"/>
                  <a:gd name="T56" fmla="*/ 632 w 1089"/>
                  <a:gd name="T57" fmla="*/ 576 h 610"/>
                  <a:gd name="T58" fmla="*/ 704 w 1089"/>
                  <a:gd name="T59" fmla="*/ 587 h 610"/>
                  <a:gd name="T60" fmla="*/ 778 w 1089"/>
                  <a:gd name="T61" fmla="*/ 595 h 610"/>
                  <a:gd name="T62" fmla="*/ 855 w 1089"/>
                  <a:gd name="T63" fmla="*/ 601 h 610"/>
                  <a:gd name="T64" fmla="*/ 932 w 1089"/>
                  <a:gd name="T65" fmla="*/ 606 h 610"/>
                  <a:gd name="T66" fmla="*/ 1010 w 1089"/>
                  <a:gd name="T67" fmla="*/ 609 h 610"/>
                  <a:gd name="T68" fmla="*/ 1089 w 1089"/>
                  <a:gd name="T69" fmla="*/ 610 h 610"/>
                  <a:gd name="T70" fmla="*/ 1089 w 1089"/>
                  <a:gd name="T71" fmla="*/ 226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89" h="610">
                    <a:moveTo>
                      <a:pt x="1089" y="226"/>
                    </a:moveTo>
                    <a:lnTo>
                      <a:pt x="1089" y="226"/>
                    </a:lnTo>
                    <a:lnTo>
                      <a:pt x="1010" y="225"/>
                    </a:lnTo>
                    <a:lnTo>
                      <a:pt x="932" y="222"/>
                    </a:lnTo>
                    <a:lnTo>
                      <a:pt x="855" y="217"/>
                    </a:lnTo>
                    <a:lnTo>
                      <a:pt x="778" y="210"/>
                    </a:lnTo>
                    <a:lnTo>
                      <a:pt x="704" y="201"/>
                    </a:lnTo>
                    <a:lnTo>
                      <a:pt x="632" y="192"/>
                    </a:lnTo>
                    <a:lnTo>
                      <a:pt x="560" y="179"/>
                    </a:lnTo>
                    <a:lnTo>
                      <a:pt x="490" y="165"/>
                    </a:lnTo>
                    <a:lnTo>
                      <a:pt x="422" y="149"/>
                    </a:lnTo>
                    <a:lnTo>
                      <a:pt x="356" y="134"/>
                    </a:lnTo>
                    <a:lnTo>
                      <a:pt x="291" y="114"/>
                    </a:lnTo>
                    <a:lnTo>
                      <a:pt x="229" y="94"/>
                    </a:lnTo>
                    <a:lnTo>
                      <a:pt x="168" y="73"/>
                    </a:lnTo>
                    <a:lnTo>
                      <a:pt x="110" y="50"/>
                    </a:lnTo>
                    <a:lnTo>
                      <a:pt x="54" y="27"/>
                    </a:lnTo>
                    <a:lnTo>
                      <a:pt x="0" y="0"/>
                    </a:lnTo>
                    <a:lnTo>
                      <a:pt x="0" y="385"/>
                    </a:lnTo>
                    <a:lnTo>
                      <a:pt x="54" y="411"/>
                    </a:lnTo>
                    <a:lnTo>
                      <a:pt x="110" y="435"/>
                    </a:lnTo>
                    <a:lnTo>
                      <a:pt x="168" y="457"/>
                    </a:lnTo>
                    <a:lnTo>
                      <a:pt x="229" y="480"/>
                    </a:lnTo>
                    <a:lnTo>
                      <a:pt x="291" y="499"/>
                    </a:lnTo>
                    <a:lnTo>
                      <a:pt x="356" y="518"/>
                    </a:lnTo>
                    <a:lnTo>
                      <a:pt x="422" y="535"/>
                    </a:lnTo>
                    <a:lnTo>
                      <a:pt x="490" y="550"/>
                    </a:lnTo>
                    <a:lnTo>
                      <a:pt x="560" y="564"/>
                    </a:lnTo>
                    <a:lnTo>
                      <a:pt x="632" y="576"/>
                    </a:lnTo>
                    <a:lnTo>
                      <a:pt x="704" y="587"/>
                    </a:lnTo>
                    <a:lnTo>
                      <a:pt x="778" y="595"/>
                    </a:lnTo>
                    <a:lnTo>
                      <a:pt x="855" y="601"/>
                    </a:lnTo>
                    <a:lnTo>
                      <a:pt x="932" y="606"/>
                    </a:lnTo>
                    <a:lnTo>
                      <a:pt x="1010" y="609"/>
                    </a:lnTo>
                    <a:lnTo>
                      <a:pt x="1089" y="610"/>
                    </a:lnTo>
                    <a:lnTo>
                      <a:pt x="1089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8" name="AutoShape 34"/>
            <p:cNvSpPr>
              <a:spLocks noChangeArrowheads="1"/>
            </p:cNvSpPr>
            <p:nvPr/>
          </p:nvSpPr>
          <p:spPr bwMode="auto">
            <a:xfrm>
              <a:off x="2903" y="735"/>
              <a:ext cx="1316" cy="953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9" name="Text Box 35"/>
            <p:cNvSpPr txBox="1">
              <a:spLocks noChangeArrowheads="1"/>
            </p:cNvSpPr>
            <p:nvPr/>
          </p:nvSpPr>
          <p:spPr bwMode="auto">
            <a:xfrm>
              <a:off x="2948" y="780"/>
              <a:ext cx="12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FFB400"/>
                  </a:solidFill>
                  <a:latin typeface="Arial Black" pitchFamily="34" charset="0"/>
                </a:rPr>
                <a:t>Visual Appealing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35870" name="Text Box 36"/>
            <p:cNvSpPr txBox="1">
              <a:spLocks noChangeArrowheads="1"/>
            </p:cNvSpPr>
            <p:nvPr/>
          </p:nvSpPr>
          <p:spPr bwMode="auto">
            <a:xfrm>
              <a:off x="2926" y="0"/>
              <a:ext cx="1519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9E9E9E"/>
                  </a:solidFill>
                  <a:latin typeface="Arial Black" pitchFamily="34" charset="0"/>
                </a:rPr>
                <a:t>Subtle Touch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Trendy Design in contemporary colors and styles - PowerPoint Templates &amp; Backgrounds, PowerPoint Diagrams &amp; Charts for your Presentation</a:t>
              </a:r>
            </a:p>
          </p:txBody>
        </p:sp>
        <p:sp>
          <p:nvSpPr>
            <p:cNvPr id="35871" name="Text Box 37"/>
            <p:cNvSpPr txBox="1">
              <a:spLocks noChangeArrowheads="1"/>
            </p:cNvSpPr>
            <p:nvPr/>
          </p:nvSpPr>
          <p:spPr bwMode="auto">
            <a:xfrm>
              <a:off x="1315" y="1166"/>
              <a:ext cx="8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Manufacturing</a:t>
              </a:r>
            </a:p>
          </p:txBody>
        </p:sp>
        <p:sp>
          <p:nvSpPr>
            <p:cNvPr id="35872" name="Text Box 38"/>
            <p:cNvSpPr txBox="1">
              <a:spLocks noChangeArrowheads="1"/>
            </p:cNvSpPr>
            <p:nvPr/>
          </p:nvSpPr>
          <p:spPr bwMode="auto">
            <a:xfrm>
              <a:off x="1860" y="762"/>
              <a:ext cx="8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latin typeface="Arial Black" pitchFamily="34" charset="0"/>
                </a:rPr>
                <a:t>Construction</a:t>
              </a:r>
            </a:p>
          </p:txBody>
        </p:sp>
        <p:sp>
          <p:nvSpPr>
            <p:cNvPr id="35873" name="Text Box 39"/>
            <p:cNvSpPr txBox="1">
              <a:spLocks noChangeArrowheads="1"/>
            </p:cNvSpPr>
            <p:nvPr/>
          </p:nvSpPr>
          <p:spPr bwMode="auto">
            <a:xfrm>
              <a:off x="1565" y="445"/>
              <a:ext cx="90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Premium Design</a:t>
              </a:r>
            </a:p>
          </p:txBody>
        </p:sp>
        <p:sp>
          <p:nvSpPr>
            <p:cNvPr id="35874" name="Text Box 40"/>
            <p:cNvSpPr txBox="1">
              <a:spLocks noChangeArrowheads="1"/>
            </p:cNvSpPr>
            <p:nvPr/>
          </p:nvSpPr>
          <p:spPr bwMode="auto">
            <a:xfrm>
              <a:off x="1361" y="127"/>
              <a:ext cx="47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Clarity</a:t>
              </a:r>
            </a:p>
          </p:txBody>
        </p:sp>
        <p:sp>
          <p:nvSpPr>
            <p:cNvPr id="35875" name="Text Box 41"/>
            <p:cNvSpPr txBox="1">
              <a:spLocks noChangeArrowheads="1"/>
            </p:cNvSpPr>
            <p:nvPr/>
          </p:nvSpPr>
          <p:spPr bwMode="auto">
            <a:xfrm>
              <a:off x="703" y="127"/>
              <a:ext cx="47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Impact</a:t>
              </a:r>
            </a:p>
          </p:txBody>
        </p:sp>
        <p:sp>
          <p:nvSpPr>
            <p:cNvPr id="35876" name="Text Box 42"/>
            <p:cNvSpPr txBox="1">
              <a:spLocks noChangeArrowheads="1"/>
            </p:cNvSpPr>
            <p:nvPr/>
          </p:nvSpPr>
          <p:spPr bwMode="auto">
            <a:xfrm>
              <a:off x="0" y="445"/>
              <a:ext cx="90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Subtle Touch</a:t>
              </a:r>
            </a:p>
          </p:txBody>
        </p:sp>
        <p:sp>
          <p:nvSpPr>
            <p:cNvPr id="35877" name="Text Box 43"/>
            <p:cNvSpPr txBox="1">
              <a:spLocks noChangeArrowheads="1"/>
            </p:cNvSpPr>
            <p:nvPr/>
          </p:nvSpPr>
          <p:spPr bwMode="auto">
            <a:xfrm>
              <a:off x="68" y="689"/>
              <a:ext cx="70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3D Effect</a:t>
              </a:r>
            </a:p>
          </p:txBody>
        </p:sp>
        <p:sp>
          <p:nvSpPr>
            <p:cNvPr id="35878" name="Text Box 44"/>
            <p:cNvSpPr txBox="1">
              <a:spLocks noChangeArrowheads="1"/>
            </p:cNvSpPr>
            <p:nvPr/>
          </p:nvSpPr>
          <p:spPr bwMode="auto">
            <a:xfrm>
              <a:off x="544" y="989"/>
              <a:ext cx="70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00">
                  <a:solidFill>
                    <a:srgbClr val="9E9E9E"/>
                  </a:solidFill>
                  <a:latin typeface="Arial Black" pitchFamily="34" charset="0"/>
                </a:rPr>
                <a:t>Simplicity</a:t>
              </a:r>
            </a:p>
          </p:txBody>
        </p:sp>
      </p:grpSp>
      <p:sp>
        <p:nvSpPr>
          <p:cNvPr id="35879" name="标题 1"/>
          <p:cNvSpPr txBox="1">
            <a:spLocks noChangeArrowheads="1"/>
          </p:cNvSpPr>
          <p:nvPr/>
        </p:nvSpPr>
        <p:spPr bwMode="auto">
          <a:xfrm>
            <a:off x="811213" y="42545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饼图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80" name="副标题 3"/>
          <p:cNvSpPr txBox="1">
            <a:spLocks noChangeArrowheads="1"/>
          </p:cNvSpPr>
          <p:nvPr/>
        </p:nvSpPr>
        <p:spPr bwMode="auto">
          <a:xfrm>
            <a:off x="2016125" y="1749425"/>
            <a:ext cx="6207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表示占有率的图表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最常用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2"/>
          <p:cNvGrpSpPr>
            <a:grpSpLocks/>
          </p:cNvGrpSpPr>
          <p:nvPr/>
        </p:nvGrpSpPr>
        <p:grpSpPr bwMode="auto">
          <a:xfrm>
            <a:off x="863600" y="2322513"/>
            <a:ext cx="4321175" cy="4319587"/>
            <a:chOff x="0" y="0"/>
            <a:chExt cx="2722" cy="2721"/>
          </a:xfrm>
        </p:grpSpPr>
        <p:sp>
          <p:nvSpPr>
            <p:cNvPr id="36866" name="Freeform 5"/>
            <p:cNvSpPr>
              <a:spLocks noChangeArrowheads="1"/>
            </p:cNvSpPr>
            <p:nvPr/>
          </p:nvSpPr>
          <p:spPr bwMode="auto">
            <a:xfrm>
              <a:off x="1418" y="0"/>
              <a:ext cx="864" cy="678"/>
            </a:xfrm>
            <a:custGeom>
              <a:avLst/>
              <a:gdLst>
                <a:gd name="T0" fmla="*/ 864 w 864"/>
                <a:gd name="T1" fmla="*/ 357 h 678"/>
                <a:gd name="T2" fmla="*/ 864 w 864"/>
                <a:gd name="T3" fmla="*/ 357 h 678"/>
                <a:gd name="T4" fmla="*/ 817 w 864"/>
                <a:gd name="T5" fmla="*/ 317 h 678"/>
                <a:gd name="T6" fmla="*/ 770 w 864"/>
                <a:gd name="T7" fmla="*/ 277 h 678"/>
                <a:gd name="T8" fmla="*/ 720 w 864"/>
                <a:gd name="T9" fmla="*/ 240 h 678"/>
                <a:gd name="T10" fmla="*/ 670 w 864"/>
                <a:gd name="T11" fmla="*/ 207 h 678"/>
                <a:gd name="T12" fmla="*/ 617 w 864"/>
                <a:gd name="T13" fmla="*/ 177 h 678"/>
                <a:gd name="T14" fmla="*/ 567 w 864"/>
                <a:gd name="T15" fmla="*/ 147 h 678"/>
                <a:gd name="T16" fmla="*/ 510 w 864"/>
                <a:gd name="T17" fmla="*/ 124 h 678"/>
                <a:gd name="T18" fmla="*/ 457 w 864"/>
                <a:gd name="T19" fmla="*/ 97 h 678"/>
                <a:gd name="T20" fmla="*/ 400 w 864"/>
                <a:gd name="T21" fmla="*/ 77 h 678"/>
                <a:gd name="T22" fmla="*/ 347 w 864"/>
                <a:gd name="T23" fmla="*/ 60 h 678"/>
                <a:gd name="T24" fmla="*/ 290 w 864"/>
                <a:gd name="T25" fmla="*/ 43 h 678"/>
                <a:gd name="T26" fmla="*/ 233 w 864"/>
                <a:gd name="T27" fmla="*/ 30 h 678"/>
                <a:gd name="T28" fmla="*/ 173 w 864"/>
                <a:gd name="T29" fmla="*/ 17 h 678"/>
                <a:gd name="T30" fmla="*/ 116 w 864"/>
                <a:gd name="T31" fmla="*/ 10 h 678"/>
                <a:gd name="T32" fmla="*/ 56 w 864"/>
                <a:gd name="T33" fmla="*/ 3 h 678"/>
                <a:gd name="T34" fmla="*/ 0 w 864"/>
                <a:gd name="T35" fmla="*/ 0 h 678"/>
                <a:gd name="T36" fmla="*/ 0 w 864"/>
                <a:gd name="T37" fmla="*/ 454 h 678"/>
                <a:gd name="T38" fmla="*/ 73 w 864"/>
                <a:gd name="T39" fmla="*/ 461 h 678"/>
                <a:gd name="T40" fmla="*/ 146 w 864"/>
                <a:gd name="T41" fmla="*/ 474 h 678"/>
                <a:gd name="T42" fmla="*/ 217 w 864"/>
                <a:gd name="T43" fmla="*/ 494 h 678"/>
                <a:gd name="T44" fmla="*/ 287 w 864"/>
                <a:gd name="T45" fmla="*/ 521 h 678"/>
                <a:gd name="T46" fmla="*/ 353 w 864"/>
                <a:gd name="T47" fmla="*/ 551 h 678"/>
                <a:gd name="T48" fmla="*/ 420 w 864"/>
                <a:gd name="T49" fmla="*/ 588 h 678"/>
                <a:gd name="T50" fmla="*/ 483 w 864"/>
                <a:gd name="T51" fmla="*/ 631 h 678"/>
                <a:gd name="T52" fmla="*/ 543 w 864"/>
                <a:gd name="T53" fmla="*/ 678 h 678"/>
                <a:gd name="T54" fmla="*/ 864 w 864"/>
                <a:gd name="T55" fmla="*/ 35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4" h="678">
                  <a:moveTo>
                    <a:pt x="864" y="357"/>
                  </a:moveTo>
                  <a:lnTo>
                    <a:pt x="864" y="357"/>
                  </a:lnTo>
                  <a:lnTo>
                    <a:pt x="817" y="317"/>
                  </a:lnTo>
                  <a:lnTo>
                    <a:pt x="770" y="277"/>
                  </a:lnTo>
                  <a:lnTo>
                    <a:pt x="720" y="240"/>
                  </a:lnTo>
                  <a:lnTo>
                    <a:pt x="670" y="207"/>
                  </a:lnTo>
                  <a:lnTo>
                    <a:pt x="617" y="177"/>
                  </a:lnTo>
                  <a:lnTo>
                    <a:pt x="567" y="147"/>
                  </a:lnTo>
                  <a:lnTo>
                    <a:pt x="510" y="124"/>
                  </a:lnTo>
                  <a:lnTo>
                    <a:pt x="457" y="97"/>
                  </a:lnTo>
                  <a:lnTo>
                    <a:pt x="400" y="77"/>
                  </a:lnTo>
                  <a:lnTo>
                    <a:pt x="347" y="60"/>
                  </a:lnTo>
                  <a:lnTo>
                    <a:pt x="290" y="43"/>
                  </a:lnTo>
                  <a:lnTo>
                    <a:pt x="233" y="30"/>
                  </a:lnTo>
                  <a:lnTo>
                    <a:pt x="173" y="17"/>
                  </a:lnTo>
                  <a:lnTo>
                    <a:pt x="116" y="10"/>
                  </a:lnTo>
                  <a:lnTo>
                    <a:pt x="56" y="3"/>
                  </a:lnTo>
                  <a:lnTo>
                    <a:pt x="0" y="0"/>
                  </a:lnTo>
                  <a:lnTo>
                    <a:pt x="0" y="454"/>
                  </a:lnTo>
                  <a:lnTo>
                    <a:pt x="73" y="461"/>
                  </a:lnTo>
                  <a:lnTo>
                    <a:pt x="146" y="474"/>
                  </a:lnTo>
                  <a:lnTo>
                    <a:pt x="217" y="494"/>
                  </a:lnTo>
                  <a:lnTo>
                    <a:pt x="287" y="521"/>
                  </a:lnTo>
                  <a:lnTo>
                    <a:pt x="353" y="551"/>
                  </a:lnTo>
                  <a:lnTo>
                    <a:pt x="420" y="588"/>
                  </a:lnTo>
                  <a:lnTo>
                    <a:pt x="483" y="631"/>
                  </a:lnTo>
                  <a:lnTo>
                    <a:pt x="543" y="678"/>
                  </a:lnTo>
                  <a:lnTo>
                    <a:pt x="864" y="357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7" name="Freeform 6"/>
            <p:cNvSpPr>
              <a:spLocks noChangeArrowheads="1"/>
            </p:cNvSpPr>
            <p:nvPr/>
          </p:nvSpPr>
          <p:spPr bwMode="auto">
            <a:xfrm>
              <a:off x="2042" y="437"/>
              <a:ext cx="680" cy="865"/>
            </a:xfrm>
            <a:custGeom>
              <a:avLst/>
              <a:gdLst>
                <a:gd name="T0" fmla="*/ 0 w 680"/>
                <a:gd name="T1" fmla="*/ 321 h 865"/>
                <a:gd name="T2" fmla="*/ 0 w 680"/>
                <a:gd name="T3" fmla="*/ 321 h 865"/>
                <a:gd name="T4" fmla="*/ 50 w 680"/>
                <a:gd name="T5" fmla="*/ 384 h 865"/>
                <a:gd name="T6" fmla="*/ 90 w 680"/>
                <a:gd name="T7" fmla="*/ 444 h 865"/>
                <a:gd name="T8" fmla="*/ 130 w 680"/>
                <a:gd name="T9" fmla="*/ 511 h 865"/>
                <a:gd name="T10" fmla="*/ 160 w 680"/>
                <a:gd name="T11" fmla="*/ 581 h 865"/>
                <a:gd name="T12" fmla="*/ 183 w 680"/>
                <a:gd name="T13" fmla="*/ 651 h 865"/>
                <a:gd name="T14" fmla="*/ 203 w 680"/>
                <a:gd name="T15" fmla="*/ 722 h 865"/>
                <a:gd name="T16" fmla="*/ 216 w 680"/>
                <a:gd name="T17" fmla="*/ 795 h 865"/>
                <a:gd name="T18" fmla="*/ 223 w 680"/>
                <a:gd name="T19" fmla="*/ 865 h 865"/>
                <a:gd name="T20" fmla="*/ 680 w 680"/>
                <a:gd name="T21" fmla="*/ 865 h 865"/>
                <a:gd name="T22" fmla="*/ 677 w 680"/>
                <a:gd name="T23" fmla="*/ 808 h 865"/>
                <a:gd name="T24" fmla="*/ 670 w 680"/>
                <a:gd name="T25" fmla="*/ 752 h 865"/>
                <a:gd name="T26" fmla="*/ 660 w 680"/>
                <a:gd name="T27" fmla="*/ 691 h 865"/>
                <a:gd name="T28" fmla="*/ 650 w 680"/>
                <a:gd name="T29" fmla="*/ 635 h 865"/>
                <a:gd name="T30" fmla="*/ 637 w 680"/>
                <a:gd name="T31" fmla="*/ 578 h 865"/>
                <a:gd name="T32" fmla="*/ 620 w 680"/>
                <a:gd name="T33" fmla="*/ 521 h 865"/>
                <a:gd name="T34" fmla="*/ 600 w 680"/>
                <a:gd name="T35" fmla="*/ 464 h 865"/>
                <a:gd name="T36" fmla="*/ 580 w 680"/>
                <a:gd name="T37" fmla="*/ 408 h 865"/>
                <a:gd name="T38" fmla="*/ 557 w 680"/>
                <a:gd name="T39" fmla="*/ 354 h 865"/>
                <a:gd name="T40" fmla="*/ 530 w 680"/>
                <a:gd name="T41" fmla="*/ 301 h 865"/>
                <a:gd name="T42" fmla="*/ 500 w 680"/>
                <a:gd name="T43" fmla="*/ 247 h 865"/>
                <a:gd name="T44" fmla="*/ 470 w 680"/>
                <a:gd name="T45" fmla="*/ 197 h 865"/>
                <a:gd name="T46" fmla="*/ 436 w 680"/>
                <a:gd name="T47" fmla="*/ 144 h 865"/>
                <a:gd name="T48" fmla="*/ 400 w 680"/>
                <a:gd name="T49" fmla="*/ 97 h 865"/>
                <a:gd name="T50" fmla="*/ 363 w 680"/>
                <a:gd name="T51" fmla="*/ 47 h 865"/>
                <a:gd name="T52" fmla="*/ 320 w 680"/>
                <a:gd name="T53" fmla="*/ 0 h 865"/>
                <a:gd name="T54" fmla="*/ 0 w 680"/>
                <a:gd name="T55" fmla="*/ 321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0" h="865">
                  <a:moveTo>
                    <a:pt x="0" y="321"/>
                  </a:moveTo>
                  <a:lnTo>
                    <a:pt x="0" y="321"/>
                  </a:lnTo>
                  <a:lnTo>
                    <a:pt x="50" y="384"/>
                  </a:lnTo>
                  <a:lnTo>
                    <a:pt x="90" y="444"/>
                  </a:lnTo>
                  <a:lnTo>
                    <a:pt x="130" y="511"/>
                  </a:lnTo>
                  <a:lnTo>
                    <a:pt x="160" y="581"/>
                  </a:lnTo>
                  <a:lnTo>
                    <a:pt x="183" y="651"/>
                  </a:lnTo>
                  <a:lnTo>
                    <a:pt x="203" y="722"/>
                  </a:lnTo>
                  <a:lnTo>
                    <a:pt x="216" y="795"/>
                  </a:lnTo>
                  <a:lnTo>
                    <a:pt x="223" y="865"/>
                  </a:lnTo>
                  <a:lnTo>
                    <a:pt x="680" y="865"/>
                  </a:lnTo>
                  <a:lnTo>
                    <a:pt x="677" y="808"/>
                  </a:lnTo>
                  <a:lnTo>
                    <a:pt x="670" y="752"/>
                  </a:lnTo>
                  <a:lnTo>
                    <a:pt x="660" y="691"/>
                  </a:lnTo>
                  <a:lnTo>
                    <a:pt x="650" y="635"/>
                  </a:lnTo>
                  <a:lnTo>
                    <a:pt x="637" y="578"/>
                  </a:lnTo>
                  <a:lnTo>
                    <a:pt x="620" y="521"/>
                  </a:lnTo>
                  <a:lnTo>
                    <a:pt x="600" y="464"/>
                  </a:lnTo>
                  <a:lnTo>
                    <a:pt x="580" y="408"/>
                  </a:lnTo>
                  <a:lnTo>
                    <a:pt x="557" y="354"/>
                  </a:lnTo>
                  <a:lnTo>
                    <a:pt x="530" y="301"/>
                  </a:lnTo>
                  <a:lnTo>
                    <a:pt x="500" y="247"/>
                  </a:lnTo>
                  <a:lnTo>
                    <a:pt x="470" y="197"/>
                  </a:lnTo>
                  <a:lnTo>
                    <a:pt x="436" y="144"/>
                  </a:lnTo>
                  <a:lnTo>
                    <a:pt x="400" y="97"/>
                  </a:lnTo>
                  <a:lnTo>
                    <a:pt x="363" y="47"/>
                  </a:lnTo>
                  <a:lnTo>
                    <a:pt x="320" y="0"/>
                  </a:lnTo>
                  <a:lnTo>
                    <a:pt x="0" y="321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8" name="Freeform 7"/>
            <p:cNvSpPr>
              <a:spLocks noChangeArrowheads="1"/>
            </p:cNvSpPr>
            <p:nvPr/>
          </p:nvSpPr>
          <p:spPr bwMode="auto">
            <a:xfrm>
              <a:off x="2042" y="1416"/>
              <a:ext cx="680" cy="868"/>
            </a:xfrm>
            <a:custGeom>
              <a:avLst/>
              <a:gdLst>
                <a:gd name="T0" fmla="*/ 223 w 680"/>
                <a:gd name="T1" fmla="*/ 0 h 868"/>
                <a:gd name="T2" fmla="*/ 223 w 680"/>
                <a:gd name="T3" fmla="*/ 0 h 868"/>
                <a:gd name="T4" fmla="*/ 216 w 680"/>
                <a:gd name="T5" fmla="*/ 73 h 868"/>
                <a:gd name="T6" fmla="*/ 203 w 680"/>
                <a:gd name="T7" fmla="*/ 146 h 868"/>
                <a:gd name="T8" fmla="*/ 183 w 680"/>
                <a:gd name="T9" fmla="*/ 217 h 868"/>
                <a:gd name="T10" fmla="*/ 160 w 680"/>
                <a:gd name="T11" fmla="*/ 287 h 868"/>
                <a:gd name="T12" fmla="*/ 130 w 680"/>
                <a:gd name="T13" fmla="*/ 357 h 868"/>
                <a:gd name="T14" fmla="*/ 90 w 680"/>
                <a:gd name="T15" fmla="*/ 420 h 868"/>
                <a:gd name="T16" fmla="*/ 50 w 680"/>
                <a:gd name="T17" fmla="*/ 484 h 868"/>
                <a:gd name="T18" fmla="*/ 0 w 680"/>
                <a:gd name="T19" fmla="*/ 544 h 868"/>
                <a:gd name="T20" fmla="*/ 320 w 680"/>
                <a:gd name="T21" fmla="*/ 868 h 868"/>
                <a:gd name="T22" fmla="*/ 363 w 680"/>
                <a:gd name="T23" fmla="*/ 821 h 868"/>
                <a:gd name="T24" fmla="*/ 400 w 680"/>
                <a:gd name="T25" fmla="*/ 771 h 868"/>
                <a:gd name="T26" fmla="*/ 436 w 680"/>
                <a:gd name="T27" fmla="*/ 724 h 868"/>
                <a:gd name="T28" fmla="*/ 470 w 680"/>
                <a:gd name="T29" fmla="*/ 671 h 868"/>
                <a:gd name="T30" fmla="*/ 500 w 680"/>
                <a:gd name="T31" fmla="*/ 621 h 868"/>
                <a:gd name="T32" fmla="*/ 530 w 680"/>
                <a:gd name="T33" fmla="*/ 567 h 868"/>
                <a:gd name="T34" fmla="*/ 557 w 680"/>
                <a:gd name="T35" fmla="*/ 514 h 868"/>
                <a:gd name="T36" fmla="*/ 580 w 680"/>
                <a:gd name="T37" fmla="*/ 460 h 868"/>
                <a:gd name="T38" fmla="*/ 600 w 680"/>
                <a:gd name="T39" fmla="*/ 404 h 868"/>
                <a:gd name="T40" fmla="*/ 620 w 680"/>
                <a:gd name="T41" fmla="*/ 347 h 868"/>
                <a:gd name="T42" fmla="*/ 637 w 680"/>
                <a:gd name="T43" fmla="*/ 290 h 868"/>
                <a:gd name="T44" fmla="*/ 650 w 680"/>
                <a:gd name="T45" fmla="*/ 233 h 868"/>
                <a:gd name="T46" fmla="*/ 660 w 680"/>
                <a:gd name="T47" fmla="*/ 177 h 868"/>
                <a:gd name="T48" fmla="*/ 670 w 680"/>
                <a:gd name="T49" fmla="*/ 116 h 868"/>
                <a:gd name="T50" fmla="*/ 677 w 680"/>
                <a:gd name="T51" fmla="*/ 60 h 868"/>
                <a:gd name="T52" fmla="*/ 680 w 680"/>
                <a:gd name="T53" fmla="*/ 0 h 868"/>
                <a:gd name="T54" fmla="*/ 223 w 680"/>
                <a:gd name="T55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0" h="868">
                  <a:moveTo>
                    <a:pt x="223" y="0"/>
                  </a:moveTo>
                  <a:lnTo>
                    <a:pt x="223" y="0"/>
                  </a:lnTo>
                  <a:lnTo>
                    <a:pt x="216" y="73"/>
                  </a:lnTo>
                  <a:lnTo>
                    <a:pt x="203" y="146"/>
                  </a:lnTo>
                  <a:lnTo>
                    <a:pt x="183" y="217"/>
                  </a:lnTo>
                  <a:lnTo>
                    <a:pt x="160" y="287"/>
                  </a:lnTo>
                  <a:lnTo>
                    <a:pt x="130" y="357"/>
                  </a:lnTo>
                  <a:lnTo>
                    <a:pt x="90" y="420"/>
                  </a:lnTo>
                  <a:lnTo>
                    <a:pt x="50" y="484"/>
                  </a:lnTo>
                  <a:lnTo>
                    <a:pt x="0" y="544"/>
                  </a:lnTo>
                  <a:lnTo>
                    <a:pt x="320" y="868"/>
                  </a:lnTo>
                  <a:lnTo>
                    <a:pt x="363" y="821"/>
                  </a:lnTo>
                  <a:lnTo>
                    <a:pt x="400" y="771"/>
                  </a:lnTo>
                  <a:lnTo>
                    <a:pt x="436" y="724"/>
                  </a:lnTo>
                  <a:lnTo>
                    <a:pt x="470" y="671"/>
                  </a:lnTo>
                  <a:lnTo>
                    <a:pt x="500" y="621"/>
                  </a:lnTo>
                  <a:lnTo>
                    <a:pt x="530" y="567"/>
                  </a:lnTo>
                  <a:lnTo>
                    <a:pt x="557" y="514"/>
                  </a:lnTo>
                  <a:lnTo>
                    <a:pt x="580" y="460"/>
                  </a:lnTo>
                  <a:lnTo>
                    <a:pt x="600" y="404"/>
                  </a:lnTo>
                  <a:lnTo>
                    <a:pt x="620" y="347"/>
                  </a:lnTo>
                  <a:lnTo>
                    <a:pt x="637" y="290"/>
                  </a:lnTo>
                  <a:lnTo>
                    <a:pt x="650" y="233"/>
                  </a:lnTo>
                  <a:lnTo>
                    <a:pt x="660" y="177"/>
                  </a:lnTo>
                  <a:lnTo>
                    <a:pt x="670" y="116"/>
                  </a:lnTo>
                  <a:lnTo>
                    <a:pt x="677" y="60"/>
                  </a:lnTo>
                  <a:lnTo>
                    <a:pt x="680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Freeform 8"/>
            <p:cNvSpPr>
              <a:spLocks noChangeArrowheads="1"/>
            </p:cNvSpPr>
            <p:nvPr/>
          </p:nvSpPr>
          <p:spPr bwMode="auto">
            <a:xfrm>
              <a:off x="1418" y="2043"/>
              <a:ext cx="864" cy="678"/>
            </a:xfrm>
            <a:custGeom>
              <a:avLst/>
              <a:gdLst>
                <a:gd name="T0" fmla="*/ 543 w 864"/>
                <a:gd name="T1" fmla="*/ 0 h 678"/>
                <a:gd name="T2" fmla="*/ 543 w 864"/>
                <a:gd name="T3" fmla="*/ 0 h 678"/>
                <a:gd name="T4" fmla="*/ 483 w 864"/>
                <a:gd name="T5" fmla="*/ 47 h 678"/>
                <a:gd name="T6" fmla="*/ 420 w 864"/>
                <a:gd name="T7" fmla="*/ 90 h 678"/>
                <a:gd name="T8" fmla="*/ 353 w 864"/>
                <a:gd name="T9" fmla="*/ 127 h 678"/>
                <a:gd name="T10" fmla="*/ 287 w 864"/>
                <a:gd name="T11" fmla="*/ 157 h 678"/>
                <a:gd name="T12" fmla="*/ 217 w 864"/>
                <a:gd name="T13" fmla="*/ 184 h 678"/>
                <a:gd name="T14" fmla="*/ 146 w 864"/>
                <a:gd name="T15" fmla="*/ 204 h 678"/>
                <a:gd name="T16" fmla="*/ 73 w 864"/>
                <a:gd name="T17" fmla="*/ 217 h 678"/>
                <a:gd name="T18" fmla="*/ 0 w 864"/>
                <a:gd name="T19" fmla="*/ 224 h 678"/>
                <a:gd name="T20" fmla="*/ 0 w 864"/>
                <a:gd name="T21" fmla="*/ 678 h 678"/>
                <a:gd name="T22" fmla="*/ 56 w 864"/>
                <a:gd name="T23" fmla="*/ 675 h 678"/>
                <a:gd name="T24" fmla="*/ 116 w 864"/>
                <a:gd name="T25" fmla="*/ 668 h 678"/>
                <a:gd name="T26" fmla="*/ 173 w 864"/>
                <a:gd name="T27" fmla="*/ 661 h 678"/>
                <a:gd name="T28" fmla="*/ 233 w 864"/>
                <a:gd name="T29" fmla="*/ 648 h 678"/>
                <a:gd name="T30" fmla="*/ 290 w 864"/>
                <a:gd name="T31" fmla="*/ 635 h 678"/>
                <a:gd name="T32" fmla="*/ 347 w 864"/>
                <a:gd name="T33" fmla="*/ 618 h 678"/>
                <a:gd name="T34" fmla="*/ 400 w 864"/>
                <a:gd name="T35" fmla="*/ 601 h 678"/>
                <a:gd name="T36" fmla="*/ 457 w 864"/>
                <a:gd name="T37" fmla="*/ 581 h 678"/>
                <a:gd name="T38" fmla="*/ 510 w 864"/>
                <a:gd name="T39" fmla="*/ 554 h 678"/>
                <a:gd name="T40" fmla="*/ 567 w 864"/>
                <a:gd name="T41" fmla="*/ 531 h 678"/>
                <a:gd name="T42" fmla="*/ 617 w 864"/>
                <a:gd name="T43" fmla="*/ 501 h 678"/>
                <a:gd name="T44" fmla="*/ 670 w 864"/>
                <a:gd name="T45" fmla="*/ 471 h 678"/>
                <a:gd name="T46" fmla="*/ 720 w 864"/>
                <a:gd name="T47" fmla="*/ 438 h 678"/>
                <a:gd name="T48" fmla="*/ 770 w 864"/>
                <a:gd name="T49" fmla="*/ 401 h 678"/>
                <a:gd name="T50" fmla="*/ 817 w 864"/>
                <a:gd name="T51" fmla="*/ 361 h 678"/>
                <a:gd name="T52" fmla="*/ 864 w 864"/>
                <a:gd name="T53" fmla="*/ 321 h 678"/>
                <a:gd name="T54" fmla="*/ 543 w 864"/>
                <a:gd name="T55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4" h="678">
                  <a:moveTo>
                    <a:pt x="543" y="0"/>
                  </a:moveTo>
                  <a:lnTo>
                    <a:pt x="543" y="0"/>
                  </a:lnTo>
                  <a:lnTo>
                    <a:pt x="483" y="47"/>
                  </a:lnTo>
                  <a:lnTo>
                    <a:pt x="420" y="90"/>
                  </a:lnTo>
                  <a:lnTo>
                    <a:pt x="353" y="127"/>
                  </a:lnTo>
                  <a:lnTo>
                    <a:pt x="287" y="157"/>
                  </a:lnTo>
                  <a:lnTo>
                    <a:pt x="217" y="184"/>
                  </a:lnTo>
                  <a:lnTo>
                    <a:pt x="146" y="204"/>
                  </a:lnTo>
                  <a:lnTo>
                    <a:pt x="73" y="217"/>
                  </a:lnTo>
                  <a:lnTo>
                    <a:pt x="0" y="224"/>
                  </a:lnTo>
                  <a:lnTo>
                    <a:pt x="0" y="678"/>
                  </a:lnTo>
                  <a:lnTo>
                    <a:pt x="56" y="675"/>
                  </a:lnTo>
                  <a:lnTo>
                    <a:pt x="116" y="668"/>
                  </a:lnTo>
                  <a:lnTo>
                    <a:pt x="173" y="661"/>
                  </a:lnTo>
                  <a:lnTo>
                    <a:pt x="233" y="648"/>
                  </a:lnTo>
                  <a:lnTo>
                    <a:pt x="290" y="635"/>
                  </a:lnTo>
                  <a:lnTo>
                    <a:pt x="347" y="618"/>
                  </a:lnTo>
                  <a:lnTo>
                    <a:pt x="400" y="601"/>
                  </a:lnTo>
                  <a:lnTo>
                    <a:pt x="457" y="581"/>
                  </a:lnTo>
                  <a:lnTo>
                    <a:pt x="510" y="554"/>
                  </a:lnTo>
                  <a:lnTo>
                    <a:pt x="567" y="531"/>
                  </a:lnTo>
                  <a:lnTo>
                    <a:pt x="617" y="501"/>
                  </a:lnTo>
                  <a:lnTo>
                    <a:pt x="670" y="471"/>
                  </a:lnTo>
                  <a:lnTo>
                    <a:pt x="720" y="438"/>
                  </a:lnTo>
                  <a:lnTo>
                    <a:pt x="770" y="401"/>
                  </a:lnTo>
                  <a:lnTo>
                    <a:pt x="817" y="361"/>
                  </a:lnTo>
                  <a:lnTo>
                    <a:pt x="864" y="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Freeform 9"/>
            <p:cNvSpPr>
              <a:spLocks noChangeArrowheads="1"/>
            </p:cNvSpPr>
            <p:nvPr/>
          </p:nvSpPr>
          <p:spPr bwMode="auto">
            <a:xfrm>
              <a:off x="440" y="2043"/>
              <a:ext cx="864" cy="678"/>
            </a:xfrm>
            <a:custGeom>
              <a:avLst/>
              <a:gdLst>
                <a:gd name="T0" fmla="*/ 0 w 864"/>
                <a:gd name="T1" fmla="*/ 321 h 678"/>
                <a:gd name="T2" fmla="*/ 0 w 864"/>
                <a:gd name="T3" fmla="*/ 321 h 678"/>
                <a:gd name="T4" fmla="*/ 47 w 864"/>
                <a:gd name="T5" fmla="*/ 361 h 678"/>
                <a:gd name="T6" fmla="*/ 94 w 864"/>
                <a:gd name="T7" fmla="*/ 401 h 678"/>
                <a:gd name="T8" fmla="*/ 144 w 864"/>
                <a:gd name="T9" fmla="*/ 438 h 678"/>
                <a:gd name="T10" fmla="*/ 194 w 864"/>
                <a:gd name="T11" fmla="*/ 471 h 678"/>
                <a:gd name="T12" fmla="*/ 244 w 864"/>
                <a:gd name="T13" fmla="*/ 501 h 678"/>
                <a:gd name="T14" fmla="*/ 297 w 864"/>
                <a:gd name="T15" fmla="*/ 531 h 678"/>
                <a:gd name="T16" fmla="*/ 351 w 864"/>
                <a:gd name="T17" fmla="*/ 554 h 678"/>
                <a:gd name="T18" fmla="*/ 407 w 864"/>
                <a:gd name="T19" fmla="*/ 581 h 678"/>
                <a:gd name="T20" fmla="*/ 461 w 864"/>
                <a:gd name="T21" fmla="*/ 601 h 678"/>
                <a:gd name="T22" fmla="*/ 517 w 864"/>
                <a:gd name="T23" fmla="*/ 618 h 678"/>
                <a:gd name="T24" fmla="*/ 574 w 864"/>
                <a:gd name="T25" fmla="*/ 635 h 678"/>
                <a:gd name="T26" fmla="*/ 631 w 864"/>
                <a:gd name="T27" fmla="*/ 648 h 678"/>
                <a:gd name="T28" fmla="*/ 691 w 864"/>
                <a:gd name="T29" fmla="*/ 661 h 678"/>
                <a:gd name="T30" fmla="*/ 748 w 864"/>
                <a:gd name="T31" fmla="*/ 668 h 678"/>
                <a:gd name="T32" fmla="*/ 804 w 864"/>
                <a:gd name="T33" fmla="*/ 675 h 678"/>
                <a:gd name="T34" fmla="*/ 864 w 864"/>
                <a:gd name="T35" fmla="*/ 678 h 678"/>
                <a:gd name="T36" fmla="*/ 864 w 864"/>
                <a:gd name="T37" fmla="*/ 224 h 678"/>
                <a:gd name="T38" fmla="*/ 791 w 864"/>
                <a:gd name="T39" fmla="*/ 217 h 678"/>
                <a:gd name="T40" fmla="*/ 718 w 864"/>
                <a:gd name="T41" fmla="*/ 204 h 678"/>
                <a:gd name="T42" fmla="*/ 647 w 864"/>
                <a:gd name="T43" fmla="*/ 184 h 678"/>
                <a:gd name="T44" fmla="*/ 577 w 864"/>
                <a:gd name="T45" fmla="*/ 157 h 678"/>
                <a:gd name="T46" fmla="*/ 511 w 864"/>
                <a:gd name="T47" fmla="*/ 127 h 678"/>
                <a:gd name="T48" fmla="*/ 444 w 864"/>
                <a:gd name="T49" fmla="*/ 90 h 678"/>
                <a:gd name="T50" fmla="*/ 381 w 864"/>
                <a:gd name="T51" fmla="*/ 47 h 678"/>
                <a:gd name="T52" fmla="*/ 321 w 864"/>
                <a:gd name="T53" fmla="*/ 0 h 678"/>
                <a:gd name="T54" fmla="*/ 0 w 864"/>
                <a:gd name="T55" fmla="*/ 321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4" h="678">
                  <a:moveTo>
                    <a:pt x="0" y="321"/>
                  </a:moveTo>
                  <a:lnTo>
                    <a:pt x="0" y="321"/>
                  </a:lnTo>
                  <a:lnTo>
                    <a:pt x="47" y="361"/>
                  </a:lnTo>
                  <a:lnTo>
                    <a:pt x="94" y="401"/>
                  </a:lnTo>
                  <a:lnTo>
                    <a:pt x="144" y="438"/>
                  </a:lnTo>
                  <a:lnTo>
                    <a:pt x="194" y="471"/>
                  </a:lnTo>
                  <a:lnTo>
                    <a:pt x="244" y="501"/>
                  </a:lnTo>
                  <a:lnTo>
                    <a:pt x="297" y="531"/>
                  </a:lnTo>
                  <a:lnTo>
                    <a:pt x="351" y="554"/>
                  </a:lnTo>
                  <a:lnTo>
                    <a:pt x="407" y="581"/>
                  </a:lnTo>
                  <a:lnTo>
                    <a:pt x="461" y="601"/>
                  </a:lnTo>
                  <a:lnTo>
                    <a:pt x="517" y="618"/>
                  </a:lnTo>
                  <a:lnTo>
                    <a:pt x="574" y="635"/>
                  </a:lnTo>
                  <a:lnTo>
                    <a:pt x="631" y="648"/>
                  </a:lnTo>
                  <a:lnTo>
                    <a:pt x="691" y="661"/>
                  </a:lnTo>
                  <a:lnTo>
                    <a:pt x="748" y="668"/>
                  </a:lnTo>
                  <a:lnTo>
                    <a:pt x="804" y="675"/>
                  </a:lnTo>
                  <a:lnTo>
                    <a:pt x="864" y="678"/>
                  </a:lnTo>
                  <a:lnTo>
                    <a:pt x="864" y="224"/>
                  </a:lnTo>
                  <a:lnTo>
                    <a:pt x="791" y="217"/>
                  </a:lnTo>
                  <a:lnTo>
                    <a:pt x="718" y="204"/>
                  </a:lnTo>
                  <a:lnTo>
                    <a:pt x="647" y="184"/>
                  </a:lnTo>
                  <a:lnTo>
                    <a:pt x="577" y="157"/>
                  </a:lnTo>
                  <a:lnTo>
                    <a:pt x="511" y="127"/>
                  </a:lnTo>
                  <a:lnTo>
                    <a:pt x="444" y="90"/>
                  </a:lnTo>
                  <a:lnTo>
                    <a:pt x="381" y="47"/>
                  </a:lnTo>
                  <a:lnTo>
                    <a:pt x="321" y="0"/>
                  </a:lnTo>
                  <a:lnTo>
                    <a:pt x="0" y="321"/>
                  </a:lnTo>
                  <a:close/>
                </a:path>
              </a:pathLst>
            </a:cu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Freeform 10"/>
            <p:cNvSpPr>
              <a:spLocks noChangeArrowheads="1"/>
            </p:cNvSpPr>
            <p:nvPr/>
          </p:nvSpPr>
          <p:spPr bwMode="auto">
            <a:xfrm>
              <a:off x="0" y="1416"/>
              <a:ext cx="681" cy="868"/>
            </a:xfrm>
            <a:custGeom>
              <a:avLst/>
              <a:gdLst>
                <a:gd name="T0" fmla="*/ 454 w 681"/>
                <a:gd name="T1" fmla="*/ 0 h 868"/>
                <a:gd name="T2" fmla="*/ 0 w 681"/>
                <a:gd name="T3" fmla="*/ 0 h 868"/>
                <a:gd name="T4" fmla="*/ 3 w 681"/>
                <a:gd name="T5" fmla="*/ 60 h 868"/>
                <a:gd name="T6" fmla="*/ 10 w 681"/>
                <a:gd name="T7" fmla="*/ 116 h 868"/>
                <a:gd name="T8" fmla="*/ 20 w 681"/>
                <a:gd name="T9" fmla="*/ 177 h 868"/>
                <a:gd name="T10" fmla="*/ 30 w 681"/>
                <a:gd name="T11" fmla="*/ 233 h 868"/>
                <a:gd name="T12" fmla="*/ 43 w 681"/>
                <a:gd name="T13" fmla="*/ 290 h 868"/>
                <a:gd name="T14" fmla="*/ 60 w 681"/>
                <a:gd name="T15" fmla="*/ 347 h 868"/>
                <a:gd name="T16" fmla="*/ 80 w 681"/>
                <a:gd name="T17" fmla="*/ 404 h 868"/>
                <a:gd name="T18" fmla="*/ 100 w 681"/>
                <a:gd name="T19" fmla="*/ 460 h 868"/>
                <a:gd name="T20" fmla="*/ 123 w 681"/>
                <a:gd name="T21" fmla="*/ 514 h 868"/>
                <a:gd name="T22" fmla="*/ 150 w 681"/>
                <a:gd name="T23" fmla="*/ 567 h 868"/>
                <a:gd name="T24" fmla="*/ 177 w 681"/>
                <a:gd name="T25" fmla="*/ 621 h 868"/>
                <a:gd name="T26" fmla="*/ 210 w 681"/>
                <a:gd name="T27" fmla="*/ 671 h 868"/>
                <a:gd name="T28" fmla="*/ 244 w 681"/>
                <a:gd name="T29" fmla="*/ 724 h 868"/>
                <a:gd name="T30" fmla="*/ 280 w 681"/>
                <a:gd name="T31" fmla="*/ 771 h 868"/>
                <a:gd name="T32" fmla="*/ 317 w 681"/>
                <a:gd name="T33" fmla="*/ 821 h 868"/>
                <a:gd name="T34" fmla="*/ 360 w 681"/>
                <a:gd name="T35" fmla="*/ 868 h 868"/>
                <a:gd name="T36" fmla="*/ 681 w 681"/>
                <a:gd name="T37" fmla="*/ 544 h 868"/>
                <a:gd name="T38" fmla="*/ 630 w 681"/>
                <a:gd name="T39" fmla="*/ 484 h 868"/>
                <a:gd name="T40" fmla="*/ 587 w 681"/>
                <a:gd name="T41" fmla="*/ 420 h 868"/>
                <a:gd name="T42" fmla="*/ 550 w 681"/>
                <a:gd name="T43" fmla="*/ 357 h 868"/>
                <a:gd name="T44" fmla="*/ 520 w 681"/>
                <a:gd name="T45" fmla="*/ 287 h 868"/>
                <a:gd name="T46" fmla="*/ 494 w 681"/>
                <a:gd name="T47" fmla="*/ 217 h 868"/>
                <a:gd name="T48" fmla="*/ 477 w 681"/>
                <a:gd name="T49" fmla="*/ 146 h 868"/>
                <a:gd name="T50" fmla="*/ 464 w 681"/>
                <a:gd name="T51" fmla="*/ 73 h 868"/>
                <a:gd name="T52" fmla="*/ 454 w 681"/>
                <a:gd name="T53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1" h="868">
                  <a:moveTo>
                    <a:pt x="454" y="0"/>
                  </a:moveTo>
                  <a:lnTo>
                    <a:pt x="0" y="0"/>
                  </a:lnTo>
                  <a:lnTo>
                    <a:pt x="3" y="60"/>
                  </a:lnTo>
                  <a:lnTo>
                    <a:pt x="10" y="116"/>
                  </a:lnTo>
                  <a:lnTo>
                    <a:pt x="20" y="177"/>
                  </a:lnTo>
                  <a:lnTo>
                    <a:pt x="30" y="233"/>
                  </a:lnTo>
                  <a:lnTo>
                    <a:pt x="43" y="290"/>
                  </a:lnTo>
                  <a:lnTo>
                    <a:pt x="60" y="347"/>
                  </a:lnTo>
                  <a:lnTo>
                    <a:pt x="80" y="404"/>
                  </a:lnTo>
                  <a:lnTo>
                    <a:pt x="100" y="460"/>
                  </a:lnTo>
                  <a:lnTo>
                    <a:pt x="123" y="514"/>
                  </a:lnTo>
                  <a:lnTo>
                    <a:pt x="150" y="567"/>
                  </a:lnTo>
                  <a:lnTo>
                    <a:pt x="177" y="621"/>
                  </a:lnTo>
                  <a:lnTo>
                    <a:pt x="210" y="671"/>
                  </a:lnTo>
                  <a:lnTo>
                    <a:pt x="244" y="724"/>
                  </a:lnTo>
                  <a:lnTo>
                    <a:pt x="280" y="771"/>
                  </a:lnTo>
                  <a:lnTo>
                    <a:pt x="317" y="821"/>
                  </a:lnTo>
                  <a:lnTo>
                    <a:pt x="360" y="868"/>
                  </a:lnTo>
                  <a:lnTo>
                    <a:pt x="681" y="544"/>
                  </a:lnTo>
                  <a:lnTo>
                    <a:pt x="630" y="484"/>
                  </a:lnTo>
                  <a:lnTo>
                    <a:pt x="587" y="420"/>
                  </a:lnTo>
                  <a:lnTo>
                    <a:pt x="550" y="357"/>
                  </a:lnTo>
                  <a:lnTo>
                    <a:pt x="520" y="287"/>
                  </a:lnTo>
                  <a:lnTo>
                    <a:pt x="494" y="217"/>
                  </a:lnTo>
                  <a:lnTo>
                    <a:pt x="477" y="146"/>
                  </a:lnTo>
                  <a:lnTo>
                    <a:pt x="464" y="73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Freeform 11"/>
            <p:cNvSpPr>
              <a:spLocks noChangeArrowheads="1"/>
            </p:cNvSpPr>
            <p:nvPr/>
          </p:nvSpPr>
          <p:spPr bwMode="auto">
            <a:xfrm>
              <a:off x="0" y="437"/>
              <a:ext cx="681" cy="865"/>
            </a:xfrm>
            <a:custGeom>
              <a:avLst/>
              <a:gdLst>
                <a:gd name="T0" fmla="*/ 454 w 681"/>
                <a:gd name="T1" fmla="*/ 865 h 865"/>
                <a:gd name="T2" fmla="*/ 454 w 681"/>
                <a:gd name="T3" fmla="*/ 865 h 865"/>
                <a:gd name="T4" fmla="*/ 464 w 681"/>
                <a:gd name="T5" fmla="*/ 795 h 865"/>
                <a:gd name="T6" fmla="*/ 477 w 681"/>
                <a:gd name="T7" fmla="*/ 722 h 865"/>
                <a:gd name="T8" fmla="*/ 494 w 681"/>
                <a:gd name="T9" fmla="*/ 651 h 865"/>
                <a:gd name="T10" fmla="*/ 520 w 681"/>
                <a:gd name="T11" fmla="*/ 581 h 865"/>
                <a:gd name="T12" fmla="*/ 550 w 681"/>
                <a:gd name="T13" fmla="*/ 511 h 865"/>
                <a:gd name="T14" fmla="*/ 587 w 681"/>
                <a:gd name="T15" fmla="*/ 444 h 865"/>
                <a:gd name="T16" fmla="*/ 630 w 681"/>
                <a:gd name="T17" fmla="*/ 384 h 865"/>
                <a:gd name="T18" fmla="*/ 681 w 681"/>
                <a:gd name="T19" fmla="*/ 321 h 865"/>
                <a:gd name="T20" fmla="*/ 360 w 681"/>
                <a:gd name="T21" fmla="*/ 0 h 865"/>
                <a:gd name="T22" fmla="*/ 317 w 681"/>
                <a:gd name="T23" fmla="*/ 47 h 865"/>
                <a:gd name="T24" fmla="*/ 280 w 681"/>
                <a:gd name="T25" fmla="*/ 97 h 865"/>
                <a:gd name="T26" fmla="*/ 244 w 681"/>
                <a:gd name="T27" fmla="*/ 144 h 865"/>
                <a:gd name="T28" fmla="*/ 210 w 681"/>
                <a:gd name="T29" fmla="*/ 197 h 865"/>
                <a:gd name="T30" fmla="*/ 177 w 681"/>
                <a:gd name="T31" fmla="*/ 247 h 865"/>
                <a:gd name="T32" fmla="*/ 150 w 681"/>
                <a:gd name="T33" fmla="*/ 301 h 865"/>
                <a:gd name="T34" fmla="*/ 123 w 681"/>
                <a:gd name="T35" fmla="*/ 354 h 865"/>
                <a:gd name="T36" fmla="*/ 100 w 681"/>
                <a:gd name="T37" fmla="*/ 408 h 865"/>
                <a:gd name="T38" fmla="*/ 80 w 681"/>
                <a:gd name="T39" fmla="*/ 464 h 865"/>
                <a:gd name="T40" fmla="*/ 60 w 681"/>
                <a:gd name="T41" fmla="*/ 521 h 865"/>
                <a:gd name="T42" fmla="*/ 43 w 681"/>
                <a:gd name="T43" fmla="*/ 578 h 865"/>
                <a:gd name="T44" fmla="*/ 30 w 681"/>
                <a:gd name="T45" fmla="*/ 635 h 865"/>
                <a:gd name="T46" fmla="*/ 20 w 681"/>
                <a:gd name="T47" fmla="*/ 691 h 865"/>
                <a:gd name="T48" fmla="*/ 10 w 681"/>
                <a:gd name="T49" fmla="*/ 752 h 865"/>
                <a:gd name="T50" fmla="*/ 3 w 681"/>
                <a:gd name="T51" fmla="*/ 808 h 865"/>
                <a:gd name="T52" fmla="*/ 0 w 681"/>
                <a:gd name="T53" fmla="*/ 865 h 865"/>
                <a:gd name="T54" fmla="*/ 454 w 681"/>
                <a:gd name="T55" fmla="*/ 865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1" h="865">
                  <a:moveTo>
                    <a:pt x="454" y="865"/>
                  </a:moveTo>
                  <a:lnTo>
                    <a:pt x="454" y="865"/>
                  </a:lnTo>
                  <a:lnTo>
                    <a:pt x="464" y="795"/>
                  </a:lnTo>
                  <a:lnTo>
                    <a:pt x="477" y="722"/>
                  </a:lnTo>
                  <a:lnTo>
                    <a:pt x="494" y="651"/>
                  </a:lnTo>
                  <a:lnTo>
                    <a:pt x="520" y="581"/>
                  </a:lnTo>
                  <a:lnTo>
                    <a:pt x="550" y="511"/>
                  </a:lnTo>
                  <a:lnTo>
                    <a:pt x="587" y="444"/>
                  </a:lnTo>
                  <a:lnTo>
                    <a:pt x="630" y="384"/>
                  </a:lnTo>
                  <a:lnTo>
                    <a:pt x="681" y="321"/>
                  </a:lnTo>
                  <a:lnTo>
                    <a:pt x="360" y="0"/>
                  </a:lnTo>
                  <a:lnTo>
                    <a:pt x="317" y="47"/>
                  </a:lnTo>
                  <a:lnTo>
                    <a:pt x="280" y="97"/>
                  </a:lnTo>
                  <a:lnTo>
                    <a:pt x="244" y="144"/>
                  </a:lnTo>
                  <a:lnTo>
                    <a:pt x="210" y="197"/>
                  </a:lnTo>
                  <a:lnTo>
                    <a:pt x="177" y="247"/>
                  </a:lnTo>
                  <a:lnTo>
                    <a:pt x="150" y="301"/>
                  </a:lnTo>
                  <a:lnTo>
                    <a:pt x="123" y="354"/>
                  </a:lnTo>
                  <a:lnTo>
                    <a:pt x="100" y="408"/>
                  </a:lnTo>
                  <a:lnTo>
                    <a:pt x="80" y="464"/>
                  </a:lnTo>
                  <a:lnTo>
                    <a:pt x="60" y="521"/>
                  </a:lnTo>
                  <a:lnTo>
                    <a:pt x="43" y="578"/>
                  </a:lnTo>
                  <a:lnTo>
                    <a:pt x="30" y="635"/>
                  </a:lnTo>
                  <a:lnTo>
                    <a:pt x="20" y="691"/>
                  </a:lnTo>
                  <a:lnTo>
                    <a:pt x="10" y="752"/>
                  </a:lnTo>
                  <a:lnTo>
                    <a:pt x="3" y="808"/>
                  </a:lnTo>
                  <a:lnTo>
                    <a:pt x="0" y="865"/>
                  </a:lnTo>
                  <a:lnTo>
                    <a:pt x="454" y="865"/>
                  </a:lnTo>
                  <a:close/>
                </a:path>
              </a:pathLst>
            </a:cu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3" name="Freeform 12"/>
            <p:cNvSpPr>
              <a:spLocks noChangeArrowheads="1"/>
            </p:cNvSpPr>
            <p:nvPr/>
          </p:nvSpPr>
          <p:spPr bwMode="auto">
            <a:xfrm>
              <a:off x="440" y="0"/>
              <a:ext cx="864" cy="678"/>
            </a:xfrm>
            <a:custGeom>
              <a:avLst/>
              <a:gdLst>
                <a:gd name="T0" fmla="*/ 321 w 864"/>
                <a:gd name="T1" fmla="*/ 678 h 678"/>
                <a:gd name="T2" fmla="*/ 321 w 864"/>
                <a:gd name="T3" fmla="*/ 678 h 678"/>
                <a:gd name="T4" fmla="*/ 381 w 864"/>
                <a:gd name="T5" fmla="*/ 631 h 678"/>
                <a:gd name="T6" fmla="*/ 444 w 864"/>
                <a:gd name="T7" fmla="*/ 588 h 678"/>
                <a:gd name="T8" fmla="*/ 511 w 864"/>
                <a:gd name="T9" fmla="*/ 551 h 678"/>
                <a:gd name="T10" fmla="*/ 577 w 864"/>
                <a:gd name="T11" fmla="*/ 521 h 678"/>
                <a:gd name="T12" fmla="*/ 647 w 864"/>
                <a:gd name="T13" fmla="*/ 494 h 678"/>
                <a:gd name="T14" fmla="*/ 718 w 864"/>
                <a:gd name="T15" fmla="*/ 474 h 678"/>
                <a:gd name="T16" fmla="*/ 791 w 864"/>
                <a:gd name="T17" fmla="*/ 461 h 678"/>
                <a:gd name="T18" fmla="*/ 864 w 864"/>
                <a:gd name="T19" fmla="*/ 454 h 678"/>
                <a:gd name="T20" fmla="*/ 864 w 864"/>
                <a:gd name="T21" fmla="*/ 0 h 678"/>
                <a:gd name="T22" fmla="*/ 804 w 864"/>
                <a:gd name="T23" fmla="*/ 3 h 678"/>
                <a:gd name="T24" fmla="*/ 748 w 864"/>
                <a:gd name="T25" fmla="*/ 10 h 678"/>
                <a:gd name="T26" fmla="*/ 691 w 864"/>
                <a:gd name="T27" fmla="*/ 17 h 678"/>
                <a:gd name="T28" fmla="*/ 631 w 864"/>
                <a:gd name="T29" fmla="*/ 30 h 678"/>
                <a:gd name="T30" fmla="*/ 574 w 864"/>
                <a:gd name="T31" fmla="*/ 43 h 678"/>
                <a:gd name="T32" fmla="*/ 517 w 864"/>
                <a:gd name="T33" fmla="*/ 60 h 678"/>
                <a:gd name="T34" fmla="*/ 461 w 864"/>
                <a:gd name="T35" fmla="*/ 77 h 678"/>
                <a:gd name="T36" fmla="*/ 407 w 864"/>
                <a:gd name="T37" fmla="*/ 97 h 678"/>
                <a:gd name="T38" fmla="*/ 351 w 864"/>
                <a:gd name="T39" fmla="*/ 124 h 678"/>
                <a:gd name="T40" fmla="*/ 297 w 864"/>
                <a:gd name="T41" fmla="*/ 147 h 678"/>
                <a:gd name="T42" fmla="*/ 244 w 864"/>
                <a:gd name="T43" fmla="*/ 177 h 678"/>
                <a:gd name="T44" fmla="*/ 194 w 864"/>
                <a:gd name="T45" fmla="*/ 207 h 678"/>
                <a:gd name="T46" fmla="*/ 144 w 864"/>
                <a:gd name="T47" fmla="*/ 240 h 678"/>
                <a:gd name="T48" fmla="*/ 94 w 864"/>
                <a:gd name="T49" fmla="*/ 277 h 678"/>
                <a:gd name="T50" fmla="*/ 47 w 864"/>
                <a:gd name="T51" fmla="*/ 317 h 678"/>
                <a:gd name="T52" fmla="*/ 0 w 864"/>
                <a:gd name="T53" fmla="*/ 357 h 678"/>
                <a:gd name="T54" fmla="*/ 321 w 864"/>
                <a:gd name="T5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4" h="678">
                  <a:moveTo>
                    <a:pt x="321" y="678"/>
                  </a:moveTo>
                  <a:lnTo>
                    <a:pt x="321" y="678"/>
                  </a:lnTo>
                  <a:lnTo>
                    <a:pt x="381" y="631"/>
                  </a:lnTo>
                  <a:lnTo>
                    <a:pt x="444" y="588"/>
                  </a:lnTo>
                  <a:lnTo>
                    <a:pt x="511" y="551"/>
                  </a:lnTo>
                  <a:lnTo>
                    <a:pt x="577" y="521"/>
                  </a:lnTo>
                  <a:lnTo>
                    <a:pt x="647" y="494"/>
                  </a:lnTo>
                  <a:lnTo>
                    <a:pt x="718" y="474"/>
                  </a:lnTo>
                  <a:lnTo>
                    <a:pt x="791" y="461"/>
                  </a:lnTo>
                  <a:lnTo>
                    <a:pt x="864" y="454"/>
                  </a:lnTo>
                  <a:lnTo>
                    <a:pt x="864" y="0"/>
                  </a:lnTo>
                  <a:lnTo>
                    <a:pt x="804" y="3"/>
                  </a:lnTo>
                  <a:lnTo>
                    <a:pt x="748" y="10"/>
                  </a:lnTo>
                  <a:lnTo>
                    <a:pt x="691" y="17"/>
                  </a:lnTo>
                  <a:lnTo>
                    <a:pt x="631" y="30"/>
                  </a:lnTo>
                  <a:lnTo>
                    <a:pt x="574" y="43"/>
                  </a:lnTo>
                  <a:lnTo>
                    <a:pt x="517" y="60"/>
                  </a:lnTo>
                  <a:lnTo>
                    <a:pt x="461" y="77"/>
                  </a:lnTo>
                  <a:lnTo>
                    <a:pt x="407" y="97"/>
                  </a:lnTo>
                  <a:lnTo>
                    <a:pt x="351" y="124"/>
                  </a:lnTo>
                  <a:lnTo>
                    <a:pt x="297" y="147"/>
                  </a:lnTo>
                  <a:lnTo>
                    <a:pt x="244" y="177"/>
                  </a:lnTo>
                  <a:lnTo>
                    <a:pt x="194" y="207"/>
                  </a:lnTo>
                  <a:lnTo>
                    <a:pt x="144" y="240"/>
                  </a:lnTo>
                  <a:lnTo>
                    <a:pt x="94" y="277"/>
                  </a:lnTo>
                  <a:lnTo>
                    <a:pt x="47" y="317"/>
                  </a:lnTo>
                  <a:lnTo>
                    <a:pt x="0" y="357"/>
                  </a:lnTo>
                  <a:lnTo>
                    <a:pt x="321" y="678"/>
                  </a:lnTo>
                  <a:close/>
                </a:path>
              </a:pathLst>
            </a:cu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74" name="Group 11"/>
            <p:cNvGrpSpPr>
              <a:grpSpLocks/>
            </p:cNvGrpSpPr>
            <p:nvPr/>
          </p:nvGrpSpPr>
          <p:grpSpPr bwMode="auto">
            <a:xfrm>
              <a:off x="636" y="634"/>
              <a:ext cx="1451" cy="1452"/>
              <a:chOff x="0" y="0"/>
              <a:chExt cx="1451" cy="1452"/>
            </a:xfrm>
          </p:grpSpPr>
          <p:sp>
            <p:nvSpPr>
              <p:cNvPr id="36875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51" cy="1452"/>
              </a:xfrm>
              <a:prstGeom prst="ellipse">
                <a:avLst/>
              </a:prstGeom>
              <a:gradFill rotWithShape="1">
                <a:gsLst>
                  <a:gs pos="0">
                    <a:srgbClr val="00C8FF"/>
                  </a:gs>
                  <a:gs pos="100000">
                    <a:srgbClr val="004B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  <p:grpSp>
            <p:nvGrpSpPr>
              <p:cNvPr id="36876" name="Group 13"/>
              <p:cNvGrpSpPr>
                <a:grpSpLocks/>
              </p:cNvGrpSpPr>
              <p:nvPr/>
            </p:nvGrpSpPr>
            <p:grpSpPr bwMode="auto">
              <a:xfrm>
                <a:off x="93" y="31"/>
                <a:ext cx="1262" cy="410"/>
                <a:chOff x="0" y="0"/>
                <a:chExt cx="907" cy="295"/>
              </a:xfrm>
            </p:grpSpPr>
            <p:sp>
              <p:nvSpPr>
                <p:cNvPr id="36877" name="Freeform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878" name="Oval 17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</p:grpSp>
          <p:sp>
            <p:nvSpPr>
              <p:cNvPr id="36879" name="Text Box 18"/>
              <p:cNvSpPr txBox="1">
                <a:spLocks noChangeArrowheads="1"/>
              </p:cNvSpPr>
              <p:nvPr/>
            </p:nvSpPr>
            <p:spPr bwMode="auto">
              <a:xfrm>
                <a:off x="126" y="513"/>
                <a:ext cx="1198" cy="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/>
                <a:r>
                  <a:rPr lang="en-US" altLang="zh-CN" sz="2800">
                    <a:solidFill>
                      <a:schemeClr val="bg1"/>
                    </a:solidFill>
                    <a:latin typeface="Arial Black" pitchFamily="34" charset="0"/>
                  </a:rPr>
                  <a:t>Premium</a:t>
                </a:r>
              </a:p>
              <a:p>
                <a:pPr algn="ctr" latinLnBrk="1"/>
                <a:r>
                  <a:rPr lang="en-US" altLang="zh-CN">
                    <a:solidFill>
                      <a:schemeClr val="bg1"/>
                    </a:solidFill>
                    <a:latin typeface="Arial Black" pitchFamily="34" charset="0"/>
                  </a:rPr>
                  <a:t>Design</a:t>
                </a:r>
              </a:p>
            </p:txBody>
          </p:sp>
        </p:grpSp>
      </p:grpSp>
      <p:sp>
        <p:nvSpPr>
          <p:cNvPr id="36880" name="Text Box 19"/>
          <p:cNvSpPr txBox="1">
            <a:spLocks noChangeArrowheads="1"/>
          </p:cNvSpPr>
          <p:nvPr/>
        </p:nvSpPr>
        <p:spPr bwMode="auto">
          <a:xfrm>
            <a:off x="3240088" y="5918200"/>
            <a:ext cx="9318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Inspiration</a:t>
            </a:r>
          </a:p>
        </p:txBody>
      </p:sp>
      <p:sp>
        <p:nvSpPr>
          <p:cNvPr id="36881" name="Text Box 20"/>
          <p:cNvSpPr txBox="1">
            <a:spLocks noChangeArrowheads="1"/>
          </p:cNvSpPr>
          <p:nvPr/>
        </p:nvSpPr>
        <p:spPr bwMode="auto">
          <a:xfrm>
            <a:off x="1936750" y="5953125"/>
            <a:ext cx="798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Premium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36882" name="Text Box 21"/>
          <p:cNvSpPr txBox="1">
            <a:spLocks noChangeArrowheads="1"/>
          </p:cNvSpPr>
          <p:nvPr/>
        </p:nvSpPr>
        <p:spPr bwMode="auto">
          <a:xfrm>
            <a:off x="1027113" y="4945063"/>
            <a:ext cx="628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Subtle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Touch</a:t>
            </a:r>
          </a:p>
        </p:txBody>
      </p:sp>
      <p:sp>
        <p:nvSpPr>
          <p:cNvPr id="36883" name="Text Box 22"/>
          <p:cNvSpPr txBox="1">
            <a:spLocks noChangeArrowheads="1"/>
          </p:cNvSpPr>
          <p:nvPr/>
        </p:nvSpPr>
        <p:spPr bwMode="auto">
          <a:xfrm>
            <a:off x="1008063" y="3613150"/>
            <a:ext cx="6588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Stylish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36884" name="Text Box 23"/>
          <p:cNvSpPr txBox="1">
            <a:spLocks noChangeArrowheads="1"/>
          </p:cNvSpPr>
          <p:nvPr/>
        </p:nvSpPr>
        <p:spPr bwMode="auto">
          <a:xfrm>
            <a:off x="4356100" y="4981575"/>
            <a:ext cx="669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Visual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Impact</a:t>
            </a:r>
          </a:p>
        </p:txBody>
      </p:sp>
      <p:sp>
        <p:nvSpPr>
          <p:cNvPr id="36885" name="Text Box 24"/>
          <p:cNvSpPr txBox="1">
            <a:spLocks noChangeArrowheads="1"/>
          </p:cNvSpPr>
          <p:nvPr/>
        </p:nvSpPr>
        <p:spPr bwMode="auto">
          <a:xfrm>
            <a:off x="3276600" y="2641600"/>
            <a:ext cx="877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Simplicity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&amp; Beauty</a:t>
            </a:r>
          </a:p>
        </p:txBody>
      </p:sp>
      <p:sp>
        <p:nvSpPr>
          <p:cNvPr id="36886" name="Text Box 25"/>
          <p:cNvSpPr txBox="1">
            <a:spLocks noChangeArrowheads="1"/>
          </p:cNvSpPr>
          <p:nvPr/>
        </p:nvSpPr>
        <p:spPr bwMode="auto">
          <a:xfrm>
            <a:off x="4392613" y="3565525"/>
            <a:ext cx="60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3D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Effect</a:t>
            </a:r>
          </a:p>
        </p:txBody>
      </p:sp>
      <p:sp>
        <p:nvSpPr>
          <p:cNvPr id="36887" name="Text Box 26"/>
          <p:cNvSpPr txBox="1">
            <a:spLocks noChangeArrowheads="1"/>
          </p:cNvSpPr>
          <p:nvPr/>
        </p:nvSpPr>
        <p:spPr bwMode="auto">
          <a:xfrm>
            <a:off x="1936750" y="26400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Universal</a:t>
            </a:r>
          </a:p>
          <a:p>
            <a:pPr algn="ctr" latinLnBrk="1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36888" name="Freeform 27"/>
          <p:cNvSpPr>
            <a:spLocks noChangeArrowheads="1"/>
          </p:cNvSpPr>
          <p:nvPr/>
        </p:nvSpPr>
        <p:spPr bwMode="auto">
          <a:xfrm>
            <a:off x="5184775" y="3360738"/>
            <a:ext cx="3024188" cy="215900"/>
          </a:xfrm>
          <a:custGeom>
            <a:avLst/>
            <a:gdLst>
              <a:gd name="T0" fmla="*/ 0 w 1905"/>
              <a:gd name="T1" fmla="*/ 136 h 136"/>
              <a:gd name="T2" fmla="*/ 317 w 1905"/>
              <a:gd name="T3" fmla="*/ 0 h 136"/>
              <a:gd name="T4" fmla="*/ 1905 w 1905"/>
              <a:gd name="T5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>
            <a:solidFill>
              <a:srgbClr val="9E9E9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Text Box 28"/>
          <p:cNvSpPr txBox="1">
            <a:spLocks noChangeArrowheads="1"/>
          </p:cNvSpPr>
          <p:nvPr/>
        </p:nvSpPr>
        <p:spPr bwMode="auto">
          <a:xfrm>
            <a:off x="5651500" y="3505200"/>
            <a:ext cx="2916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en-US" altLang="zh-CN" sz="1400">
                <a:solidFill>
                  <a:srgbClr val="FFB400"/>
                </a:solidFill>
                <a:latin typeface="Arial Black" pitchFamily="34" charset="0"/>
              </a:rPr>
              <a:t>A wide range of subjects</a:t>
            </a: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  <a:p>
            <a:pPr latinLnBrk="1"/>
            <a:endParaRPr lang="en-US" altLang="zh-CN" sz="1000">
              <a:solidFill>
                <a:srgbClr val="9E9E9E"/>
              </a:solidFill>
            </a:endParaRPr>
          </a:p>
          <a:p>
            <a:pPr latinLnBrk="1"/>
            <a:r>
              <a:rPr lang="en-US" altLang="zh-CN" sz="1400">
                <a:solidFill>
                  <a:srgbClr val="FFB400"/>
                </a:solidFill>
                <a:latin typeface="Arial Black" pitchFamily="34" charset="0"/>
              </a:rPr>
              <a:t>PowerPoint Presentation</a:t>
            </a: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</a:r>
          </a:p>
        </p:txBody>
      </p:sp>
      <p:sp>
        <p:nvSpPr>
          <p:cNvPr id="36890" name="标题 1"/>
          <p:cNvSpPr txBox="1">
            <a:spLocks noChangeArrowheads="1"/>
          </p:cNvSpPr>
          <p:nvPr/>
        </p:nvSpPr>
        <p:spPr bwMode="auto">
          <a:xfrm>
            <a:off x="811213" y="25241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饼图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91" name="副标题 3"/>
          <p:cNvSpPr txBox="1">
            <a:spLocks noChangeArrowheads="1"/>
          </p:cNvSpPr>
          <p:nvPr/>
        </p:nvSpPr>
        <p:spPr bwMode="auto">
          <a:xfrm>
            <a:off x="1943100" y="1566863"/>
            <a:ext cx="6207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表示占有率的图表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最常用</a:t>
            </a:r>
            <a:r>
              <a:rPr lang="en-US" altLang="zh-CN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Group 2"/>
          <p:cNvGrpSpPr>
            <a:grpSpLocks/>
          </p:cNvGrpSpPr>
          <p:nvPr/>
        </p:nvGrpSpPr>
        <p:grpSpPr bwMode="auto">
          <a:xfrm>
            <a:off x="1127125" y="2965450"/>
            <a:ext cx="7059613" cy="3421063"/>
            <a:chOff x="0" y="0"/>
            <a:chExt cx="4447" cy="2155"/>
          </a:xfrm>
        </p:grpSpPr>
        <p:sp>
          <p:nvSpPr>
            <p:cNvPr id="37890" name="AutoShape 8"/>
            <p:cNvSpPr>
              <a:spLocks noChangeArrowheads="1"/>
            </p:cNvSpPr>
            <p:nvPr/>
          </p:nvSpPr>
          <p:spPr bwMode="auto">
            <a:xfrm>
              <a:off x="1519" y="0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4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FF64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Arial Black" pitchFamily="34" charset="0"/>
                </a:rPr>
                <a:t>Design Inspiration</a:t>
              </a:r>
            </a:p>
          </p:txBody>
        </p:sp>
        <p:sp>
          <p:nvSpPr>
            <p:cNvPr id="37891" name="AutoShape 9"/>
            <p:cNvSpPr>
              <a:spLocks noChangeArrowheads="1"/>
            </p:cNvSpPr>
            <p:nvPr/>
          </p:nvSpPr>
          <p:spPr bwMode="auto">
            <a:xfrm>
              <a:off x="1519" y="544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rgbClr val="9E9E9E"/>
                  </a:solidFill>
                  <a:latin typeface="Arial Black" pitchFamily="34" charset="0"/>
                </a:rPr>
                <a:t>Premium Design</a:t>
              </a:r>
            </a:p>
          </p:txBody>
        </p:sp>
        <p:sp>
          <p:nvSpPr>
            <p:cNvPr id="37892" name="AutoShape 10"/>
            <p:cNvSpPr>
              <a:spLocks noChangeArrowheads="1"/>
            </p:cNvSpPr>
            <p:nvPr/>
          </p:nvSpPr>
          <p:spPr bwMode="auto">
            <a:xfrm>
              <a:off x="0" y="544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rgbClr val="9E9E9E"/>
                  </a:solidFill>
                  <a:latin typeface="Arial Black" pitchFamily="34" charset="0"/>
                </a:rPr>
                <a:t>Clarity &amp; Impact</a:t>
              </a:r>
            </a:p>
          </p:txBody>
        </p:sp>
        <p:sp>
          <p:nvSpPr>
            <p:cNvPr id="37893" name="AutoShape 11"/>
            <p:cNvSpPr>
              <a:spLocks noChangeArrowheads="1"/>
            </p:cNvSpPr>
            <p:nvPr/>
          </p:nvSpPr>
          <p:spPr bwMode="auto">
            <a:xfrm>
              <a:off x="3039" y="544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rgbClr val="9E9E9E"/>
                  </a:solidFill>
                  <a:latin typeface="Arial Black" pitchFamily="34" charset="0"/>
                </a:rPr>
                <a:t>Subtle Touch</a:t>
              </a:r>
            </a:p>
          </p:txBody>
        </p:sp>
        <p:sp>
          <p:nvSpPr>
            <p:cNvPr id="37894" name="AutoShape 12"/>
            <p:cNvSpPr>
              <a:spLocks noChangeArrowheads="1"/>
            </p:cNvSpPr>
            <p:nvPr/>
          </p:nvSpPr>
          <p:spPr bwMode="auto">
            <a:xfrm>
              <a:off x="1519" y="975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3D Effect</a:t>
              </a:r>
            </a:p>
          </p:txBody>
        </p:sp>
        <p:sp>
          <p:nvSpPr>
            <p:cNvPr id="37895" name="AutoShape 13"/>
            <p:cNvSpPr>
              <a:spLocks noChangeArrowheads="1"/>
            </p:cNvSpPr>
            <p:nvPr/>
          </p:nvSpPr>
          <p:spPr bwMode="auto">
            <a:xfrm>
              <a:off x="0" y="975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Visual Appealing</a:t>
              </a:r>
            </a:p>
          </p:txBody>
        </p:sp>
        <p:sp>
          <p:nvSpPr>
            <p:cNvPr id="37896" name="AutoShape 14"/>
            <p:cNvSpPr>
              <a:spLocks noChangeArrowheads="1"/>
            </p:cNvSpPr>
            <p:nvPr/>
          </p:nvSpPr>
          <p:spPr bwMode="auto">
            <a:xfrm>
              <a:off x="3039" y="975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Easy To Use</a:t>
              </a:r>
            </a:p>
          </p:txBody>
        </p:sp>
        <p:sp>
          <p:nvSpPr>
            <p:cNvPr id="37897" name="AutoShape 15"/>
            <p:cNvSpPr>
              <a:spLocks noChangeArrowheads="1"/>
            </p:cNvSpPr>
            <p:nvPr/>
          </p:nvSpPr>
          <p:spPr bwMode="auto">
            <a:xfrm>
              <a:off x="1519" y="1406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Simplicity &amp; Beauty</a:t>
              </a:r>
            </a:p>
          </p:txBody>
        </p:sp>
        <p:sp>
          <p:nvSpPr>
            <p:cNvPr id="37898" name="AutoShape 16"/>
            <p:cNvSpPr>
              <a:spLocks noChangeArrowheads="1"/>
            </p:cNvSpPr>
            <p:nvPr/>
          </p:nvSpPr>
          <p:spPr bwMode="auto">
            <a:xfrm>
              <a:off x="0" y="1406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Stylish Design</a:t>
              </a:r>
            </a:p>
          </p:txBody>
        </p:sp>
        <p:sp>
          <p:nvSpPr>
            <p:cNvPr id="37899" name="AutoShape 17"/>
            <p:cNvSpPr>
              <a:spLocks noChangeArrowheads="1"/>
            </p:cNvSpPr>
            <p:nvPr/>
          </p:nvSpPr>
          <p:spPr bwMode="auto">
            <a:xfrm>
              <a:off x="3039" y="1406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Supreme Design</a:t>
              </a:r>
            </a:p>
          </p:txBody>
        </p:sp>
        <p:sp>
          <p:nvSpPr>
            <p:cNvPr id="37900" name="AutoShape 18"/>
            <p:cNvSpPr>
              <a:spLocks noChangeArrowheads="1"/>
            </p:cNvSpPr>
            <p:nvPr/>
          </p:nvSpPr>
          <p:spPr bwMode="auto">
            <a:xfrm>
              <a:off x="1519" y="1837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Universal Design</a:t>
              </a:r>
            </a:p>
          </p:txBody>
        </p:sp>
        <p:sp>
          <p:nvSpPr>
            <p:cNvPr id="37901" name="AutoShape 19"/>
            <p:cNvSpPr>
              <a:spLocks noChangeArrowheads="1"/>
            </p:cNvSpPr>
            <p:nvPr/>
          </p:nvSpPr>
          <p:spPr bwMode="auto">
            <a:xfrm>
              <a:off x="0" y="1837"/>
              <a:ext cx="1408" cy="31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Visual Impact</a:t>
              </a:r>
            </a:p>
          </p:txBody>
        </p:sp>
        <p:sp>
          <p:nvSpPr>
            <p:cNvPr id="37902" name="AutoShape 20"/>
            <p:cNvSpPr>
              <a:spLocks noChangeArrowheads="1"/>
            </p:cNvSpPr>
            <p:nvPr/>
          </p:nvSpPr>
          <p:spPr bwMode="auto">
            <a:xfrm>
              <a:off x="3039" y="1837"/>
              <a:ext cx="1408" cy="318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200">
                  <a:solidFill>
                    <a:srgbClr val="FFB400"/>
                  </a:solidFill>
                  <a:latin typeface="Arial Black" pitchFamily="34" charset="0"/>
                </a:rPr>
                <a:t>Trendy Design</a:t>
              </a:r>
            </a:p>
          </p:txBody>
        </p:sp>
        <p:sp>
          <p:nvSpPr>
            <p:cNvPr id="37903" name="Line 21"/>
            <p:cNvSpPr>
              <a:spLocks noChangeShapeType="1"/>
            </p:cNvSpPr>
            <p:nvPr/>
          </p:nvSpPr>
          <p:spPr bwMode="auto">
            <a:xfrm>
              <a:off x="2224" y="317"/>
              <a:ext cx="0" cy="227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Freeform 22"/>
            <p:cNvSpPr>
              <a:spLocks noChangeArrowheads="1"/>
            </p:cNvSpPr>
            <p:nvPr/>
          </p:nvSpPr>
          <p:spPr bwMode="auto">
            <a:xfrm>
              <a:off x="704" y="408"/>
              <a:ext cx="3039" cy="136"/>
            </a:xfrm>
            <a:custGeom>
              <a:avLst/>
              <a:gdLst>
                <a:gd name="T0" fmla="*/ 0 w 2881"/>
                <a:gd name="T1" fmla="*/ 91 h 91"/>
                <a:gd name="T2" fmla="*/ 0 w 2881"/>
                <a:gd name="T3" fmla="*/ 0 h 91"/>
                <a:gd name="T4" fmla="*/ 2881 w 2881"/>
                <a:gd name="T5" fmla="*/ 0 h 91"/>
                <a:gd name="T6" fmla="*/ 2881 w 2881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1" h="91">
                  <a:moveTo>
                    <a:pt x="0" y="91"/>
                  </a:moveTo>
                  <a:lnTo>
                    <a:pt x="0" y="0"/>
                  </a:lnTo>
                  <a:lnTo>
                    <a:pt x="2881" y="0"/>
                  </a:lnTo>
                  <a:lnTo>
                    <a:pt x="2881" y="91"/>
                  </a:lnTo>
                </a:path>
              </a:pathLst>
            </a:cu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Line 23"/>
            <p:cNvSpPr>
              <a:spLocks noChangeShapeType="1"/>
            </p:cNvSpPr>
            <p:nvPr/>
          </p:nvSpPr>
          <p:spPr bwMode="auto">
            <a:xfrm>
              <a:off x="704" y="862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Line 24"/>
            <p:cNvSpPr>
              <a:spLocks noChangeShapeType="1"/>
            </p:cNvSpPr>
            <p:nvPr/>
          </p:nvSpPr>
          <p:spPr bwMode="auto">
            <a:xfrm>
              <a:off x="2224" y="862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Line 25"/>
            <p:cNvSpPr>
              <a:spLocks noChangeShapeType="1"/>
            </p:cNvSpPr>
            <p:nvPr/>
          </p:nvSpPr>
          <p:spPr bwMode="auto">
            <a:xfrm>
              <a:off x="3744" y="862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Line 26"/>
            <p:cNvSpPr>
              <a:spLocks noChangeShapeType="1"/>
            </p:cNvSpPr>
            <p:nvPr/>
          </p:nvSpPr>
          <p:spPr bwMode="auto">
            <a:xfrm>
              <a:off x="704" y="1293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Line 27"/>
            <p:cNvSpPr>
              <a:spLocks noChangeShapeType="1"/>
            </p:cNvSpPr>
            <p:nvPr/>
          </p:nvSpPr>
          <p:spPr bwMode="auto">
            <a:xfrm>
              <a:off x="2224" y="1293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Line 28"/>
            <p:cNvSpPr>
              <a:spLocks noChangeShapeType="1"/>
            </p:cNvSpPr>
            <p:nvPr/>
          </p:nvSpPr>
          <p:spPr bwMode="auto">
            <a:xfrm>
              <a:off x="3744" y="1293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Line 29"/>
            <p:cNvSpPr>
              <a:spLocks noChangeShapeType="1"/>
            </p:cNvSpPr>
            <p:nvPr/>
          </p:nvSpPr>
          <p:spPr bwMode="auto">
            <a:xfrm>
              <a:off x="704" y="1723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Line 30"/>
            <p:cNvSpPr>
              <a:spLocks noChangeShapeType="1"/>
            </p:cNvSpPr>
            <p:nvPr/>
          </p:nvSpPr>
          <p:spPr bwMode="auto">
            <a:xfrm>
              <a:off x="2224" y="1723"/>
              <a:ext cx="0" cy="113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13" name="标题 1"/>
          <p:cNvSpPr txBox="1">
            <a:spLocks noChangeArrowheads="1"/>
          </p:cNvSpPr>
          <p:nvPr/>
        </p:nvSpPr>
        <p:spPr bwMode="auto">
          <a:xfrm>
            <a:off x="1176338" y="46196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37914" name="副标题 3"/>
          <p:cNvSpPr txBox="1">
            <a:spLocks noChangeArrowheads="1"/>
          </p:cNvSpPr>
          <p:nvPr/>
        </p:nvSpPr>
        <p:spPr bwMode="auto">
          <a:xfrm>
            <a:off x="2417763" y="1749425"/>
            <a:ext cx="49657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组织结构图和内部结构图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Group 2"/>
          <p:cNvGrpSpPr>
            <a:grpSpLocks/>
          </p:cNvGrpSpPr>
          <p:nvPr/>
        </p:nvGrpSpPr>
        <p:grpSpPr bwMode="auto">
          <a:xfrm>
            <a:off x="3944938" y="6391275"/>
            <a:ext cx="1441450" cy="360363"/>
            <a:chOff x="0" y="0"/>
            <a:chExt cx="908" cy="227"/>
          </a:xfrm>
        </p:grpSpPr>
        <p:sp>
          <p:nvSpPr>
            <p:cNvPr id="38914" name="WordArt 5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>
                  <a:gradFill rotWithShape="1">
                    <a:gsLst>
                      <a:gs pos="0">
                        <a:srgbClr val="CEB99A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Impact"/>
                </a:rPr>
                <a:t>' LOGOTYPE '</a:t>
              </a:r>
              <a:endParaRPr lang="zh-CN" altLang="en-US">
                <a:gradFill rotWithShape="1">
                  <a:gsLst>
                    <a:gs pos="0">
                      <a:srgbClr val="CEB99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Impact"/>
              </a:endParaRPr>
            </a:p>
          </p:txBody>
        </p:sp>
        <p:sp>
          <p:nvSpPr>
            <p:cNvPr id="38915" name="WordArt 6"/>
            <p:cNvSpPr>
              <a:spLocks noChangeArrowheads="1" noChangeShapeType="1" noTextEdit="1"/>
            </p:cNvSpPr>
            <p:nvPr/>
          </p:nvSpPr>
          <p:spPr bwMode="auto">
            <a:xfrm>
              <a:off x="70" y="181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>
                  <a:solidFill>
                    <a:srgbClr val="969696"/>
                  </a:solidFill>
                  <a:latin typeface="Arial"/>
                  <a:cs typeface="Arial"/>
                </a:rPr>
                <a:t>COMPANY LOGOTYPE INSERT</a:t>
              </a:r>
              <a:endParaRPr lang="zh-CN" altLang="en-US" sz="800" b="1">
                <a:solidFill>
                  <a:srgbClr val="969696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8916" name="Group 5"/>
          <p:cNvGrpSpPr>
            <a:grpSpLocks/>
          </p:cNvGrpSpPr>
          <p:nvPr/>
        </p:nvGrpSpPr>
        <p:grpSpPr bwMode="auto">
          <a:xfrm>
            <a:off x="93663" y="2576513"/>
            <a:ext cx="8604250" cy="4357687"/>
            <a:chOff x="0" y="0"/>
            <a:chExt cx="5420" cy="2745"/>
          </a:xfrm>
        </p:grpSpPr>
        <p:sp>
          <p:nvSpPr>
            <p:cNvPr id="38917" name="AutoShape 8"/>
            <p:cNvSpPr>
              <a:spLocks noChangeArrowheads="1"/>
            </p:cNvSpPr>
            <p:nvPr/>
          </p:nvSpPr>
          <p:spPr bwMode="auto">
            <a:xfrm rot="5400000">
              <a:off x="4727" y="871"/>
              <a:ext cx="590" cy="431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64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FF64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8918" name="Rectangle 9"/>
            <p:cNvSpPr>
              <a:spLocks noChangeArrowheads="1"/>
            </p:cNvSpPr>
            <p:nvPr/>
          </p:nvSpPr>
          <p:spPr bwMode="auto">
            <a:xfrm>
              <a:off x="0" y="884"/>
              <a:ext cx="4808" cy="409"/>
            </a:xfrm>
            <a:prstGeom prst="rect">
              <a:avLst/>
            </a:prstGeom>
            <a:gradFill rotWithShape="1">
              <a:gsLst>
                <a:gs pos="0">
                  <a:srgbClr val="E8E2D8"/>
                </a:gs>
                <a:gs pos="100000">
                  <a:srgbClr val="FF64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19" name="Rectangle 10"/>
            <p:cNvSpPr>
              <a:spLocks noChangeArrowheads="1"/>
            </p:cNvSpPr>
            <p:nvPr/>
          </p:nvSpPr>
          <p:spPr bwMode="auto">
            <a:xfrm>
              <a:off x="0" y="794"/>
              <a:ext cx="4808" cy="90"/>
            </a:xfrm>
            <a:prstGeom prst="rect">
              <a:avLst/>
            </a:prstGeom>
            <a:gradFill rotWithShape="1">
              <a:gsLst>
                <a:gs pos="0">
                  <a:srgbClr val="D0C2B0"/>
                </a:gs>
                <a:gs pos="100000">
                  <a:srgbClr val="8A35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0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81" y="1043"/>
              <a:ext cx="54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rgbClr val="333333"/>
                  </a:solidFill>
                  <a:latin typeface="Arial Black"/>
                </a:rPr>
                <a:t>HISTORY</a:t>
              </a:r>
              <a:endParaRPr lang="zh-CN" altLang="en-US" spc="-45">
                <a:solidFill>
                  <a:srgbClr val="333333"/>
                </a:solidFill>
                <a:latin typeface="Arial Black"/>
              </a:endParaRPr>
            </a:p>
          </p:txBody>
        </p:sp>
        <p:sp>
          <p:nvSpPr>
            <p:cNvPr id="38921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20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1980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22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746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1990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23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472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2000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24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197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2010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25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923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2020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26" name="Line 17"/>
            <p:cNvSpPr>
              <a:spLocks noChangeShapeType="1"/>
            </p:cNvSpPr>
            <p:nvPr/>
          </p:nvSpPr>
          <p:spPr bwMode="auto">
            <a:xfrm flipV="1">
              <a:off x="1270" y="2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Line 18"/>
            <p:cNvSpPr>
              <a:spLocks noChangeShapeType="1"/>
            </p:cNvSpPr>
            <p:nvPr/>
          </p:nvSpPr>
          <p:spPr bwMode="auto">
            <a:xfrm flipV="1">
              <a:off x="2721" y="2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Line 19"/>
            <p:cNvSpPr>
              <a:spLocks noChangeShapeType="1"/>
            </p:cNvSpPr>
            <p:nvPr/>
          </p:nvSpPr>
          <p:spPr bwMode="auto">
            <a:xfrm flipV="1">
              <a:off x="4173" y="2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Line 20"/>
            <p:cNvSpPr>
              <a:spLocks noChangeShapeType="1"/>
            </p:cNvSpPr>
            <p:nvPr/>
          </p:nvSpPr>
          <p:spPr bwMode="auto">
            <a:xfrm flipV="1">
              <a:off x="3447" y="1293"/>
              <a:ext cx="0" cy="79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AutoShape 21"/>
            <p:cNvSpPr>
              <a:spLocks noChangeArrowheads="1"/>
            </p:cNvSpPr>
            <p:nvPr/>
          </p:nvSpPr>
          <p:spPr bwMode="auto">
            <a:xfrm>
              <a:off x="340" y="1452"/>
              <a:ext cx="1497" cy="1293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31" name="Text Box 22"/>
            <p:cNvSpPr txBox="1">
              <a:spLocks noChangeArrowheads="1"/>
            </p:cNvSpPr>
            <p:nvPr/>
          </p:nvSpPr>
          <p:spPr bwMode="auto">
            <a:xfrm>
              <a:off x="1292" y="0"/>
              <a:ext cx="12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9E9E9E"/>
                  </a:solidFill>
                  <a:latin typeface="Arial Black" pitchFamily="34" charset="0"/>
                </a:rPr>
                <a:t>Visual Appealing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38932" name="Text Box 23"/>
            <p:cNvSpPr txBox="1">
              <a:spLocks noChangeArrowheads="1"/>
            </p:cNvSpPr>
            <p:nvPr/>
          </p:nvSpPr>
          <p:spPr bwMode="auto">
            <a:xfrm>
              <a:off x="2744" y="0"/>
              <a:ext cx="1225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9E9E9E"/>
                  </a:solidFill>
                  <a:latin typeface="Arial Black" pitchFamily="34" charset="0"/>
                </a:rPr>
                <a:t>Subtle Touch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Trendy Design in contemporary colors and styles - PowerPoint Templates &amp; Backgrounds, PowerPoint Diagrams &amp; Charts for your Presentation</a:t>
              </a:r>
            </a:p>
          </p:txBody>
        </p:sp>
        <p:sp>
          <p:nvSpPr>
            <p:cNvPr id="38933" name="Text Box 24"/>
            <p:cNvSpPr txBox="1">
              <a:spLocks noChangeArrowheads="1"/>
            </p:cNvSpPr>
            <p:nvPr/>
          </p:nvSpPr>
          <p:spPr bwMode="auto">
            <a:xfrm>
              <a:off x="4195" y="0"/>
              <a:ext cx="1225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FFB400"/>
                  </a:solidFill>
                  <a:latin typeface="Arial Black" pitchFamily="34" charset="0"/>
                </a:rPr>
                <a:t>Animation PowerPoint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Animation PowerPoint Templates &amp; Backgrounds for Your Impressive Presentation</a:t>
              </a:r>
            </a:p>
          </p:txBody>
        </p:sp>
        <p:sp>
          <p:nvSpPr>
            <p:cNvPr id="38934" name="Text Box 25"/>
            <p:cNvSpPr txBox="1">
              <a:spLocks noChangeArrowheads="1"/>
            </p:cNvSpPr>
            <p:nvPr/>
          </p:nvSpPr>
          <p:spPr bwMode="auto">
            <a:xfrm>
              <a:off x="2018" y="1406"/>
              <a:ext cx="12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9E9E9E"/>
                  </a:solidFill>
                  <a:latin typeface="Arial Black" pitchFamily="34" charset="0"/>
                </a:rPr>
                <a:t>Ready to Use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Immense visual appeal - Premade PowerPoint Templates, Professional quality templates in a couple of clicks away!</a:t>
              </a:r>
            </a:p>
          </p:txBody>
        </p:sp>
        <p:sp>
          <p:nvSpPr>
            <p:cNvPr id="38935" name="Text Box 26"/>
            <p:cNvSpPr txBox="1">
              <a:spLocks noChangeArrowheads="1"/>
            </p:cNvSpPr>
            <p:nvPr/>
          </p:nvSpPr>
          <p:spPr bwMode="auto">
            <a:xfrm>
              <a:off x="3469" y="1406"/>
              <a:ext cx="1225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9E9E9E"/>
                  </a:solidFill>
                  <a:latin typeface="Arial Black" pitchFamily="34" charset="0"/>
                </a:rPr>
                <a:t>Diversity of Culture</a:t>
              </a:r>
            </a:p>
            <a:p>
              <a:r>
                <a:rPr lang="en-US" altLang="zh-CN" sz="1000">
                  <a:solidFill>
                    <a:srgbClr val="9E9E9E"/>
                  </a:solidFill>
                </a:rPr>
                <a:t>Experience the diversity of arts and culture - predesigned PowerPoint Design Templates &amp; Diagrams and Layout Slides</a:t>
              </a:r>
            </a:p>
          </p:txBody>
        </p:sp>
        <p:sp>
          <p:nvSpPr>
            <p:cNvPr id="38936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453" y="1542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1980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37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453" y="1701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1990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38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453" y="1860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2000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39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53" y="2019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latin typeface="Arial Black"/>
                </a:rPr>
                <a:t>2010</a:t>
              </a:r>
              <a:endParaRPr lang="zh-CN" altLang="en-US" spc="-45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8940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453" y="2177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rgbClr val="FFC800"/>
                  </a:solidFill>
                  <a:latin typeface="Arial Black"/>
                </a:rPr>
                <a:t>2020</a:t>
              </a:r>
              <a:endParaRPr lang="zh-CN" altLang="en-US" spc="-45">
                <a:solidFill>
                  <a:srgbClr val="FFC800"/>
                </a:solidFill>
                <a:latin typeface="Arial Black"/>
              </a:endParaRPr>
            </a:p>
          </p:txBody>
        </p:sp>
        <p:sp>
          <p:nvSpPr>
            <p:cNvPr id="38941" name="Text Box 32"/>
            <p:cNvSpPr txBox="1">
              <a:spLocks noChangeArrowheads="1"/>
            </p:cNvSpPr>
            <p:nvPr/>
          </p:nvSpPr>
          <p:spPr bwMode="auto">
            <a:xfrm>
              <a:off x="794" y="1452"/>
              <a:ext cx="907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1000">
                  <a:solidFill>
                    <a:srgbClr val="9E9E9E"/>
                  </a:solidFill>
                </a:rPr>
                <a:t>Visual Appealing</a:t>
              </a:r>
            </a:p>
            <a:p>
              <a:pPr>
                <a:lnSpc>
                  <a:spcPct val="170000"/>
                </a:lnSpc>
              </a:pPr>
              <a:r>
                <a:rPr lang="en-US" altLang="zh-CN" sz="1000">
                  <a:solidFill>
                    <a:srgbClr val="9E9E9E"/>
                  </a:solidFill>
                </a:rPr>
                <a:t>Ready to Use</a:t>
              </a:r>
            </a:p>
            <a:p>
              <a:pPr>
                <a:lnSpc>
                  <a:spcPct val="170000"/>
                </a:lnSpc>
              </a:pPr>
              <a:r>
                <a:rPr lang="en-US" altLang="zh-CN" sz="1000">
                  <a:solidFill>
                    <a:srgbClr val="9E9E9E"/>
                  </a:solidFill>
                </a:rPr>
                <a:t>Subtle Touch</a:t>
              </a:r>
            </a:p>
            <a:p>
              <a:pPr>
                <a:lnSpc>
                  <a:spcPct val="170000"/>
                </a:lnSpc>
              </a:pPr>
              <a:r>
                <a:rPr lang="en-US" altLang="zh-CN" sz="1000">
                  <a:solidFill>
                    <a:srgbClr val="9E9E9E"/>
                  </a:solidFill>
                </a:rPr>
                <a:t>Diversity of Culture</a:t>
              </a:r>
            </a:p>
            <a:p>
              <a:pPr>
                <a:lnSpc>
                  <a:spcPct val="170000"/>
                </a:lnSpc>
              </a:pPr>
              <a:r>
                <a:rPr lang="en-US" altLang="zh-CN" sz="1000">
                  <a:solidFill>
                    <a:srgbClr val="9E9E9E"/>
                  </a:solidFill>
                </a:rPr>
                <a:t>Animation PowerPoint</a:t>
              </a:r>
            </a:p>
          </p:txBody>
        </p:sp>
        <p:sp>
          <p:nvSpPr>
            <p:cNvPr id="38942" name="Oval 33"/>
            <p:cNvSpPr>
              <a:spLocks noChangeArrowheads="1"/>
            </p:cNvSpPr>
            <p:nvPr/>
          </p:nvSpPr>
          <p:spPr bwMode="auto">
            <a:xfrm>
              <a:off x="589" y="2360"/>
              <a:ext cx="45" cy="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3" name="Oval 34"/>
            <p:cNvSpPr>
              <a:spLocks noChangeArrowheads="1"/>
            </p:cNvSpPr>
            <p:nvPr/>
          </p:nvSpPr>
          <p:spPr bwMode="auto">
            <a:xfrm>
              <a:off x="589" y="2450"/>
              <a:ext cx="45" cy="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4" name="Oval 35"/>
            <p:cNvSpPr>
              <a:spLocks noChangeArrowheads="1"/>
            </p:cNvSpPr>
            <p:nvPr/>
          </p:nvSpPr>
          <p:spPr bwMode="auto">
            <a:xfrm>
              <a:off x="589" y="2541"/>
              <a:ext cx="45" cy="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5" name="Line 36"/>
            <p:cNvSpPr>
              <a:spLocks noChangeShapeType="1"/>
            </p:cNvSpPr>
            <p:nvPr/>
          </p:nvSpPr>
          <p:spPr bwMode="auto">
            <a:xfrm flipV="1">
              <a:off x="1995" y="1293"/>
              <a:ext cx="0" cy="79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6" name="标题 1"/>
          <p:cNvSpPr txBox="1">
            <a:spLocks noChangeArrowheads="1"/>
          </p:cNvSpPr>
          <p:nvPr/>
        </p:nvSpPr>
        <p:spPr bwMode="auto">
          <a:xfrm>
            <a:off x="993775" y="32543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38947" name="副标题 3"/>
          <p:cNvSpPr txBox="1">
            <a:spLocks noChangeArrowheads="1"/>
          </p:cNvSpPr>
          <p:nvPr/>
        </p:nvSpPr>
        <p:spPr bwMode="auto">
          <a:xfrm>
            <a:off x="2527300" y="1603375"/>
            <a:ext cx="4162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企业业绩或历史发展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2"/>
          <p:cNvGrpSpPr>
            <a:grpSpLocks/>
          </p:cNvGrpSpPr>
          <p:nvPr/>
        </p:nvGrpSpPr>
        <p:grpSpPr bwMode="auto">
          <a:xfrm>
            <a:off x="1368425" y="4503738"/>
            <a:ext cx="1222375" cy="1223962"/>
            <a:chOff x="0" y="0"/>
            <a:chExt cx="1631" cy="1632"/>
          </a:xfrm>
        </p:grpSpPr>
        <p:sp>
          <p:nvSpPr>
            <p:cNvPr id="39938" name="Oval 3"/>
            <p:cNvSpPr>
              <a:spLocks noChangeArrowheads="1"/>
            </p:cNvSpPr>
            <p:nvPr/>
          </p:nvSpPr>
          <p:spPr bwMode="auto">
            <a:xfrm>
              <a:off x="0" y="0"/>
              <a:ext cx="1631" cy="163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9B9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39" name="Oval 4"/>
            <p:cNvSpPr>
              <a:spLocks noChangeArrowheads="1"/>
            </p:cNvSpPr>
            <p:nvPr/>
          </p:nvSpPr>
          <p:spPr bwMode="auto">
            <a:xfrm>
              <a:off x="334" y="278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940" name="Oval 10"/>
          <p:cNvSpPr>
            <a:spLocks noChangeArrowheads="1"/>
          </p:cNvSpPr>
          <p:nvPr/>
        </p:nvSpPr>
        <p:spPr bwMode="auto">
          <a:xfrm>
            <a:off x="2735263" y="5080000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1" name="Oval 11"/>
          <p:cNvSpPr>
            <a:spLocks noChangeArrowheads="1"/>
          </p:cNvSpPr>
          <p:nvPr/>
        </p:nvSpPr>
        <p:spPr bwMode="auto">
          <a:xfrm>
            <a:off x="827088" y="3170238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2" name="Oval 12"/>
          <p:cNvSpPr>
            <a:spLocks noChangeArrowheads="1"/>
          </p:cNvSpPr>
          <p:nvPr/>
        </p:nvSpPr>
        <p:spPr bwMode="auto">
          <a:xfrm>
            <a:off x="4643438" y="3171825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3" name="Oval 13"/>
          <p:cNvSpPr>
            <a:spLocks noChangeArrowheads="1"/>
          </p:cNvSpPr>
          <p:nvPr/>
        </p:nvSpPr>
        <p:spPr bwMode="auto">
          <a:xfrm>
            <a:off x="4102100" y="4503738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4" name="Line 14"/>
          <p:cNvSpPr>
            <a:spLocks noChangeShapeType="1"/>
          </p:cNvSpPr>
          <p:nvPr/>
        </p:nvSpPr>
        <p:spPr bwMode="auto">
          <a:xfrm flipH="1">
            <a:off x="2052638" y="3783013"/>
            <a:ext cx="53975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5" name="Line 15"/>
          <p:cNvSpPr>
            <a:spLocks noChangeShapeType="1"/>
          </p:cNvSpPr>
          <p:nvPr/>
        </p:nvSpPr>
        <p:spPr bwMode="auto">
          <a:xfrm flipH="1">
            <a:off x="4103688" y="3783013"/>
            <a:ext cx="53975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6" name="Line 16"/>
          <p:cNvSpPr>
            <a:spLocks noChangeShapeType="1"/>
          </p:cNvSpPr>
          <p:nvPr/>
        </p:nvSpPr>
        <p:spPr bwMode="auto">
          <a:xfrm flipH="1">
            <a:off x="3348038" y="4538663"/>
            <a:ext cx="0" cy="541337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7" name="Line 17"/>
          <p:cNvSpPr>
            <a:spLocks noChangeShapeType="1"/>
          </p:cNvSpPr>
          <p:nvPr/>
        </p:nvSpPr>
        <p:spPr bwMode="auto">
          <a:xfrm flipH="1">
            <a:off x="2411413" y="4287838"/>
            <a:ext cx="396875" cy="395287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8" name="Line 18"/>
          <p:cNvSpPr>
            <a:spLocks noChangeShapeType="1"/>
          </p:cNvSpPr>
          <p:nvPr/>
        </p:nvSpPr>
        <p:spPr bwMode="auto">
          <a:xfrm>
            <a:off x="3887788" y="4287838"/>
            <a:ext cx="396875" cy="395287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49" name="Group 14"/>
          <p:cNvGrpSpPr>
            <a:grpSpLocks/>
          </p:cNvGrpSpPr>
          <p:nvPr/>
        </p:nvGrpSpPr>
        <p:grpSpPr bwMode="auto">
          <a:xfrm>
            <a:off x="2592388" y="3027363"/>
            <a:ext cx="1511300" cy="1512887"/>
            <a:chOff x="0" y="0"/>
            <a:chExt cx="952" cy="953"/>
          </a:xfrm>
        </p:grpSpPr>
        <p:grpSp>
          <p:nvGrpSpPr>
            <p:cNvPr id="39950" name="Group 15"/>
            <p:cNvGrpSpPr>
              <a:grpSpLocks/>
            </p:cNvGrpSpPr>
            <p:nvPr/>
          </p:nvGrpSpPr>
          <p:grpSpPr bwMode="auto">
            <a:xfrm>
              <a:off x="0" y="0"/>
              <a:ext cx="952" cy="953"/>
              <a:chOff x="0" y="0"/>
              <a:chExt cx="1631" cy="1632"/>
            </a:xfrm>
          </p:grpSpPr>
          <p:sp>
            <p:nvSpPr>
              <p:cNvPr id="39951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31" cy="1632"/>
              </a:xfrm>
              <a:prstGeom prst="ellipse">
                <a:avLst/>
              </a:prstGeom>
              <a:gradFill rotWithShape="1">
                <a:gsLst>
                  <a:gs pos="0">
                    <a:srgbClr val="FF6400"/>
                  </a:gs>
                  <a:gs pos="100000">
                    <a:srgbClr val="6025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2" name="Oval 22"/>
              <p:cNvSpPr>
                <a:spLocks noChangeArrowheads="1"/>
              </p:cNvSpPr>
              <p:nvPr/>
            </p:nvSpPr>
            <p:spPr bwMode="auto">
              <a:xfrm>
                <a:off x="334" y="278"/>
                <a:ext cx="310" cy="31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53" name="Group 18"/>
            <p:cNvGrpSpPr>
              <a:grpSpLocks/>
            </p:cNvGrpSpPr>
            <p:nvPr/>
          </p:nvGrpSpPr>
          <p:grpSpPr bwMode="auto">
            <a:xfrm>
              <a:off x="159" y="340"/>
              <a:ext cx="634" cy="249"/>
              <a:chOff x="0" y="0"/>
              <a:chExt cx="634" cy="249"/>
            </a:xfrm>
          </p:grpSpPr>
          <p:sp>
            <p:nvSpPr>
              <p:cNvPr id="39954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4" cy="13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pc="-45">
                    <a:solidFill>
                      <a:schemeClr val="bg1"/>
                    </a:solidFill>
                    <a:effectLst>
                      <a:outerShdw dist="12700" dir="5400000" algn="ctr" rotWithShape="0">
                        <a:schemeClr val="tx1"/>
                      </a:outerShdw>
                    </a:effectLst>
                    <a:latin typeface="Arial Black"/>
                  </a:rPr>
                  <a:t>DESIGN</a:t>
                </a:r>
                <a:endParaRPr lang="zh-CN" altLang="en-US" spc="-45">
                  <a:solidFill>
                    <a:schemeClr val="bg1"/>
                  </a:solidFill>
                  <a:effectLst>
                    <a:outerShdw dist="12700" dir="5400000" algn="ctr" rotWithShape="0">
                      <a:schemeClr val="tx1"/>
                    </a:outerShdw>
                  </a:effectLst>
                  <a:latin typeface="Arial Black"/>
                </a:endParaRPr>
              </a:p>
            </p:txBody>
          </p:sp>
          <p:sp>
            <p:nvSpPr>
              <p:cNvPr id="39955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634" cy="6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pc="-45">
                    <a:solidFill>
                      <a:schemeClr val="bg1"/>
                    </a:solidFill>
                    <a:effectLst>
                      <a:outerShdw dist="12700" dir="5400000" algn="ctr" rotWithShape="0">
                        <a:schemeClr val="tx1"/>
                      </a:outerShdw>
                    </a:effectLst>
                    <a:latin typeface="Arial Black"/>
                  </a:rPr>
                  <a:t>INSPIRATION</a:t>
                </a:r>
                <a:endParaRPr lang="zh-CN" altLang="en-US" spc="-45">
                  <a:solidFill>
                    <a:schemeClr val="bg1"/>
                  </a:solidFill>
                  <a:effectLst>
                    <a:outerShdw dist="12700" dir="5400000" algn="ctr" rotWithShape="0">
                      <a:schemeClr val="tx1"/>
                    </a:outerShdw>
                  </a:effectLst>
                  <a:latin typeface="Arial Black"/>
                </a:endParaRPr>
              </a:p>
            </p:txBody>
          </p:sp>
        </p:grpSp>
      </p:grpSp>
      <p:sp>
        <p:nvSpPr>
          <p:cNvPr id="39956" name="WordArt 26"/>
          <p:cNvSpPr>
            <a:spLocks noChangeArrowheads="1" noChangeShapeType="1" noTextEdit="1"/>
          </p:cNvSpPr>
          <p:nvPr/>
        </p:nvSpPr>
        <p:spPr bwMode="auto">
          <a:xfrm>
            <a:off x="2843213" y="5656263"/>
            <a:ext cx="1009650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pc="-45">
                <a:solidFill>
                  <a:schemeClr val="bg1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Manufacturing</a:t>
            </a:r>
            <a:endParaRPr lang="zh-CN" altLang="en-US" spc="-45">
              <a:solidFill>
                <a:schemeClr val="bg1"/>
              </a:solidFill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39957" name="WordArt 27"/>
          <p:cNvSpPr>
            <a:spLocks noChangeArrowheads="1" noChangeShapeType="1" noTextEdit="1"/>
          </p:cNvSpPr>
          <p:nvPr/>
        </p:nvSpPr>
        <p:spPr bwMode="auto">
          <a:xfrm>
            <a:off x="4248150" y="5065713"/>
            <a:ext cx="936625" cy="1222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pc="-45">
                <a:solidFill>
                  <a:schemeClr val="bg1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Construction</a:t>
            </a:r>
            <a:endParaRPr lang="zh-CN" altLang="en-US" spc="-45">
              <a:solidFill>
                <a:schemeClr val="bg1"/>
              </a:solidFill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39958" name="WordArt 28"/>
          <p:cNvSpPr>
            <a:spLocks noChangeArrowheads="1" noChangeShapeType="1" noTextEdit="1"/>
          </p:cNvSpPr>
          <p:nvPr/>
        </p:nvSpPr>
        <p:spPr bwMode="auto">
          <a:xfrm>
            <a:off x="5006975" y="3711575"/>
            <a:ext cx="501650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pc="-45">
                <a:solidFill>
                  <a:schemeClr val="bg1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Clarity</a:t>
            </a:r>
            <a:endParaRPr lang="zh-CN" altLang="en-US" spc="-45">
              <a:solidFill>
                <a:schemeClr val="bg1"/>
              </a:solidFill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39959" name="WordArt 29"/>
          <p:cNvSpPr>
            <a:spLocks noChangeArrowheads="1" noChangeShapeType="1" noTextEdit="1"/>
          </p:cNvSpPr>
          <p:nvPr/>
        </p:nvSpPr>
        <p:spPr bwMode="auto">
          <a:xfrm>
            <a:off x="1187450" y="3711575"/>
            <a:ext cx="501650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pc="-45">
                <a:solidFill>
                  <a:schemeClr val="bg1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Impact</a:t>
            </a:r>
            <a:endParaRPr lang="zh-CN" altLang="en-US" spc="-45">
              <a:solidFill>
                <a:schemeClr val="bg1"/>
              </a:solidFill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39960" name="WordArt 30"/>
          <p:cNvSpPr>
            <a:spLocks noChangeArrowheads="1" noChangeShapeType="1" noTextEdit="1"/>
          </p:cNvSpPr>
          <p:nvPr/>
        </p:nvSpPr>
        <p:spPr bwMode="auto">
          <a:xfrm>
            <a:off x="1655763" y="5064125"/>
            <a:ext cx="64770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pc="-45">
                <a:solidFill>
                  <a:srgbClr val="333333"/>
                </a:solidFill>
                <a:latin typeface="Arial Black"/>
              </a:rPr>
              <a:t>Premium</a:t>
            </a:r>
            <a:endParaRPr lang="zh-CN" altLang="en-US" spc="-45">
              <a:solidFill>
                <a:srgbClr val="333333"/>
              </a:solidFill>
              <a:latin typeface="Arial Black"/>
            </a:endParaRPr>
          </a:p>
        </p:txBody>
      </p:sp>
      <p:sp>
        <p:nvSpPr>
          <p:cNvPr id="39961" name="AutoShape 31"/>
          <p:cNvSpPr>
            <a:spLocks noChangeArrowheads="1"/>
          </p:cNvSpPr>
          <p:nvPr/>
        </p:nvSpPr>
        <p:spPr bwMode="auto">
          <a:xfrm>
            <a:off x="6337300" y="5043488"/>
            <a:ext cx="2087563" cy="1008062"/>
          </a:xfrm>
          <a:prstGeom prst="roundRect">
            <a:avLst>
              <a:gd name="adj" fmla="val 6616"/>
            </a:avLst>
          </a:prstGeom>
          <a:solidFill>
            <a:schemeClr val="tx1">
              <a:alpha val="25098"/>
            </a:schemeClr>
          </a:solidFill>
          <a:ln w="19050" cap="rnd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2" name="Text Box 32"/>
          <p:cNvSpPr txBox="1">
            <a:spLocks noChangeArrowheads="1"/>
          </p:cNvSpPr>
          <p:nvPr/>
        </p:nvSpPr>
        <p:spPr bwMode="auto">
          <a:xfrm>
            <a:off x="6913563" y="5230813"/>
            <a:ext cx="1368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rgbClr val="FFB400"/>
                </a:solidFill>
                <a:latin typeface="Arial Black" pitchFamily="34" charset="0"/>
              </a:rPr>
              <a:t>Visual Appealing</a:t>
            </a:r>
            <a:endParaRPr lang="en-US" altLang="zh-CN" sz="1000">
              <a:solidFill>
                <a:srgbClr val="9E9E9E"/>
              </a:solidFill>
            </a:endParaRPr>
          </a:p>
        </p:txBody>
      </p:sp>
      <p:sp>
        <p:nvSpPr>
          <p:cNvPr id="39963" name="Text Box 33"/>
          <p:cNvSpPr txBox="1">
            <a:spLocks noChangeArrowheads="1"/>
          </p:cNvSpPr>
          <p:nvPr/>
        </p:nvSpPr>
        <p:spPr bwMode="auto">
          <a:xfrm>
            <a:off x="6913563" y="5627688"/>
            <a:ext cx="1368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rgbClr val="9E9E9E"/>
                </a:solidFill>
                <a:latin typeface="Arial Black" pitchFamily="34" charset="0"/>
              </a:rPr>
              <a:t>Subtle Touch</a:t>
            </a:r>
          </a:p>
        </p:txBody>
      </p:sp>
      <p:grpSp>
        <p:nvGrpSpPr>
          <p:cNvPr id="39964" name="Group 29"/>
          <p:cNvGrpSpPr>
            <a:grpSpLocks/>
          </p:cNvGrpSpPr>
          <p:nvPr/>
        </p:nvGrpSpPr>
        <p:grpSpPr bwMode="auto">
          <a:xfrm>
            <a:off x="6516688" y="5187950"/>
            <a:ext cx="325437" cy="325438"/>
            <a:chOff x="0" y="0"/>
            <a:chExt cx="1631" cy="1632"/>
          </a:xfrm>
        </p:grpSpPr>
        <p:sp>
          <p:nvSpPr>
            <p:cNvPr id="39965" name="Oval 35"/>
            <p:cNvSpPr>
              <a:spLocks noChangeArrowheads="1"/>
            </p:cNvSpPr>
            <p:nvPr/>
          </p:nvSpPr>
          <p:spPr bwMode="auto">
            <a:xfrm>
              <a:off x="0" y="0"/>
              <a:ext cx="1631" cy="1632"/>
            </a:xfrm>
            <a:prstGeom prst="ellipse">
              <a:avLst/>
            </a:prstGeom>
            <a:gradFill rotWithShape="1">
              <a:gsLst>
                <a:gs pos="0">
                  <a:srgbClr val="FF6400"/>
                </a:gs>
                <a:gs pos="100000">
                  <a:srgbClr val="6025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66" name="Oval 36"/>
            <p:cNvSpPr>
              <a:spLocks noChangeArrowheads="1"/>
            </p:cNvSpPr>
            <p:nvPr/>
          </p:nvSpPr>
          <p:spPr bwMode="auto">
            <a:xfrm>
              <a:off x="334" y="278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967" name="Group 32"/>
          <p:cNvGrpSpPr>
            <a:grpSpLocks/>
          </p:cNvGrpSpPr>
          <p:nvPr/>
        </p:nvGrpSpPr>
        <p:grpSpPr bwMode="auto">
          <a:xfrm>
            <a:off x="6516688" y="5583238"/>
            <a:ext cx="325437" cy="325437"/>
            <a:chOff x="0" y="0"/>
            <a:chExt cx="1631" cy="1632"/>
          </a:xfrm>
        </p:grpSpPr>
        <p:sp>
          <p:nvSpPr>
            <p:cNvPr id="39968" name="Oval 38"/>
            <p:cNvSpPr>
              <a:spLocks noChangeArrowheads="1"/>
            </p:cNvSpPr>
            <p:nvPr/>
          </p:nvSpPr>
          <p:spPr bwMode="auto">
            <a:xfrm>
              <a:off x="0" y="0"/>
              <a:ext cx="1631" cy="163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B9B9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69" name="Oval 39"/>
            <p:cNvSpPr>
              <a:spLocks noChangeArrowheads="1"/>
            </p:cNvSpPr>
            <p:nvPr/>
          </p:nvSpPr>
          <p:spPr bwMode="auto">
            <a:xfrm>
              <a:off x="334" y="278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970" name="Text Box 40"/>
          <p:cNvSpPr txBox="1">
            <a:spLocks noChangeArrowheads="1"/>
          </p:cNvSpPr>
          <p:nvPr/>
        </p:nvSpPr>
        <p:spPr bwMode="auto">
          <a:xfrm>
            <a:off x="6265863" y="3171825"/>
            <a:ext cx="21240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9E9E9E"/>
                </a:solidFill>
                <a:latin typeface="Arial Black" pitchFamily="34" charset="0"/>
              </a:rPr>
              <a:t>More choices and visual trends</a:t>
            </a:r>
          </a:p>
          <a:p>
            <a:r>
              <a:rPr lang="en-US" altLang="zh-CN" sz="1000">
                <a:solidFill>
                  <a:srgbClr val="9E9E9E"/>
                </a:solidFill>
              </a:rPr>
              <a:t>It’s about giving you the variety you need to meet the design on your mind. </a:t>
            </a:r>
          </a:p>
          <a:p>
            <a:r>
              <a:rPr lang="en-US" altLang="zh-CN" sz="1000">
                <a:solidFill>
                  <a:srgbClr val="9E9E9E"/>
                </a:solidFill>
              </a:rPr>
              <a:t>We create powerpoint templates based on new visual trends that’s fresh, relevant and always on the cutting edge.</a:t>
            </a:r>
          </a:p>
        </p:txBody>
      </p:sp>
      <p:sp>
        <p:nvSpPr>
          <p:cNvPr id="39971" name="标题 1"/>
          <p:cNvSpPr txBox="1">
            <a:spLocks noChangeArrowheads="1"/>
          </p:cNvSpPr>
          <p:nvPr/>
        </p:nvSpPr>
        <p:spPr bwMode="auto">
          <a:xfrm>
            <a:off x="1249363" y="42545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罗列图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39972" name="副标题 3"/>
          <p:cNvSpPr txBox="1">
            <a:spLocks noChangeArrowheads="1"/>
          </p:cNvSpPr>
          <p:nvPr/>
        </p:nvSpPr>
        <p:spPr bwMode="auto">
          <a:xfrm>
            <a:off x="2308225" y="1712913"/>
            <a:ext cx="49657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几个副题围绕一个主题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Freeform 2"/>
          <p:cNvSpPr>
            <a:spLocks noChangeArrowheads="1"/>
          </p:cNvSpPr>
          <p:nvPr/>
        </p:nvSpPr>
        <p:spPr bwMode="auto">
          <a:xfrm>
            <a:off x="6338888" y="5416550"/>
            <a:ext cx="1944687" cy="1944688"/>
          </a:xfrm>
          <a:custGeom>
            <a:avLst/>
            <a:gdLst>
              <a:gd name="T0" fmla="*/ 1665 w 1862"/>
              <a:gd name="T1" fmla="*/ 910 h 1862"/>
              <a:gd name="T2" fmla="*/ 1601 w 1862"/>
              <a:gd name="T3" fmla="*/ 932 h 1862"/>
              <a:gd name="T4" fmla="*/ 906 w 1862"/>
              <a:gd name="T5" fmla="*/ 303 h 1862"/>
              <a:gd name="T6" fmla="*/ 947 w 1862"/>
              <a:gd name="T7" fmla="*/ 218 h 1862"/>
              <a:gd name="T8" fmla="*/ 952 w 1862"/>
              <a:gd name="T9" fmla="*/ 156 h 1862"/>
              <a:gd name="T10" fmla="*/ 940 w 1862"/>
              <a:gd name="T11" fmla="*/ 106 h 1862"/>
              <a:gd name="T12" fmla="*/ 913 w 1862"/>
              <a:gd name="T13" fmla="*/ 63 h 1862"/>
              <a:gd name="T14" fmla="*/ 877 w 1862"/>
              <a:gd name="T15" fmla="*/ 30 h 1862"/>
              <a:gd name="T16" fmla="*/ 831 w 1862"/>
              <a:gd name="T17" fmla="*/ 8 h 1862"/>
              <a:gd name="T18" fmla="*/ 780 w 1862"/>
              <a:gd name="T19" fmla="*/ 0 h 1862"/>
              <a:gd name="T20" fmla="*/ 728 w 1862"/>
              <a:gd name="T21" fmla="*/ 8 h 1862"/>
              <a:gd name="T22" fmla="*/ 682 w 1862"/>
              <a:gd name="T23" fmla="*/ 30 h 1862"/>
              <a:gd name="T24" fmla="*/ 646 w 1862"/>
              <a:gd name="T25" fmla="*/ 63 h 1862"/>
              <a:gd name="T26" fmla="*/ 619 w 1862"/>
              <a:gd name="T27" fmla="*/ 106 h 1862"/>
              <a:gd name="T28" fmla="*/ 607 w 1862"/>
              <a:gd name="T29" fmla="*/ 156 h 1862"/>
              <a:gd name="T30" fmla="*/ 612 w 1862"/>
              <a:gd name="T31" fmla="*/ 218 h 1862"/>
              <a:gd name="T32" fmla="*/ 653 w 1862"/>
              <a:gd name="T33" fmla="*/ 303 h 1862"/>
              <a:gd name="T34" fmla="*/ 0 w 1862"/>
              <a:gd name="T35" fmla="*/ 865 h 1862"/>
              <a:gd name="T36" fmla="*/ 54 w 1862"/>
              <a:gd name="T37" fmla="*/ 853 h 1862"/>
              <a:gd name="T38" fmla="*/ 119 w 1862"/>
              <a:gd name="T39" fmla="*/ 857 h 1862"/>
              <a:gd name="T40" fmla="*/ 183 w 1862"/>
              <a:gd name="T41" fmla="*/ 881 h 1862"/>
              <a:gd name="T42" fmla="*/ 236 w 1862"/>
              <a:gd name="T43" fmla="*/ 920 h 1862"/>
              <a:gd name="T44" fmla="*/ 275 w 1862"/>
              <a:gd name="T45" fmla="*/ 973 h 1862"/>
              <a:gd name="T46" fmla="*/ 298 w 1862"/>
              <a:gd name="T47" fmla="*/ 1036 h 1862"/>
              <a:gd name="T48" fmla="*/ 302 w 1862"/>
              <a:gd name="T49" fmla="*/ 1106 h 1862"/>
              <a:gd name="T50" fmla="*/ 285 w 1862"/>
              <a:gd name="T51" fmla="*/ 1172 h 1862"/>
              <a:gd name="T52" fmla="*/ 250 w 1862"/>
              <a:gd name="T53" fmla="*/ 1229 h 1862"/>
              <a:gd name="T54" fmla="*/ 202 w 1862"/>
              <a:gd name="T55" fmla="*/ 1273 h 1862"/>
              <a:gd name="T56" fmla="*/ 141 w 1862"/>
              <a:gd name="T57" fmla="*/ 1302 h 1862"/>
              <a:gd name="T58" fmla="*/ 73 w 1862"/>
              <a:gd name="T59" fmla="*/ 1312 h 1862"/>
              <a:gd name="T60" fmla="*/ 18 w 1862"/>
              <a:gd name="T61" fmla="*/ 1306 h 1862"/>
              <a:gd name="T62" fmla="*/ 563 w 1862"/>
              <a:gd name="T63" fmla="*/ 1862 h 1862"/>
              <a:gd name="T64" fmla="*/ 550 w 1862"/>
              <a:gd name="T65" fmla="*/ 1808 h 1862"/>
              <a:gd name="T66" fmla="*/ 554 w 1862"/>
              <a:gd name="T67" fmla="*/ 1743 h 1862"/>
              <a:gd name="T68" fmla="*/ 578 w 1862"/>
              <a:gd name="T69" fmla="*/ 1679 h 1862"/>
              <a:gd name="T70" fmla="*/ 617 w 1862"/>
              <a:gd name="T71" fmla="*/ 1626 h 1862"/>
              <a:gd name="T72" fmla="*/ 670 w 1862"/>
              <a:gd name="T73" fmla="*/ 1587 h 1862"/>
              <a:gd name="T74" fmla="*/ 733 w 1862"/>
              <a:gd name="T75" fmla="*/ 1564 h 1862"/>
              <a:gd name="T76" fmla="*/ 804 w 1862"/>
              <a:gd name="T77" fmla="*/ 1560 h 1862"/>
              <a:gd name="T78" fmla="*/ 869 w 1862"/>
              <a:gd name="T79" fmla="*/ 1577 h 1862"/>
              <a:gd name="T80" fmla="*/ 926 w 1862"/>
              <a:gd name="T81" fmla="*/ 1612 h 1862"/>
              <a:gd name="T82" fmla="*/ 970 w 1862"/>
              <a:gd name="T83" fmla="*/ 1660 h 1862"/>
              <a:gd name="T84" fmla="*/ 999 w 1862"/>
              <a:gd name="T85" fmla="*/ 1721 h 1862"/>
              <a:gd name="T86" fmla="*/ 1009 w 1862"/>
              <a:gd name="T87" fmla="*/ 1789 h 1862"/>
              <a:gd name="T88" fmla="*/ 1003 w 1862"/>
              <a:gd name="T89" fmla="*/ 1844 h 1862"/>
              <a:gd name="T90" fmla="*/ 1559 w 1862"/>
              <a:gd name="T91" fmla="*/ 1209 h 1862"/>
              <a:gd name="T92" fmla="*/ 1644 w 1862"/>
              <a:gd name="T93" fmla="*/ 1250 h 1862"/>
              <a:gd name="T94" fmla="*/ 1706 w 1862"/>
              <a:gd name="T95" fmla="*/ 1255 h 1862"/>
              <a:gd name="T96" fmla="*/ 1756 w 1862"/>
              <a:gd name="T97" fmla="*/ 1243 h 1862"/>
              <a:gd name="T98" fmla="*/ 1799 w 1862"/>
              <a:gd name="T99" fmla="*/ 1216 h 1862"/>
              <a:gd name="T100" fmla="*/ 1832 w 1862"/>
              <a:gd name="T101" fmla="*/ 1180 h 1862"/>
              <a:gd name="T102" fmla="*/ 1854 w 1862"/>
              <a:gd name="T103" fmla="*/ 1134 h 1862"/>
              <a:gd name="T104" fmla="*/ 1862 w 1862"/>
              <a:gd name="T105" fmla="*/ 1082 h 1862"/>
              <a:gd name="T106" fmla="*/ 1854 w 1862"/>
              <a:gd name="T107" fmla="*/ 1031 h 1862"/>
              <a:gd name="T108" fmla="*/ 1832 w 1862"/>
              <a:gd name="T109" fmla="*/ 985 h 1862"/>
              <a:gd name="T110" fmla="*/ 1799 w 1862"/>
              <a:gd name="T111" fmla="*/ 949 h 1862"/>
              <a:gd name="T112" fmla="*/ 1756 w 1862"/>
              <a:gd name="T113" fmla="*/ 922 h 1862"/>
              <a:gd name="T114" fmla="*/ 1706 w 1862"/>
              <a:gd name="T115" fmla="*/ 910 h 1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2" h="1862">
                <a:moveTo>
                  <a:pt x="1688" y="908"/>
                </a:moveTo>
                <a:lnTo>
                  <a:pt x="1688" y="908"/>
                </a:lnTo>
                <a:lnTo>
                  <a:pt x="1665" y="910"/>
                </a:lnTo>
                <a:lnTo>
                  <a:pt x="1644" y="915"/>
                </a:lnTo>
                <a:lnTo>
                  <a:pt x="1622" y="922"/>
                </a:lnTo>
                <a:lnTo>
                  <a:pt x="1601" y="932"/>
                </a:lnTo>
                <a:lnTo>
                  <a:pt x="1559" y="956"/>
                </a:lnTo>
                <a:lnTo>
                  <a:pt x="1559" y="303"/>
                </a:lnTo>
                <a:lnTo>
                  <a:pt x="906" y="303"/>
                </a:lnTo>
                <a:lnTo>
                  <a:pt x="930" y="261"/>
                </a:lnTo>
                <a:lnTo>
                  <a:pt x="940" y="240"/>
                </a:lnTo>
                <a:lnTo>
                  <a:pt x="947" y="218"/>
                </a:lnTo>
                <a:lnTo>
                  <a:pt x="952" y="197"/>
                </a:lnTo>
                <a:lnTo>
                  <a:pt x="954" y="174"/>
                </a:lnTo>
                <a:lnTo>
                  <a:pt x="952" y="156"/>
                </a:lnTo>
                <a:lnTo>
                  <a:pt x="950" y="139"/>
                </a:lnTo>
                <a:lnTo>
                  <a:pt x="946" y="122"/>
                </a:lnTo>
                <a:lnTo>
                  <a:pt x="940" y="106"/>
                </a:lnTo>
                <a:lnTo>
                  <a:pt x="932" y="91"/>
                </a:lnTo>
                <a:lnTo>
                  <a:pt x="923" y="77"/>
                </a:lnTo>
                <a:lnTo>
                  <a:pt x="913" y="63"/>
                </a:lnTo>
                <a:lnTo>
                  <a:pt x="902" y="50"/>
                </a:lnTo>
                <a:lnTo>
                  <a:pt x="891" y="39"/>
                </a:lnTo>
                <a:lnTo>
                  <a:pt x="877" y="30"/>
                </a:lnTo>
                <a:lnTo>
                  <a:pt x="863" y="21"/>
                </a:lnTo>
                <a:lnTo>
                  <a:pt x="848" y="14"/>
                </a:lnTo>
                <a:lnTo>
                  <a:pt x="831" y="8"/>
                </a:lnTo>
                <a:lnTo>
                  <a:pt x="815" y="4"/>
                </a:lnTo>
                <a:lnTo>
                  <a:pt x="797" y="1"/>
                </a:lnTo>
                <a:lnTo>
                  <a:pt x="780" y="0"/>
                </a:lnTo>
                <a:lnTo>
                  <a:pt x="762" y="1"/>
                </a:lnTo>
                <a:lnTo>
                  <a:pt x="744" y="4"/>
                </a:lnTo>
                <a:lnTo>
                  <a:pt x="728" y="8"/>
                </a:lnTo>
                <a:lnTo>
                  <a:pt x="711" y="14"/>
                </a:lnTo>
                <a:lnTo>
                  <a:pt x="696" y="21"/>
                </a:lnTo>
                <a:lnTo>
                  <a:pt x="682" y="30"/>
                </a:lnTo>
                <a:lnTo>
                  <a:pt x="669" y="39"/>
                </a:lnTo>
                <a:lnTo>
                  <a:pt x="657" y="50"/>
                </a:lnTo>
                <a:lnTo>
                  <a:pt x="646" y="63"/>
                </a:lnTo>
                <a:lnTo>
                  <a:pt x="636" y="77"/>
                </a:lnTo>
                <a:lnTo>
                  <a:pt x="627" y="91"/>
                </a:lnTo>
                <a:lnTo>
                  <a:pt x="619" y="106"/>
                </a:lnTo>
                <a:lnTo>
                  <a:pt x="613" y="122"/>
                </a:lnTo>
                <a:lnTo>
                  <a:pt x="609" y="139"/>
                </a:lnTo>
                <a:lnTo>
                  <a:pt x="607" y="156"/>
                </a:lnTo>
                <a:lnTo>
                  <a:pt x="606" y="174"/>
                </a:lnTo>
                <a:lnTo>
                  <a:pt x="607" y="197"/>
                </a:lnTo>
                <a:lnTo>
                  <a:pt x="612" y="218"/>
                </a:lnTo>
                <a:lnTo>
                  <a:pt x="619" y="240"/>
                </a:lnTo>
                <a:lnTo>
                  <a:pt x="629" y="261"/>
                </a:lnTo>
                <a:lnTo>
                  <a:pt x="653" y="303"/>
                </a:lnTo>
                <a:lnTo>
                  <a:pt x="604" y="303"/>
                </a:lnTo>
                <a:lnTo>
                  <a:pt x="0" y="303"/>
                </a:lnTo>
                <a:lnTo>
                  <a:pt x="0" y="865"/>
                </a:lnTo>
                <a:lnTo>
                  <a:pt x="18" y="859"/>
                </a:lnTo>
                <a:lnTo>
                  <a:pt x="35" y="855"/>
                </a:lnTo>
                <a:lnTo>
                  <a:pt x="54" y="853"/>
                </a:lnTo>
                <a:lnTo>
                  <a:pt x="73" y="853"/>
                </a:lnTo>
                <a:lnTo>
                  <a:pt x="96" y="854"/>
                </a:lnTo>
                <a:lnTo>
                  <a:pt x="119" y="857"/>
                </a:lnTo>
                <a:lnTo>
                  <a:pt x="141" y="863"/>
                </a:lnTo>
                <a:lnTo>
                  <a:pt x="163" y="870"/>
                </a:lnTo>
                <a:lnTo>
                  <a:pt x="183" y="881"/>
                </a:lnTo>
                <a:lnTo>
                  <a:pt x="202" y="892"/>
                </a:lnTo>
                <a:lnTo>
                  <a:pt x="220" y="905"/>
                </a:lnTo>
                <a:lnTo>
                  <a:pt x="236" y="920"/>
                </a:lnTo>
                <a:lnTo>
                  <a:pt x="250" y="936"/>
                </a:lnTo>
                <a:lnTo>
                  <a:pt x="264" y="954"/>
                </a:lnTo>
                <a:lnTo>
                  <a:pt x="275" y="973"/>
                </a:lnTo>
                <a:lnTo>
                  <a:pt x="285" y="993"/>
                </a:lnTo>
                <a:lnTo>
                  <a:pt x="293" y="1014"/>
                </a:lnTo>
                <a:lnTo>
                  <a:pt x="298" y="1036"/>
                </a:lnTo>
                <a:lnTo>
                  <a:pt x="302" y="1058"/>
                </a:lnTo>
                <a:lnTo>
                  <a:pt x="303" y="1082"/>
                </a:lnTo>
                <a:lnTo>
                  <a:pt x="302" y="1106"/>
                </a:lnTo>
                <a:lnTo>
                  <a:pt x="298" y="1129"/>
                </a:lnTo>
                <a:lnTo>
                  <a:pt x="293" y="1151"/>
                </a:lnTo>
                <a:lnTo>
                  <a:pt x="285" y="1172"/>
                </a:lnTo>
                <a:lnTo>
                  <a:pt x="275" y="1192"/>
                </a:lnTo>
                <a:lnTo>
                  <a:pt x="264" y="1211"/>
                </a:lnTo>
                <a:lnTo>
                  <a:pt x="250" y="1229"/>
                </a:lnTo>
                <a:lnTo>
                  <a:pt x="236" y="1245"/>
                </a:lnTo>
                <a:lnTo>
                  <a:pt x="220" y="1260"/>
                </a:lnTo>
                <a:lnTo>
                  <a:pt x="202" y="1273"/>
                </a:lnTo>
                <a:lnTo>
                  <a:pt x="183" y="1284"/>
                </a:lnTo>
                <a:lnTo>
                  <a:pt x="163" y="1294"/>
                </a:lnTo>
                <a:lnTo>
                  <a:pt x="141" y="1302"/>
                </a:lnTo>
                <a:lnTo>
                  <a:pt x="119" y="1308"/>
                </a:lnTo>
                <a:lnTo>
                  <a:pt x="96" y="1311"/>
                </a:lnTo>
                <a:lnTo>
                  <a:pt x="73" y="1312"/>
                </a:lnTo>
                <a:lnTo>
                  <a:pt x="54" y="1312"/>
                </a:lnTo>
                <a:lnTo>
                  <a:pt x="35" y="1309"/>
                </a:lnTo>
                <a:lnTo>
                  <a:pt x="18" y="1306"/>
                </a:lnTo>
                <a:lnTo>
                  <a:pt x="0" y="1299"/>
                </a:lnTo>
                <a:lnTo>
                  <a:pt x="0" y="1862"/>
                </a:lnTo>
                <a:lnTo>
                  <a:pt x="563" y="1862"/>
                </a:lnTo>
                <a:lnTo>
                  <a:pt x="556" y="1844"/>
                </a:lnTo>
                <a:lnTo>
                  <a:pt x="553" y="1827"/>
                </a:lnTo>
                <a:lnTo>
                  <a:pt x="550" y="1808"/>
                </a:lnTo>
                <a:lnTo>
                  <a:pt x="550" y="1789"/>
                </a:lnTo>
                <a:lnTo>
                  <a:pt x="551" y="1766"/>
                </a:lnTo>
                <a:lnTo>
                  <a:pt x="554" y="1743"/>
                </a:lnTo>
                <a:lnTo>
                  <a:pt x="560" y="1721"/>
                </a:lnTo>
                <a:lnTo>
                  <a:pt x="568" y="1699"/>
                </a:lnTo>
                <a:lnTo>
                  <a:pt x="578" y="1679"/>
                </a:lnTo>
                <a:lnTo>
                  <a:pt x="589" y="1660"/>
                </a:lnTo>
                <a:lnTo>
                  <a:pt x="602" y="1642"/>
                </a:lnTo>
                <a:lnTo>
                  <a:pt x="617" y="1626"/>
                </a:lnTo>
                <a:lnTo>
                  <a:pt x="633" y="1612"/>
                </a:lnTo>
                <a:lnTo>
                  <a:pt x="651" y="1598"/>
                </a:lnTo>
                <a:lnTo>
                  <a:pt x="670" y="1587"/>
                </a:lnTo>
                <a:lnTo>
                  <a:pt x="690" y="1577"/>
                </a:lnTo>
                <a:lnTo>
                  <a:pt x="711" y="1569"/>
                </a:lnTo>
                <a:lnTo>
                  <a:pt x="733" y="1564"/>
                </a:lnTo>
                <a:lnTo>
                  <a:pt x="756" y="1560"/>
                </a:lnTo>
                <a:lnTo>
                  <a:pt x="780" y="1559"/>
                </a:lnTo>
                <a:lnTo>
                  <a:pt x="804" y="1560"/>
                </a:lnTo>
                <a:lnTo>
                  <a:pt x="826" y="1564"/>
                </a:lnTo>
                <a:lnTo>
                  <a:pt x="848" y="1569"/>
                </a:lnTo>
                <a:lnTo>
                  <a:pt x="869" y="1577"/>
                </a:lnTo>
                <a:lnTo>
                  <a:pt x="889" y="1587"/>
                </a:lnTo>
                <a:lnTo>
                  <a:pt x="908" y="1598"/>
                </a:lnTo>
                <a:lnTo>
                  <a:pt x="926" y="1612"/>
                </a:lnTo>
                <a:lnTo>
                  <a:pt x="942" y="1626"/>
                </a:lnTo>
                <a:lnTo>
                  <a:pt x="957" y="1642"/>
                </a:lnTo>
                <a:lnTo>
                  <a:pt x="970" y="1660"/>
                </a:lnTo>
                <a:lnTo>
                  <a:pt x="981" y="1679"/>
                </a:lnTo>
                <a:lnTo>
                  <a:pt x="992" y="1699"/>
                </a:lnTo>
                <a:lnTo>
                  <a:pt x="999" y="1721"/>
                </a:lnTo>
                <a:lnTo>
                  <a:pt x="1005" y="1743"/>
                </a:lnTo>
                <a:lnTo>
                  <a:pt x="1008" y="1766"/>
                </a:lnTo>
                <a:lnTo>
                  <a:pt x="1009" y="1789"/>
                </a:lnTo>
                <a:lnTo>
                  <a:pt x="1009" y="1808"/>
                </a:lnTo>
                <a:lnTo>
                  <a:pt x="1007" y="1827"/>
                </a:lnTo>
                <a:lnTo>
                  <a:pt x="1003" y="1844"/>
                </a:lnTo>
                <a:lnTo>
                  <a:pt x="997" y="1862"/>
                </a:lnTo>
                <a:lnTo>
                  <a:pt x="1559" y="1862"/>
                </a:lnTo>
                <a:lnTo>
                  <a:pt x="1559" y="1209"/>
                </a:lnTo>
                <a:lnTo>
                  <a:pt x="1601" y="1233"/>
                </a:lnTo>
                <a:lnTo>
                  <a:pt x="1622" y="1243"/>
                </a:lnTo>
                <a:lnTo>
                  <a:pt x="1644" y="1250"/>
                </a:lnTo>
                <a:lnTo>
                  <a:pt x="1665" y="1255"/>
                </a:lnTo>
                <a:lnTo>
                  <a:pt x="1688" y="1256"/>
                </a:lnTo>
                <a:lnTo>
                  <a:pt x="1706" y="1255"/>
                </a:lnTo>
                <a:lnTo>
                  <a:pt x="1723" y="1253"/>
                </a:lnTo>
                <a:lnTo>
                  <a:pt x="1740" y="1249"/>
                </a:lnTo>
                <a:lnTo>
                  <a:pt x="1756" y="1243"/>
                </a:lnTo>
                <a:lnTo>
                  <a:pt x="1771" y="1235"/>
                </a:lnTo>
                <a:lnTo>
                  <a:pt x="1785" y="1226"/>
                </a:lnTo>
                <a:lnTo>
                  <a:pt x="1799" y="1216"/>
                </a:lnTo>
                <a:lnTo>
                  <a:pt x="1812" y="1205"/>
                </a:lnTo>
                <a:lnTo>
                  <a:pt x="1823" y="1193"/>
                </a:lnTo>
                <a:lnTo>
                  <a:pt x="1832" y="1180"/>
                </a:lnTo>
                <a:lnTo>
                  <a:pt x="1841" y="1166"/>
                </a:lnTo>
                <a:lnTo>
                  <a:pt x="1848" y="1151"/>
                </a:lnTo>
                <a:lnTo>
                  <a:pt x="1854" y="1134"/>
                </a:lnTo>
                <a:lnTo>
                  <a:pt x="1858" y="1118"/>
                </a:lnTo>
                <a:lnTo>
                  <a:pt x="1861" y="1100"/>
                </a:lnTo>
                <a:lnTo>
                  <a:pt x="1862" y="1082"/>
                </a:lnTo>
                <a:lnTo>
                  <a:pt x="1861" y="1065"/>
                </a:lnTo>
                <a:lnTo>
                  <a:pt x="1858" y="1047"/>
                </a:lnTo>
                <a:lnTo>
                  <a:pt x="1854" y="1031"/>
                </a:lnTo>
                <a:lnTo>
                  <a:pt x="1848" y="1014"/>
                </a:lnTo>
                <a:lnTo>
                  <a:pt x="1841" y="999"/>
                </a:lnTo>
                <a:lnTo>
                  <a:pt x="1832" y="985"/>
                </a:lnTo>
                <a:lnTo>
                  <a:pt x="1823" y="971"/>
                </a:lnTo>
                <a:lnTo>
                  <a:pt x="1812" y="960"/>
                </a:lnTo>
                <a:lnTo>
                  <a:pt x="1799" y="949"/>
                </a:lnTo>
                <a:lnTo>
                  <a:pt x="1785" y="939"/>
                </a:lnTo>
                <a:lnTo>
                  <a:pt x="1771" y="930"/>
                </a:lnTo>
                <a:lnTo>
                  <a:pt x="1756" y="922"/>
                </a:lnTo>
                <a:lnTo>
                  <a:pt x="1740" y="916"/>
                </a:lnTo>
                <a:lnTo>
                  <a:pt x="1723" y="912"/>
                </a:lnTo>
                <a:lnTo>
                  <a:pt x="1706" y="910"/>
                </a:lnTo>
                <a:lnTo>
                  <a:pt x="1688" y="908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2" name="Freeform 3"/>
          <p:cNvSpPr>
            <a:spLocks noChangeArrowheads="1"/>
          </p:cNvSpPr>
          <p:nvPr/>
        </p:nvSpPr>
        <p:spPr bwMode="auto">
          <a:xfrm>
            <a:off x="6338888" y="2032000"/>
            <a:ext cx="1944687" cy="1944688"/>
          </a:xfrm>
          <a:custGeom>
            <a:avLst/>
            <a:gdLst>
              <a:gd name="T0" fmla="*/ 1665 w 1862"/>
              <a:gd name="T1" fmla="*/ 910 h 1862"/>
              <a:gd name="T2" fmla="*/ 1601 w 1862"/>
              <a:gd name="T3" fmla="*/ 932 h 1862"/>
              <a:gd name="T4" fmla="*/ 906 w 1862"/>
              <a:gd name="T5" fmla="*/ 303 h 1862"/>
              <a:gd name="T6" fmla="*/ 947 w 1862"/>
              <a:gd name="T7" fmla="*/ 218 h 1862"/>
              <a:gd name="T8" fmla="*/ 952 w 1862"/>
              <a:gd name="T9" fmla="*/ 156 h 1862"/>
              <a:gd name="T10" fmla="*/ 940 w 1862"/>
              <a:gd name="T11" fmla="*/ 106 h 1862"/>
              <a:gd name="T12" fmla="*/ 913 w 1862"/>
              <a:gd name="T13" fmla="*/ 63 h 1862"/>
              <a:gd name="T14" fmla="*/ 877 w 1862"/>
              <a:gd name="T15" fmla="*/ 30 h 1862"/>
              <a:gd name="T16" fmla="*/ 831 w 1862"/>
              <a:gd name="T17" fmla="*/ 8 h 1862"/>
              <a:gd name="T18" fmla="*/ 780 w 1862"/>
              <a:gd name="T19" fmla="*/ 0 h 1862"/>
              <a:gd name="T20" fmla="*/ 728 w 1862"/>
              <a:gd name="T21" fmla="*/ 8 h 1862"/>
              <a:gd name="T22" fmla="*/ 682 w 1862"/>
              <a:gd name="T23" fmla="*/ 30 h 1862"/>
              <a:gd name="T24" fmla="*/ 646 w 1862"/>
              <a:gd name="T25" fmla="*/ 63 h 1862"/>
              <a:gd name="T26" fmla="*/ 619 w 1862"/>
              <a:gd name="T27" fmla="*/ 106 h 1862"/>
              <a:gd name="T28" fmla="*/ 607 w 1862"/>
              <a:gd name="T29" fmla="*/ 156 h 1862"/>
              <a:gd name="T30" fmla="*/ 612 w 1862"/>
              <a:gd name="T31" fmla="*/ 218 h 1862"/>
              <a:gd name="T32" fmla="*/ 653 w 1862"/>
              <a:gd name="T33" fmla="*/ 303 h 1862"/>
              <a:gd name="T34" fmla="*/ 0 w 1862"/>
              <a:gd name="T35" fmla="*/ 865 h 1862"/>
              <a:gd name="T36" fmla="*/ 54 w 1862"/>
              <a:gd name="T37" fmla="*/ 853 h 1862"/>
              <a:gd name="T38" fmla="*/ 119 w 1862"/>
              <a:gd name="T39" fmla="*/ 857 h 1862"/>
              <a:gd name="T40" fmla="*/ 183 w 1862"/>
              <a:gd name="T41" fmla="*/ 881 h 1862"/>
              <a:gd name="T42" fmla="*/ 236 w 1862"/>
              <a:gd name="T43" fmla="*/ 920 h 1862"/>
              <a:gd name="T44" fmla="*/ 275 w 1862"/>
              <a:gd name="T45" fmla="*/ 973 h 1862"/>
              <a:gd name="T46" fmla="*/ 298 w 1862"/>
              <a:gd name="T47" fmla="*/ 1036 h 1862"/>
              <a:gd name="T48" fmla="*/ 302 w 1862"/>
              <a:gd name="T49" fmla="*/ 1106 h 1862"/>
              <a:gd name="T50" fmla="*/ 285 w 1862"/>
              <a:gd name="T51" fmla="*/ 1172 h 1862"/>
              <a:gd name="T52" fmla="*/ 250 w 1862"/>
              <a:gd name="T53" fmla="*/ 1229 h 1862"/>
              <a:gd name="T54" fmla="*/ 202 w 1862"/>
              <a:gd name="T55" fmla="*/ 1273 h 1862"/>
              <a:gd name="T56" fmla="*/ 141 w 1862"/>
              <a:gd name="T57" fmla="*/ 1302 h 1862"/>
              <a:gd name="T58" fmla="*/ 73 w 1862"/>
              <a:gd name="T59" fmla="*/ 1312 h 1862"/>
              <a:gd name="T60" fmla="*/ 18 w 1862"/>
              <a:gd name="T61" fmla="*/ 1306 h 1862"/>
              <a:gd name="T62" fmla="*/ 563 w 1862"/>
              <a:gd name="T63" fmla="*/ 1862 h 1862"/>
              <a:gd name="T64" fmla="*/ 550 w 1862"/>
              <a:gd name="T65" fmla="*/ 1808 h 1862"/>
              <a:gd name="T66" fmla="*/ 554 w 1862"/>
              <a:gd name="T67" fmla="*/ 1743 h 1862"/>
              <a:gd name="T68" fmla="*/ 578 w 1862"/>
              <a:gd name="T69" fmla="*/ 1679 h 1862"/>
              <a:gd name="T70" fmla="*/ 617 w 1862"/>
              <a:gd name="T71" fmla="*/ 1626 h 1862"/>
              <a:gd name="T72" fmla="*/ 670 w 1862"/>
              <a:gd name="T73" fmla="*/ 1587 h 1862"/>
              <a:gd name="T74" fmla="*/ 733 w 1862"/>
              <a:gd name="T75" fmla="*/ 1564 h 1862"/>
              <a:gd name="T76" fmla="*/ 804 w 1862"/>
              <a:gd name="T77" fmla="*/ 1560 h 1862"/>
              <a:gd name="T78" fmla="*/ 869 w 1862"/>
              <a:gd name="T79" fmla="*/ 1577 h 1862"/>
              <a:gd name="T80" fmla="*/ 926 w 1862"/>
              <a:gd name="T81" fmla="*/ 1612 h 1862"/>
              <a:gd name="T82" fmla="*/ 970 w 1862"/>
              <a:gd name="T83" fmla="*/ 1660 h 1862"/>
              <a:gd name="T84" fmla="*/ 999 w 1862"/>
              <a:gd name="T85" fmla="*/ 1721 h 1862"/>
              <a:gd name="T86" fmla="*/ 1009 w 1862"/>
              <a:gd name="T87" fmla="*/ 1789 h 1862"/>
              <a:gd name="T88" fmla="*/ 1003 w 1862"/>
              <a:gd name="T89" fmla="*/ 1844 h 1862"/>
              <a:gd name="T90" fmla="*/ 1559 w 1862"/>
              <a:gd name="T91" fmla="*/ 1209 h 1862"/>
              <a:gd name="T92" fmla="*/ 1644 w 1862"/>
              <a:gd name="T93" fmla="*/ 1250 h 1862"/>
              <a:gd name="T94" fmla="*/ 1706 w 1862"/>
              <a:gd name="T95" fmla="*/ 1255 h 1862"/>
              <a:gd name="T96" fmla="*/ 1756 w 1862"/>
              <a:gd name="T97" fmla="*/ 1243 h 1862"/>
              <a:gd name="T98" fmla="*/ 1799 w 1862"/>
              <a:gd name="T99" fmla="*/ 1216 h 1862"/>
              <a:gd name="T100" fmla="*/ 1832 w 1862"/>
              <a:gd name="T101" fmla="*/ 1180 h 1862"/>
              <a:gd name="T102" fmla="*/ 1854 w 1862"/>
              <a:gd name="T103" fmla="*/ 1134 h 1862"/>
              <a:gd name="T104" fmla="*/ 1862 w 1862"/>
              <a:gd name="T105" fmla="*/ 1082 h 1862"/>
              <a:gd name="T106" fmla="*/ 1854 w 1862"/>
              <a:gd name="T107" fmla="*/ 1031 h 1862"/>
              <a:gd name="T108" fmla="*/ 1832 w 1862"/>
              <a:gd name="T109" fmla="*/ 985 h 1862"/>
              <a:gd name="T110" fmla="*/ 1799 w 1862"/>
              <a:gd name="T111" fmla="*/ 949 h 1862"/>
              <a:gd name="T112" fmla="*/ 1756 w 1862"/>
              <a:gd name="T113" fmla="*/ 922 h 1862"/>
              <a:gd name="T114" fmla="*/ 1706 w 1862"/>
              <a:gd name="T115" fmla="*/ 910 h 1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2" h="1862">
                <a:moveTo>
                  <a:pt x="1688" y="908"/>
                </a:moveTo>
                <a:lnTo>
                  <a:pt x="1688" y="908"/>
                </a:lnTo>
                <a:lnTo>
                  <a:pt x="1665" y="910"/>
                </a:lnTo>
                <a:lnTo>
                  <a:pt x="1644" y="915"/>
                </a:lnTo>
                <a:lnTo>
                  <a:pt x="1622" y="922"/>
                </a:lnTo>
                <a:lnTo>
                  <a:pt x="1601" y="932"/>
                </a:lnTo>
                <a:lnTo>
                  <a:pt x="1559" y="956"/>
                </a:lnTo>
                <a:lnTo>
                  <a:pt x="1559" y="303"/>
                </a:lnTo>
                <a:lnTo>
                  <a:pt x="906" y="303"/>
                </a:lnTo>
                <a:lnTo>
                  <a:pt x="930" y="261"/>
                </a:lnTo>
                <a:lnTo>
                  <a:pt x="940" y="240"/>
                </a:lnTo>
                <a:lnTo>
                  <a:pt x="947" y="218"/>
                </a:lnTo>
                <a:lnTo>
                  <a:pt x="952" y="197"/>
                </a:lnTo>
                <a:lnTo>
                  <a:pt x="954" y="174"/>
                </a:lnTo>
                <a:lnTo>
                  <a:pt x="952" y="156"/>
                </a:lnTo>
                <a:lnTo>
                  <a:pt x="950" y="139"/>
                </a:lnTo>
                <a:lnTo>
                  <a:pt x="946" y="122"/>
                </a:lnTo>
                <a:lnTo>
                  <a:pt x="940" y="106"/>
                </a:lnTo>
                <a:lnTo>
                  <a:pt x="932" y="91"/>
                </a:lnTo>
                <a:lnTo>
                  <a:pt x="923" y="77"/>
                </a:lnTo>
                <a:lnTo>
                  <a:pt x="913" y="63"/>
                </a:lnTo>
                <a:lnTo>
                  <a:pt x="902" y="50"/>
                </a:lnTo>
                <a:lnTo>
                  <a:pt x="891" y="39"/>
                </a:lnTo>
                <a:lnTo>
                  <a:pt x="877" y="30"/>
                </a:lnTo>
                <a:lnTo>
                  <a:pt x="863" y="21"/>
                </a:lnTo>
                <a:lnTo>
                  <a:pt x="848" y="14"/>
                </a:lnTo>
                <a:lnTo>
                  <a:pt x="831" y="8"/>
                </a:lnTo>
                <a:lnTo>
                  <a:pt x="815" y="4"/>
                </a:lnTo>
                <a:lnTo>
                  <a:pt x="797" y="1"/>
                </a:lnTo>
                <a:lnTo>
                  <a:pt x="780" y="0"/>
                </a:lnTo>
                <a:lnTo>
                  <a:pt x="762" y="1"/>
                </a:lnTo>
                <a:lnTo>
                  <a:pt x="744" y="4"/>
                </a:lnTo>
                <a:lnTo>
                  <a:pt x="728" y="8"/>
                </a:lnTo>
                <a:lnTo>
                  <a:pt x="711" y="14"/>
                </a:lnTo>
                <a:lnTo>
                  <a:pt x="696" y="21"/>
                </a:lnTo>
                <a:lnTo>
                  <a:pt x="682" y="30"/>
                </a:lnTo>
                <a:lnTo>
                  <a:pt x="669" y="39"/>
                </a:lnTo>
                <a:lnTo>
                  <a:pt x="657" y="50"/>
                </a:lnTo>
                <a:lnTo>
                  <a:pt x="646" y="63"/>
                </a:lnTo>
                <a:lnTo>
                  <a:pt x="636" y="77"/>
                </a:lnTo>
                <a:lnTo>
                  <a:pt x="627" y="91"/>
                </a:lnTo>
                <a:lnTo>
                  <a:pt x="619" y="106"/>
                </a:lnTo>
                <a:lnTo>
                  <a:pt x="613" y="122"/>
                </a:lnTo>
                <a:lnTo>
                  <a:pt x="609" y="139"/>
                </a:lnTo>
                <a:lnTo>
                  <a:pt x="607" y="156"/>
                </a:lnTo>
                <a:lnTo>
                  <a:pt x="606" y="174"/>
                </a:lnTo>
                <a:lnTo>
                  <a:pt x="607" y="197"/>
                </a:lnTo>
                <a:lnTo>
                  <a:pt x="612" y="218"/>
                </a:lnTo>
                <a:lnTo>
                  <a:pt x="619" y="240"/>
                </a:lnTo>
                <a:lnTo>
                  <a:pt x="629" y="261"/>
                </a:lnTo>
                <a:lnTo>
                  <a:pt x="653" y="303"/>
                </a:lnTo>
                <a:lnTo>
                  <a:pt x="604" y="303"/>
                </a:lnTo>
                <a:lnTo>
                  <a:pt x="0" y="303"/>
                </a:lnTo>
                <a:lnTo>
                  <a:pt x="0" y="865"/>
                </a:lnTo>
                <a:lnTo>
                  <a:pt x="18" y="859"/>
                </a:lnTo>
                <a:lnTo>
                  <a:pt x="35" y="855"/>
                </a:lnTo>
                <a:lnTo>
                  <a:pt x="54" y="853"/>
                </a:lnTo>
                <a:lnTo>
                  <a:pt x="73" y="853"/>
                </a:lnTo>
                <a:lnTo>
                  <a:pt x="96" y="854"/>
                </a:lnTo>
                <a:lnTo>
                  <a:pt x="119" y="857"/>
                </a:lnTo>
                <a:lnTo>
                  <a:pt x="141" y="863"/>
                </a:lnTo>
                <a:lnTo>
                  <a:pt x="163" y="870"/>
                </a:lnTo>
                <a:lnTo>
                  <a:pt x="183" y="881"/>
                </a:lnTo>
                <a:lnTo>
                  <a:pt x="202" y="892"/>
                </a:lnTo>
                <a:lnTo>
                  <a:pt x="220" y="905"/>
                </a:lnTo>
                <a:lnTo>
                  <a:pt x="236" y="920"/>
                </a:lnTo>
                <a:lnTo>
                  <a:pt x="250" y="936"/>
                </a:lnTo>
                <a:lnTo>
                  <a:pt x="264" y="954"/>
                </a:lnTo>
                <a:lnTo>
                  <a:pt x="275" y="973"/>
                </a:lnTo>
                <a:lnTo>
                  <a:pt x="285" y="993"/>
                </a:lnTo>
                <a:lnTo>
                  <a:pt x="293" y="1014"/>
                </a:lnTo>
                <a:lnTo>
                  <a:pt x="298" y="1036"/>
                </a:lnTo>
                <a:lnTo>
                  <a:pt x="302" y="1058"/>
                </a:lnTo>
                <a:lnTo>
                  <a:pt x="303" y="1082"/>
                </a:lnTo>
                <a:lnTo>
                  <a:pt x="302" y="1106"/>
                </a:lnTo>
                <a:lnTo>
                  <a:pt x="298" y="1129"/>
                </a:lnTo>
                <a:lnTo>
                  <a:pt x="293" y="1151"/>
                </a:lnTo>
                <a:lnTo>
                  <a:pt x="285" y="1172"/>
                </a:lnTo>
                <a:lnTo>
                  <a:pt x="275" y="1192"/>
                </a:lnTo>
                <a:lnTo>
                  <a:pt x="264" y="1211"/>
                </a:lnTo>
                <a:lnTo>
                  <a:pt x="250" y="1229"/>
                </a:lnTo>
                <a:lnTo>
                  <a:pt x="236" y="1245"/>
                </a:lnTo>
                <a:lnTo>
                  <a:pt x="220" y="1260"/>
                </a:lnTo>
                <a:lnTo>
                  <a:pt x="202" y="1273"/>
                </a:lnTo>
                <a:lnTo>
                  <a:pt x="183" y="1284"/>
                </a:lnTo>
                <a:lnTo>
                  <a:pt x="163" y="1294"/>
                </a:lnTo>
                <a:lnTo>
                  <a:pt x="141" y="1302"/>
                </a:lnTo>
                <a:lnTo>
                  <a:pt x="119" y="1308"/>
                </a:lnTo>
                <a:lnTo>
                  <a:pt x="96" y="1311"/>
                </a:lnTo>
                <a:lnTo>
                  <a:pt x="73" y="1312"/>
                </a:lnTo>
                <a:lnTo>
                  <a:pt x="54" y="1312"/>
                </a:lnTo>
                <a:lnTo>
                  <a:pt x="35" y="1309"/>
                </a:lnTo>
                <a:lnTo>
                  <a:pt x="18" y="1306"/>
                </a:lnTo>
                <a:lnTo>
                  <a:pt x="0" y="1299"/>
                </a:lnTo>
                <a:lnTo>
                  <a:pt x="0" y="1862"/>
                </a:lnTo>
                <a:lnTo>
                  <a:pt x="563" y="1862"/>
                </a:lnTo>
                <a:lnTo>
                  <a:pt x="556" y="1844"/>
                </a:lnTo>
                <a:lnTo>
                  <a:pt x="553" y="1827"/>
                </a:lnTo>
                <a:lnTo>
                  <a:pt x="550" y="1808"/>
                </a:lnTo>
                <a:lnTo>
                  <a:pt x="550" y="1789"/>
                </a:lnTo>
                <a:lnTo>
                  <a:pt x="551" y="1766"/>
                </a:lnTo>
                <a:lnTo>
                  <a:pt x="554" y="1743"/>
                </a:lnTo>
                <a:lnTo>
                  <a:pt x="560" y="1721"/>
                </a:lnTo>
                <a:lnTo>
                  <a:pt x="568" y="1699"/>
                </a:lnTo>
                <a:lnTo>
                  <a:pt x="578" y="1679"/>
                </a:lnTo>
                <a:lnTo>
                  <a:pt x="589" y="1660"/>
                </a:lnTo>
                <a:lnTo>
                  <a:pt x="602" y="1642"/>
                </a:lnTo>
                <a:lnTo>
                  <a:pt x="617" y="1626"/>
                </a:lnTo>
                <a:lnTo>
                  <a:pt x="633" y="1612"/>
                </a:lnTo>
                <a:lnTo>
                  <a:pt x="651" y="1598"/>
                </a:lnTo>
                <a:lnTo>
                  <a:pt x="670" y="1587"/>
                </a:lnTo>
                <a:lnTo>
                  <a:pt x="690" y="1577"/>
                </a:lnTo>
                <a:lnTo>
                  <a:pt x="711" y="1569"/>
                </a:lnTo>
                <a:lnTo>
                  <a:pt x="733" y="1564"/>
                </a:lnTo>
                <a:lnTo>
                  <a:pt x="756" y="1560"/>
                </a:lnTo>
                <a:lnTo>
                  <a:pt x="780" y="1559"/>
                </a:lnTo>
                <a:lnTo>
                  <a:pt x="804" y="1560"/>
                </a:lnTo>
                <a:lnTo>
                  <a:pt x="826" y="1564"/>
                </a:lnTo>
                <a:lnTo>
                  <a:pt x="848" y="1569"/>
                </a:lnTo>
                <a:lnTo>
                  <a:pt x="869" y="1577"/>
                </a:lnTo>
                <a:lnTo>
                  <a:pt x="889" y="1587"/>
                </a:lnTo>
                <a:lnTo>
                  <a:pt x="908" y="1598"/>
                </a:lnTo>
                <a:lnTo>
                  <a:pt x="926" y="1612"/>
                </a:lnTo>
                <a:lnTo>
                  <a:pt x="942" y="1626"/>
                </a:lnTo>
                <a:lnTo>
                  <a:pt x="957" y="1642"/>
                </a:lnTo>
                <a:lnTo>
                  <a:pt x="970" y="1660"/>
                </a:lnTo>
                <a:lnTo>
                  <a:pt x="981" y="1679"/>
                </a:lnTo>
                <a:lnTo>
                  <a:pt x="992" y="1699"/>
                </a:lnTo>
                <a:lnTo>
                  <a:pt x="999" y="1721"/>
                </a:lnTo>
                <a:lnTo>
                  <a:pt x="1005" y="1743"/>
                </a:lnTo>
                <a:lnTo>
                  <a:pt x="1008" y="1766"/>
                </a:lnTo>
                <a:lnTo>
                  <a:pt x="1009" y="1789"/>
                </a:lnTo>
                <a:lnTo>
                  <a:pt x="1009" y="1808"/>
                </a:lnTo>
                <a:lnTo>
                  <a:pt x="1007" y="1827"/>
                </a:lnTo>
                <a:lnTo>
                  <a:pt x="1003" y="1844"/>
                </a:lnTo>
                <a:lnTo>
                  <a:pt x="997" y="1862"/>
                </a:lnTo>
                <a:lnTo>
                  <a:pt x="1559" y="1862"/>
                </a:lnTo>
                <a:lnTo>
                  <a:pt x="1559" y="1209"/>
                </a:lnTo>
                <a:lnTo>
                  <a:pt x="1601" y="1233"/>
                </a:lnTo>
                <a:lnTo>
                  <a:pt x="1622" y="1243"/>
                </a:lnTo>
                <a:lnTo>
                  <a:pt x="1644" y="1250"/>
                </a:lnTo>
                <a:lnTo>
                  <a:pt x="1665" y="1255"/>
                </a:lnTo>
                <a:lnTo>
                  <a:pt x="1688" y="1256"/>
                </a:lnTo>
                <a:lnTo>
                  <a:pt x="1706" y="1255"/>
                </a:lnTo>
                <a:lnTo>
                  <a:pt x="1723" y="1253"/>
                </a:lnTo>
                <a:lnTo>
                  <a:pt x="1740" y="1249"/>
                </a:lnTo>
                <a:lnTo>
                  <a:pt x="1756" y="1243"/>
                </a:lnTo>
                <a:lnTo>
                  <a:pt x="1771" y="1235"/>
                </a:lnTo>
                <a:lnTo>
                  <a:pt x="1785" y="1226"/>
                </a:lnTo>
                <a:lnTo>
                  <a:pt x="1799" y="1216"/>
                </a:lnTo>
                <a:lnTo>
                  <a:pt x="1812" y="1205"/>
                </a:lnTo>
                <a:lnTo>
                  <a:pt x="1823" y="1193"/>
                </a:lnTo>
                <a:lnTo>
                  <a:pt x="1832" y="1180"/>
                </a:lnTo>
                <a:lnTo>
                  <a:pt x="1841" y="1166"/>
                </a:lnTo>
                <a:lnTo>
                  <a:pt x="1848" y="1151"/>
                </a:lnTo>
                <a:lnTo>
                  <a:pt x="1854" y="1134"/>
                </a:lnTo>
                <a:lnTo>
                  <a:pt x="1858" y="1118"/>
                </a:lnTo>
                <a:lnTo>
                  <a:pt x="1861" y="1100"/>
                </a:lnTo>
                <a:lnTo>
                  <a:pt x="1862" y="1082"/>
                </a:lnTo>
                <a:lnTo>
                  <a:pt x="1861" y="1065"/>
                </a:lnTo>
                <a:lnTo>
                  <a:pt x="1858" y="1047"/>
                </a:lnTo>
                <a:lnTo>
                  <a:pt x="1854" y="1031"/>
                </a:lnTo>
                <a:lnTo>
                  <a:pt x="1848" y="1014"/>
                </a:lnTo>
                <a:lnTo>
                  <a:pt x="1841" y="999"/>
                </a:lnTo>
                <a:lnTo>
                  <a:pt x="1832" y="985"/>
                </a:lnTo>
                <a:lnTo>
                  <a:pt x="1823" y="971"/>
                </a:lnTo>
                <a:lnTo>
                  <a:pt x="1812" y="960"/>
                </a:lnTo>
                <a:lnTo>
                  <a:pt x="1799" y="949"/>
                </a:lnTo>
                <a:lnTo>
                  <a:pt x="1785" y="939"/>
                </a:lnTo>
                <a:lnTo>
                  <a:pt x="1771" y="930"/>
                </a:lnTo>
                <a:lnTo>
                  <a:pt x="1756" y="922"/>
                </a:lnTo>
                <a:lnTo>
                  <a:pt x="1740" y="916"/>
                </a:lnTo>
                <a:lnTo>
                  <a:pt x="1723" y="912"/>
                </a:lnTo>
                <a:lnTo>
                  <a:pt x="1706" y="910"/>
                </a:lnTo>
                <a:lnTo>
                  <a:pt x="1688" y="908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Freeform 4"/>
          <p:cNvSpPr>
            <a:spLocks noChangeArrowheads="1"/>
          </p:cNvSpPr>
          <p:nvPr/>
        </p:nvSpPr>
        <p:spPr bwMode="auto">
          <a:xfrm>
            <a:off x="6338888" y="339725"/>
            <a:ext cx="1944687" cy="1944688"/>
          </a:xfrm>
          <a:custGeom>
            <a:avLst/>
            <a:gdLst>
              <a:gd name="T0" fmla="*/ 1665 w 1862"/>
              <a:gd name="T1" fmla="*/ 910 h 1862"/>
              <a:gd name="T2" fmla="*/ 1601 w 1862"/>
              <a:gd name="T3" fmla="*/ 932 h 1862"/>
              <a:gd name="T4" fmla="*/ 906 w 1862"/>
              <a:gd name="T5" fmla="*/ 303 h 1862"/>
              <a:gd name="T6" fmla="*/ 947 w 1862"/>
              <a:gd name="T7" fmla="*/ 218 h 1862"/>
              <a:gd name="T8" fmla="*/ 952 w 1862"/>
              <a:gd name="T9" fmla="*/ 156 h 1862"/>
              <a:gd name="T10" fmla="*/ 940 w 1862"/>
              <a:gd name="T11" fmla="*/ 106 h 1862"/>
              <a:gd name="T12" fmla="*/ 913 w 1862"/>
              <a:gd name="T13" fmla="*/ 63 h 1862"/>
              <a:gd name="T14" fmla="*/ 877 w 1862"/>
              <a:gd name="T15" fmla="*/ 30 h 1862"/>
              <a:gd name="T16" fmla="*/ 831 w 1862"/>
              <a:gd name="T17" fmla="*/ 8 h 1862"/>
              <a:gd name="T18" fmla="*/ 780 w 1862"/>
              <a:gd name="T19" fmla="*/ 0 h 1862"/>
              <a:gd name="T20" fmla="*/ 728 w 1862"/>
              <a:gd name="T21" fmla="*/ 8 h 1862"/>
              <a:gd name="T22" fmla="*/ 682 w 1862"/>
              <a:gd name="T23" fmla="*/ 30 h 1862"/>
              <a:gd name="T24" fmla="*/ 646 w 1862"/>
              <a:gd name="T25" fmla="*/ 63 h 1862"/>
              <a:gd name="T26" fmla="*/ 619 w 1862"/>
              <a:gd name="T27" fmla="*/ 106 h 1862"/>
              <a:gd name="T28" fmla="*/ 607 w 1862"/>
              <a:gd name="T29" fmla="*/ 156 h 1862"/>
              <a:gd name="T30" fmla="*/ 612 w 1862"/>
              <a:gd name="T31" fmla="*/ 218 h 1862"/>
              <a:gd name="T32" fmla="*/ 653 w 1862"/>
              <a:gd name="T33" fmla="*/ 303 h 1862"/>
              <a:gd name="T34" fmla="*/ 0 w 1862"/>
              <a:gd name="T35" fmla="*/ 865 h 1862"/>
              <a:gd name="T36" fmla="*/ 54 w 1862"/>
              <a:gd name="T37" fmla="*/ 853 h 1862"/>
              <a:gd name="T38" fmla="*/ 119 w 1862"/>
              <a:gd name="T39" fmla="*/ 857 h 1862"/>
              <a:gd name="T40" fmla="*/ 183 w 1862"/>
              <a:gd name="T41" fmla="*/ 881 h 1862"/>
              <a:gd name="T42" fmla="*/ 236 w 1862"/>
              <a:gd name="T43" fmla="*/ 920 h 1862"/>
              <a:gd name="T44" fmla="*/ 275 w 1862"/>
              <a:gd name="T45" fmla="*/ 973 h 1862"/>
              <a:gd name="T46" fmla="*/ 298 w 1862"/>
              <a:gd name="T47" fmla="*/ 1036 h 1862"/>
              <a:gd name="T48" fmla="*/ 302 w 1862"/>
              <a:gd name="T49" fmla="*/ 1106 h 1862"/>
              <a:gd name="T50" fmla="*/ 285 w 1862"/>
              <a:gd name="T51" fmla="*/ 1172 h 1862"/>
              <a:gd name="T52" fmla="*/ 250 w 1862"/>
              <a:gd name="T53" fmla="*/ 1229 h 1862"/>
              <a:gd name="T54" fmla="*/ 202 w 1862"/>
              <a:gd name="T55" fmla="*/ 1273 h 1862"/>
              <a:gd name="T56" fmla="*/ 141 w 1862"/>
              <a:gd name="T57" fmla="*/ 1302 h 1862"/>
              <a:gd name="T58" fmla="*/ 73 w 1862"/>
              <a:gd name="T59" fmla="*/ 1312 h 1862"/>
              <a:gd name="T60" fmla="*/ 18 w 1862"/>
              <a:gd name="T61" fmla="*/ 1306 h 1862"/>
              <a:gd name="T62" fmla="*/ 563 w 1862"/>
              <a:gd name="T63" fmla="*/ 1862 h 1862"/>
              <a:gd name="T64" fmla="*/ 550 w 1862"/>
              <a:gd name="T65" fmla="*/ 1808 h 1862"/>
              <a:gd name="T66" fmla="*/ 554 w 1862"/>
              <a:gd name="T67" fmla="*/ 1743 h 1862"/>
              <a:gd name="T68" fmla="*/ 578 w 1862"/>
              <a:gd name="T69" fmla="*/ 1679 h 1862"/>
              <a:gd name="T70" fmla="*/ 617 w 1862"/>
              <a:gd name="T71" fmla="*/ 1626 h 1862"/>
              <a:gd name="T72" fmla="*/ 670 w 1862"/>
              <a:gd name="T73" fmla="*/ 1587 h 1862"/>
              <a:gd name="T74" fmla="*/ 733 w 1862"/>
              <a:gd name="T75" fmla="*/ 1564 h 1862"/>
              <a:gd name="T76" fmla="*/ 804 w 1862"/>
              <a:gd name="T77" fmla="*/ 1560 h 1862"/>
              <a:gd name="T78" fmla="*/ 869 w 1862"/>
              <a:gd name="T79" fmla="*/ 1577 h 1862"/>
              <a:gd name="T80" fmla="*/ 926 w 1862"/>
              <a:gd name="T81" fmla="*/ 1612 h 1862"/>
              <a:gd name="T82" fmla="*/ 970 w 1862"/>
              <a:gd name="T83" fmla="*/ 1660 h 1862"/>
              <a:gd name="T84" fmla="*/ 999 w 1862"/>
              <a:gd name="T85" fmla="*/ 1721 h 1862"/>
              <a:gd name="T86" fmla="*/ 1009 w 1862"/>
              <a:gd name="T87" fmla="*/ 1789 h 1862"/>
              <a:gd name="T88" fmla="*/ 1003 w 1862"/>
              <a:gd name="T89" fmla="*/ 1844 h 1862"/>
              <a:gd name="T90" fmla="*/ 1559 w 1862"/>
              <a:gd name="T91" fmla="*/ 1209 h 1862"/>
              <a:gd name="T92" fmla="*/ 1644 w 1862"/>
              <a:gd name="T93" fmla="*/ 1250 h 1862"/>
              <a:gd name="T94" fmla="*/ 1706 w 1862"/>
              <a:gd name="T95" fmla="*/ 1255 h 1862"/>
              <a:gd name="T96" fmla="*/ 1756 w 1862"/>
              <a:gd name="T97" fmla="*/ 1243 h 1862"/>
              <a:gd name="T98" fmla="*/ 1799 w 1862"/>
              <a:gd name="T99" fmla="*/ 1216 h 1862"/>
              <a:gd name="T100" fmla="*/ 1832 w 1862"/>
              <a:gd name="T101" fmla="*/ 1180 h 1862"/>
              <a:gd name="T102" fmla="*/ 1854 w 1862"/>
              <a:gd name="T103" fmla="*/ 1134 h 1862"/>
              <a:gd name="T104" fmla="*/ 1862 w 1862"/>
              <a:gd name="T105" fmla="*/ 1082 h 1862"/>
              <a:gd name="T106" fmla="*/ 1854 w 1862"/>
              <a:gd name="T107" fmla="*/ 1031 h 1862"/>
              <a:gd name="T108" fmla="*/ 1832 w 1862"/>
              <a:gd name="T109" fmla="*/ 985 h 1862"/>
              <a:gd name="T110" fmla="*/ 1799 w 1862"/>
              <a:gd name="T111" fmla="*/ 949 h 1862"/>
              <a:gd name="T112" fmla="*/ 1756 w 1862"/>
              <a:gd name="T113" fmla="*/ 922 h 1862"/>
              <a:gd name="T114" fmla="*/ 1706 w 1862"/>
              <a:gd name="T115" fmla="*/ 910 h 1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2" h="1862">
                <a:moveTo>
                  <a:pt x="1688" y="908"/>
                </a:moveTo>
                <a:lnTo>
                  <a:pt x="1688" y="908"/>
                </a:lnTo>
                <a:lnTo>
                  <a:pt x="1665" y="910"/>
                </a:lnTo>
                <a:lnTo>
                  <a:pt x="1644" y="915"/>
                </a:lnTo>
                <a:lnTo>
                  <a:pt x="1622" y="922"/>
                </a:lnTo>
                <a:lnTo>
                  <a:pt x="1601" y="932"/>
                </a:lnTo>
                <a:lnTo>
                  <a:pt x="1559" y="956"/>
                </a:lnTo>
                <a:lnTo>
                  <a:pt x="1559" y="303"/>
                </a:lnTo>
                <a:lnTo>
                  <a:pt x="906" y="303"/>
                </a:lnTo>
                <a:lnTo>
                  <a:pt x="930" y="261"/>
                </a:lnTo>
                <a:lnTo>
                  <a:pt x="940" y="240"/>
                </a:lnTo>
                <a:lnTo>
                  <a:pt x="947" y="218"/>
                </a:lnTo>
                <a:lnTo>
                  <a:pt x="952" y="197"/>
                </a:lnTo>
                <a:lnTo>
                  <a:pt x="954" y="174"/>
                </a:lnTo>
                <a:lnTo>
                  <a:pt x="952" y="156"/>
                </a:lnTo>
                <a:lnTo>
                  <a:pt x="950" y="139"/>
                </a:lnTo>
                <a:lnTo>
                  <a:pt x="946" y="122"/>
                </a:lnTo>
                <a:lnTo>
                  <a:pt x="940" y="106"/>
                </a:lnTo>
                <a:lnTo>
                  <a:pt x="932" y="91"/>
                </a:lnTo>
                <a:lnTo>
                  <a:pt x="923" y="77"/>
                </a:lnTo>
                <a:lnTo>
                  <a:pt x="913" y="63"/>
                </a:lnTo>
                <a:lnTo>
                  <a:pt x="902" y="50"/>
                </a:lnTo>
                <a:lnTo>
                  <a:pt x="891" y="39"/>
                </a:lnTo>
                <a:lnTo>
                  <a:pt x="877" y="30"/>
                </a:lnTo>
                <a:lnTo>
                  <a:pt x="863" y="21"/>
                </a:lnTo>
                <a:lnTo>
                  <a:pt x="848" y="14"/>
                </a:lnTo>
                <a:lnTo>
                  <a:pt x="831" y="8"/>
                </a:lnTo>
                <a:lnTo>
                  <a:pt x="815" y="4"/>
                </a:lnTo>
                <a:lnTo>
                  <a:pt x="797" y="1"/>
                </a:lnTo>
                <a:lnTo>
                  <a:pt x="780" y="0"/>
                </a:lnTo>
                <a:lnTo>
                  <a:pt x="762" y="1"/>
                </a:lnTo>
                <a:lnTo>
                  <a:pt x="744" y="4"/>
                </a:lnTo>
                <a:lnTo>
                  <a:pt x="728" y="8"/>
                </a:lnTo>
                <a:lnTo>
                  <a:pt x="711" y="14"/>
                </a:lnTo>
                <a:lnTo>
                  <a:pt x="696" y="21"/>
                </a:lnTo>
                <a:lnTo>
                  <a:pt x="682" y="30"/>
                </a:lnTo>
                <a:lnTo>
                  <a:pt x="669" y="39"/>
                </a:lnTo>
                <a:lnTo>
                  <a:pt x="657" y="50"/>
                </a:lnTo>
                <a:lnTo>
                  <a:pt x="646" y="63"/>
                </a:lnTo>
                <a:lnTo>
                  <a:pt x="636" y="77"/>
                </a:lnTo>
                <a:lnTo>
                  <a:pt x="627" y="91"/>
                </a:lnTo>
                <a:lnTo>
                  <a:pt x="619" y="106"/>
                </a:lnTo>
                <a:lnTo>
                  <a:pt x="613" y="122"/>
                </a:lnTo>
                <a:lnTo>
                  <a:pt x="609" y="139"/>
                </a:lnTo>
                <a:lnTo>
                  <a:pt x="607" y="156"/>
                </a:lnTo>
                <a:lnTo>
                  <a:pt x="606" y="174"/>
                </a:lnTo>
                <a:lnTo>
                  <a:pt x="607" y="197"/>
                </a:lnTo>
                <a:lnTo>
                  <a:pt x="612" y="218"/>
                </a:lnTo>
                <a:lnTo>
                  <a:pt x="619" y="240"/>
                </a:lnTo>
                <a:lnTo>
                  <a:pt x="629" y="261"/>
                </a:lnTo>
                <a:lnTo>
                  <a:pt x="653" y="303"/>
                </a:lnTo>
                <a:lnTo>
                  <a:pt x="604" y="303"/>
                </a:lnTo>
                <a:lnTo>
                  <a:pt x="0" y="303"/>
                </a:lnTo>
                <a:lnTo>
                  <a:pt x="0" y="865"/>
                </a:lnTo>
                <a:lnTo>
                  <a:pt x="18" y="859"/>
                </a:lnTo>
                <a:lnTo>
                  <a:pt x="35" y="855"/>
                </a:lnTo>
                <a:lnTo>
                  <a:pt x="54" y="853"/>
                </a:lnTo>
                <a:lnTo>
                  <a:pt x="73" y="853"/>
                </a:lnTo>
                <a:lnTo>
                  <a:pt x="96" y="854"/>
                </a:lnTo>
                <a:lnTo>
                  <a:pt x="119" y="857"/>
                </a:lnTo>
                <a:lnTo>
                  <a:pt x="141" y="863"/>
                </a:lnTo>
                <a:lnTo>
                  <a:pt x="163" y="870"/>
                </a:lnTo>
                <a:lnTo>
                  <a:pt x="183" y="881"/>
                </a:lnTo>
                <a:lnTo>
                  <a:pt x="202" y="892"/>
                </a:lnTo>
                <a:lnTo>
                  <a:pt x="220" y="905"/>
                </a:lnTo>
                <a:lnTo>
                  <a:pt x="236" y="920"/>
                </a:lnTo>
                <a:lnTo>
                  <a:pt x="250" y="936"/>
                </a:lnTo>
                <a:lnTo>
                  <a:pt x="264" y="954"/>
                </a:lnTo>
                <a:lnTo>
                  <a:pt x="275" y="973"/>
                </a:lnTo>
                <a:lnTo>
                  <a:pt x="285" y="993"/>
                </a:lnTo>
                <a:lnTo>
                  <a:pt x="293" y="1014"/>
                </a:lnTo>
                <a:lnTo>
                  <a:pt x="298" y="1036"/>
                </a:lnTo>
                <a:lnTo>
                  <a:pt x="302" y="1058"/>
                </a:lnTo>
                <a:lnTo>
                  <a:pt x="303" y="1082"/>
                </a:lnTo>
                <a:lnTo>
                  <a:pt x="302" y="1106"/>
                </a:lnTo>
                <a:lnTo>
                  <a:pt x="298" y="1129"/>
                </a:lnTo>
                <a:lnTo>
                  <a:pt x="293" y="1151"/>
                </a:lnTo>
                <a:lnTo>
                  <a:pt x="285" y="1172"/>
                </a:lnTo>
                <a:lnTo>
                  <a:pt x="275" y="1192"/>
                </a:lnTo>
                <a:lnTo>
                  <a:pt x="264" y="1211"/>
                </a:lnTo>
                <a:lnTo>
                  <a:pt x="250" y="1229"/>
                </a:lnTo>
                <a:lnTo>
                  <a:pt x="236" y="1245"/>
                </a:lnTo>
                <a:lnTo>
                  <a:pt x="220" y="1260"/>
                </a:lnTo>
                <a:lnTo>
                  <a:pt x="202" y="1273"/>
                </a:lnTo>
                <a:lnTo>
                  <a:pt x="183" y="1284"/>
                </a:lnTo>
                <a:lnTo>
                  <a:pt x="163" y="1294"/>
                </a:lnTo>
                <a:lnTo>
                  <a:pt x="141" y="1302"/>
                </a:lnTo>
                <a:lnTo>
                  <a:pt x="119" y="1308"/>
                </a:lnTo>
                <a:lnTo>
                  <a:pt x="96" y="1311"/>
                </a:lnTo>
                <a:lnTo>
                  <a:pt x="73" y="1312"/>
                </a:lnTo>
                <a:lnTo>
                  <a:pt x="54" y="1312"/>
                </a:lnTo>
                <a:lnTo>
                  <a:pt x="35" y="1309"/>
                </a:lnTo>
                <a:lnTo>
                  <a:pt x="18" y="1306"/>
                </a:lnTo>
                <a:lnTo>
                  <a:pt x="0" y="1299"/>
                </a:lnTo>
                <a:lnTo>
                  <a:pt x="0" y="1862"/>
                </a:lnTo>
                <a:lnTo>
                  <a:pt x="563" y="1862"/>
                </a:lnTo>
                <a:lnTo>
                  <a:pt x="556" y="1844"/>
                </a:lnTo>
                <a:lnTo>
                  <a:pt x="553" y="1827"/>
                </a:lnTo>
                <a:lnTo>
                  <a:pt x="550" y="1808"/>
                </a:lnTo>
                <a:lnTo>
                  <a:pt x="550" y="1789"/>
                </a:lnTo>
                <a:lnTo>
                  <a:pt x="551" y="1766"/>
                </a:lnTo>
                <a:lnTo>
                  <a:pt x="554" y="1743"/>
                </a:lnTo>
                <a:lnTo>
                  <a:pt x="560" y="1721"/>
                </a:lnTo>
                <a:lnTo>
                  <a:pt x="568" y="1699"/>
                </a:lnTo>
                <a:lnTo>
                  <a:pt x="578" y="1679"/>
                </a:lnTo>
                <a:lnTo>
                  <a:pt x="589" y="1660"/>
                </a:lnTo>
                <a:lnTo>
                  <a:pt x="602" y="1642"/>
                </a:lnTo>
                <a:lnTo>
                  <a:pt x="617" y="1626"/>
                </a:lnTo>
                <a:lnTo>
                  <a:pt x="633" y="1612"/>
                </a:lnTo>
                <a:lnTo>
                  <a:pt x="651" y="1598"/>
                </a:lnTo>
                <a:lnTo>
                  <a:pt x="670" y="1587"/>
                </a:lnTo>
                <a:lnTo>
                  <a:pt x="690" y="1577"/>
                </a:lnTo>
                <a:lnTo>
                  <a:pt x="711" y="1569"/>
                </a:lnTo>
                <a:lnTo>
                  <a:pt x="733" y="1564"/>
                </a:lnTo>
                <a:lnTo>
                  <a:pt x="756" y="1560"/>
                </a:lnTo>
                <a:lnTo>
                  <a:pt x="780" y="1559"/>
                </a:lnTo>
                <a:lnTo>
                  <a:pt x="804" y="1560"/>
                </a:lnTo>
                <a:lnTo>
                  <a:pt x="826" y="1564"/>
                </a:lnTo>
                <a:lnTo>
                  <a:pt x="848" y="1569"/>
                </a:lnTo>
                <a:lnTo>
                  <a:pt x="869" y="1577"/>
                </a:lnTo>
                <a:lnTo>
                  <a:pt x="889" y="1587"/>
                </a:lnTo>
                <a:lnTo>
                  <a:pt x="908" y="1598"/>
                </a:lnTo>
                <a:lnTo>
                  <a:pt x="926" y="1612"/>
                </a:lnTo>
                <a:lnTo>
                  <a:pt x="942" y="1626"/>
                </a:lnTo>
                <a:lnTo>
                  <a:pt x="957" y="1642"/>
                </a:lnTo>
                <a:lnTo>
                  <a:pt x="970" y="1660"/>
                </a:lnTo>
                <a:lnTo>
                  <a:pt x="981" y="1679"/>
                </a:lnTo>
                <a:lnTo>
                  <a:pt x="992" y="1699"/>
                </a:lnTo>
                <a:lnTo>
                  <a:pt x="999" y="1721"/>
                </a:lnTo>
                <a:lnTo>
                  <a:pt x="1005" y="1743"/>
                </a:lnTo>
                <a:lnTo>
                  <a:pt x="1008" y="1766"/>
                </a:lnTo>
                <a:lnTo>
                  <a:pt x="1009" y="1789"/>
                </a:lnTo>
                <a:lnTo>
                  <a:pt x="1009" y="1808"/>
                </a:lnTo>
                <a:lnTo>
                  <a:pt x="1007" y="1827"/>
                </a:lnTo>
                <a:lnTo>
                  <a:pt x="1003" y="1844"/>
                </a:lnTo>
                <a:lnTo>
                  <a:pt x="997" y="1862"/>
                </a:lnTo>
                <a:lnTo>
                  <a:pt x="1559" y="1862"/>
                </a:lnTo>
                <a:lnTo>
                  <a:pt x="1559" y="1209"/>
                </a:lnTo>
                <a:lnTo>
                  <a:pt x="1601" y="1233"/>
                </a:lnTo>
                <a:lnTo>
                  <a:pt x="1622" y="1243"/>
                </a:lnTo>
                <a:lnTo>
                  <a:pt x="1644" y="1250"/>
                </a:lnTo>
                <a:lnTo>
                  <a:pt x="1665" y="1255"/>
                </a:lnTo>
                <a:lnTo>
                  <a:pt x="1688" y="1256"/>
                </a:lnTo>
                <a:lnTo>
                  <a:pt x="1706" y="1255"/>
                </a:lnTo>
                <a:lnTo>
                  <a:pt x="1723" y="1253"/>
                </a:lnTo>
                <a:lnTo>
                  <a:pt x="1740" y="1249"/>
                </a:lnTo>
                <a:lnTo>
                  <a:pt x="1756" y="1243"/>
                </a:lnTo>
                <a:lnTo>
                  <a:pt x="1771" y="1235"/>
                </a:lnTo>
                <a:lnTo>
                  <a:pt x="1785" y="1226"/>
                </a:lnTo>
                <a:lnTo>
                  <a:pt x="1799" y="1216"/>
                </a:lnTo>
                <a:lnTo>
                  <a:pt x="1812" y="1205"/>
                </a:lnTo>
                <a:lnTo>
                  <a:pt x="1823" y="1193"/>
                </a:lnTo>
                <a:lnTo>
                  <a:pt x="1832" y="1180"/>
                </a:lnTo>
                <a:lnTo>
                  <a:pt x="1841" y="1166"/>
                </a:lnTo>
                <a:lnTo>
                  <a:pt x="1848" y="1151"/>
                </a:lnTo>
                <a:lnTo>
                  <a:pt x="1854" y="1134"/>
                </a:lnTo>
                <a:lnTo>
                  <a:pt x="1858" y="1118"/>
                </a:lnTo>
                <a:lnTo>
                  <a:pt x="1861" y="1100"/>
                </a:lnTo>
                <a:lnTo>
                  <a:pt x="1862" y="1082"/>
                </a:lnTo>
                <a:lnTo>
                  <a:pt x="1861" y="1065"/>
                </a:lnTo>
                <a:lnTo>
                  <a:pt x="1858" y="1047"/>
                </a:lnTo>
                <a:lnTo>
                  <a:pt x="1854" y="1031"/>
                </a:lnTo>
                <a:lnTo>
                  <a:pt x="1848" y="1014"/>
                </a:lnTo>
                <a:lnTo>
                  <a:pt x="1841" y="999"/>
                </a:lnTo>
                <a:lnTo>
                  <a:pt x="1832" y="985"/>
                </a:lnTo>
                <a:lnTo>
                  <a:pt x="1823" y="971"/>
                </a:lnTo>
                <a:lnTo>
                  <a:pt x="1812" y="960"/>
                </a:lnTo>
                <a:lnTo>
                  <a:pt x="1799" y="949"/>
                </a:lnTo>
                <a:lnTo>
                  <a:pt x="1785" y="939"/>
                </a:lnTo>
                <a:lnTo>
                  <a:pt x="1771" y="930"/>
                </a:lnTo>
                <a:lnTo>
                  <a:pt x="1756" y="922"/>
                </a:lnTo>
                <a:lnTo>
                  <a:pt x="1740" y="916"/>
                </a:lnTo>
                <a:lnTo>
                  <a:pt x="1723" y="912"/>
                </a:lnTo>
                <a:lnTo>
                  <a:pt x="1706" y="910"/>
                </a:lnTo>
                <a:lnTo>
                  <a:pt x="1688" y="908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4" name="Freeform 5"/>
          <p:cNvSpPr>
            <a:spLocks noChangeArrowheads="1"/>
          </p:cNvSpPr>
          <p:nvPr/>
        </p:nvSpPr>
        <p:spPr bwMode="auto">
          <a:xfrm>
            <a:off x="6338888" y="7107238"/>
            <a:ext cx="1944687" cy="1944687"/>
          </a:xfrm>
          <a:custGeom>
            <a:avLst/>
            <a:gdLst>
              <a:gd name="T0" fmla="*/ 1665 w 1862"/>
              <a:gd name="T1" fmla="*/ 910 h 1862"/>
              <a:gd name="T2" fmla="*/ 1601 w 1862"/>
              <a:gd name="T3" fmla="*/ 932 h 1862"/>
              <a:gd name="T4" fmla="*/ 906 w 1862"/>
              <a:gd name="T5" fmla="*/ 303 h 1862"/>
              <a:gd name="T6" fmla="*/ 947 w 1862"/>
              <a:gd name="T7" fmla="*/ 218 h 1862"/>
              <a:gd name="T8" fmla="*/ 952 w 1862"/>
              <a:gd name="T9" fmla="*/ 156 h 1862"/>
              <a:gd name="T10" fmla="*/ 940 w 1862"/>
              <a:gd name="T11" fmla="*/ 106 h 1862"/>
              <a:gd name="T12" fmla="*/ 913 w 1862"/>
              <a:gd name="T13" fmla="*/ 63 h 1862"/>
              <a:gd name="T14" fmla="*/ 877 w 1862"/>
              <a:gd name="T15" fmla="*/ 30 h 1862"/>
              <a:gd name="T16" fmla="*/ 831 w 1862"/>
              <a:gd name="T17" fmla="*/ 8 h 1862"/>
              <a:gd name="T18" fmla="*/ 780 w 1862"/>
              <a:gd name="T19" fmla="*/ 0 h 1862"/>
              <a:gd name="T20" fmla="*/ 728 w 1862"/>
              <a:gd name="T21" fmla="*/ 8 h 1862"/>
              <a:gd name="T22" fmla="*/ 682 w 1862"/>
              <a:gd name="T23" fmla="*/ 30 h 1862"/>
              <a:gd name="T24" fmla="*/ 646 w 1862"/>
              <a:gd name="T25" fmla="*/ 63 h 1862"/>
              <a:gd name="T26" fmla="*/ 619 w 1862"/>
              <a:gd name="T27" fmla="*/ 106 h 1862"/>
              <a:gd name="T28" fmla="*/ 607 w 1862"/>
              <a:gd name="T29" fmla="*/ 156 h 1862"/>
              <a:gd name="T30" fmla="*/ 612 w 1862"/>
              <a:gd name="T31" fmla="*/ 218 h 1862"/>
              <a:gd name="T32" fmla="*/ 653 w 1862"/>
              <a:gd name="T33" fmla="*/ 303 h 1862"/>
              <a:gd name="T34" fmla="*/ 0 w 1862"/>
              <a:gd name="T35" fmla="*/ 865 h 1862"/>
              <a:gd name="T36" fmla="*/ 54 w 1862"/>
              <a:gd name="T37" fmla="*/ 853 h 1862"/>
              <a:gd name="T38" fmla="*/ 119 w 1862"/>
              <a:gd name="T39" fmla="*/ 857 h 1862"/>
              <a:gd name="T40" fmla="*/ 183 w 1862"/>
              <a:gd name="T41" fmla="*/ 881 h 1862"/>
              <a:gd name="T42" fmla="*/ 236 w 1862"/>
              <a:gd name="T43" fmla="*/ 920 h 1862"/>
              <a:gd name="T44" fmla="*/ 275 w 1862"/>
              <a:gd name="T45" fmla="*/ 973 h 1862"/>
              <a:gd name="T46" fmla="*/ 298 w 1862"/>
              <a:gd name="T47" fmla="*/ 1036 h 1862"/>
              <a:gd name="T48" fmla="*/ 302 w 1862"/>
              <a:gd name="T49" fmla="*/ 1106 h 1862"/>
              <a:gd name="T50" fmla="*/ 285 w 1862"/>
              <a:gd name="T51" fmla="*/ 1172 h 1862"/>
              <a:gd name="T52" fmla="*/ 250 w 1862"/>
              <a:gd name="T53" fmla="*/ 1229 h 1862"/>
              <a:gd name="T54" fmla="*/ 202 w 1862"/>
              <a:gd name="T55" fmla="*/ 1273 h 1862"/>
              <a:gd name="T56" fmla="*/ 141 w 1862"/>
              <a:gd name="T57" fmla="*/ 1302 h 1862"/>
              <a:gd name="T58" fmla="*/ 73 w 1862"/>
              <a:gd name="T59" fmla="*/ 1312 h 1862"/>
              <a:gd name="T60" fmla="*/ 18 w 1862"/>
              <a:gd name="T61" fmla="*/ 1306 h 1862"/>
              <a:gd name="T62" fmla="*/ 563 w 1862"/>
              <a:gd name="T63" fmla="*/ 1862 h 1862"/>
              <a:gd name="T64" fmla="*/ 550 w 1862"/>
              <a:gd name="T65" fmla="*/ 1808 h 1862"/>
              <a:gd name="T66" fmla="*/ 554 w 1862"/>
              <a:gd name="T67" fmla="*/ 1743 h 1862"/>
              <a:gd name="T68" fmla="*/ 578 w 1862"/>
              <a:gd name="T69" fmla="*/ 1679 h 1862"/>
              <a:gd name="T70" fmla="*/ 617 w 1862"/>
              <a:gd name="T71" fmla="*/ 1626 h 1862"/>
              <a:gd name="T72" fmla="*/ 670 w 1862"/>
              <a:gd name="T73" fmla="*/ 1587 h 1862"/>
              <a:gd name="T74" fmla="*/ 733 w 1862"/>
              <a:gd name="T75" fmla="*/ 1564 h 1862"/>
              <a:gd name="T76" fmla="*/ 804 w 1862"/>
              <a:gd name="T77" fmla="*/ 1560 h 1862"/>
              <a:gd name="T78" fmla="*/ 869 w 1862"/>
              <a:gd name="T79" fmla="*/ 1577 h 1862"/>
              <a:gd name="T80" fmla="*/ 926 w 1862"/>
              <a:gd name="T81" fmla="*/ 1612 h 1862"/>
              <a:gd name="T82" fmla="*/ 970 w 1862"/>
              <a:gd name="T83" fmla="*/ 1660 h 1862"/>
              <a:gd name="T84" fmla="*/ 999 w 1862"/>
              <a:gd name="T85" fmla="*/ 1721 h 1862"/>
              <a:gd name="T86" fmla="*/ 1009 w 1862"/>
              <a:gd name="T87" fmla="*/ 1789 h 1862"/>
              <a:gd name="T88" fmla="*/ 1003 w 1862"/>
              <a:gd name="T89" fmla="*/ 1844 h 1862"/>
              <a:gd name="T90" fmla="*/ 1559 w 1862"/>
              <a:gd name="T91" fmla="*/ 1209 h 1862"/>
              <a:gd name="T92" fmla="*/ 1644 w 1862"/>
              <a:gd name="T93" fmla="*/ 1250 h 1862"/>
              <a:gd name="T94" fmla="*/ 1706 w 1862"/>
              <a:gd name="T95" fmla="*/ 1255 h 1862"/>
              <a:gd name="T96" fmla="*/ 1756 w 1862"/>
              <a:gd name="T97" fmla="*/ 1243 h 1862"/>
              <a:gd name="T98" fmla="*/ 1799 w 1862"/>
              <a:gd name="T99" fmla="*/ 1216 h 1862"/>
              <a:gd name="T100" fmla="*/ 1832 w 1862"/>
              <a:gd name="T101" fmla="*/ 1180 h 1862"/>
              <a:gd name="T102" fmla="*/ 1854 w 1862"/>
              <a:gd name="T103" fmla="*/ 1134 h 1862"/>
              <a:gd name="T104" fmla="*/ 1862 w 1862"/>
              <a:gd name="T105" fmla="*/ 1082 h 1862"/>
              <a:gd name="T106" fmla="*/ 1854 w 1862"/>
              <a:gd name="T107" fmla="*/ 1031 h 1862"/>
              <a:gd name="T108" fmla="*/ 1832 w 1862"/>
              <a:gd name="T109" fmla="*/ 985 h 1862"/>
              <a:gd name="T110" fmla="*/ 1799 w 1862"/>
              <a:gd name="T111" fmla="*/ 949 h 1862"/>
              <a:gd name="T112" fmla="*/ 1756 w 1862"/>
              <a:gd name="T113" fmla="*/ 922 h 1862"/>
              <a:gd name="T114" fmla="*/ 1706 w 1862"/>
              <a:gd name="T115" fmla="*/ 910 h 1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2" h="1862">
                <a:moveTo>
                  <a:pt x="1688" y="908"/>
                </a:moveTo>
                <a:lnTo>
                  <a:pt x="1688" y="908"/>
                </a:lnTo>
                <a:lnTo>
                  <a:pt x="1665" y="910"/>
                </a:lnTo>
                <a:lnTo>
                  <a:pt x="1644" y="915"/>
                </a:lnTo>
                <a:lnTo>
                  <a:pt x="1622" y="922"/>
                </a:lnTo>
                <a:lnTo>
                  <a:pt x="1601" y="932"/>
                </a:lnTo>
                <a:lnTo>
                  <a:pt x="1559" y="956"/>
                </a:lnTo>
                <a:lnTo>
                  <a:pt x="1559" y="303"/>
                </a:lnTo>
                <a:lnTo>
                  <a:pt x="906" y="303"/>
                </a:lnTo>
                <a:lnTo>
                  <a:pt x="930" y="261"/>
                </a:lnTo>
                <a:lnTo>
                  <a:pt x="940" y="240"/>
                </a:lnTo>
                <a:lnTo>
                  <a:pt x="947" y="218"/>
                </a:lnTo>
                <a:lnTo>
                  <a:pt x="952" y="197"/>
                </a:lnTo>
                <a:lnTo>
                  <a:pt x="954" y="174"/>
                </a:lnTo>
                <a:lnTo>
                  <a:pt x="952" y="156"/>
                </a:lnTo>
                <a:lnTo>
                  <a:pt x="950" y="139"/>
                </a:lnTo>
                <a:lnTo>
                  <a:pt x="946" y="122"/>
                </a:lnTo>
                <a:lnTo>
                  <a:pt x="940" y="106"/>
                </a:lnTo>
                <a:lnTo>
                  <a:pt x="932" y="91"/>
                </a:lnTo>
                <a:lnTo>
                  <a:pt x="923" y="77"/>
                </a:lnTo>
                <a:lnTo>
                  <a:pt x="913" y="63"/>
                </a:lnTo>
                <a:lnTo>
                  <a:pt x="902" y="50"/>
                </a:lnTo>
                <a:lnTo>
                  <a:pt x="891" y="39"/>
                </a:lnTo>
                <a:lnTo>
                  <a:pt x="877" y="30"/>
                </a:lnTo>
                <a:lnTo>
                  <a:pt x="863" y="21"/>
                </a:lnTo>
                <a:lnTo>
                  <a:pt x="848" y="14"/>
                </a:lnTo>
                <a:lnTo>
                  <a:pt x="831" y="8"/>
                </a:lnTo>
                <a:lnTo>
                  <a:pt x="815" y="4"/>
                </a:lnTo>
                <a:lnTo>
                  <a:pt x="797" y="1"/>
                </a:lnTo>
                <a:lnTo>
                  <a:pt x="780" y="0"/>
                </a:lnTo>
                <a:lnTo>
                  <a:pt x="762" y="1"/>
                </a:lnTo>
                <a:lnTo>
                  <a:pt x="744" y="4"/>
                </a:lnTo>
                <a:lnTo>
                  <a:pt x="728" y="8"/>
                </a:lnTo>
                <a:lnTo>
                  <a:pt x="711" y="14"/>
                </a:lnTo>
                <a:lnTo>
                  <a:pt x="696" y="21"/>
                </a:lnTo>
                <a:lnTo>
                  <a:pt x="682" y="30"/>
                </a:lnTo>
                <a:lnTo>
                  <a:pt x="669" y="39"/>
                </a:lnTo>
                <a:lnTo>
                  <a:pt x="657" y="50"/>
                </a:lnTo>
                <a:lnTo>
                  <a:pt x="646" y="63"/>
                </a:lnTo>
                <a:lnTo>
                  <a:pt x="636" y="77"/>
                </a:lnTo>
                <a:lnTo>
                  <a:pt x="627" y="91"/>
                </a:lnTo>
                <a:lnTo>
                  <a:pt x="619" y="106"/>
                </a:lnTo>
                <a:lnTo>
                  <a:pt x="613" y="122"/>
                </a:lnTo>
                <a:lnTo>
                  <a:pt x="609" y="139"/>
                </a:lnTo>
                <a:lnTo>
                  <a:pt x="607" y="156"/>
                </a:lnTo>
                <a:lnTo>
                  <a:pt x="606" y="174"/>
                </a:lnTo>
                <a:lnTo>
                  <a:pt x="607" y="197"/>
                </a:lnTo>
                <a:lnTo>
                  <a:pt x="612" y="218"/>
                </a:lnTo>
                <a:lnTo>
                  <a:pt x="619" y="240"/>
                </a:lnTo>
                <a:lnTo>
                  <a:pt x="629" y="261"/>
                </a:lnTo>
                <a:lnTo>
                  <a:pt x="653" y="303"/>
                </a:lnTo>
                <a:lnTo>
                  <a:pt x="604" y="303"/>
                </a:lnTo>
                <a:lnTo>
                  <a:pt x="0" y="303"/>
                </a:lnTo>
                <a:lnTo>
                  <a:pt x="0" y="865"/>
                </a:lnTo>
                <a:lnTo>
                  <a:pt x="18" y="859"/>
                </a:lnTo>
                <a:lnTo>
                  <a:pt x="35" y="855"/>
                </a:lnTo>
                <a:lnTo>
                  <a:pt x="54" y="853"/>
                </a:lnTo>
                <a:lnTo>
                  <a:pt x="73" y="853"/>
                </a:lnTo>
                <a:lnTo>
                  <a:pt x="96" y="854"/>
                </a:lnTo>
                <a:lnTo>
                  <a:pt x="119" y="857"/>
                </a:lnTo>
                <a:lnTo>
                  <a:pt x="141" y="863"/>
                </a:lnTo>
                <a:lnTo>
                  <a:pt x="163" y="870"/>
                </a:lnTo>
                <a:lnTo>
                  <a:pt x="183" y="881"/>
                </a:lnTo>
                <a:lnTo>
                  <a:pt x="202" y="892"/>
                </a:lnTo>
                <a:lnTo>
                  <a:pt x="220" y="905"/>
                </a:lnTo>
                <a:lnTo>
                  <a:pt x="236" y="920"/>
                </a:lnTo>
                <a:lnTo>
                  <a:pt x="250" y="936"/>
                </a:lnTo>
                <a:lnTo>
                  <a:pt x="264" y="954"/>
                </a:lnTo>
                <a:lnTo>
                  <a:pt x="275" y="973"/>
                </a:lnTo>
                <a:lnTo>
                  <a:pt x="285" y="993"/>
                </a:lnTo>
                <a:lnTo>
                  <a:pt x="293" y="1014"/>
                </a:lnTo>
                <a:lnTo>
                  <a:pt x="298" y="1036"/>
                </a:lnTo>
                <a:lnTo>
                  <a:pt x="302" y="1058"/>
                </a:lnTo>
                <a:lnTo>
                  <a:pt x="303" y="1082"/>
                </a:lnTo>
                <a:lnTo>
                  <a:pt x="302" y="1106"/>
                </a:lnTo>
                <a:lnTo>
                  <a:pt x="298" y="1129"/>
                </a:lnTo>
                <a:lnTo>
                  <a:pt x="293" y="1151"/>
                </a:lnTo>
                <a:lnTo>
                  <a:pt x="285" y="1172"/>
                </a:lnTo>
                <a:lnTo>
                  <a:pt x="275" y="1192"/>
                </a:lnTo>
                <a:lnTo>
                  <a:pt x="264" y="1211"/>
                </a:lnTo>
                <a:lnTo>
                  <a:pt x="250" y="1229"/>
                </a:lnTo>
                <a:lnTo>
                  <a:pt x="236" y="1245"/>
                </a:lnTo>
                <a:lnTo>
                  <a:pt x="220" y="1260"/>
                </a:lnTo>
                <a:lnTo>
                  <a:pt x="202" y="1273"/>
                </a:lnTo>
                <a:lnTo>
                  <a:pt x="183" y="1284"/>
                </a:lnTo>
                <a:lnTo>
                  <a:pt x="163" y="1294"/>
                </a:lnTo>
                <a:lnTo>
                  <a:pt x="141" y="1302"/>
                </a:lnTo>
                <a:lnTo>
                  <a:pt x="119" y="1308"/>
                </a:lnTo>
                <a:lnTo>
                  <a:pt x="96" y="1311"/>
                </a:lnTo>
                <a:lnTo>
                  <a:pt x="73" y="1312"/>
                </a:lnTo>
                <a:lnTo>
                  <a:pt x="54" y="1312"/>
                </a:lnTo>
                <a:lnTo>
                  <a:pt x="35" y="1309"/>
                </a:lnTo>
                <a:lnTo>
                  <a:pt x="18" y="1306"/>
                </a:lnTo>
                <a:lnTo>
                  <a:pt x="0" y="1299"/>
                </a:lnTo>
                <a:lnTo>
                  <a:pt x="0" y="1862"/>
                </a:lnTo>
                <a:lnTo>
                  <a:pt x="563" y="1862"/>
                </a:lnTo>
                <a:lnTo>
                  <a:pt x="556" y="1844"/>
                </a:lnTo>
                <a:lnTo>
                  <a:pt x="553" y="1827"/>
                </a:lnTo>
                <a:lnTo>
                  <a:pt x="550" y="1808"/>
                </a:lnTo>
                <a:lnTo>
                  <a:pt x="550" y="1789"/>
                </a:lnTo>
                <a:lnTo>
                  <a:pt x="551" y="1766"/>
                </a:lnTo>
                <a:lnTo>
                  <a:pt x="554" y="1743"/>
                </a:lnTo>
                <a:lnTo>
                  <a:pt x="560" y="1721"/>
                </a:lnTo>
                <a:lnTo>
                  <a:pt x="568" y="1699"/>
                </a:lnTo>
                <a:lnTo>
                  <a:pt x="578" y="1679"/>
                </a:lnTo>
                <a:lnTo>
                  <a:pt x="589" y="1660"/>
                </a:lnTo>
                <a:lnTo>
                  <a:pt x="602" y="1642"/>
                </a:lnTo>
                <a:lnTo>
                  <a:pt x="617" y="1626"/>
                </a:lnTo>
                <a:lnTo>
                  <a:pt x="633" y="1612"/>
                </a:lnTo>
                <a:lnTo>
                  <a:pt x="651" y="1598"/>
                </a:lnTo>
                <a:lnTo>
                  <a:pt x="670" y="1587"/>
                </a:lnTo>
                <a:lnTo>
                  <a:pt x="690" y="1577"/>
                </a:lnTo>
                <a:lnTo>
                  <a:pt x="711" y="1569"/>
                </a:lnTo>
                <a:lnTo>
                  <a:pt x="733" y="1564"/>
                </a:lnTo>
                <a:lnTo>
                  <a:pt x="756" y="1560"/>
                </a:lnTo>
                <a:lnTo>
                  <a:pt x="780" y="1559"/>
                </a:lnTo>
                <a:lnTo>
                  <a:pt x="804" y="1560"/>
                </a:lnTo>
                <a:lnTo>
                  <a:pt x="826" y="1564"/>
                </a:lnTo>
                <a:lnTo>
                  <a:pt x="848" y="1569"/>
                </a:lnTo>
                <a:lnTo>
                  <a:pt x="869" y="1577"/>
                </a:lnTo>
                <a:lnTo>
                  <a:pt x="889" y="1587"/>
                </a:lnTo>
                <a:lnTo>
                  <a:pt x="908" y="1598"/>
                </a:lnTo>
                <a:lnTo>
                  <a:pt x="926" y="1612"/>
                </a:lnTo>
                <a:lnTo>
                  <a:pt x="942" y="1626"/>
                </a:lnTo>
                <a:lnTo>
                  <a:pt x="957" y="1642"/>
                </a:lnTo>
                <a:lnTo>
                  <a:pt x="970" y="1660"/>
                </a:lnTo>
                <a:lnTo>
                  <a:pt x="981" y="1679"/>
                </a:lnTo>
                <a:lnTo>
                  <a:pt x="992" y="1699"/>
                </a:lnTo>
                <a:lnTo>
                  <a:pt x="999" y="1721"/>
                </a:lnTo>
                <a:lnTo>
                  <a:pt x="1005" y="1743"/>
                </a:lnTo>
                <a:lnTo>
                  <a:pt x="1008" y="1766"/>
                </a:lnTo>
                <a:lnTo>
                  <a:pt x="1009" y="1789"/>
                </a:lnTo>
                <a:lnTo>
                  <a:pt x="1009" y="1808"/>
                </a:lnTo>
                <a:lnTo>
                  <a:pt x="1007" y="1827"/>
                </a:lnTo>
                <a:lnTo>
                  <a:pt x="1003" y="1844"/>
                </a:lnTo>
                <a:lnTo>
                  <a:pt x="997" y="1862"/>
                </a:lnTo>
                <a:lnTo>
                  <a:pt x="1559" y="1862"/>
                </a:lnTo>
                <a:lnTo>
                  <a:pt x="1559" y="1209"/>
                </a:lnTo>
                <a:lnTo>
                  <a:pt x="1601" y="1233"/>
                </a:lnTo>
                <a:lnTo>
                  <a:pt x="1622" y="1243"/>
                </a:lnTo>
                <a:lnTo>
                  <a:pt x="1644" y="1250"/>
                </a:lnTo>
                <a:lnTo>
                  <a:pt x="1665" y="1255"/>
                </a:lnTo>
                <a:lnTo>
                  <a:pt x="1688" y="1256"/>
                </a:lnTo>
                <a:lnTo>
                  <a:pt x="1706" y="1255"/>
                </a:lnTo>
                <a:lnTo>
                  <a:pt x="1723" y="1253"/>
                </a:lnTo>
                <a:lnTo>
                  <a:pt x="1740" y="1249"/>
                </a:lnTo>
                <a:lnTo>
                  <a:pt x="1756" y="1243"/>
                </a:lnTo>
                <a:lnTo>
                  <a:pt x="1771" y="1235"/>
                </a:lnTo>
                <a:lnTo>
                  <a:pt x="1785" y="1226"/>
                </a:lnTo>
                <a:lnTo>
                  <a:pt x="1799" y="1216"/>
                </a:lnTo>
                <a:lnTo>
                  <a:pt x="1812" y="1205"/>
                </a:lnTo>
                <a:lnTo>
                  <a:pt x="1823" y="1193"/>
                </a:lnTo>
                <a:lnTo>
                  <a:pt x="1832" y="1180"/>
                </a:lnTo>
                <a:lnTo>
                  <a:pt x="1841" y="1166"/>
                </a:lnTo>
                <a:lnTo>
                  <a:pt x="1848" y="1151"/>
                </a:lnTo>
                <a:lnTo>
                  <a:pt x="1854" y="1134"/>
                </a:lnTo>
                <a:lnTo>
                  <a:pt x="1858" y="1118"/>
                </a:lnTo>
                <a:lnTo>
                  <a:pt x="1861" y="1100"/>
                </a:lnTo>
                <a:lnTo>
                  <a:pt x="1862" y="1082"/>
                </a:lnTo>
                <a:lnTo>
                  <a:pt x="1861" y="1065"/>
                </a:lnTo>
                <a:lnTo>
                  <a:pt x="1858" y="1047"/>
                </a:lnTo>
                <a:lnTo>
                  <a:pt x="1854" y="1031"/>
                </a:lnTo>
                <a:lnTo>
                  <a:pt x="1848" y="1014"/>
                </a:lnTo>
                <a:lnTo>
                  <a:pt x="1841" y="999"/>
                </a:lnTo>
                <a:lnTo>
                  <a:pt x="1832" y="985"/>
                </a:lnTo>
                <a:lnTo>
                  <a:pt x="1823" y="971"/>
                </a:lnTo>
                <a:lnTo>
                  <a:pt x="1812" y="960"/>
                </a:lnTo>
                <a:lnTo>
                  <a:pt x="1799" y="949"/>
                </a:lnTo>
                <a:lnTo>
                  <a:pt x="1785" y="939"/>
                </a:lnTo>
                <a:lnTo>
                  <a:pt x="1771" y="930"/>
                </a:lnTo>
                <a:lnTo>
                  <a:pt x="1756" y="922"/>
                </a:lnTo>
                <a:lnTo>
                  <a:pt x="1740" y="916"/>
                </a:lnTo>
                <a:lnTo>
                  <a:pt x="1723" y="912"/>
                </a:lnTo>
                <a:lnTo>
                  <a:pt x="1706" y="910"/>
                </a:lnTo>
                <a:lnTo>
                  <a:pt x="1688" y="908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965" name="Group 6"/>
          <p:cNvGrpSpPr>
            <a:grpSpLocks/>
          </p:cNvGrpSpPr>
          <p:nvPr/>
        </p:nvGrpSpPr>
        <p:grpSpPr bwMode="auto">
          <a:xfrm>
            <a:off x="4646613" y="3894138"/>
            <a:ext cx="1944687" cy="1944687"/>
            <a:chOff x="0" y="0"/>
            <a:chExt cx="1225" cy="1225"/>
          </a:xfrm>
        </p:grpSpPr>
        <p:sp>
          <p:nvSpPr>
            <p:cNvPr id="41991" name="Freeform 12"/>
            <p:cNvSpPr/>
            <p:nvPr/>
          </p:nvSpPr>
          <p:spPr bwMode="auto">
            <a:xfrm>
              <a:off x="0" y="0"/>
              <a:ext cx="1225" cy="1225"/>
            </a:xfrm>
            <a:custGeom>
              <a:avLst/>
              <a:gdLst>
                <a:gd name="T0" fmla="*/ 0 w 1862"/>
                <a:gd name="T1" fmla="*/ 0 h 1862"/>
                <a:gd name="T2" fmla="*/ 1862 w 1862"/>
                <a:gd name="T3" fmla="*/ 1862 h 1862"/>
              </a:gdLst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T0" t="T1" r="T2" b="T3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967" name="Rectangle 13"/>
            <p:cNvSpPr>
              <a:spLocks noChangeArrowheads="1"/>
            </p:cNvSpPr>
            <p:nvPr/>
          </p:nvSpPr>
          <p:spPr bwMode="auto">
            <a:xfrm>
              <a:off x="23" y="227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68" name="Group 9"/>
          <p:cNvGrpSpPr>
            <a:grpSpLocks/>
          </p:cNvGrpSpPr>
          <p:nvPr/>
        </p:nvGrpSpPr>
        <p:grpSpPr bwMode="auto">
          <a:xfrm>
            <a:off x="1262063" y="3894138"/>
            <a:ext cx="1944687" cy="1944687"/>
            <a:chOff x="0" y="0"/>
            <a:chExt cx="1225" cy="1225"/>
          </a:xfrm>
        </p:grpSpPr>
        <p:sp>
          <p:nvSpPr>
            <p:cNvPr id="41994" name="Freeform 18"/>
            <p:cNvSpPr/>
            <p:nvPr/>
          </p:nvSpPr>
          <p:spPr bwMode="auto">
            <a:xfrm>
              <a:off x="0" y="0"/>
              <a:ext cx="1225" cy="1225"/>
            </a:xfrm>
            <a:custGeom>
              <a:avLst/>
              <a:gdLst>
                <a:gd name="T0" fmla="*/ 0 w 1862"/>
                <a:gd name="T1" fmla="*/ 0 h 1862"/>
                <a:gd name="T2" fmla="*/ 1862 w 1862"/>
                <a:gd name="T3" fmla="*/ 1862 h 1862"/>
              </a:gdLst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T0" t="T1" r="T2" b="T3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970" name="Rectangle 19"/>
            <p:cNvSpPr>
              <a:spLocks noChangeArrowheads="1"/>
            </p:cNvSpPr>
            <p:nvPr/>
          </p:nvSpPr>
          <p:spPr bwMode="auto">
            <a:xfrm>
              <a:off x="23" y="227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1" name="Group 12"/>
          <p:cNvGrpSpPr>
            <a:grpSpLocks/>
          </p:cNvGrpSpPr>
          <p:nvPr/>
        </p:nvGrpSpPr>
        <p:grpSpPr bwMode="auto">
          <a:xfrm>
            <a:off x="8031163" y="3894138"/>
            <a:ext cx="1944687" cy="1944687"/>
            <a:chOff x="0" y="0"/>
            <a:chExt cx="1225" cy="1225"/>
          </a:xfrm>
        </p:grpSpPr>
        <p:sp>
          <p:nvSpPr>
            <p:cNvPr id="41997" name="Freeform 21"/>
            <p:cNvSpPr/>
            <p:nvPr/>
          </p:nvSpPr>
          <p:spPr bwMode="auto">
            <a:xfrm>
              <a:off x="0" y="0"/>
              <a:ext cx="1225" cy="1225"/>
            </a:xfrm>
            <a:custGeom>
              <a:avLst/>
              <a:gdLst>
                <a:gd name="T0" fmla="*/ 0 w 1862"/>
                <a:gd name="T1" fmla="*/ 0 h 1862"/>
                <a:gd name="T2" fmla="*/ 1862 w 1862"/>
                <a:gd name="T3" fmla="*/ 1862 h 1862"/>
              </a:gdLst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T0" t="T1" r="T2" b="T3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973" name="Rectangle 22"/>
            <p:cNvSpPr>
              <a:spLocks noChangeArrowheads="1"/>
            </p:cNvSpPr>
            <p:nvPr/>
          </p:nvSpPr>
          <p:spPr bwMode="auto">
            <a:xfrm>
              <a:off x="23" y="227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8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4" name="Group 15"/>
          <p:cNvGrpSpPr>
            <a:grpSpLocks/>
          </p:cNvGrpSpPr>
          <p:nvPr/>
        </p:nvGrpSpPr>
        <p:grpSpPr bwMode="auto">
          <a:xfrm>
            <a:off x="-428625" y="3894138"/>
            <a:ext cx="1943100" cy="1944687"/>
            <a:chOff x="0" y="0"/>
            <a:chExt cx="1225" cy="1225"/>
          </a:xfrm>
        </p:grpSpPr>
        <p:sp>
          <p:nvSpPr>
            <p:cNvPr id="42000" name="Freeform 24"/>
            <p:cNvSpPr/>
            <p:nvPr/>
          </p:nvSpPr>
          <p:spPr bwMode="auto">
            <a:xfrm>
              <a:off x="0" y="0"/>
              <a:ext cx="1225" cy="1225"/>
            </a:xfrm>
            <a:custGeom>
              <a:avLst/>
              <a:gdLst>
                <a:gd name="T0" fmla="*/ 0 w 1862"/>
                <a:gd name="T1" fmla="*/ 0 h 1862"/>
                <a:gd name="T2" fmla="*/ 1862 w 1862"/>
                <a:gd name="T3" fmla="*/ 1862 h 1862"/>
              </a:gdLst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T0" t="T1" r="T2" b="T3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976" name="Rectangle 25"/>
            <p:cNvSpPr>
              <a:spLocks noChangeArrowheads="1"/>
            </p:cNvSpPr>
            <p:nvPr/>
          </p:nvSpPr>
          <p:spPr bwMode="auto">
            <a:xfrm>
              <a:off x="23" y="227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7" name="Group 18"/>
          <p:cNvGrpSpPr>
            <a:grpSpLocks/>
          </p:cNvGrpSpPr>
          <p:nvPr/>
        </p:nvGrpSpPr>
        <p:grpSpPr bwMode="auto">
          <a:xfrm rot="1800000">
            <a:off x="3459163" y="2957513"/>
            <a:ext cx="1944687" cy="1944687"/>
            <a:chOff x="0" y="0"/>
            <a:chExt cx="1225" cy="1225"/>
          </a:xfrm>
        </p:grpSpPr>
        <p:sp>
          <p:nvSpPr>
            <p:cNvPr id="42003" name="Freeform 27"/>
            <p:cNvSpPr/>
            <p:nvPr/>
          </p:nvSpPr>
          <p:spPr bwMode="auto">
            <a:xfrm>
              <a:off x="0" y="0"/>
              <a:ext cx="1225" cy="1225"/>
            </a:xfrm>
            <a:custGeom>
              <a:avLst/>
              <a:gdLst>
                <a:gd name="T0" fmla="*/ 0 w 1862"/>
                <a:gd name="T1" fmla="*/ 0 h 1862"/>
                <a:gd name="T2" fmla="*/ 1862 w 1862"/>
                <a:gd name="T3" fmla="*/ 1862 h 1862"/>
              </a:gdLst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T0" t="T1" r="T2" b="T3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close/>
                </a:path>
              </a:pathLst>
            </a:custGeom>
            <a:solidFill>
              <a:srgbClr val="FF6400"/>
            </a:soli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979" name="Rectangle 28"/>
            <p:cNvSpPr>
              <a:spLocks noChangeArrowheads="1"/>
            </p:cNvSpPr>
            <p:nvPr/>
          </p:nvSpPr>
          <p:spPr bwMode="auto">
            <a:xfrm>
              <a:off x="23" y="227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80" name="Group 21"/>
          <p:cNvGrpSpPr>
            <a:grpSpLocks/>
          </p:cNvGrpSpPr>
          <p:nvPr/>
        </p:nvGrpSpPr>
        <p:grpSpPr bwMode="auto">
          <a:xfrm>
            <a:off x="3170238" y="5368925"/>
            <a:ext cx="1189037" cy="468313"/>
            <a:chOff x="0" y="0"/>
            <a:chExt cx="634" cy="249"/>
          </a:xfrm>
        </p:grpSpPr>
        <p:sp>
          <p:nvSpPr>
            <p:cNvPr id="40981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rgbClr val="FFB400"/>
                  </a:solidFill>
                  <a:effectLst>
                    <a:outerShdw dist="17961" dir="2700000" algn="ctr" rotWithShape="0">
                      <a:schemeClr val="tx1">
                        <a:alpha val="50000"/>
                      </a:schemeClr>
                    </a:outerShdw>
                  </a:effectLst>
                  <a:latin typeface="Arial Black"/>
                </a:rPr>
                <a:t>DESIGN</a:t>
              </a:r>
              <a:endParaRPr lang="zh-CN" altLang="en-US" spc="-45">
                <a:solidFill>
                  <a:srgbClr val="FFB400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endParaRPr>
            </a:p>
          </p:txBody>
        </p:sp>
        <p:sp>
          <p:nvSpPr>
            <p:cNvPr id="40982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634" cy="6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rgbClr val="FFB400"/>
                  </a:solidFill>
                  <a:effectLst>
                    <a:outerShdw dist="17961" dir="2700000" algn="ctr" rotWithShape="0">
                      <a:schemeClr val="tx1">
                        <a:alpha val="50000"/>
                      </a:schemeClr>
                    </a:outerShdw>
                  </a:effectLst>
                  <a:latin typeface="Arial Black"/>
                </a:rPr>
                <a:t>INSPIRATION</a:t>
              </a:r>
              <a:endParaRPr lang="zh-CN" altLang="en-US" spc="-45">
                <a:solidFill>
                  <a:srgbClr val="FFB400"/>
                </a:solidFill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endParaRPr>
            </a:p>
          </p:txBody>
        </p:sp>
      </p:grpSp>
      <p:sp>
        <p:nvSpPr>
          <p:cNvPr id="40983" name="Text Box 32"/>
          <p:cNvSpPr txBox="1">
            <a:spLocks noChangeArrowheads="1"/>
          </p:cNvSpPr>
          <p:nvPr/>
        </p:nvSpPr>
        <p:spPr bwMode="auto">
          <a:xfrm>
            <a:off x="903288" y="2813050"/>
            <a:ext cx="2411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FFB400"/>
                </a:solidFill>
                <a:latin typeface="Arial Black" pitchFamily="34" charset="0"/>
              </a:rPr>
              <a:t>Easy Search</a:t>
            </a:r>
          </a:p>
          <a:p>
            <a:pPr algn="r"/>
            <a:r>
              <a:rPr lang="en-US" altLang="zh-CN" sz="1000">
                <a:solidFill>
                  <a:srgbClr val="9E9E9E"/>
                </a:solidFill>
              </a:rPr>
              <a:t>Our easy to use and functional search engine helps you locate the right templates quickly saving you time</a:t>
            </a:r>
          </a:p>
        </p:txBody>
      </p:sp>
      <p:grpSp>
        <p:nvGrpSpPr>
          <p:cNvPr id="40984" name="Group 25"/>
          <p:cNvGrpSpPr>
            <a:grpSpLocks/>
          </p:cNvGrpSpPr>
          <p:nvPr/>
        </p:nvGrpSpPr>
        <p:grpSpPr bwMode="auto">
          <a:xfrm>
            <a:off x="3856038" y="3841750"/>
            <a:ext cx="971550" cy="376238"/>
            <a:chOff x="0" y="0"/>
            <a:chExt cx="703" cy="272"/>
          </a:xfrm>
        </p:grpSpPr>
        <p:sp>
          <p:nvSpPr>
            <p:cNvPr id="40985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703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effectLst>
                    <a:outerShdw dist="12700" dir="5400000" algn="ctr" rotWithShape="0">
                      <a:schemeClr val="tx1"/>
                    </a:outerShdw>
                  </a:effectLst>
                  <a:latin typeface="Arial Black"/>
                </a:rPr>
                <a:t>VISUAL</a:t>
              </a:r>
              <a:endParaRPr lang="zh-CN" altLang="en-US" spc="-45">
                <a:solidFill>
                  <a:schemeClr val="bg1"/>
                </a:solidFill>
                <a:effectLst>
                  <a:outerShdw dist="12700" dir="5400000" algn="ctr" rotWithShape="0">
                    <a:schemeClr val="tx1"/>
                  </a:outerShdw>
                </a:effectLst>
                <a:latin typeface="Arial Black"/>
              </a:endParaRPr>
            </a:p>
          </p:txBody>
        </p:sp>
        <p:sp>
          <p:nvSpPr>
            <p:cNvPr id="40986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03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pc="-45">
                  <a:solidFill>
                    <a:schemeClr val="bg1"/>
                  </a:solidFill>
                  <a:effectLst>
                    <a:outerShdw dist="12700" dir="5400000" algn="ctr" rotWithShape="0">
                      <a:schemeClr val="tx1"/>
                    </a:outerShdw>
                  </a:effectLst>
                  <a:latin typeface="Arial Black"/>
                </a:rPr>
                <a:t>APPEALING</a:t>
              </a:r>
              <a:endParaRPr lang="zh-CN" altLang="en-US" spc="-45">
                <a:solidFill>
                  <a:schemeClr val="bg1"/>
                </a:solidFill>
                <a:effectLst>
                  <a:outerShdw dist="12700" dir="5400000" algn="ctr" rotWithShape="0">
                    <a:schemeClr val="tx1"/>
                  </a:outerShdw>
                </a:effectLst>
                <a:latin typeface="Arial Black"/>
              </a:endParaRPr>
            </a:p>
          </p:txBody>
        </p:sp>
      </p:grpSp>
      <p:sp>
        <p:nvSpPr>
          <p:cNvPr id="40987" name="Freeform 36"/>
          <p:cNvSpPr>
            <a:spLocks noChangeArrowheads="1"/>
          </p:cNvSpPr>
          <p:nvPr/>
        </p:nvSpPr>
        <p:spPr bwMode="auto">
          <a:xfrm>
            <a:off x="6338888" y="-1350963"/>
            <a:ext cx="1944687" cy="1943101"/>
          </a:xfrm>
          <a:custGeom>
            <a:avLst/>
            <a:gdLst>
              <a:gd name="T0" fmla="*/ 1665 w 1862"/>
              <a:gd name="T1" fmla="*/ 910 h 1862"/>
              <a:gd name="T2" fmla="*/ 1601 w 1862"/>
              <a:gd name="T3" fmla="*/ 932 h 1862"/>
              <a:gd name="T4" fmla="*/ 906 w 1862"/>
              <a:gd name="T5" fmla="*/ 303 h 1862"/>
              <a:gd name="T6" fmla="*/ 947 w 1862"/>
              <a:gd name="T7" fmla="*/ 218 h 1862"/>
              <a:gd name="T8" fmla="*/ 952 w 1862"/>
              <a:gd name="T9" fmla="*/ 156 h 1862"/>
              <a:gd name="T10" fmla="*/ 940 w 1862"/>
              <a:gd name="T11" fmla="*/ 106 h 1862"/>
              <a:gd name="T12" fmla="*/ 913 w 1862"/>
              <a:gd name="T13" fmla="*/ 63 h 1862"/>
              <a:gd name="T14" fmla="*/ 877 w 1862"/>
              <a:gd name="T15" fmla="*/ 30 h 1862"/>
              <a:gd name="T16" fmla="*/ 831 w 1862"/>
              <a:gd name="T17" fmla="*/ 8 h 1862"/>
              <a:gd name="T18" fmla="*/ 780 w 1862"/>
              <a:gd name="T19" fmla="*/ 0 h 1862"/>
              <a:gd name="T20" fmla="*/ 728 w 1862"/>
              <a:gd name="T21" fmla="*/ 8 h 1862"/>
              <a:gd name="T22" fmla="*/ 682 w 1862"/>
              <a:gd name="T23" fmla="*/ 30 h 1862"/>
              <a:gd name="T24" fmla="*/ 646 w 1862"/>
              <a:gd name="T25" fmla="*/ 63 h 1862"/>
              <a:gd name="T26" fmla="*/ 619 w 1862"/>
              <a:gd name="T27" fmla="*/ 106 h 1862"/>
              <a:gd name="T28" fmla="*/ 607 w 1862"/>
              <a:gd name="T29" fmla="*/ 156 h 1862"/>
              <a:gd name="T30" fmla="*/ 612 w 1862"/>
              <a:gd name="T31" fmla="*/ 218 h 1862"/>
              <a:gd name="T32" fmla="*/ 653 w 1862"/>
              <a:gd name="T33" fmla="*/ 303 h 1862"/>
              <a:gd name="T34" fmla="*/ 0 w 1862"/>
              <a:gd name="T35" fmla="*/ 865 h 1862"/>
              <a:gd name="T36" fmla="*/ 54 w 1862"/>
              <a:gd name="T37" fmla="*/ 853 h 1862"/>
              <a:gd name="T38" fmla="*/ 119 w 1862"/>
              <a:gd name="T39" fmla="*/ 857 h 1862"/>
              <a:gd name="T40" fmla="*/ 183 w 1862"/>
              <a:gd name="T41" fmla="*/ 881 h 1862"/>
              <a:gd name="T42" fmla="*/ 236 w 1862"/>
              <a:gd name="T43" fmla="*/ 920 h 1862"/>
              <a:gd name="T44" fmla="*/ 275 w 1862"/>
              <a:gd name="T45" fmla="*/ 973 h 1862"/>
              <a:gd name="T46" fmla="*/ 298 w 1862"/>
              <a:gd name="T47" fmla="*/ 1036 h 1862"/>
              <a:gd name="T48" fmla="*/ 302 w 1862"/>
              <a:gd name="T49" fmla="*/ 1106 h 1862"/>
              <a:gd name="T50" fmla="*/ 285 w 1862"/>
              <a:gd name="T51" fmla="*/ 1172 h 1862"/>
              <a:gd name="T52" fmla="*/ 250 w 1862"/>
              <a:gd name="T53" fmla="*/ 1229 h 1862"/>
              <a:gd name="T54" fmla="*/ 202 w 1862"/>
              <a:gd name="T55" fmla="*/ 1273 h 1862"/>
              <a:gd name="T56" fmla="*/ 141 w 1862"/>
              <a:gd name="T57" fmla="*/ 1302 h 1862"/>
              <a:gd name="T58" fmla="*/ 73 w 1862"/>
              <a:gd name="T59" fmla="*/ 1312 h 1862"/>
              <a:gd name="T60" fmla="*/ 18 w 1862"/>
              <a:gd name="T61" fmla="*/ 1306 h 1862"/>
              <a:gd name="T62" fmla="*/ 563 w 1862"/>
              <a:gd name="T63" fmla="*/ 1862 h 1862"/>
              <a:gd name="T64" fmla="*/ 550 w 1862"/>
              <a:gd name="T65" fmla="*/ 1808 h 1862"/>
              <a:gd name="T66" fmla="*/ 554 w 1862"/>
              <a:gd name="T67" fmla="*/ 1743 h 1862"/>
              <a:gd name="T68" fmla="*/ 578 w 1862"/>
              <a:gd name="T69" fmla="*/ 1679 h 1862"/>
              <a:gd name="T70" fmla="*/ 617 w 1862"/>
              <a:gd name="T71" fmla="*/ 1626 h 1862"/>
              <a:gd name="T72" fmla="*/ 670 w 1862"/>
              <a:gd name="T73" fmla="*/ 1587 h 1862"/>
              <a:gd name="T74" fmla="*/ 733 w 1862"/>
              <a:gd name="T75" fmla="*/ 1564 h 1862"/>
              <a:gd name="T76" fmla="*/ 804 w 1862"/>
              <a:gd name="T77" fmla="*/ 1560 h 1862"/>
              <a:gd name="T78" fmla="*/ 869 w 1862"/>
              <a:gd name="T79" fmla="*/ 1577 h 1862"/>
              <a:gd name="T80" fmla="*/ 926 w 1862"/>
              <a:gd name="T81" fmla="*/ 1612 h 1862"/>
              <a:gd name="T82" fmla="*/ 970 w 1862"/>
              <a:gd name="T83" fmla="*/ 1660 h 1862"/>
              <a:gd name="T84" fmla="*/ 999 w 1862"/>
              <a:gd name="T85" fmla="*/ 1721 h 1862"/>
              <a:gd name="T86" fmla="*/ 1009 w 1862"/>
              <a:gd name="T87" fmla="*/ 1789 h 1862"/>
              <a:gd name="T88" fmla="*/ 1003 w 1862"/>
              <a:gd name="T89" fmla="*/ 1844 h 1862"/>
              <a:gd name="T90" fmla="*/ 1559 w 1862"/>
              <a:gd name="T91" fmla="*/ 1209 h 1862"/>
              <a:gd name="T92" fmla="*/ 1644 w 1862"/>
              <a:gd name="T93" fmla="*/ 1250 h 1862"/>
              <a:gd name="T94" fmla="*/ 1706 w 1862"/>
              <a:gd name="T95" fmla="*/ 1255 h 1862"/>
              <a:gd name="T96" fmla="*/ 1756 w 1862"/>
              <a:gd name="T97" fmla="*/ 1243 h 1862"/>
              <a:gd name="T98" fmla="*/ 1799 w 1862"/>
              <a:gd name="T99" fmla="*/ 1216 h 1862"/>
              <a:gd name="T100" fmla="*/ 1832 w 1862"/>
              <a:gd name="T101" fmla="*/ 1180 h 1862"/>
              <a:gd name="T102" fmla="*/ 1854 w 1862"/>
              <a:gd name="T103" fmla="*/ 1134 h 1862"/>
              <a:gd name="T104" fmla="*/ 1862 w 1862"/>
              <a:gd name="T105" fmla="*/ 1082 h 1862"/>
              <a:gd name="T106" fmla="*/ 1854 w 1862"/>
              <a:gd name="T107" fmla="*/ 1031 h 1862"/>
              <a:gd name="T108" fmla="*/ 1832 w 1862"/>
              <a:gd name="T109" fmla="*/ 985 h 1862"/>
              <a:gd name="T110" fmla="*/ 1799 w 1862"/>
              <a:gd name="T111" fmla="*/ 949 h 1862"/>
              <a:gd name="T112" fmla="*/ 1756 w 1862"/>
              <a:gd name="T113" fmla="*/ 922 h 1862"/>
              <a:gd name="T114" fmla="*/ 1706 w 1862"/>
              <a:gd name="T115" fmla="*/ 910 h 1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2" h="1862">
                <a:moveTo>
                  <a:pt x="1688" y="908"/>
                </a:moveTo>
                <a:lnTo>
                  <a:pt x="1688" y="908"/>
                </a:lnTo>
                <a:lnTo>
                  <a:pt x="1665" y="910"/>
                </a:lnTo>
                <a:lnTo>
                  <a:pt x="1644" y="915"/>
                </a:lnTo>
                <a:lnTo>
                  <a:pt x="1622" y="922"/>
                </a:lnTo>
                <a:lnTo>
                  <a:pt x="1601" y="932"/>
                </a:lnTo>
                <a:lnTo>
                  <a:pt x="1559" y="956"/>
                </a:lnTo>
                <a:lnTo>
                  <a:pt x="1559" y="303"/>
                </a:lnTo>
                <a:lnTo>
                  <a:pt x="906" y="303"/>
                </a:lnTo>
                <a:lnTo>
                  <a:pt x="930" y="261"/>
                </a:lnTo>
                <a:lnTo>
                  <a:pt x="940" y="240"/>
                </a:lnTo>
                <a:lnTo>
                  <a:pt x="947" y="218"/>
                </a:lnTo>
                <a:lnTo>
                  <a:pt x="952" y="197"/>
                </a:lnTo>
                <a:lnTo>
                  <a:pt x="954" y="174"/>
                </a:lnTo>
                <a:lnTo>
                  <a:pt x="952" y="156"/>
                </a:lnTo>
                <a:lnTo>
                  <a:pt x="950" y="139"/>
                </a:lnTo>
                <a:lnTo>
                  <a:pt x="946" y="122"/>
                </a:lnTo>
                <a:lnTo>
                  <a:pt x="940" y="106"/>
                </a:lnTo>
                <a:lnTo>
                  <a:pt x="932" y="91"/>
                </a:lnTo>
                <a:lnTo>
                  <a:pt x="923" y="77"/>
                </a:lnTo>
                <a:lnTo>
                  <a:pt x="913" y="63"/>
                </a:lnTo>
                <a:lnTo>
                  <a:pt x="902" y="50"/>
                </a:lnTo>
                <a:lnTo>
                  <a:pt x="891" y="39"/>
                </a:lnTo>
                <a:lnTo>
                  <a:pt x="877" y="30"/>
                </a:lnTo>
                <a:lnTo>
                  <a:pt x="863" y="21"/>
                </a:lnTo>
                <a:lnTo>
                  <a:pt x="848" y="14"/>
                </a:lnTo>
                <a:lnTo>
                  <a:pt x="831" y="8"/>
                </a:lnTo>
                <a:lnTo>
                  <a:pt x="815" y="4"/>
                </a:lnTo>
                <a:lnTo>
                  <a:pt x="797" y="1"/>
                </a:lnTo>
                <a:lnTo>
                  <a:pt x="780" y="0"/>
                </a:lnTo>
                <a:lnTo>
                  <a:pt x="762" y="1"/>
                </a:lnTo>
                <a:lnTo>
                  <a:pt x="744" y="4"/>
                </a:lnTo>
                <a:lnTo>
                  <a:pt x="728" y="8"/>
                </a:lnTo>
                <a:lnTo>
                  <a:pt x="711" y="14"/>
                </a:lnTo>
                <a:lnTo>
                  <a:pt x="696" y="21"/>
                </a:lnTo>
                <a:lnTo>
                  <a:pt x="682" y="30"/>
                </a:lnTo>
                <a:lnTo>
                  <a:pt x="669" y="39"/>
                </a:lnTo>
                <a:lnTo>
                  <a:pt x="657" y="50"/>
                </a:lnTo>
                <a:lnTo>
                  <a:pt x="646" y="63"/>
                </a:lnTo>
                <a:lnTo>
                  <a:pt x="636" y="77"/>
                </a:lnTo>
                <a:lnTo>
                  <a:pt x="627" y="91"/>
                </a:lnTo>
                <a:lnTo>
                  <a:pt x="619" y="106"/>
                </a:lnTo>
                <a:lnTo>
                  <a:pt x="613" y="122"/>
                </a:lnTo>
                <a:lnTo>
                  <a:pt x="609" y="139"/>
                </a:lnTo>
                <a:lnTo>
                  <a:pt x="607" y="156"/>
                </a:lnTo>
                <a:lnTo>
                  <a:pt x="606" y="174"/>
                </a:lnTo>
                <a:lnTo>
                  <a:pt x="607" y="197"/>
                </a:lnTo>
                <a:lnTo>
                  <a:pt x="612" y="218"/>
                </a:lnTo>
                <a:lnTo>
                  <a:pt x="619" y="240"/>
                </a:lnTo>
                <a:lnTo>
                  <a:pt x="629" y="261"/>
                </a:lnTo>
                <a:lnTo>
                  <a:pt x="653" y="303"/>
                </a:lnTo>
                <a:lnTo>
                  <a:pt x="604" y="303"/>
                </a:lnTo>
                <a:lnTo>
                  <a:pt x="0" y="303"/>
                </a:lnTo>
                <a:lnTo>
                  <a:pt x="0" y="865"/>
                </a:lnTo>
                <a:lnTo>
                  <a:pt x="18" y="859"/>
                </a:lnTo>
                <a:lnTo>
                  <a:pt x="35" y="855"/>
                </a:lnTo>
                <a:lnTo>
                  <a:pt x="54" y="853"/>
                </a:lnTo>
                <a:lnTo>
                  <a:pt x="73" y="853"/>
                </a:lnTo>
                <a:lnTo>
                  <a:pt x="96" y="854"/>
                </a:lnTo>
                <a:lnTo>
                  <a:pt x="119" y="857"/>
                </a:lnTo>
                <a:lnTo>
                  <a:pt x="141" y="863"/>
                </a:lnTo>
                <a:lnTo>
                  <a:pt x="163" y="870"/>
                </a:lnTo>
                <a:lnTo>
                  <a:pt x="183" y="881"/>
                </a:lnTo>
                <a:lnTo>
                  <a:pt x="202" y="892"/>
                </a:lnTo>
                <a:lnTo>
                  <a:pt x="220" y="905"/>
                </a:lnTo>
                <a:lnTo>
                  <a:pt x="236" y="920"/>
                </a:lnTo>
                <a:lnTo>
                  <a:pt x="250" y="936"/>
                </a:lnTo>
                <a:lnTo>
                  <a:pt x="264" y="954"/>
                </a:lnTo>
                <a:lnTo>
                  <a:pt x="275" y="973"/>
                </a:lnTo>
                <a:lnTo>
                  <a:pt x="285" y="993"/>
                </a:lnTo>
                <a:lnTo>
                  <a:pt x="293" y="1014"/>
                </a:lnTo>
                <a:lnTo>
                  <a:pt x="298" y="1036"/>
                </a:lnTo>
                <a:lnTo>
                  <a:pt x="302" y="1058"/>
                </a:lnTo>
                <a:lnTo>
                  <a:pt x="303" y="1082"/>
                </a:lnTo>
                <a:lnTo>
                  <a:pt x="302" y="1106"/>
                </a:lnTo>
                <a:lnTo>
                  <a:pt x="298" y="1129"/>
                </a:lnTo>
                <a:lnTo>
                  <a:pt x="293" y="1151"/>
                </a:lnTo>
                <a:lnTo>
                  <a:pt x="285" y="1172"/>
                </a:lnTo>
                <a:lnTo>
                  <a:pt x="275" y="1192"/>
                </a:lnTo>
                <a:lnTo>
                  <a:pt x="264" y="1211"/>
                </a:lnTo>
                <a:lnTo>
                  <a:pt x="250" y="1229"/>
                </a:lnTo>
                <a:lnTo>
                  <a:pt x="236" y="1245"/>
                </a:lnTo>
                <a:lnTo>
                  <a:pt x="220" y="1260"/>
                </a:lnTo>
                <a:lnTo>
                  <a:pt x="202" y="1273"/>
                </a:lnTo>
                <a:lnTo>
                  <a:pt x="183" y="1284"/>
                </a:lnTo>
                <a:lnTo>
                  <a:pt x="163" y="1294"/>
                </a:lnTo>
                <a:lnTo>
                  <a:pt x="141" y="1302"/>
                </a:lnTo>
                <a:lnTo>
                  <a:pt x="119" y="1308"/>
                </a:lnTo>
                <a:lnTo>
                  <a:pt x="96" y="1311"/>
                </a:lnTo>
                <a:lnTo>
                  <a:pt x="73" y="1312"/>
                </a:lnTo>
                <a:lnTo>
                  <a:pt x="54" y="1312"/>
                </a:lnTo>
                <a:lnTo>
                  <a:pt x="35" y="1309"/>
                </a:lnTo>
                <a:lnTo>
                  <a:pt x="18" y="1306"/>
                </a:lnTo>
                <a:lnTo>
                  <a:pt x="0" y="1299"/>
                </a:lnTo>
                <a:lnTo>
                  <a:pt x="0" y="1862"/>
                </a:lnTo>
                <a:lnTo>
                  <a:pt x="563" y="1862"/>
                </a:lnTo>
                <a:lnTo>
                  <a:pt x="556" y="1844"/>
                </a:lnTo>
                <a:lnTo>
                  <a:pt x="553" y="1827"/>
                </a:lnTo>
                <a:lnTo>
                  <a:pt x="550" y="1808"/>
                </a:lnTo>
                <a:lnTo>
                  <a:pt x="550" y="1789"/>
                </a:lnTo>
                <a:lnTo>
                  <a:pt x="551" y="1766"/>
                </a:lnTo>
                <a:lnTo>
                  <a:pt x="554" y="1743"/>
                </a:lnTo>
                <a:lnTo>
                  <a:pt x="560" y="1721"/>
                </a:lnTo>
                <a:lnTo>
                  <a:pt x="568" y="1699"/>
                </a:lnTo>
                <a:lnTo>
                  <a:pt x="578" y="1679"/>
                </a:lnTo>
                <a:lnTo>
                  <a:pt x="589" y="1660"/>
                </a:lnTo>
                <a:lnTo>
                  <a:pt x="602" y="1642"/>
                </a:lnTo>
                <a:lnTo>
                  <a:pt x="617" y="1626"/>
                </a:lnTo>
                <a:lnTo>
                  <a:pt x="633" y="1612"/>
                </a:lnTo>
                <a:lnTo>
                  <a:pt x="651" y="1598"/>
                </a:lnTo>
                <a:lnTo>
                  <a:pt x="670" y="1587"/>
                </a:lnTo>
                <a:lnTo>
                  <a:pt x="690" y="1577"/>
                </a:lnTo>
                <a:lnTo>
                  <a:pt x="711" y="1569"/>
                </a:lnTo>
                <a:lnTo>
                  <a:pt x="733" y="1564"/>
                </a:lnTo>
                <a:lnTo>
                  <a:pt x="756" y="1560"/>
                </a:lnTo>
                <a:lnTo>
                  <a:pt x="780" y="1559"/>
                </a:lnTo>
                <a:lnTo>
                  <a:pt x="804" y="1560"/>
                </a:lnTo>
                <a:lnTo>
                  <a:pt x="826" y="1564"/>
                </a:lnTo>
                <a:lnTo>
                  <a:pt x="848" y="1569"/>
                </a:lnTo>
                <a:lnTo>
                  <a:pt x="869" y="1577"/>
                </a:lnTo>
                <a:lnTo>
                  <a:pt x="889" y="1587"/>
                </a:lnTo>
                <a:lnTo>
                  <a:pt x="908" y="1598"/>
                </a:lnTo>
                <a:lnTo>
                  <a:pt x="926" y="1612"/>
                </a:lnTo>
                <a:lnTo>
                  <a:pt x="942" y="1626"/>
                </a:lnTo>
                <a:lnTo>
                  <a:pt x="957" y="1642"/>
                </a:lnTo>
                <a:lnTo>
                  <a:pt x="970" y="1660"/>
                </a:lnTo>
                <a:lnTo>
                  <a:pt x="981" y="1679"/>
                </a:lnTo>
                <a:lnTo>
                  <a:pt x="992" y="1699"/>
                </a:lnTo>
                <a:lnTo>
                  <a:pt x="999" y="1721"/>
                </a:lnTo>
                <a:lnTo>
                  <a:pt x="1005" y="1743"/>
                </a:lnTo>
                <a:lnTo>
                  <a:pt x="1008" y="1766"/>
                </a:lnTo>
                <a:lnTo>
                  <a:pt x="1009" y="1789"/>
                </a:lnTo>
                <a:lnTo>
                  <a:pt x="1009" y="1808"/>
                </a:lnTo>
                <a:lnTo>
                  <a:pt x="1007" y="1827"/>
                </a:lnTo>
                <a:lnTo>
                  <a:pt x="1003" y="1844"/>
                </a:lnTo>
                <a:lnTo>
                  <a:pt x="997" y="1862"/>
                </a:lnTo>
                <a:lnTo>
                  <a:pt x="1559" y="1862"/>
                </a:lnTo>
                <a:lnTo>
                  <a:pt x="1559" y="1209"/>
                </a:lnTo>
                <a:lnTo>
                  <a:pt x="1601" y="1233"/>
                </a:lnTo>
                <a:lnTo>
                  <a:pt x="1622" y="1243"/>
                </a:lnTo>
                <a:lnTo>
                  <a:pt x="1644" y="1250"/>
                </a:lnTo>
                <a:lnTo>
                  <a:pt x="1665" y="1255"/>
                </a:lnTo>
                <a:lnTo>
                  <a:pt x="1688" y="1256"/>
                </a:lnTo>
                <a:lnTo>
                  <a:pt x="1706" y="1255"/>
                </a:lnTo>
                <a:lnTo>
                  <a:pt x="1723" y="1253"/>
                </a:lnTo>
                <a:lnTo>
                  <a:pt x="1740" y="1249"/>
                </a:lnTo>
                <a:lnTo>
                  <a:pt x="1756" y="1243"/>
                </a:lnTo>
                <a:lnTo>
                  <a:pt x="1771" y="1235"/>
                </a:lnTo>
                <a:lnTo>
                  <a:pt x="1785" y="1226"/>
                </a:lnTo>
                <a:lnTo>
                  <a:pt x="1799" y="1216"/>
                </a:lnTo>
                <a:lnTo>
                  <a:pt x="1812" y="1205"/>
                </a:lnTo>
                <a:lnTo>
                  <a:pt x="1823" y="1193"/>
                </a:lnTo>
                <a:lnTo>
                  <a:pt x="1832" y="1180"/>
                </a:lnTo>
                <a:lnTo>
                  <a:pt x="1841" y="1166"/>
                </a:lnTo>
                <a:lnTo>
                  <a:pt x="1848" y="1151"/>
                </a:lnTo>
                <a:lnTo>
                  <a:pt x="1854" y="1134"/>
                </a:lnTo>
                <a:lnTo>
                  <a:pt x="1858" y="1118"/>
                </a:lnTo>
                <a:lnTo>
                  <a:pt x="1861" y="1100"/>
                </a:lnTo>
                <a:lnTo>
                  <a:pt x="1862" y="1082"/>
                </a:lnTo>
                <a:lnTo>
                  <a:pt x="1861" y="1065"/>
                </a:lnTo>
                <a:lnTo>
                  <a:pt x="1858" y="1047"/>
                </a:lnTo>
                <a:lnTo>
                  <a:pt x="1854" y="1031"/>
                </a:lnTo>
                <a:lnTo>
                  <a:pt x="1848" y="1014"/>
                </a:lnTo>
                <a:lnTo>
                  <a:pt x="1841" y="999"/>
                </a:lnTo>
                <a:lnTo>
                  <a:pt x="1832" y="985"/>
                </a:lnTo>
                <a:lnTo>
                  <a:pt x="1823" y="971"/>
                </a:lnTo>
                <a:lnTo>
                  <a:pt x="1812" y="960"/>
                </a:lnTo>
                <a:lnTo>
                  <a:pt x="1799" y="949"/>
                </a:lnTo>
                <a:lnTo>
                  <a:pt x="1785" y="939"/>
                </a:lnTo>
                <a:lnTo>
                  <a:pt x="1771" y="930"/>
                </a:lnTo>
                <a:lnTo>
                  <a:pt x="1756" y="922"/>
                </a:lnTo>
                <a:lnTo>
                  <a:pt x="1740" y="916"/>
                </a:lnTo>
                <a:lnTo>
                  <a:pt x="1723" y="912"/>
                </a:lnTo>
                <a:lnTo>
                  <a:pt x="1706" y="910"/>
                </a:lnTo>
                <a:lnTo>
                  <a:pt x="1688" y="908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8" name="标题 1"/>
          <p:cNvSpPr txBox="1">
            <a:spLocks noChangeArrowheads="1"/>
          </p:cNvSpPr>
          <p:nvPr/>
        </p:nvSpPr>
        <p:spPr bwMode="auto">
          <a:xfrm>
            <a:off x="889000" y="31591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拼图型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40989" name="副标题 3"/>
          <p:cNvSpPr txBox="1">
            <a:spLocks noChangeArrowheads="1"/>
          </p:cNvSpPr>
          <p:nvPr/>
        </p:nvSpPr>
        <p:spPr bwMode="auto">
          <a:xfrm>
            <a:off x="2162175" y="1603375"/>
            <a:ext cx="50387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并列项目中突出一个项目</a:t>
            </a:r>
            <a:endParaRPr lang="en-US" sz="32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9"/>
          <p:cNvSpPr>
            <a:spLocks noChangeArrowheads="1"/>
          </p:cNvSpPr>
          <p:nvPr/>
        </p:nvSpPr>
        <p:spPr bwMode="auto">
          <a:xfrm>
            <a:off x="738188" y="27717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D9D9D9"/>
          </a:solidFill>
          <a:ln w="9525">
            <a:noFill/>
            <a:rou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ko-KR" altLang="en-US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986" name="AutoShape 19"/>
          <p:cNvSpPr>
            <a:spLocks noChangeArrowheads="1"/>
          </p:cNvSpPr>
          <p:nvPr/>
        </p:nvSpPr>
        <p:spPr bwMode="auto">
          <a:xfrm>
            <a:off x="755650" y="2808288"/>
            <a:ext cx="228282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2" name="AutoShape 9"/>
          <p:cNvSpPr>
            <a:spLocks noChangeArrowheads="1"/>
          </p:cNvSpPr>
          <p:nvPr/>
        </p:nvSpPr>
        <p:spPr bwMode="auto">
          <a:xfrm>
            <a:off x="3403600" y="27717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F2F2F2"/>
          </a:solidFill>
          <a:ln w="9525">
            <a:noFill/>
            <a:rou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ko-KR" altLang="en-US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988" name="AutoShape 19"/>
          <p:cNvSpPr>
            <a:spLocks noChangeArrowheads="1"/>
          </p:cNvSpPr>
          <p:nvPr/>
        </p:nvSpPr>
        <p:spPr bwMode="auto">
          <a:xfrm>
            <a:off x="3440113" y="2808288"/>
            <a:ext cx="226377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4" name="AutoShape 9"/>
          <p:cNvSpPr>
            <a:spLocks noChangeArrowheads="1"/>
          </p:cNvSpPr>
          <p:nvPr/>
        </p:nvSpPr>
        <p:spPr bwMode="auto">
          <a:xfrm>
            <a:off x="6069013" y="27717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FF6400"/>
          </a:solidFill>
          <a:ln w="9525">
            <a:noFill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ko-KR" altLang="en-US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990" name="AutoShape 19"/>
          <p:cNvSpPr>
            <a:spLocks noChangeArrowheads="1"/>
          </p:cNvSpPr>
          <p:nvPr/>
        </p:nvSpPr>
        <p:spPr bwMode="auto">
          <a:xfrm>
            <a:off x="6105525" y="2808288"/>
            <a:ext cx="228282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cxnSp>
        <p:nvCxnSpPr>
          <p:cNvPr id="41991" name="직선 화살표 연결선 82"/>
          <p:cNvCxnSpPr>
            <a:cxnSpLocks noChangeShapeType="1"/>
          </p:cNvCxnSpPr>
          <p:nvPr/>
        </p:nvCxnSpPr>
        <p:spPr bwMode="auto">
          <a:xfrm>
            <a:off x="2855913" y="6237288"/>
            <a:ext cx="876300" cy="1587"/>
          </a:xfrm>
          <a:prstGeom prst="straightConnector1">
            <a:avLst/>
          </a:prstGeom>
          <a:noFill/>
          <a:ln w="76200">
            <a:solidFill>
              <a:srgbClr val="00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2" name="직선 화살표 연결선 85"/>
          <p:cNvCxnSpPr>
            <a:cxnSpLocks noChangeShapeType="1"/>
          </p:cNvCxnSpPr>
          <p:nvPr/>
        </p:nvCxnSpPr>
        <p:spPr bwMode="auto">
          <a:xfrm>
            <a:off x="5521325" y="6237288"/>
            <a:ext cx="876300" cy="1587"/>
          </a:xfrm>
          <a:prstGeom prst="straightConnector1">
            <a:avLst/>
          </a:prstGeom>
          <a:noFill/>
          <a:ln w="76200">
            <a:solidFill>
              <a:srgbClr val="00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3" name="직선 연결선 225"/>
          <p:cNvCxnSpPr>
            <a:cxnSpLocks noChangeShapeType="1"/>
          </p:cNvCxnSpPr>
          <p:nvPr/>
        </p:nvCxnSpPr>
        <p:spPr bwMode="auto">
          <a:xfrm>
            <a:off x="738188" y="3863975"/>
            <a:ext cx="2336800" cy="15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4" name="직선 연결선 231"/>
          <p:cNvCxnSpPr>
            <a:cxnSpLocks noChangeShapeType="1"/>
          </p:cNvCxnSpPr>
          <p:nvPr/>
        </p:nvCxnSpPr>
        <p:spPr bwMode="auto">
          <a:xfrm>
            <a:off x="3403600" y="3863975"/>
            <a:ext cx="2336800" cy="15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5" name="직선 연결선 232"/>
          <p:cNvCxnSpPr>
            <a:cxnSpLocks noChangeShapeType="1"/>
          </p:cNvCxnSpPr>
          <p:nvPr/>
        </p:nvCxnSpPr>
        <p:spPr bwMode="auto">
          <a:xfrm>
            <a:off x="6069013" y="3863975"/>
            <a:ext cx="2336800" cy="15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6" name="Text Box 18"/>
          <p:cNvSpPr txBox="1">
            <a:spLocks noChangeArrowheads="1"/>
          </p:cNvSpPr>
          <p:nvPr/>
        </p:nvSpPr>
        <p:spPr bwMode="auto">
          <a:xfrm>
            <a:off x="792163" y="4572000"/>
            <a:ext cx="22669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rgbClr val="808080"/>
                </a:solidFill>
              </a:rPr>
              <a:t>It’s about giving you the variety you need to meet the design on your mind. </a:t>
            </a:r>
          </a:p>
          <a:p>
            <a:r>
              <a:rPr lang="en-US" altLang="zh-CN" sz="1000">
                <a:solidFill>
                  <a:srgbClr val="808080"/>
                </a:solidFill>
              </a:rPr>
              <a:t>We create powerpoint templates based on new visual trends that’s fresh, relevant and always on the cutting edge.</a:t>
            </a:r>
          </a:p>
        </p:txBody>
      </p:sp>
      <p:sp>
        <p:nvSpPr>
          <p:cNvPr id="41997" name="Text Box 19"/>
          <p:cNvSpPr txBox="1">
            <a:spLocks noChangeArrowheads="1"/>
          </p:cNvSpPr>
          <p:nvPr/>
        </p:nvSpPr>
        <p:spPr bwMode="auto">
          <a:xfrm>
            <a:off x="792163" y="4032250"/>
            <a:ext cx="2232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808080"/>
                </a:solidFill>
                <a:latin typeface="Arial Black" pitchFamily="34" charset="0"/>
              </a:rPr>
              <a:t>More choices and</a:t>
            </a:r>
          </a:p>
          <a:p>
            <a:pPr algn="ctr"/>
            <a:r>
              <a:rPr lang="en-US" altLang="zh-CN" sz="1400">
                <a:solidFill>
                  <a:srgbClr val="808080"/>
                </a:solidFill>
                <a:latin typeface="Arial Black" pitchFamily="34" charset="0"/>
              </a:rPr>
              <a:t>visual trends</a:t>
            </a:r>
          </a:p>
        </p:txBody>
      </p:sp>
      <p:sp>
        <p:nvSpPr>
          <p:cNvPr id="41998" name="Text Box 20"/>
          <p:cNvSpPr txBox="1">
            <a:spLocks noChangeArrowheads="1"/>
          </p:cNvSpPr>
          <p:nvPr/>
        </p:nvSpPr>
        <p:spPr bwMode="auto">
          <a:xfrm>
            <a:off x="3454400" y="4572000"/>
            <a:ext cx="22701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rgbClr val="808080"/>
                </a:solidFill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</p:txBody>
      </p:sp>
      <p:sp>
        <p:nvSpPr>
          <p:cNvPr id="41999" name="Text Box 21"/>
          <p:cNvSpPr txBox="1">
            <a:spLocks noChangeArrowheads="1"/>
          </p:cNvSpPr>
          <p:nvPr/>
        </p:nvSpPr>
        <p:spPr bwMode="auto">
          <a:xfrm>
            <a:off x="3455988" y="4032250"/>
            <a:ext cx="2232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808080"/>
                </a:solidFill>
                <a:latin typeface="Arial Black" pitchFamily="34" charset="0"/>
              </a:rPr>
              <a:t>A wide range of subjects</a:t>
            </a:r>
          </a:p>
        </p:txBody>
      </p:sp>
      <p:sp>
        <p:nvSpPr>
          <p:cNvPr id="42000" name="Text Box 22"/>
          <p:cNvSpPr txBox="1">
            <a:spLocks noChangeArrowheads="1"/>
          </p:cNvSpPr>
          <p:nvPr/>
        </p:nvSpPr>
        <p:spPr bwMode="auto">
          <a:xfrm>
            <a:off x="6157913" y="4572000"/>
            <a:ext cx="21939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</a:rPr>
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</a:r>
          </a:p>
        </p:txBody>
      </p:sp>
      <p:sp>
        <p:nvSpPr>
          <p:cNvPr id="42001" name="Text Box 23"/>
          <p:cNvSpPr txBox="1">
            <a:spLocks noChangeArrowheads="1"/>
          </p:cNvSpPr>
          <p:nvPr/>
        </p:nvSpPr>
        <p:spPr bwMode="auto">
          <a:xfrm>
            <a:off x="6121400" y="4032250"/>
            <a:ext cx="2232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Arial Black" pitchFamily="34" charset="0"/>
              </a:rPr>
              <a:t>PowerPoint Presentation</a:t>
            </a:r>
          </a:p>
        </p:txBody>
      </p:sp>
      <p:sp>
        <p:nvSpPr>
          <p:cNvPr id="42002" name="WordArt 24"/>
          <p:cNvSpPr>
            <a:spLocks noChangeArrowheads="1" noChangeShapeType="1" noTextEdit="1"/>
          </p:cNvSpPr>
          <p:nvPr/>
        </p:nvSpPr>
        <p:spPr bwMode="auto">
          <a:xfrm>
            <a:off x="1331913" y="3097213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spc="-90">
                <a:solidFill>
                  <a:schemeClr val="tx1">
                    <a:alpha val="50195"/>
                  </a:schemeClr>
                </a:solidFill>
                <a:latin typeface="Times New Roman"/>
                <a:cs typeface="Times New Roman"/>
              </a:rPr>
              <a:t>2007</a:t>
            </a:r>
            <a:endParaRPr lang="zh-CN" altLang="en-US" b="1" spc="-90">
              <a:solidFill>
                <a:schemeClr val="tx1">
                  <a:alpha val="50195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2003" name="WordArt 25"/>
          <p:cNvSpPr>
            <a:spLocks noChangeArrowheads="1" noChangeShapeType="1" noTextEdit="1"/>
          </p:cNvSpPr>
          <p:nvPr/>
        </p:nvSpPr>
        <p:spPr bwMode="auto">
          <a:xfrm>
            <a:off x="3995738" y="3097213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spc="-90">
                <a:solidFill>
                  <a:schemeClr val="tx1">
                    <a:alpha val="50195"/>
                  </a:schemeClr>
                </a:solidFill>
                <a:latin typeface="Times New Roman"/>
                <a:cs typeface="Times New Roman"/>
              </a:rPr>
              <a:t>2008</a:t>
            </a:r>
            <a:endParaRPr lang="zh-CN" altLang="en-US" b="1" spc="-90">
              <a:solidFill>
                <a:schemeClr val="tx1">
                  <a:alpha val="50195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2004" name="WordArt 26"/>
          <p:cNvSpPr>
            <a:spLocks noChangeArrowheads="1" noChangeShapeType="1" noTextEdit="1"/>
          </p:cNvSpPr>
          <p:nvPr/>
        </p:nvSpPr>
        <p:spPr bwMode="auto">
          <a:xfrm>
            <a:off x="6696075" y="3097213"/>
            <a:ext cx="1116013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spc="-90">
                <a:solidFill>
                  <a:schemeClr val="tx1">
                    <a:alpha val="50195"/>
                  </a:schemeClr>
                </a:solidFill>
                <a:latin typeface="Times New Roman"/>
                <a:cs typeface="Times New Roman"/>
              </a:rPr>
              <a:t>2009</a:t>
            </a:r>
            <a:endParaRPr lang="zh-CN" altLang="en-US" b="1" spc="-90">
              <a:solidFill>
                <a:schemeClr val="tx1">
                  <a:alpha val="50195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2005" name="标题 1"/>
          <p:cNvSpPr txBox="1">
            <a:spLocks noChangeArrowheads="1"/>
          </p:cNvSpPr>
          <p:nvPr/>
        </p:nvSpPr>
        <p:spPr bwMode="auto">
          <a:xfrm>
            <a:off x="1290638" y="42545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并列图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42006" name="副标题 3"/>
          <p:cNvSpPr txBox="1">
            <a:spLocks noChangeArrowheads="1"/>
          </p:cNvSpPr>
          <p:nvPr/>
        </p:nvSpPr>
        <p:spPr bwMode="auto">
          <a:xfrm>
            <a:off x="2417763" y="1712913"/>
            <a:ext cx="49657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月别或年度别主要事项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2"/>
          <p:cNvGrpSpPr>
            <a:grpSpLocks/>
          </p:cNvGrpSpPr>
          <p:nvPr/>
        </p:nvGrpSpPr>
        <p:grpSpPr bwMode="auto">
          <a:xfrm>
            <a:off x="1150938" y="2854325"/>
            <a:ext cx="6840537" cy="3349625"/>
            <a:chOff x="0" y="0"/>
            <a:chExt cx="4309" cy="2110"/>
          </a:xfrm>
        </p:grpSpPr>
        <p:sp>
          <p:nvSpPr>
            <p:cNvPr id="43010" name="AutoShape 8"/>
            <p:cNvSpPr>
              <a:spLocks noChangeArrowheads="1"/>
            </p:cNvSpPr>
            <p:nvPr/>
          </p:nvSpPr>
          <p:spPr bwMode="auto">
            <a:xfrm>
              <a:off x="0" y="1724"/>
              <a:ext cx="4309" cy="38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5098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solidFill>
                    <a:srgbClr val="FFB400"/>
                  </a:solidFill>
                  <a:latin typeface="Arial Black" pitchFamily="34" charset="0"/>
                </a:rPr>
                <a:t>Transfortation and Storage</a:t>
              </a:r>
            </a:p>
          </p:txBody>
        </p:sp>
        <p:sp>
          <p:nvSpPr>
            <p:cNvPr id="43011" name="AutoShape 9"/>
            <p:cNvSpPr>
              <a:spLocks noChangeArrowheads="1"/>
            </p:cNvSpPr>
            <p:nvPr/>
          </p:nvSpPr>
          <p:spPr bwMode="auto">
            <a:xfrm>
              <a:off x="0" y="1293"/>
              <a:ext cx="4309" cy="3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>
                  <a:solidFill>
                    <a:srgbClr val="9E9E9E"/>
                  </a:solidFill>
                  <a:latin typeface="Arial Black" pitchFamily="34" charset="0"/>
                </a:rPr>
                <a:t>Other Individual Service</a:t>
              </a:r>
            </a:p>
          </p:txBody>
        </p:sp>
        <p:sp>
          <p:nvSpPr>
            <p:cNvPr id="43012" name="AutoShape 10"/>
            <p:cNvSpPr>
              <a:spLocks noChangeArrowheads="1"/>
            </p:cNvSpPr>
            <p:nvPr/>
          </p:nvSpPr>
          <p:spPr bwMode="auto">
            <a:xfrm>
              <a:off x="0" y="862"/>
              <a:ext cx="4309" cy="3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>
                  <a:solidFill>
                    <a:srgbClr val="9E9E9E"/>
                  </a:solidFill>
                  <a:latin typeface="Arial Black" pitchFamily="34" charset="0"/>
                </a:rPr>
                <a:t> Recreation, Culture and Sports</a:t>
              </a:r>
            </a:p>
          </p:txBody>
        </p:sp>
        <p:sp>
          <p:nvSpPr>
            <p:cNvPr id="43013" name="AutoShape 11"/>
            <p:cNvSpPr>
              <a:spLocks noChangeArrowheads="1"/>
            </p:cNvSpPr>
            <p:nvPr/>
          </p:nvSpPr>
          <p:spPr bwMode="auto">
            <a:xfrm>
              <a:off x="0" y="431"/>
              <a:ext cx="4309" cy="3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>
                  <a:solidFill>
                    <a:srgbClr val="9E9E9E"/>
                  </a:solidFill>
                  <a:latin typeface="Arial Black" pitchFamily="34" charset="0"/>
                </a:rPr>
                <a:t>Service for Business</a:t>
              </a:r>
            </a:p>
          </p:txBody>
        </p:sp>
        <p:sp>
          <p:nvSpPr>
            <p:cNvPr id="43014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4309" cy="3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4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FF64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Arial Black" pitchFamily="34" charset="0"/>
                </a:rPr>
                <a:t>Financial Institutions and Insurance</a:t>
              </a:r>
            </a:p>
          </p:txBody>
        </p:sp>
      </p:grpSp>
      <p:sp>
        <p:nvSpPr>
          <p:cNvPr id="43015" name="标题 1"/>
          <p:cNvSpPr txBox="1">
            <a:spLocks noChangeArrowheads="1"/>
          </p:cNvSpPr>
          <p:nvPr/>
        </p:nvSpPr>
        <p:spPr bwMode="auto">
          <a:xfrm>
            <a:off x="1290638" y="498475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并列图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</p:txBody>
      </p:sp>
      <p:sp>
        <p:nvSpPr>
          <p:cNvPr id="43016" name="副标题 3"/>
          <p:cNvSpPr txBox="1">
            <a:spLocks noChangeArrowheads="1"/>
          </p:cNvSpPr>
          <p:nvPr/>
        </p:nvSpPr>
        <p:spPr bwMode="auto">
          <a:xfrm>
            <a:off x="2490788" y="1785938"/>
            <a:ext cx="49657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月别或年度别主要事项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5"/>
          <p:cNvSpPr txBox="1">
            <a:spLocks noChangeArrowheads="1"/>
          </p:cNvSpPr>
          <p:nvPr/>
        </p:nvSpPr>
        <p:spPr bwMode="auto">
          <a:xfrm>
            <a:off x="555625" y="338138"/>
            <a:ext cx="2044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或许你会问</a:t>
            </a:r>
          </a:p>
        </p:txBody>
      </p:sp>
      <p:pic>
        <p:nvPicPr>
          <p:cNvPr id="7170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8" y="1452563"/>
            <a:ext cx="371792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423863"/>
            <a:ext cx="86995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99364">
            <a:off x="2936875" y="387350"/>
            <a:ext cx="985838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230313"/>
            <a:ext cx="647700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75" y="2479675"/>
            <a:ext cx="944563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5060">
            <a:off x="523875" y="2916238"/>
            <a:ext cx="581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7127">
            <a:off x="917575" y="2044700"/>
            <a:ext cx="8413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743450"/>
            <a:ext cx="712788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452563"/>
            <a:ext cx="836613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矩形 1"/>
          <p:cNvSpPr>
            <a:spLocks noChangeArrowheads="1"/>
          </p:cNvSpPr>
          <p:nvPr/>
        </p:nvSpPr>
        <p:spPr bwMode="auto">
          <a:xfrm>
            <a:off x="4645025" y="2276475"/>
            <a:ext cx="450532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银行做好</a:t>
            </a:r>
            <a:r>
              <a:rPr lang="zh-CN" altLang="en-US" sz="28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存款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销售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就可以</a:t>
            </a:r>
            <a:endParaRPr 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还要</a:t>
            </a:r>
            <a:r>
              <a:rPr lang="zh-CN" altLang="en-US" sz="28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站立式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哪来的精力来做</a:t>
            </a:r>
            <a:r>
              <a:rPr lang="en-US" altLang="zh-CN" sz="2800" b="1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有什么用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2"/>
          <p:cNvGrpSpPr>
            <a:grpSpLocks/>
          </p:cNvGrpSpPr>
          <p:nvPr/>
        </p:nvGrpSpPr>
        <p:grpSpPr bwMode="auto">
          <a:xfrm>
            <a:off x="1187450" y="2609850"/>
            <a:ext cx="1295400" cy="1295400"/>
            <a:chOff x="0" y="0"/>
            <a:chExt cx="816" cy="816"/>
          </a:xfrm>
        </p:grpSpPr>
        <p:sp>
          <p:nvSpPr>
            <p:cNvPr id="45059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35" name="AutoShape 43"/>
            <p:cNvSpPr>
              <a:spLocks noChangeArrowheads="1"/>
            </p:cNvSpPr>
            <p:nvPr/>
          </p:nvSpPr>
          <p:spPr bwMode="auto">
            <a:xfrm>
              <a:off x="23" y="23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36" name="Group 5"/>
          <p:cNvGrpSpPr>
            <a:grpSpLocks/>
          </p:cNvGrpSpPr>
          <p:nvPr/>
        </p:nvGrpSpPr>
        <p:grpSpPr bwMode="auto">
          <a:xfrm>
            <a:off x="3924300" y="2609850"/>
            <a:ext cx="1295400" cy="1295400"/>
            <a:chOff x="0" y="0"/>
            <a:chExt cx="816" cy="816"/>
          </a:xfrm>
        </p:grpSpPr>
        <p:sp>
          <p:nvSpPr>
            <p:cNvPr id="45062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38" name="AutoShape 46"/>
            <p:cNvSpPr>
              <a:spLocks noChangeArrowheads="1"/>
            </p:cNvSpPr>
            <p:nvPr/>
          </p:nvSpPr>
          <p:spPr bwMode="auto">
            <a:xfrm>
              <a:off x="22" y="23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39" name="Group 8"/>
          <p:cNvGrpSpPr>
            <a:grpSpLocks/>
          </p:cNvGrpSpPr>
          <p:nvPr/>
        </p:nvGrpSpPr>
        <p:grpSpPr bwMode="auto">
          <a:xfrm>
            <a:off x="6661150" y="2609850"/>
            <a:ext cx="1295400" cy="1295400"/>
            <a:chOff x="0" y="0"/>
            <a:chExt cx="816" cy="816"/>
          </a:xfrm>
        </p:grpSpPr>
        <p:sp>
          <p:nvSpPr>
            <p:cNvPr id="45065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41" name="AutoShape 49"/>
            <p:cNvSpPr>
              <a:spLocks noChangeArrowheads="1"/>
            </p:cNvSpPr>
            <p:nvPr/>
          </p:nvSpPr>
          <p:spPr bwMode="auto">
            <a:xfrm>
              <a:off x="22" y="23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2" name="Group 11"/>
          <p:cNvGrpSpPr>
            <a:grpSpLocks/>
          </p:cNvGrpSpPr>
          <p:nvPr/>
        </p:nvGrpSpPr>
        <p:grpSpPr bwMode="auto">
          <a:xfrm>
            <a:off x="1187450" y="5346700"/>
            <a:ext cx="1295400" cy="1295400"/>
            <a:chOff x="0" y="0"/>
            <a:chExt cx="816" cy="816"/>
          </a:xfrm>
        </p:grpSpPr>
        <p:sp>
          <p:nvSpPr>
            <p:cNvPr id="45068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44" name="AutoShape 52"/>
            <p:cNvSpPr>
              <a:spLocks noChangeArrowheads="1"/>
            </p:cNvSpPr>
            <p:nvPr/>
          </p:nvSpPr>
          <p:spPr bwMode="auto">
            <a:xfrm>
              <a:off x="23" y="22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5" name="Group 14"/>
          <p:cNvGrpSpPr>
            <a:grpSpLocks/>
          </p:cNvGrpSpPr>
          <p:nvPr/>
        </p:nvGrpSpPr>
        <p:grpSpPr bwMode="auto">
          <a:xfrm>
            <a:off x="3924300" y="5346700"/>
            <a:ext cx="1295400" cy="1295400"/>
            <a:chOff x="0" y="0"/>
            <a:chExt cx="816" cy="816"/>
          </a:xfrm>
        </p:grpSpPr>
        <p:sp>
          <p:nvSpPr>
            <p:cNvPr id="45071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47" name="AutoShape 55"/>
            <p:cNvSpPr>
              <a:spLocks noChangeArrowheads="1"/>
            </p:cNvSpPr>
            <p:nvPr/>
          </p:nvSpPr>
          <p:spPr bwMode="auto">
            <a:xfrm>
              <a:off x="22" y="22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8" name="Group 17"/>
          <p:cNvGrpSpPr>
            <a:grpSpLocks/>
          </p:cNvGrpSpPr>
          <p:nvPr/>
        </p:nvGrpSpPr>
        <p:grpSpPr bwMode="auto">
          <a:xfrm>
            <a:off x="6661150" y="5346700"/>
            <a:ext cx="1295400" cy="1295400"/>
            <a:chOff x="0" y="0"/>
            <a:chExt cx="816" cy="816"/>
          </a:xfrm>
        </p:grpSpPr>
        <p:sp>
          <p:nvSpPr>
            <p:cNvPr id="45074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816" cy="81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050" name="AutoShape 58"/>
            <p:cNvSpPr>
              <a:spLocks noChangeArrowheads="1"/>
            </p:cNvSpPr>
            <p:nvPr/>
          </p:nvSpPr>
          <p:spPr bwMode="auto">
            <a:xfrm>
              <a:off x="22" y="22"/>
              <a:ext cx="771" cy="272"/>
            </a:xfrm>
            <a:prstGeom prst="roundRect">
              <a:avLst>
                <a:gd name="adj" fmla="val 2095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1" name="Text Box 59"/>
          <p:cNvSpPr txBox="1">
            <a:spLocks noChangeArrowheads="1"/>
          </p:cNvSpPr>
          <p:nvPr/>
        </p:nvSpPr>
        <p:spPr bwMode="auto">
          <a:xfrm>
            <a:off x="6732588" y="2970213"/>
            <a:ext cx="11303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Inspiration</a:t>
            </a:r>
          </a:p>
        </p:txBody>
      </p:sp>
      <p:sp>
        <p:nvSpPr>
          <p:cNvPr id="44052" name="Text Box 60"/>
          <p:cNvSpPr txBox="1">
            <a:spLocks noChangeArrowheads="1"/>
          </p:cNvSpPr>
          <p:nvPr/>
        </p:nvSpPr>
        <p:spPr bwMode="auto">
          <a:xfrm>
            <a:off x="1258888" y="5738813"/>
            <a:ext cx="11303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Premium</a:t>
            </a:r>
          </a:p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44053" name="Text Box 61"/>
          <p:cNvSpPr txBox="1">
            <a:spLocks noChangeArrowheads="1"/>
          </p:cNvSpPr>
          <p:nvPr/>
        </p:nvSpPr>
        <p:spPr bwMode="auto">
          <a:xfrm>
            <a:off x="6800850" y="5738813"/>
            <a:ext cx="1047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Subtle</a:t>
            </a:r>
          </a:p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Touch</a:t>
            </a:r>
          </a:p>
        </p:txBody>
      </p:sp>
      <p:sp>
        <p:nvSpPr>
          <p:cNvPr id="44054" name="Text Box 62"/>
          <p:cNvSpPr txBox="1">
            <a:spLocks noChangeArrowheads="1"/>
          </p:cNvSpPr>
          <p:nvPr/>
        </p:nvSpPr>
        <p:spPr bwMode="auto">
          <a:xfrm>
            <a:off x="1258888" y="2978150"/>
            <a:ext cx="1158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Clarity &amp;</a:t>
            </a:r>
          </a:p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Impact</a:t>
            </a:r>
          </a:p>
        </p:txBody>
      </p:sp>
      <p:sp>
        <p:nvSpPr>
          <p:cNvPr id="44055" name="Text Box 63"/>
          <p:cNvSpPr txBox="1">
            <a:spLocks noChangeArrowheads="1"/>
          </p:cNvSpPr>
          <p:nvPr/>
        </p:nvSpPr>
        <p:spPr bwMode="auto">
          <a:xfrm>
            <a:off x="4032250" y="2967038"/>
            <a:ext cx="1044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Visual</a:t>
            </a:r>
          </a:p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Appealing</a:t>
            </a:r>
          </a:p>
        </p:txBody>
      </p:sp>
      <p:sp>
        <p:nvSpPr>
          <p:cNvPr id="44056" name="Text Box 64"/>
          <p:cNvSpPr txBox="1">
            <a:spLocks noChangeArrowheads="1"/>
          </p:cNvSpPr>
          <p:nvPr/>
        </p:nvSpPr>
        <p:spPr bwMode="auto">
          <a:xfrm>
            <a:off x="3987800" y="5738813"/>
            <a:ext cx="11588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Visual</a:t>
            </a:r>
          </a:p>
          <a:p>
            <a:r>
              <a:rPr lang="en-US" altLang="zh-CN" sz="2000">
                <a:solidFill>
                  <a:schemeClr val="bg1"/>
                </a:solidFill>
                <a:latin typeface="Arial Black" pitchFamily="34" charset="0"/>
              </a:rPr>
              <a:t>Impact</a:t>
            </a:r>
          </a:p>
        </p:txBody>
      </p:sp>
      <p:sp>
        <p:nvSpPr>
          <p:cNvPr id="44057" name="AutoShape 65"/>
          <p:cNvSpPr>
            <a:spLocks noChangeArrowheads="1"/>
          </p:cNvSpPr>
          <p:nvPr/>
        </p:nvSpPr>
        <p:spPr bwMode="auto">
          <a:xfrm>
            <a:off x="2808288" y="2862263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8" name="AutoShape 66"/>
          <p:cNvSpPr>
            <a:spLocks noChangeArrowheads="1"/>
          </p:cNvSpPr>
          <p:nvPr/>
        </p:nvSpPr>
        <p:spPr bwMode="auto">
          <a:xfrm>
            <a:off x="5543550" y="2862263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9" name="AutoShape 67"/>
          <p:cNvSpPr>
            <a:spLocks noChangeArrowheads="1"/>
          </p:cNvSpPr>
          <p:nvPr/>
        </p:nvSpPr>
        <p:spPr bwMode="auto">
          <a:xfrm rot="10800000">
            <a:off x="2879725" y="5599113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/>
          <a:p>
            <a:endParaRPr lang="zh-CN" altLang="en-US"/>
          </a:p>
        </p:txBody>
      </p:sp>
      <p:sp>
        <p:nvSpPr>
          <p:cNvPr id="44060" name="AutoShape 68"/>
          <p:cNvSpPr>
            <a:spLocks noChangeArrowheads="1"/>
          </p:cNvSpPr>
          <p:nvPr/>
        </p:nvSpPr>
        <p:spPr bwMode="auto">
          <a:xfrm rot="10800000">
            <a:off x="5614988" y="5599113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/>
          <a:p>
            <a:endParaRPr lang="zh-CN" altLang="en-US"/>
          </a:p>
        </p:txBody>
      </p:sp>
      <p:sp>
        <p:nvSpPr>
          <p:cNvPr id="44061" name="AutoShape 69"/>
          <p:cNvSpPr>
            <a:spLocks noChangeArrowheads="1"/>
          </p:cNvSpPr>
          <p:nvPr/>
        </p:nvSpPr>
        <p:spPr bwMode="auto">
          <a:xfrm rot="-5400000">
            <a:off x="1474788" y="4267200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/>
          <a:lstStyle/>
          <a:p>
            <a:endParaRPr lang="zh-CN" altLang="en-US"/>
          </a:p>
        </p:txBody>
      </p:sp>
      <p:sp>
        <p:nvSpPr>
          <p:cNvPr id="44062" name="AutoShape 70"/>
          <p:cNvSpPr>
            <a:spLocks noChangeArrowheads="1"/>
          </p:cNvSpPr>
          <p:nvPr/>
        </p:nvSpPr>
        <p:spPr bwMode="auto">
          <a:xfrm rot="5400000">
            <a:off x="6946900" y="4230688"/>
            <a:ext cx="720725" cy="790575"/>
          </a:xfrm>
          <a:prstGeom prst="leftArrow">
            <a:avLst>
              <a:gd name="adj1" fmla="val 49769"/>
              <a:gd name="adj2" fmla="val 52699"/>
            </a:avLst>
          </a:pr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/>
          <a:lstStyle/>
          <a:p>
            <a:endParaRPr lang="zh-CN" altLang="en-US"/>
          </a:p>
        </p:txBody>
      </p:sp>
      <p:sp>
        <p:nvSpPr>
          <p:cNvPr id="44063" name="Text Box 71"/>
          <p:cNvSpPr txBox="1">
            <a:spLocks noChangeArrowheads="1"/>
          </p:cNvSpPr>
          <p:nvPr/>
        </p:nvSpPr>
        <p:spPr bwMode="auto">
          <a:xfrm>
            <a:off x="2555875" y="3959225"/>
            <a:ext cx="40687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A wide range of subjects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</p:txBody>
      </p:sp>
      <p:sp>
        <p:nvSpPr>
          <p:cNvPr id="44064" name="标题 1"/>
          <p:cNvSpPr txBox="1">
            <a:spLocks noChangeArrowheads="1"/>
          </p:cNvSpPr>
          <p:nvPr/>
        </p:nvSpPr>
        <p:spPr bwMode="auto">
          <a:xfrm>
            <a:off x="1249363" y="288925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环绕图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65" name="副标题 3"/>
          <p:cNvSpPr txBox="1">
            <a:spLocks noChangeArrowheads="1"/>
          </p:cNvSpPr>
          <p:nvPr/>
        </p:nvSpPr>
        <p:spPr bwMode="auto">
          <a:xfrm>
            <a:off x="2746375" y="1566863"/>
            <a:ext cx="354171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核心内容为主环绕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AutoShape 3"/>
          <p:cNvSpPr>
            <a:spLocks noChangeArrowheads="1"/>
          </p:cNvSpPr>
          <p:nvPr/>
        </p:nvSpPr>
        <p:spPr bwMode="auto">
          <a:xfrm>
            <a:off x="4643438" y="2716213"/>
            <a:ext cx="3492500" cy="1871662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34998"/>
                </a:srgb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8" name="AutoShape 4"/>
          <p:cNvSpPr>
            <a:spLocks noChangeArrowheads="1"/>
          </p:cNvSpPr>
          <p:nvPr/>
        </p:nvSpPr>
        <p:spPr bwMode="auto">
          <a:xfrm>
            <a:off x="1008063" y="2716213"/>
            <a:ext cx="3492500" cy="1871662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34998"/>
                </a:srgb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9" name="AutoShape 5"/>
          <p:cNvSpPr>
            <a:spLocks noChangeArrowheads="1"/>
          </p:cNvSpPr>
          <p:nvPr/>
        </p:nvSpPr>
        <p:spPr bwMode="auto">
          <a:xfrm>
            <a:off x="1079500" y="2789238"/>
            <a:ext cx="3348038" cy="611187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0" name="AutoShape 11"/>
          <p:cNvSpPr>
            <a:spLocks noChangeArrowheads="1"/>
          </p:cNvSpPr>
          <p:nvPr/>
        </p:nvSpPr>
        <p:spPr bwMode="auto">
          <a:xfrm>
            <a:off x="4643438" y="4733925"/>
            <a:ext cx="3492500" cy="1871663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34998"/>
                </a:srgb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1" name="AutoShape 12"/>
          <p:cNvSpPr>
            <a:spLocks noChangeArrowheads="1"/>
          </p:cNvSpPr>
          <p:nvPr/>
        </p:nvSpPr>
        <p:spPr bwMode="auto">
          <a:xfrm>
            <a:off x="1008063" y="4733925"/>
            <a:ext cx="3492500" cy="1871663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34998"/>
                </a:srgb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2" name="AutoShape 13"/>
          <p:cNvSpPr>
            <a:spLocks noChangeArrowheads="1"/>
          </p:cNvSpPr>
          <p:nvPr/>
        </p:nvSpPr>
        <p:spPr bwMode="auto">
          <a:xfrm>
            <a:off x="4716463" y="2789238"/>
            <a:ext cx="3348037" cy="611187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3" name="AutoShape 14"/>
          <p:cNvSpPr>
            <a:spLocks noChangeArrowheads="1"/>
          </p:cNvSpPr>
          <p:nvPr/>
        </p:nvSpPr>
        <p:spPr bwMode="auto">
          <a:xfrm>
            <a:off x="1079500" y="4805363"/>
            <a:ext cx="3348038" cy="611187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4" name="AutoShape 15"/>
          <p:cNvSpPr>
            <a:spLocks noChangeArrowheads="1"/>
          </p:cNvSpPr>
          <p:nvPr/>
        </p:nvSpPr>
        <p:spPr bwMode="auto">
          <a:xfrm>
            <a:off x="4716463" y="4805363"/>
            <a:ext cx="3348037" cy="611187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5" name="Oval 16"/>
          <p:cNvSpPr>
            <a:spLocks noChangeArrowheads="1"/>
          </p:cNvSpPr>
          <p:nvPr/>
        </p:nvSpPr>
        <p:spPr bwMode="auto">
          <a:xfrm>
            <a:off x="2771775" y="2860675"/>
            <a:ext cx="3600450" cy="3600450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066" name="Group 11"/>
          <p:cNvGrpSpPr>
            <a:grpSpLocks/>
          </p:cNvGrpSpPr>
          <p:nvPr/>
        </p:nvGrpSpPr>
        <p:grpSpPr bwMode="auto">
          <a:xfrm>
            <a:off x="3417888" y="3508375"/>
            <a:ext cx="2314575" cy="2301875"/>
            <a:chOff x="0" y="0"/>
            <a:chExt cx="1406" cy="1402"/>
          </a:xfrm>
        </p:grpSpPr>
        <p:sp>
          <p:nvSpPr>
            <p:cNvPr id="45067" name="Oval 18"/>
            <p:cNvSpPr>
              <a:spLocks noChangeArrowheads="1"/>
            </p:cNvSpPr>
            <p:nvPr/>
          </p:nvSpPr>
          <p:spPr bwMode="auto">
            <a:xfrm>
              <a:off x="0" y="0"/>
              <a:ext cx="1406" cy="1402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8" name="Oval 19"/>
            <p:cNvSpPr>
              <a:spLocks noChangeArrowheads="1"/>
            </p:cNvSpPr>
            <p:nvPr/>
          </p:nvSpPr>
          <p:spPr bwMode="auto">
            <a:xfrm>
              <a:off x="278" y="176"/>
              <a:ext cx="236" cy="23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69" name="Freeform 20"/>
          <p:cNvSpPr>
            <a:spLocks noChangeArrowheads="1"/>
          </p:cNvSpPr>
          <p:nvPr/>
        </p:nvSpPr>
        <p:spPr bwMode="auto">
          <a:xfrm>
            <a:off x="3540125" y="3544888"/>
            <a:ext cx="2073275" cy="692150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0" name="Text Box 21"/>
          <p:cNvSpPr txBox="1">
            <a:spLocks noChangeArrowheads="1"/>
          </p:cNvSpPr>
          <p:nvPr/>
        </p:nvSpPr>
        <p:spPr bwMode="auto">
          <a:xfrm>
            <a:off x="3600450" y="4289425"/>
            <a:ext cx="196056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Arial Black" pitchFamily="34" charset="0"/>
              </a:rPr>
              <a:t>Immense</a:t>
            </a:r>
          </a:p>
          <a:p>
            <a:r>
              <a:rPr lang="en-US" altLang="zh-CN" sz="1400">
                <a:latin typeface="Arial Black" pitchFamily="34" charset="0"/>
              </a:rPr>
              <a:t>Visual Appeal</a:t>
            </a:r>
          </a:p>
        </p:txBody>
      </p:sp>
      <p:sp>
        <p:nvSpPr>
          <p:cNvPr id="45071" name="Text Box 22"/>
          <p:cNvSpPr txBox="1">
            <a:spLocks noChangeArrowheads="1"/>
          </p:cNvSpPr>
          <p:nvPr/>
        </p:nvSpPr>
        <p:spPr bwMode="auto">
          <a:xfrm>
            <a:off x="1117600" y="4840288"/>
            <a:ext cx="24098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Subtle Touch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Trendy Design in contemporary colors and styles - PowerPoint Templates &amp; Backgrounds, PowerPoint Diagrams &amp; Charts for your Presentation</a:t>
            </a:r>
          </a:p>
        </p:txBody>
      </p:sp>
      <p:sp>
        <p:nvSpPr>
          <p:cNvPr id="45072" name="Text Box 23"/>
          <p:cNvSpPr txBox="1">
            <a:spLocks noChangeArrowheads="1"/>
          </p:cNvSpPr>
          <p:nvPr/>
        </p:nvSpPr>
        <p:spPr bwMode="auto">
          <a:xfrm>
            <a:off x="1117600" y="2808288"/>
            <a:ext cx="29146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Visual Appealing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Captivate your viewing audience - PowerPoint Templates &amp; Backgrounds, Sleek Diagram &amp; Charts For Your Presentation</a:t>
            </a:r>
          </a:p>
        </p:txBody>
      </p:sp>
      <p:sp>
        <p:nvSpPr>
          <p:cNvPr id="45073" name="Text Box 24"/>
          <p:cNvSpPr txBox="1">
            <a:spLocks noChangeArrowheads="1"/>
          </p:cNvSpPr>
          <p:nvPr/>
        </p:nvSpPr>
        <p:spPr bwMode="auto">
          <a:xfrm>
            <a:off x="5759450" y="4840288"/>
            <a:ext cx="226695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Ready to Use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45074" name="Text Box 25"/>
          <p:cNvSpPr txBox="1">
            <a:spLocks noChangeArrowheads="1"/>
          </p:cNvSpPr>
          <p:nvPr/>
        </p:nvSpPr>
        <p:spPr bwMode="auto">
          <a:xfrm>
            <a:off x="4895850" y="2808288"/>
            <a:ext cx="31305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Animation PowerPoint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</a:rPr>
              <a:t>Dynamic look to your presentation - Animation PowerPoint Templates &amp; Backgrounds for Your Impressive Presentation</a:t>
            </a:r>
          </a:p>
        </p:txBody>
      </p:sp>
      <p:sp>
        <p:nvSpPr>
          <p:cNvPr id="45075" name="标题 1"/>
          <p:cNvSpPr txBox="1">
            <a:spLocks noChangeArrowheads="1"/>
          </p:cNvSpPr>
          <p:nvPr/>
        </p:nvSpPr>
        <p:spPr bwMode="auto">
          <a:xfrm>
            <a:off x="1285875" y="38893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76" name="副标题 3"/>
          <p:cNvSpPr txBox="1">
            <a:spLocks noChangeArrowheads="1"/>
          </p:cNvSpPr>
          <p:nvPr/>
        </p:nvSpPr>
        <p:spPr bwMode="auto">
          <a:xfrm>
            <a:off x="2892425" y="1712913"/>
            <a:ext cx="354171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分解说明一个主题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2"/>
          <p:cNvGrpSpPr>
            <a:grpSpLocks/>
          </p:cNvGrpSpPr>
          <p:nvPr/>
        </p:nvGrpSpPr>
        <p:grpSpPr bwMode="auto">
          <a:xfrm>
            <a:off x="4191000" y="1476375"/>
            <a:ext cx="1955800" cy="1955800"/>
            <a:chOff x="0" y="0"/>
            <a:chExt cx="1232" cy="1232"/>
          </a:xfrm>
        </p:grpSpPr>
        <p:sp>
          <p:nvSpPr>
            <p:cNvPr id="46082" name="Freeform 3"/>
            <p:cNvSpPr>
              <a:spLocks noEditPoints="1" noChangeArrowheads="1"/>
            </p:cNvSpPr>
            <p:nvPr/>
          </p:nvSpPr>
          <p:spPr bwMode="auto">
            <a:xfrm>
              <a:off x="432" y="432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22 w 368"/>
                <a:gd name="T19" fmla="*/ 364 h 368"/>
                <a:gd name="T20" fmla="*/ 256 w 368"/>
                <a:gd name="T21" fmla="*/ 354 h 368"/>
                <a:gd name="T22" fmla="*/ 286 w 368"/>
                <a:gd name="T23" fmla="*/ 336 h 368"/>
                <a:gd name="T24" fmla="*/ 314 w 368"/>
                <a:gd name="T25" fmla="*/ 314 h 368"/>
                <a:gd name="T26" fmla="*/ 336 w 368"/>
                <a:gd name="T27" fmla="*/ 286 h 368"/>
                <a:gd name="T28" fmla="*/ 354 w 368"/>
                <a:gd name="T29" fmla="*/ 256 h 368"/>
                <a:gd name="T30" fmla="*/ 364 w 368"/>
                <a:gd name="T31" fmla="*/ 222 h 368"/>
                <a:gd name="T32" fmla="*/ 368 w 368"/>
                <a:gd name="T33" fmla="*/ 184 h 368"/>
                <a:gd name="T34" fmla="*/ 364 w 368"/>
                <a:gd name="T35" fmla="*/ 146 h 368"/>
                <a:gd name="T36" fmla="*/ 354 w 368"/>
                <a:gd name="T37" fmla="*/ 112 h 368"/>
                <a:gd name="T38" fmla="*/ 336 w 368"/>
                <a:gd name="T39" fmla="*/ 82 h 368"/>
                <a:gd name="T40" fmla="*/ 314 w 368"/>
                <a:gd name="T41" fmla="*/ 54 h 368"/>
                <a:gd name="T42" fmla="*/ 286 w 368"/>
                <a:gd name="T43" fmla="*/ 32 h 368"/>
                <a:gd name="T44" fmla="*/ 256 w 368"/>
                <a:gd name="T45" fmla="*/ 14 h 368"/>
                <a:gd name="T46" fmla="*/ 222 w 368"/>
                <a:gd name="T47" fmla="*/ 4 h 368"/>
                <a:gd name="T48" fmla="*/ 184 w 368"/>
                <a:gd name="T49" fmla="*/ 0 h 368"/>
                <a:gd name="T50" fmla="*/ 146 w 368"/>
                <a:gd name="T51" fmla="*/ 4 h 368"/>
                <a:gd name="T52" fmla="*/ 112 w 368"/>
                <a:gd name="T53" fmla="*/ 14 h 368"/>
                <a:gd name="T54" fmla="*/ 82 w 368"/>
                <a:gd name="T55" fmla="*/ 32 h 368"/>
                <a:gd name="T56" fmla="*/ 54 w 368"/>
                <a:gd name="T57" fmla="*/ 54 h 368"/>
                <a:gd name="T58" fmla="*/ 32 w 368"/>
                <a:gd name="T59" fmla="*/ 82 h 368"/>
                <a:gd name="T60" fmla="*/ 14 w 368"/>
                <a:gd name="T61" fmla="*/ 112 h 368"/>
                <a:gd name="T62" fmla="*/ 4 w 368"/>
                <a:gd name="T63" fmla="*/ 146 h 368"/>
                <a:gd name="T64" fmla="*/ 0 w 368"/>
                <a:gd name="T65" fmla="*/ 184 h 368"/>
                <a:gd name="T66" fmla="*/ 80 w 368"/>
                <a:gd name="T67" fmla="*/ 184 h 368"/>
                <a:gd name="T68" fmla="*/ 88 w 368"/>
                <a:gd name="T69" fmla="*/ 144 h 368"/>
                <a:gd name="T70" fmla="*/ 110 w 368"/>
                <a:gd name="T71" fmla="*/ 110 h 368"/>
                <a:gd name="T72" fmla="*/ 144 w 368"/>
                <a:gd name="T73" fmla="*/ 88 h 368"/>
                <a:gd name="T74" fmla="*/ 184 w 368"/>
                <a:gd name="T75" fmla="*/ 80 h 368"/>
                <a:gd name="T76" fmla="*/ 224 w 368"/>
                <a:gd name="T77" fmla="*/ 88 h 368"/>
                <a:gd name="T78" fmla="*/ 258 w 368"/>
                <a:gd name="T79" fmla="*/ 110 h 368"/>
                <a:gd name="T80" fmla="*/ 280 w 368"/>
                <a:gd name="T81" fmla="*/ 144 h 368"/>
                <a:gd name="T82" fmla="*/ 288 w 368"/>
                <a:gd name="T83" fmla="*/ 184 h 368"/>
                <a:gd name="T84" fmla="*/ 280 w 368"/>
                <a:gd name="T85" fmla="*/ 224 h 368"/>
                <a:gd name="T86" fmla="*/ 258 w 368"/>
                <a:gd name="T87" fmla="*/ 258 h 368"/>
                <a:gd name="T88" fmla="*/ 224 w 368"/>
                <a:gd name="T89" fmla="*/ 280 h 368"/>
                <a:gd name="T90" fmla="*/ 184 w 368"/>
                <a:gd name="T91" fmla="*/ 288 h 368"/>
                <a:gd name="T92" fmla="*/ 144 w 368"/>
                <a:gd name="T93" fmla="*/ 280 h 368"/>
                <a:gd name="T94" fmla="*/ 110 w 368"/>
                <a:gd name="T95" fmla="*/ 258 h 368"/>
                <a:gd name="T96" fmla="*/ 88 w 368"/>
                <a:gd name="T97" fmla="*/ 224 h 368"/>
                <a:gd name="T98" fmla="*/ 80 w 368"/>
                <a:gd name="T99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3" name="Freeform 4"/>
            <p:cNvSpPr>
              <a:spLocks noEditPoints="1" noChangeArrowheads="1"/>
            </p:cNvSpPr>
            <p:nvPr/>
          </p:nvSpPr>
          <p:spPr bwMode="auto">
            <a:xfrm>
              <a:off x="288" y="288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426 w 656"/>
                <a:gd name="T13" fmla="*/ 642 h 656"/>
                <a:gd name="T14" fmla="*/ 512 w 656"/>
                <a:gd name="T15" fmla="*/ 600 h 656"/>
                <a:gd name="T16" fmla="*/ 582 w 656"/>
                <a:gd name="T17" fmla="*/ 536 h 656"/>
                <a:gd name="T18" fmla="*/ 630 w 656"/>
                <a:gd name="T19" fmla="*/ 456 h 656"/>
                <a:gd name="T20" fmla="*/ 654 w 656"/>
                <a:gd name="T21" fmla="*/ 362 h 656"/>
                <a:gd name="T22" fmla="*/ 650 w 656"/>
                <a:gd name="T23" fmla="*/ 262 h 656"/>
                <a:gd name="T24" fmla="*/ 616 w 656"/>
                <a:gd name="T25" fmla="*/ 172 h 656"/>
                <a:gd name="T26" fmla="*/ 560 w 656"/>
                <a:gd name="T27" fmla="*/ 96 h 656"/>
                <a:gd name="T28" fmla="*/ 484 w 656"/>
                <a:gd name="T29" fmla="*/ 40 h 656"/>
                <a:gd name="T30" fmla="*/ 394 w 656"/>
                <a:gd name="T31" fmla="*/ 6 h 656"/>
                <a:gd name="T32" fmla="*/ 294 w 656"/>
                <a:gd name="T33" fmla="*/ 2 h 656"/>
                <a:gd name="T34" fmla="*/ 200 w 656"/>
                <a:gd name="T35" fmla="*/ 26 h 656"/>
                <a:gd name="T36" fmla="*/ 120 w 656"/>
                <a:gd name="T37" fmla="*/ 74 h 656"/>
                <a:gd name="T38" fmla="*/ 56 w 656"/>
                <a:gd name="T39" fmla="*/ 144 h 656"/>
                <a:gd name="T40" fmla="*/ 14 w 656"/>
                <a:gd name="T41" fmla="*/ 230 h 656"/>
                <a:gd name="T42" fmla="*/ 0 w 656"/>
                <a:gd name="T43" fmla="*/ 328 h 656"/>
                <a:gd name="T44" fmla="*/ 82 w 656"/>
                <a:gd name="T45" fmla="*/ 302 h 656"/>
                <a:gd name="T46" fmla="*/ 100 w 656"/>
                <a:gd name="T47" fmla="*/ 232 h 656"/>
                <a:gd name="T48" fmla="*/ 136 w 656"/>
                <a:gd name="T49" fmla="*/ 170 h 656"/>
                <a:gd name="T50" fmla="*/ 190 w 656"/>
                <a:gd name="T51" fmla="*/ 122 h 656"/>
                <a:gd name="T52" fmla="*/ 254 w 656"/>
                <a:gd name="T53" fmla="*/ 92 h 656"/>
                <a:gd name="T54" fmla="*/ 328 w 656"/>
                <a:gd name="T55" fmla="*/ 80 h 656"/>
                <a:gd name="T56" fmla="*/ 402 w 656"/>
                <a:gd name="T57" fmla="*/ 92 h 656"/>
                <a:gd name="T58" fmla="*/ 466 w 656"/>
                <a:gd name="T59" fmla="*/ 122 h 656"/>
                <a:gd name="T60" fmla="*/ 520 w 656"/>
                <a:gd name="T61" fmla="*/ 170 h 656"/>
                <a:gd name="T62" fmla="*/ 556 w 656"/>
                <a:gd name="T63" fmla="*/ 232 h 656"/>
                <a:gd name="T64" fmla="*/ 574 w 656"/>
                <a:gd name="T65" fmla="*/ 302 h 656"/>
                <a:gd name="T66" fmla="*/ 570 w 656"/>
                <a:gd name="T67" fmla="*/ 378 h 656"/>
                <a:gd name="T68" fmla="*/ 546 w 656"/>
                <a:gd name="T69" fmla="*/ 446 h 656"/>
                <a:gd name="T70" fmla="*/ 504 w 656"/>
                <a:gd name="T71" fmla="*/ 504 h 656"/>
                <a:gd name="T72" fmla="*/ 446 w 656"/>
                <a:gd name="T73" fmla="*/ 546 h 656"/>
                <a:gd name="T74" fmla="*/ 378 w 656"/>
                <a:gd name="T75" fmla="*/ 570 h 656"/>
                <a:gd name="T76" fmla="*/ 302 w 656"/>
                <a:gd name="T77" fmla="*/ 574 h 656"/>
                <a:gd name="T78" fmla="*/ 232 w 656"/>
                <a:gd name="T79" fmla="*/ 556 h 656"/>
                <a:gd name="T80" fmla="*/ 170 w 656"/>
                <a:gd name="T81" fmla="*/ 520 h 656"/>
                <a:gd name="T82" fmla="*/ 122 w 656"/>
                <a:gd name="T83" fmla="*/ 466 h 656"/>
                <a:gd name="T84" fmla="*/ 92 w 656"/>
                <a:gd name="T85" fmla="*/ 402 h 656"/>
                <a:gd name="T86" fmla="*/ 80 w 656"/>
                <a:gd name="T87" fmla="*/ 328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4" name="Freeform 5"/>
            <p:cNvSpPr>
              <a:spLocks noEditPoints="1" noChangeArrowheads="1"/>
            </p:cNvSpPr>
            <p:nvPr/>
          </p:nvSpPr>
          <p:spPr bwMode="auto">
            <a:xfrm>
              <a:off x="144" y="144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520 w 944"/>
                <a:gd name="T15" fmla="*/ 942 h 944"/>
                <a:gd name="T16" fmla="*/ 612 w 944"/>
                <a:gd name="T17" fmla="*/ 922 h 944"/>
                <a:gd name="T18" fmla="*/ 736 w 944"/>
                <a:gd name="T19" fmla="*/ 864 h 944"/>
                <a:gd name="T20" fmla="*/ 836 w 944"/>
                <a:gd name="T21" fmla="*/ 772 h 944"/>
                <a:gd name="T22" fmla="*/ 906 w 944"/>
                <a:gd name="T23" fmla="*/ 656 h 944"/>
                <a:gd name="T24" fmla="*/ 938 w 944"/>
                <a:gd name="T25" fmla="*/ 544 h 944"/>
                <a:gd name="T26" fmla="*/ 944 w 944"/>
                <a:gd name="T27" fmla="*/ 472 h 944"/>
                <a:gd name="T28" fmla="*/ 938 w 944"/>
                <a:gd name="T29" fmla="*/ 400 h 944"/>
                <a:gd name="T30" fmla="*/ 906 w 944"/>
                <a:gd name="T31" fmla="*/ 288 h 944"/>
                <a:gd name="T32" fmla="*/ 836 w 944"/>
                <a:gd name="T33" fmla="*/ 172 h 944"/>
                <a:gd name="T34" fmla="*/ 736 w 944"/>
                <a:gd name="T35" fmla="*/ 80 h 944"/>
                <a:gd name="T36" fmla="*/ 612 w 944"/>
                <a:gd name="T37" fmla="*/ 22 h 944"/>
                <a:gd name="T38" fmla="*/ 520 w 944"/>
                <a:gd name="T39" fmla="*/ 2 h 944"/>
                <a:gd name="T40" fmla="*/ 448 w 944"/>
                <a:gd name="T41" fmla="*/ 0 h 944"/>
                <a:gd name="T42" fmla="*/ 376 w 944"/>
                <a:gd name="T43" fmla="*/ 10 h 944"/>
                <a:gd name="T44" fmla="*/ 248 w 944"/>
                <a:gd name="T45" fmla="*/ 58 h 944"/>
                <a:gd name="T46" fmla="*/ 138 w 944"/>
                <a:gd name="T47" fmla="*/ 138 h 944"/>
                <a:gd name="T48" fmla="*/ 58 w 944"/>
                <a:gd name="T49" fmla="*/ 248 h 944"/>
                <a:gd name="T50" fmla="*/ 10 w 944"/>
                <a:gd name="T51" fmla="*/ 376 h 944"/>
                <a:gd name="T52" fmla="*/ 0 w 944"/>
                <a:gd name="T53" fmla="*/ 448 h 944"/>
                <a:gd name="T54" fmla="*/ 80 w 944"/>
                <a:gd name="T55" fmla="*/ 472 h 944"/>
                <a:gd name="T56" fmla="*/ 98 w 944"/>
                <a:gd name="T57" fmla="*/ 356 h 944"/>
                <a:gd name="T58" fmla="*/ 148 w 944"/>
                <a:gd name="T59" fmla="*/ 252 h 944"/>
                <a:gd name="T60" fmla="*/ 222 w 944"/>
                <a:gd name="T61" fmla="*/ 170 h 944"/>
                <a:gd name="T62" fmla="*/ 320 w 944"/>
                <a:gd name="T63" fmla="*/ 110 h 944"/>
                <a:gd name="T64" fmla="*/ 432 w 944"/>
                <a:gd name="T65" fmla="*/ 82 h 944"/>
                <a:gd name="T66" fmla="*/ 550 w 944"/>
                <a:gd name="T67" fmla="*/ 88 h 944"/>
                <a:gd name="T68" fmla="*/ 658 w 944"/>
                <a:gd name="T69" fmla="*/ 128 h 944"/>
                <a:gd name="T70" fmla="*/ 750 w 944"/>
                <a:gd name="T71" fmla="*/ 194 h 944"/>
                <a:gd name="T72" fmla="*/ 816 w 944"/>
                <a:gd name="T73" fmla="*/ 286 h 944"/>
                <a:gd name="T74" fmla="*/ 856 w 944"/>
                <a:gd name="T75" fmla="*/ 394 h 944"/>
                <a:gd name="T76" fmla="*/ 862 w 944"/>
                <a:gd name="T77" fmla="*/ 512 h 944"/>
                <a:gd name="T78" fmla="*/ 834 w 944"/>
                <a:gd name="T79" fmla="*/ 624 h 944"/>
                <a:gd name="T80" fmla="*/ 774 w 944"/>
                <a:gd name="T81" fmla="*/ 722 h 944"/>
                <a:gd name="T82" fmla="*/ 692 w 944"/>
                <a:gd name="T83" fmla="*/ 796 h 944"/>
                <a:gd name="T84" fmla="*/ 588 w 944"/>
                <a:gd name="T85" fmla="*/ 846 h 944"/>
                <a:gd name="T86" fmla="*/ 472 w 944"/>
                <a:gd name="T87" fmla="*/ 864 h 944"/>
                <a:gd name="T88" fmla="*/ 356 w 944"/>
                <a:gd name="T89" fmla="*/ 846 h 944"/>
                <a:gd name="T90" fmla="*/ 252 w 944"/>
                <a:gd name="T91" fmla="*/ 796 h 944"/>
                <a:gd name="T92" fmla="*/ 170 w 944"/>
                <a:gd name="T93" fmla="*/ 722 h 944"/>
                <a:gd name="T94" fmla="*/ 110 w 944"/>
                <a:gd name="T95" fmla="*/ 624 h 944"/>
                <a:gd name="T96" fmla="*/ 82 w 944"/>
                <a:gd name="T97" fmla="*/ 512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5" name="Freeform 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48 w 1232"/>
                <a:gd name="T13" fmla="*/ 1232 h 1232"/>
                <a:gd name="T14" fmla="*/ 798 w 1232"/>
                <a:gd name="T15" fmla="*/ 1204 h 1232"/>
                <a:gd name="T16" fmla="*/ 936 w 1232"/>
                <a:gd name="T17" fmla="*/ 1142 h 1232"/>
                <a:gd name="T18" fmla="*/ 1052 w 1232"/>
                <a:gd name="T19" fmla="*/ 1052 h 1232"/>
                <a:gd name="T20" fmla="*/ 1142 w 1232"/>
                <a:gd name="T21" fmla="*/ 936 h 1232"/>
                <a:gd name="T22" fmla="*/ 1204 w 1232"/>
                <a:gd name="T23" fmla="*/ 798 h 1232"/>
                <a:gd name="T24" fmla="*/ 1232 w 1232"/>
                <a:gd name="T25" fmla="*/ 648 h 1232"/>
                <a:gd name="T26" fmla="*/ 1220 w 1232"/>
                <a:gd name="T27" fmla="*/ 492 h 1232"/>
                <a:gd name="T28" fmla="*/ 1172 w 1232"/>
                <a:gd name="T29" fmla="*/ 350 h 1232"/>
                <a:gd name="T30" fmla="*/ 1092 w 1232"/>
                <a:gd name="T31" fmla="*/ 224 h 1232"/>
                <a:gd name="T32" fmla="*/ 984 w 1232"/>
                <a:gd name="T33" fmla="*/ 122 h 1232"/>
                <a:gd name="T34" fmla="*/ 856 w 1232"/>
                <a:gd name="T35" fmla="*/ 48 h 1232"/>
                <a:gd name="T36" fmla="*/ 710 w 1232"/>
                <a:gd name="T37" fmla="*/ 8 h 1232"/>
                <a:gd name="T38" fmla="*/ 554 w 1232"/>
                <a:gd name="T39" fmla="*/ 4 h 1232"/>
                <a:gd name="T40" fmla="*/ 404 w 1232"/>
                <a:gd name="T41" fmla="*/ 38 h 1232"/>
                <a:gd name="T42" fmla="*/ 272 w 1232"/>
                <a:gd name="T43" fmla="*/ 106 h 1232"/>
                <a:gd name="T44" fmla="*/ 160 w 1232"/>
                <a:gd name="T45" fmla="*/ 202 h 1232"/>
                <a:gd name="T46" fmla="*/ 74 w 1232"/>
                <a:gd name="T47" fmla="*/ 322 h 1232"/>
                <a:gd name="T48" fmla="*/ 20 w 1232"/>
                <a:gd name="T49" fmla="*/ 462 h 1232"/>
                <a:gd name="T50" fmla="*/ 0 w 1232"/>
                <a:gd name="T51" fmla="*/ 616 h 1232"/>
                <a:gd name="T52" fmla="*/ 86 w 1232"/>
                <a:gd name="T53" fmla="*/ 534 h 1232"/>
                <a:gd name="T54" fmla="*/ 122 w 1232"/>
                <a:gd name="T55" fmla="*/ 408 h 1232"/>
                <a:gd name="T56" fmla="*/ 186 w 1232"/>
                <a:gd name="T57" fmla="*/ 296 h 1232"/>
                <a:gd name="T58" fmla="*/ 276 w 1232"/>
                <a:gd name="T59" fmla="*/ 202 h 1232"/>
                <a:gd name="T60" fmla="*/ 384 w 1232"/>
                <a:gd name="T61" fmla="*/ 132 h 1232"/>
                <a:gd name="T62" fmla="*/ 508 w 1232"/>
                <a:gd name="T63" fmla="*/ 90 h 1232"/>
                <a:gd name="T64" fmla="*/ 644 w 1232"/>
                <a:gd name="T65" fmla="*/ 80 h 1232"/>
                <a:gd name="T66" fmla="*/ 776 w 1232"/>
                <a:gd name="T67" fmla="*/ 104 h 1232"/>
                <a:gd name="T68" fmla="*/ 894 w 1232"/>
                <a:gd name="T69" fmla="*/ 158 h 1232"/>
                <a:gd name="T70" fmla="*/ 994 w 1232"/>
                <a:gd name="T71" fmla="*/ 238 h 1232"/>
                <a:gd name="T72" fmla="*/ 1074 w 1232"/>
                <a:gd name="T73" fmla="*/ 338 h 1232"/>
                <a:gd name="T74" fmla="*/ 1128 w 1232"/>
                <a:gd name="T75" fmla="*/ 456 h 1232"/>
                <a:gd name="T76" fmla="*/ 1152 w 1232"/>
                <a:gd name="T77" fmla="*/ 588 h 1232"/>
                <a:gd name="T78" fmla="*/ 1142 w 1232"/>
                <a:gd name="T79" fmla="*/ 724 h 1232"/>
                <a:gd name="T80" fmla="*/ 1100 w 1232"/>
                <a:gd name="T81" fmla="*/ 848 h 1232"/>
                <a:gd name="T82" fmla="*/ 1030 w 1232"/>
                <a:gd name="T83" fmla="*/ 956 h 1232"/>
                <a:gd name="T84" fmla="*/ 936 w 1232"/>
                <a:gd name="T85" fmla="*/ 1046 h 1232"/>
                <a:gd name="T86" fmla="*/ 824 w 1232"/>
                <a:gd name="T87" fmla="*/ 1110 h 1232"/>
                <a:gd name="T88" fmla="*/ 698 w 1232"/>
                <a:gd name="T89" fmla="*/ 1146 h 1232"/>
                <a:gd name="T90" fmla="*/ 562 w 1232"/>
                <a:gd name="T91" fmla="*/ 1150 h 1232"/>
                <a:gd name="T92" fmla="*/ 432 w 1232"/>
                <a:gd name="T93" fmla="*/ 1120 h 1232"/>
                <a:gd name="T94" fmla="*/ 316 w 1232"/>
                <a:gd name="T95" fmla="*/ 1060 h 1232"/>
                <a:gd name="T96" fmla="*/ 220 w 1232"/>
                <a:gd name="T97" fmla="*/ 976 h 1232"/>
                <a:gd name="T98" fmla="*/ 144 w 1232"/>
                <a:gd name="T99" fmla="*/ 872 h 1232"/>
                <a:gd name="T100" fmla="*/ 96 w 1232"/>
                <a:gd name="T101" fmla="*/ 750 h 1232"/>
                <a:gd name="T102" fmla="*/ 80 w 1232"/>
                <a:gd name="T103" fmla="*/ 616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chemeClr val="bg1">
                <a:alpha val="9804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6" name="AutoShape 7"/>
          <p:cNvSpPr>
            <a:spLocks noChangeArrowheads="1"/>
          </p:cNvSpPr>
          <p:nvPr/>
        </p:nvSpPr>
        <p:spPr bwMode="auto">
          <a:xfrm rot="-2700000">
            <a:off x="3403600" y="1935163"/>
            <a:ext cx="984250" cy="3582987"/>
          </a:xfrm>
          <a:prstGeom prst="rightArrow">
            <a:avLst>
              <a:gd name="adj1" fmla="val 59963"/>
              <a:gd name="adj2" fmla="val 1359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087" name="Group 8"/>
          <p:cNvGrpSpPr>
            <a:grpSpLocks/>
          </p:cNvGrpSpPr>
          <p:nvPr/>
        </p:nvGrpSpPr>
        <p:grpSpPr bwMode="auto">
          <a:xfrm>
            <a:off x="-1979613" y="2074863"/>
            <a:ext cx="7562851" cy="7524750"/>
            <a:chOff x="0" y="0"/>
            <a:chExt cx="4765" cy="4740"/>
          </a:xfrm>
        </p:grpSpPr>
        <p:sp>
          <p:nvSpPr>
            <p:cNvPr id="46088" name="Text Box 14"/>
            <p:cNvSpPr txBox="1">
              <a:spLocks noChangeArrowheads="1"/>
            </p:cNvSpPr>
            <p:nvPr/>
          </p:nvSpPr>
          <p:spPr bwMode="auto">
            <a:xfrm>
              <a:off x="1578" y="402"/>
              <a:ext cx="581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Clarity &amp;</a:t>
              </a:r>
            </a:p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Impact</a:t>
              </a:r>
            </a:p>
          </p:txBody>
        </p:sp>
        <p:sp>
          <p:nvSpPr>
            <p:cNvPr id="46089" name="Text Box 15"/>
            <p:cNvSpPr txBox="1">
              <a:spLocks noChangeArrowheads="1"/>
            </p:cNvSpPr>
            <p:nvPr/>
          </p:nvSpPr>
          <p:spPr bwMode="auto">
            <a:xfrm>
              <a:off x="1579" y="793"/>
              <a:ext cx="580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Premium</a:t>
              </a:r>
            </a:p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Design</a:t>
              </a:r>
            </a:p>
          </p:txBody>
        </p:sp>
        <p:sp>
          <p:nvSpPr>
            <p:cNvPr id="46090" name="Text Box 16"/>
            <p:cNvSpPr txBox="1">
              <a:spLocks noChangeArrowheads="1"/>
            </p:cNvSpPr>
            <p:nvPr/>
          </p:nvSpPr>
          <p:spPr bwMode="auto">
            <a:xfrm>
              <a:off x="1707" y="1179"/>
              <a:ext cx="452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Subtle</a:t>
              </a:r>
            </a:p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Touch</a:t>
              </a:r>
            </a:p>
          </p:txBody>
        </p:sp>
        <p:sp>
          <p:nvSpPr>
            <p:cNvPr id="46091" name="Text Box 17"/>
            <p:cNvSpPr txBox="1">
              <a:spLocks noChangeArrowheads="1"/>
            </p:cNvSpPr>
            <p:nvPr/>
          </p:nvSpPr>
          <p:spPr bwMode="auto">
            <a:xfrm>
              <a:off x="1520" y="1905"/>
              <a:ext cx="639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rgbClr val="FFC800"/>
                  </a:solidFill>
                  <a:latin typeface="Arial Black" pitchFamily="34" charset="0"/>
                </a:rPr>
                <a:t>Visual</a:t>
              </a:r>
            </a:p>
            <a:p>
              <a:pPr algn="r">
                <a:lnSpc>
                  <a:spcPct val="90000"/>
                </a:lnSpc>
              </a:pPr>
              <a:r>
                <a:rPr lang="en-US" altLang="zh-CN" sz="1200">
                  <a:solidFill>
                    <a:srgbClr val="FFC800"/>
                  </a:solidFill>
                  <a:latin typeface="Arial Black" pitchFamily="34" charset="0"/>
                </a:rPr>
                <a:t>Appealing</a:t>
              </a:r>
            </a:p>
          </p:txBody>
        </p:sp>
        <p:sp>
          <p:nvSpPr>
            <p:cNvPr id="46092" name="Freeform 18"/>
            <p:cNvSpPr>
              <a:spLocks noChangeArrowheads="1"/>
            </p:cNvSpPr>
            <p:nvPr/>
          </p:nvSpPr>
          <p:spPr bwMode="auto">
            <a:xfrm>
              <a:off x="2201" y="1503"/>
              <a:ext cx="1037" cy="1038"/>
            </a:xfrm>
            <a:custGeom>
              <a:avLst/>
              <a:gdLst>
                <a:gd name="T0" fmla="*/ 0 w 1152"/>
                <a:gd name="T1" fmla="*/ 1152 h 1152"/>
                <a:gd name="T2" fmla="*/ 0 w 1152"/>
                <a:gd name="T3" fmla="*/ 0 h 1152"/>
                <a:gd name="T4" fmla="*/ 60 w 1152"/>
                <a:gd name="T5" fmla="*/ 2 h 1152"/>
                <a:gd name="T6" fmla="*/ 118 w 1152"/>
                <a:gd name="T7" fmla="*/ 6 h 1152"/>
                <a:gd name="T8" fmla="*/ 176 w 1152"/>
                <a:gd name="T9" fmla="*/ 14 h 1152"/>
                <a:gd name="T10" fmla="*/ 232 w 1152"/>
                <a:gd name="T11" fmla="*/ 24 h 1152"/>
                <a:gd name="T12" fmla="*/ 288 w 1152"/>
                <a:gd name="T13" fmla="*/ 36 h 1152"/>
                <a:gd name="T14" fmla="*/ 342 w 1152"/>
                <a:gd name="T15" fmla="*/ 52 h 1152"/>
                <a:gd name="T16" fmla="*/ 396 w 1152"/>
                <a:gd name="T17" fmla="*/ 70 h 1152"/>
                <a:gd name="T18" fmla="*/ 448 w 1152"/>
                <a:gd name="T19" fmla="*/ 90 h 1152"/>
                <a:gd name="T20" fmla="*/ 500 w 1152"/>
                <a:gd name="T21" fmla="*/ 114 h 1152"/>
                <a:gd name="T22" fmla="*/ 550 w 1152"/>
                <a:gd name="T23" fmla="*/ 140 h 1152"/>
                <a:gd name="T24" fmla="*/ 598 w 1152"/>
                <a:gd name="T25" fmla="*/ 166 h 1152"/>
                <a:gd name="T26" fmla="*/ 644 w 1152"/>
                <a:gd name="T27" fmla="*/ 196 h 1152"/>
                <a:gd name="T28" fmla="*/ 690 w 1152"/>
                <a:gd name="T29" fmla="*/ 228 h 1152"/>
                <a:gd name="T30" fmla="*/ 732 w 1152"/>
                <a:gd name="T31" fmla="*/ 264 h 1152"/>
                <a:gd name="T32" fmla="*/ 774 w 1152"/>
                <a:gd name="T33" fmla="*/ 300 h 1152"/>
                <a:gd name="T34" fmla="*/ 814 w 1152"/>
                <a:gd name="T35" fmla="*/ 338 h 1152"/>
                <a:gd name="T36" fmla="*/ 852 w 1152"/>
                <a:gd name="T37" fmla="*/ 378 h 1152"/>
                <a:gd name="T38" fmla="*/ 888 w 1152"/>
                <a:gd name="T39" fmla="*/ 420 h 1152"/>
                <a:gd name="T40" fmla="*/ 924 w 1152"/>
                <a:gd name="T41" fmla="*/ 462 h 1152"/>
                <a:gd name="T42" fmla="*/ 956 w 1152"/>
                <a:gd name="T43" fmla="*/ 508 h 1152"/>
                <a:gd name="T44" fmla="*/ 986 w 1152"/>
                <a:gd name="T45" fmla="*/ 554 h 1152"/>
                <a:gd name="T46" fmla="*/ 1012 w 1152"/>
                <a:gd name="T47" fmla="*/ 602 h 1152"/>
                <a:gd name="T48" fmla="*/ 1038 w 1152"/>
                <a:gd name="T49" fmla="*/ 652 h 1152"/>
                <a:gd name="T50" fmla="*/ 1062 w 1152"/>
                <a:gd name="T51" fmla="*/ 704 h 1152"/>
                <a:gd name="T52" fmla="*/ 1082 w 1152"/>
                <a:gd name="T53" fmla="*/ 756 h 1152"/>
                <a:gd name="T54" fmla="*/ 1100 w 1152"/>
                <a:gd name="T55" fmla="*/ 810 h 1152"/>
                <a:gd name="T56" fmla="*/ 1116 w 1152"/>
                <a:gd name="T57" fmla="*/ 864 h 1152"/>
                <a:gd name="T58" fmla="*/ 1128 w 1152"/>
                <a:gd name="T59" fmla="*/ 920 h 1152"/>
                <a:gd name="T60" fmla="*/ 1138 w 1152"/>
                <a:gd name="T61" fmla="*/ 976 h 1152"/>
                <a:gd name="T62" fmla="*/ 1146 w 1152"/>
                <a:gd name="T63" fmla="*/ 1034 h 1152"/>
                <a:gd name="T64" fmla="*/ 1150 w 1152"/>
                <a:gd name="T65" fmla="*/ 1092 h 1152"/>
                <a:gd name="T66" fmla="*/ 1152 w 1152"/>
                <a:gd name="T67" fmla="*/ 1152 h 1152"/>
                <a:gd name="T68" fmla="*/ 0 w 1152"/>
                <a:gd name="T69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2" h="1152">
                  <a:moveTo>
                    <a:pt x="0" y="1152"/>
                  </a:moveTo>
                  <a:lnTo>
                    <a:pt x="0" y="0"/>
                  </a:lnTo>
                  <a:lnTo>
                    <a:pt x="60" y="2"/>
                  </a:lnTo>
                  <a:lnTo>
                    <a:pt x="118" y="6"/>
                  </a:lnTo>
                  <a:lnTo>
                    <a:pt x="176" y="14"/>
                  </a:lnTo>
                  <a:lnTo>
                    <a:pt x="232" y="24"/>
                  </a:lnTo>
                  <a:lnTo>
                    <a:pt x="288" y="36"/>
                  </a:lnTo>
                  <a:lnTo>
                    <a:pt x="342" y="52"/>
                  </a:lnTo>
                  <a:lnTo>
                    <a:pt x="396" y="70"/>
                  </a:lnTo>
                  <a:lnTo>
                    <a:pt x="448" y="90"/>
                  </a:lnTo>
                  <a:lnTo>
                    <a:pt x="500" y="114"/>
                  </a:lnTo>
                  <a:lnTo>
                    <a:pt x="550" y="140"/>
                  </a:lnTo>
                  <a:lnTo>
                    <a:pt x="598" y="166"/>
                  </a:lnTo>
                  <a:lnTo>
                    <a:pt x="644" y="196"/>
                  </a:lnTo>
                  <a:lnTo>
                    <a:pt x="690" y="228"/>
                  </a:lnTo>
                  <a:lnTo>
                    <a:pt x="732" y="264"/>
                  </a:lnTo>
                  <a:lnTo>
                    <a:pt x="774" y="300"/>
                  </a:lnTo>
                  <a:lnTo>
                    <a:pt x="814" y="338"/>
                  </a:lnTo>
                  <a:lnTo>
                    <a:pt x="852" y="378"/>
                  </a:lnTo>
                  <a:lnTo>
                    <a:pt x="888" y="420"/>
                  </a:lnTo>
                  <a:lnTo>
                    <a:pt x="924" y="462"/>
                  </a:lnTo>
                  <a:lnTo>
                    <a:pt x="956" y="508"/>
                  </a:lnTo>
                  <a:lnTo>
                    <a:pt x="986" y="554"/>
                  </a:lnTo>
                  <a:lnTo>
                    <a:pt x="1012" y="602"/>
                  </a:lnTo>
                  <a:lnTo>
                    <a:pt x="1038" y="652"/>
                  </a:lnTo>
                  <a:lnTo>
                    <a:pt x="1062" y="704"/>
                  </a:lnTo>
                  <a:lnTo>
                    <a:pt x="1082" y="756"/>
                  </a:lnTo>
                  <a:lnTo>
                    <a:pt x="1100" y="810"/>
                  </a:lnTo>
                  <a:lnTo>
                    <a:pt x="1116" y="864"/>
                  </a:lnTo>
                  <a:lnTo>
                    <a:pt x="1128" y="920"/>
                  </a:lnTo>
                  <a:lnTo>
                    <a:pt x="1138" y="976"/>
                  </a:lnTo>
                  <a:lnTo>
                    <a:pt x="1146" y="1034"/>
                  </a:lnTo>
                  <a:lnTo>
                    <a:pt x="1150" y="1092"/>
                  </a:lnTo>
                  <a:lnTo>
                    <a:pt x="1152" y="1152"/>
                  </a:lnTo>
                  <a:lnTo>
                    <a:pt x="0" y="1152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3" name="Oval 19"/>
            <p:cNvSpPr>
              <a:spLocks noChangeArrowheads="1"/>
            </p:cNvSpPr>
            <p:nvPr/>
          </p:nvSpPr>
          <p:spPr bwMode="auto">
            <a:xfrm>
              <a:off x="2268" y="1587"/>
              <a:ext cx="224" cy="22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94" name="Freeform 20"/>
            <p:cNvSpPr>
              <a:spLocks noChangeArrowheads="1"/>
            </p:cNvSpPr>
            <p:nvPr/>
          </p:nvSpPr>
          <p:spPr bwMode="auto">
            <a:xfrm>
              <a:off x="2201" y="1532"/>
              <a:ext cx="705" cy="304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5" name="AutoShape 21"/>
            <p:cNvSpPr>
              <a:spLocks noChangeArrowheads="1"/>
            </p:cNvSpPr>
            <p:nvPr/>
          </p:nvSpPr>
          <p:spPr bwMode="auto">
            <a:xfrm rot="2700000">
              <a:off x="787" y="1127"/>
              <a:ext cx="2823" cy="2823"/>
            </a:xfrm>
            <a:custGeom>
              <a:avLst/>
              <a:gdLst>
                <a:gd name="T0" fmla="*/ 5024 w 21600"/>
                <a:gd name="T1" fmla="*/ 5073 h 21600"/>
                <a:gd name="T2" fmla="*/ 10800 w 21600"/>
                <a:gd name="T3" fmla="*/ 2667 h 21600"/>
                <a:gd name="T4" fmla="*/ 16575 w 21600"/>
                <a:gd name="T5" fmla="*/ 5073 h 21600"/>
                <a:gd name="T6" fmla="*/ 18469 w 21600"/>
                <a:gd name="T7" fmla="*/ 3195 h 21600"/>
                <a:gd name="T8" fmla="*/ 10799 w 21600"/>
                <a:gd name="T9" fmla="*/ 0 h 21600"/>
                <a:gd name="T10" fmla="*/ 3130 w 21600"/>
                <a:gd name="T11" fmla="*/ 319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6" name="AutoShape 22"/>
            <p:cNvSpPr>
              <a:spLocks noChangeArrowheads="1"/>
            </p:cNvSpPr>
            <p:nvPr/>
          </p:nvSpPr>
          <p:spPr bwMode="auto">
            <a:xfrm rot="2700000">
              <a:off x="398" y="738"/>
              <a:ext cx="3608" cy="3608"/>
            </a:xfrm>
            <a:custGeom>
              <a:avLst/>
              <a:gdLst>
                <a:gd name="T0" fmla="*/ 4689 w 21600"/>
                <a:gd name="T1" fmla="*/ 4743 h 21600"/>
                <a:gd name="T2" fmla="*/ 10800 w 21600"/>
                <a:gd name="T3" fmla="*/ 2196 h 21600"/>
                <a:gd name="T4" fmla="*/ 16910 w 21600"/>
                <a:gd name="T5" fmla="*/ 4743 h 21600"/>
                <a:gd name="T6" fmla="*/ 18470 w 21600"/>
                <a:gd name="T7" fmla="*/ 3197 h 21600"/>
                <a:gd name="T8" fmla="*/ 10799 w 21600"/>
                <a:gd name="T9" fmla="*/ 0 h 21600"/>
                <a:gd name="T10" fmla="*/ 3129 w 21600"/>
                <a:gd name="T11" fmla="*/ 319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7" name="AutoShape 23"/>
            <p:cNvSpPr>
              <a:spLocks noChangeArrowheads="1"/>
            </p:cNvSpPr>
            <p:nvPr/>
          </p:nvSpPr>
          <p:spPr bwMode="auto">
            <a:xfrm rot="2700000">
              <a:off x="0" y="340"/>
              <a:ext cx="4400" cy="4400"/>
            </a:xfrm>
            <a:custGeom>
              <a:avLst/>
              <a:gdLst>
                <a:gd name="T0" fmla="*/ 4430 w 21600"/>
                <a:gd name="T1" fmla="*/ 4449 h 21600"/>
                <a:gd name="T2" fmla="*/ 10800 w 21600"/>
                <a:gd name="T3" fmla="*/ 1805 h 21600"/>
                <a:gd name="T4" fmla="*/ 17169 w 21600"/>
                <a:gd name="T5" fmla="*/ 4449 h 21600"/>
                <a:gd name="T6" fmla="*/ 18448 w 21600"/>
                <a:gd name="T7" fmla="*/ 3174 h 21600"/>
                <a:gd name="T8" fmla="*/ 10799 w 21600"/>
                <a:gd name="T9" fmla="*/ 0 h 21600"/>
                <a:gd name="T10" fmla="*/ 3151 w 21600"/>
                <a:gd name="T11" fmla="*/ 317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4430" y="4449"/>
                  </a:moveTo>
                  <a:cubicBezTo>
                    <a:pt x="6117" y="2756"/>
                    <a:pt x="8409" y="1804"/>
                    <a:pt x="10800" y="1805"/>
                  </a:cubicBezTo>
                  <a:cubicBezTo>
                    <a:pt x="13190" y="1805"/>
                    <a:pt x="15482" y="2756"/>
                    <a:pt x="17169" y="4449"/>
                  </a:cubicBezTo>
                  <a:lnTo>
                    <a:pt x="18448" y="3174"/>
                  </a:lnTo>
                  <a:cubicBezTo>
                    <a:pt x="16421" y="1142"/>
                    <a:pt x="13669" y="-1"/>
                    <a:pt x="10799" y="0"/>
                  </a:cubicBezTo>
                  <a:cubicBezTo>
                    <a:pt x="7930" y="0"/>
                    <a:pt x="5178" y="1142"/>
                    <a:pt x="3151" y="3174"/>
                  </a:cubicBezTo>
                  <a:close/>
                </a:path>
              </a:pathLst>
            </a:cu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8" name="Freeform 24"/>
            <p:cNvSpPr>
              <a:spLocks noChangeArrowheads="1"/>
            </p:cNvSpPr>
            <p:nvPr/>
          </p:nvSpPr>
          <p:spPr bwMode="auto">
            <a:xfrm>
              <a:off x="2201" y="363"/>
              <a:ext cx="1577" cy="67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9" name="Freeform 25"/>
            <p:cNvSpPr>
              <a:spLocks noChangeArrowheads="1"/>
            </p:cNvSpPr>
            <p:nvPr/>
          </p:nvSpPr>
          <p:spPr bwMode="auto">
            <a:xfrm>
              <a:off x="2201" y="756"/>
              <a:ext cx="1266" cy="545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0" name="Freeform 26"/>
            <p:cNvSpPr>
              <a:spLocks noChangeArrowheads="1"/>
            </p:cNvSpPr>
            <p:nvPr/>
          </p:nvSpPr>
          <p:spPr bwMode="auto">
            <a:xfrm>
              <a:off x="2201" y="1150"/>
              <a:ext cx="996" cy="42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1" name="Freeform 27"/>
            <p:cNvSpPr>
              <a:spLocks noChangeArrowheads="1"/>
            </p:cNvSpPr>
            <p:nvPr/>
          </p:nvSpPr>
          <p:spPr bwMode="auto">
            <a:xfrm>
              <a:off x="2201" y="0"/>
              <a:ext cx="2564" cy="2541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>
              <a:solidFill>
                <a:schemeClr val="bg1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2" name="WordArt 28"/>
            <p:cNvSpPr>
              <a:spLocks noChangeArrowheads="1" noChangeShapeType="1" noTextEdit="1"/>
            </p:cNvSpPr>
            <p:nvPr/>
          </p:nvSpPr>
          <p:spPr bwMode="auto">
            <a:xfrm rot="2700000">
              <a:off x="930" y="708"/>
              <a:ext cx="3359" cy="287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30077"/>
                </a:avLst>
              </a:prstTxWarp>
            </a:bodyPr>
            <a:lstStyle/>
            <a:p>
              <a:r>
                <a:rPr lang="en-US" altLang="zh-CN" sz="800" kern="10">
                  <a:solidFill>
                    <a:schemeClr val="bg1"/>
                  </a:solidFill>
                  <a:latin typeface="Arial Black"/>
                </a:rPr>
                <a:t>Immense Visual Appeal</a:t>
              </a:r>
              <a:endParaRPr lang="zh-CN" altLang="en-US" sz="800" kern="1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6103" name="WordArt 29"/>
            <p:cNvSpPr>
              <a:spLocks noChangeArrowheads="1" noChangeShapeType="1" noTextEdit="1"/>
            </p:cNvSpPr>
            <p:nvPr/>
          </p:nvSpPr>
          <p:spPr bwMode="auto">
            <a:xfrm rot="2700000">
              <a:off x="898" y="1002"/>
              <a:ext cx="2918" cy="27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2684"/>
                </a:avLst>
              </a:prstTxWarp>
            </a:bodyPr>
            <a:lstStyle/>
            <a:p>
              <a:r>
                <a:rPr lang="en-US" altLang="zh-CN" sz="800" kern="10">
                  <a:solidFill>
                    <a:schemeClr val="bg1"/>
                  </a:solidFill>
                  <a:latin typeface="Arial Black"/>
                </a:rPr>
                <a:t>Eye-Catching Visual</a:t>
              </a:r>
              <a:endParaRPr lang="zh-CN" altLang="en-US" sz="800" kern="1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6104" name="WordArt 30"/>
            <p:cNvSpPr>
              <a:spLocks noChangeArrowheads="1" noChangeShapeType="1" noTextEdit="1"/>
            </p:cNvSpPr>
            <p:nvPr/>
          </p:nvSpPr>
          <p:spPr bwMode="auto">
            <a:xfrm rot="2700000">
              <a:off x="1412" y="1439"/>
              <a:ext cx="2094" cy="16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r>
                <a:rPr lang="en-US" altLang="zh-CN" sz="800" kern="10">
                  <a:solidFill>
                    <a:schemeClr val="bg1"/>
                  </a:solidFill>
                  <a:latin typeface="Arial Black"/>
                </a:rPr>
                <a:t>Easy To Use</a:t>
              </a:r>
              <a:endParaRPr lang="zh-CN" altLang="en-US" sz="800" kern="1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6105" name="WordArt 31"/>
            <p:cNvSpPr>
              <a:spLocks noChangeArrowheads="1" noChangeShapeType="1" noTextEdit="1"/>
            </p:cNvSpPr>
            <p:nvPr/>
          </p:nvSpPr>
          <p:spPr bwMode="auto">
            <a:xfrm rot="2700000">
              <a:off x="1038" y="1584"/>
              <a:ext cx="1992" cy="219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9012"/>
                </a:avLst>
              </a:prstTxWarp>
            </a:bodyPr>
            <a:lstStyle/>
            <a:p>
              <a:r>
                <a:rPr lang="en-US" altLang="zh-CN" sz="800" kern="10">
                  <a:latin typeface="Arial Black"/>
                </a:rPr>
                <a:t>Universal Design</a:t>
              </a:r>
              <a:endParaRPr lang="zh-CN" altLang="en-US" sz="800" kern="10">
                <a:latin typeface="Arial Black"/>
              </a:endParaRPr>
            </a:p>
          </p:txBody>
        </p:sp>
      </p:grpSp>
      <p:sp>
        <p:nvSpPr>
          <p:cNvPr id="46106" name="Text Box 32"/>
          <p:cNvSpPr txBox="1">
            <a:spLocks noChangeArrowheads="1"/>
          </p:cNvSpPr>
          <p:nvPr/>
        </p:nvSpPr>
        <p:spPr bwMode="auto">
          <a:xfrm>
            <a:off x="5367338" y="2508250"/>
            <a:ext cx="3203575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Visual Appealing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Captivate your viewing audience - PowerPoint Templates &amp; Backgrounds, Sleek Diagram &amp; Charts For Your Presentation</a:t>
            </a:r>
          </a:p>
          <a:p>
            <a:endParaRPr lang="en-US" altLang="zh-CN" sz="1200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Animation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Dynamic look to your presentation Animation PowerPoint Templates &amp; Backgrounds for Your Impressive Presentation</a:t>
            </a:r>
          </a:p>
          <a:p>
            <a:endParaRPr lang="en-US" altLang="zh-CN" sz="1200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Easy Search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Our easy to use and functional search engine helps you locate the right templates quickly saving you time</a:t>
            </a:r>
          </a:p>
        </p:txBody>
      </p:sp>
      <p:sp>
        <p:nvSpPr>
          <p:cNvPr id="46107" name="Text Box 33"/>
          <p:cNvSpPr txBox="1">
            <a:spLocks noChangeArrowheads="1"/>
          </p:cNvSpPr>
          <p:nvPr/>
        </p:nvSpPr>
        <p:spPr bwMode="auto">
          <a:xfrm>
            <a:off x="2087563" y="6180138"/>
            <a:ext cx="3348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000">
                <a:solidFill>
                  <a:schemeClr val="bg1"/>
                </a:solidFill>
                <a:latin typeface="Arial Black" pitchFamily="34" charset="0"/>
              </a:rPr>
              <a:t>To offer you what you want, when you want</a:t>
            </a:r>
          </a:p>
        </p:txBody>
      </p:sp>
      <p:sp>
        <p:nvSpPr>
          <p:cNvPr id="46108" name="标题 1"/>
          <p:cNvSpPr txBox="1">
            <a:spLocks noChangeArrowheads="1"/>
          </p:cNvSpPr>
          <p:nvPr/>
        </p:nvSpPr>
        <p:spPr bwMode="auto">
          <a:xfrm>
            <a:off x="1035050" y="215900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分解图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109" name="副标题 3"/>
          <p:cNvSpPr txBox="1">
            <a:spLocks noChangeArrowheads="1"/>
          </p:cNvSpPr>
          <p:nvPr/>
        </p:nvSpPr>
        <p:spPr bwMode="auto">
          <a:xfrm>
            <a:off x="2089150" y="1566863"/>
            <a:ext cx="5842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重点突出一个主题加以说明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3"/>
          <p:cNvSpPr txBox="1">
            <a:spLocks noChangeArrowheads="1"/>
          </p:cNvSpPr>
          <p:nvPr/>
        </p:nvSpPr>
        <p:spPr bwMode="auto">
          <a:xfrm>
            <a:off x="6480175" y="2022475"/>
            <a:ext cx="2303463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Visual</a:t>
            </a:r>
          </a:p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Appealing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Captivate your viewing audience - PowerPoint Templates &amp; Backgrounds, Sleek Diagram &amp; Charts For Your Presentation</a:t>
            </a:r>
          </a:p>
          <a:p>
            <a:endParaRPr lang="en-US" altLang="zh-CN" sz="1200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Animation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Dynamic look to your presentation Animation PowerPoint Templates &amp; Backgrounds for Your Impressive Presentation</a:t>
            </a:r>
          </a:p>
          <a:p>
            <a:endParaRPr lang="en-US" altLang="zh-CN" sz="1200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  <a:latin typeface="Arial Black" pitchFamily="34" charset="0"/>
              </a:rPr>
              <a:t>Easy Search</a:t>
            </a:r>
          </a:p>
          <a:p>
            <a:r>
              <a:rPr lang="en-US" altLang="zh-CN" sz="1200">
                <a:solidFill>
                  <a:schemeClr val="bg1"/>
                </a:solidFill>
              </a:rPr>
              <a:t>Our easy to use and functional search engine helps you locate the right templates quickly saving you time</a:t>
            </a:r>
          </a:p>
        </p:txBody>
      </p:sp>
      <p:grpSp>
        <p:nvGrpSpPr>
          <p:cNvPr id="47106" name="Group 3"/>
          <p:cNvGrpSpPr>
            <a:grpSpLocks/>
          </p:cNvGrpSpPr>
          <p:nvPr/>
        </p:nvGrpSpPr>
        <p:grpSpPr bwMode="auto">
          <a:xfrm>
            <a:off x="863600" y="2173288"/>
            <a:ext cx="4559300" cy="4797425"/>
            <a:chOff x="0" y="0"/>
            <a:chExt cx="2872" cy="3022"/>
          </a:xfrm>
        </p:grpSpPr>
        <p:sp>
          <p:nvSpPr>
            <p:cNvPr id="47107" name="Oval 11"/>
            <p:cNvSpPr>
              <a:spLocks noChangeArrowheads="1"/>
            </p:cNvSpPr>
            <p:nvPr/>
          </p:nvSpPr>
          <p:spPr bwMode="auto">
            <a:xfrm>
              <a:off x="0" y="1915"/>
              <a:ext cx="2872" cy="110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39998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108" name="Freeform 12"/>
            <p:cNvSpPr>
              <a:spLocks noChangeArrowheads="1"/>
            </p:cNvSpPr>
            <p:nvPr/>
          </p:nvSpPr>
          <p:spPr bwMode="auto">
            <a:xfrm>
              <a:off x="147" y="867"/>
              <a:ext cx="1290" cy="1605"/>
            </a:xfrm>
            <a:custGeom>
              <a:avLst/>
              <a:gdLst>
                <a:gd name="T0" fmla="*/ 1074 w 1610"/>
                <a:gd name="T1" fmla="*/ 921 h 2003"/>
                <a:gd name="T2" fmla="*/ 987 w 1610"/>
                <a:gd name="T3" fmla="*/ 865 h 2003"/>
                <a:gd name="T4" fmla="*/ 907 w 1610"/>
                <a:gd name="T5" fmla="*/ 801 h 2003"/>
                <a:gd name="T6" fmla="*/ 832 w 1610"/>
                <a:gd name="T7" fmla="*/ 730 h 2003"/>
                <a:gd name="T8" fmla="*/ 764 w 1610"/>
                <a:gd name="T9" fmla="*/ 652 h 2003"/>
                <a:gd name="T10" fmla="*/ 705 w 1610"/>
                <a:gd name="T11" fmla="*/ 568 h 2003"/>
                <a:gd name="T12" fmla="*/ 654 w 1610"/>
                <a:gd name="T13" fmla="*/ 478 h 2003"/>
                <a:gd name="T14" fmla="*/ 611 w 1610"/>
                <a:gd name="T15" fmla="*/ 384 h 2003"/>
                <a:gd name="T16" fmla="*/ 577 w 1610"/>
                <a:gd name="T17" fmla="*/ 285 h 2003"/>
                <a:gd name="T18" fmla="*/ 554 w 1610"/>
                <a:gd name="T19" fmla="*/ 180 h 2003"/>
                <a:gd name="T20" fmla="*/ 540 w 1610"/>
                <a:gd name="T21" fmla="*/ 74 h 2003"/>
                <a:gd name="T22" fmla="*/ 508 w 1610"/>
                <a:gd name="T23" fmla="*/ 18 h 2003"/>
                <a:gd name="T24" fmla="*/ 422 w 1610"/>
                <a:gd name="T25" fmla="*/ 77 h 2003"/>
                <a:gd name="T26" fmla="*/ 342 w 1610"/>
                <a:gd name="T27" fmla="*/ 145 h 2003"/>
                <a:gd name="T28" fmla="*/ 271 w 1610"/>
                <a:gd name="T29" fmla="*/ 218 h 2003"/>
                <a:gd name="T30" fmla="*/ 205 w 1610"/>
                <a:gd name="T31" fmla="*/ 299 h 2003"/>
                <a:gd name="T32" fmla="*/ 148 w 1610"/>
                <a:gd name="T33" fmla="*/ 386 h 2003"/>
                <a:gd name="T34" fmla="*/ 100 w 1610"/>
                <a:gd name="T35" fmla="*/ 478 h 2003"/>
                <a:gd name="T36" fmla="*/ 60 w 1610"/>
                <a:gd name="T37" fmla="*/ 576 h 2003"/>
                <a:gd name="T38" fmla="*/ 31 w 1610"/>
                <a:gd name="T39" fmla="*/ 677 h 2003"/>
                <a:gd name="T40" fmla="*/ 11 w 1610"/>
                <a:gd name="T41" fmla="*/ 784 h 2003"/>
                <a:gd name="T42" fmla="*/ 1 w 1610"/>
                <a:gd name="T43" fmla="*/ 893 h 2003"/>
                <a:gd name="T44" fmla="*/ 2 w 1610"/>
                <a:gd name="T45" fmla="*/ 985 h 2003"/>
                <a:gd name="T46" fmla="*/ 8 w 1610"/>
                <a:gd name="T47" fmla="*/ 1067 h 2003"/>
                <a:gd name="T48" fmla="*/ 22 w 1610"/>
                <a:gd name="T49" fmla="*/ 1146 h 2003"/>
                <a:gd name="T50" fmla="*/ 41 w 1610"/>
                <a:gd name="T51" fmla="*/ 1224 h 2003"/>
                <a:gd name="T52" fmla="*/ 65 w 1610"/>
                <a:gd name="T53" fmla="*/ 1299 h 2003"/>
                <a:gd name="T54" fmla="*/ 95 w 1610"/>
                <a:gd name="T55" fmla="*/ 1371 h 2003"/>
                <a:gd name="T56" fmla="*/ 130 w 1610"/>
                <a:gd name="T57" fmla="*/ 1442 h 2003"/>
                <a:gd name="T58" fmla="*/ 214 w 1610"/>
                <a:gd name="T59" fmla="*/ 1572 h 2003"/>
                <a:gd name="T60" fmla="*/ 315 w 1610"/>
                <a:gd name="T61" fmla="*/ 1689 h 2003"/>
                <a:gd name="T62" fmla="*/ 432 w 1610"/>
                <a:gd name="T63" fmla="*/ 1790 h 2003"/>
                <a:gd name="T64" fmla="*/ 562 w 1610"/>
                <a:gd name="T65" fmla="*/ 1873 h 2003"/>
                <a:gd name="T66" fmla="*/ 632 w 1610"/>
                <a:gd name="T67" fmla="*/ 1908 h 2003"/>
                <a:gd name="T68" fmla="*/ 704 w 1610"/>
                <a:gd name="T69" fmla="*/ 1938 h 2003"/>
                <a:gd name="T70" fmla="*/ 779 w 1610"/>
                <a:gd name="T71" fmla="*/ 1962 h 2003"/>
                <a:gd name="T72" fmla="*/ 857 w 1610"/>
                <a:gd name="T73" fmla="*/ 1981 h 2003"/>
                <a:gd name="T74" fmla="*/ 937 w 1610"/>
                <a:gd name="T75" fmla="*/ 1995 h 2003"/>
                <a:gd name="T76" fmla="*/ 1018 w 1610"/>
                <a:gd name="T77" fmla="*/ 2002 h 2003"/>
                <a:gd name="T78" fmla="*/ 1110 w 1610"/>
                <a:gd name="T79" fmla="*/ 2003 h 2003"/>
                <a:gd name="T80" fmla="*/ 1217 w 1610"/>
                <a:gd name="T81" fmla="*/ 1994 h 2003"/>
                <a:gd name="T82" fmla="*/ 1321 w 1610"/>
                <a:gd name="T83" fmla="*/ 1975 h 2003"/>
                <a:gd name="T84" fmla="*/ 1423 w 1610"/>
                <a:gd name="T85" fmla="*/ 1945 h 2003"/>
                <a:gd name="T86" fmla="*/ 1518 w 1610"/>
                <a:gd name="T87" fmla="*/ 1906 h 2003"/>
                <a:gd name="T88" fmla="*/ 1610 w 1610"/>
                <a:gd name="T89" fmla="*/ 1859 h 2003"/>
                <a:gd name="T90" fmla="*/ 1523 w 1610"/>
                <a:gd name="T91" fmla="*/ 1803 h 2003"/>
                <a:gd name="T92" fmla="*/ 1442 w 1610"/>
                <a:gd name="T93" fmla="*/ 1739 h 2003"/>
                <a:gd name="T94" fmla="*/ 1367 w 1610"/>
                <a:gd name="T95" fmla="*/ 1667 h 2003"/>
                <a:gd name="T96" fmla="*/ 1299 w 1610"/>
                <a:gd name="T97" fmla="*/ 1588 h 2003"/>
                <a:gd name="T98" fmla="*/ 1239 w 1610"/>
                <a:gd name="T99" fmla="*/ 1504 h 2003"/>
                <a:gd name="T100" fmla="*/ 1188 w 1610"/>
                <a:gd name="T101" fmla="*/ 1413 h 2003"/>
                <a:gd name="T102" fmla="*/ 1146 w 1610"/>
                <a:gd name="T103" fmla="*/ 1318 h 2003"/>
                <a:gd name="T104" fmla="*/ 1112 w 1610"/>
                <a:gd name="T105" fmla="*/ 1216 h 2003"/>
                <a:gd name="T106" fmla="*/ 1089 w 1610"/>
                <a:gd name="T107" fmla="*/ 1112 h 2003"/>
                <a:gd name="T108" fmla="*/ 1076 w 1610"/>
                <a:gd name="T109" fmla="*/ 1004 h 2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0" h="2003">
                  <a:moveTo>
                    <a:pt x="1073" y="930"/>
                  </a:moveTo>
                  <a:lnTo>
                    <a:pt x="1073" y="930"/>
                  </a:lnTo>
                  <a:lnTo>
                    <a:pt x="1074" y="921"/>
                  </a:lnTo>
                  <a:lnTo>
                    <a:pt x="1045" y="903"/>
                  </a:lnTo>
                  <a:lnTo>
                    <a:pt x="1015" y="884"/>
                  </a:lnTo>
                  <a:lnTo>
                    <a:pt x="987" y="865"/>
                  </a:lnTo>
                  <a:lnTo>
                    <a:pt x="959" y="844"/>
                  </a:lnTo>
                  <a:lnTo>
                    <a:pt x="933" y="823"/>
                  </a:lnTo>
                  <a:lnTo>
                    <a:pt x="907" y="801"/>
                  </a:lnTo>
                  <a:lnTo>
                    <a:pt x="880" y="778"/>
                  </a:lnTo>
                  <a:lnTo>
                    <a:pt x="856" y="754"/>
                  </a:lnTo>
                  <a:lnTo>
                    <a:pt x="832" y="730"/>
                  </a:lnTo>
                  <a:lnTo>
                    <a:pt x="809" y="705"/>
                  </a:lnTo>
                  <a:lnTo>
                    <a:pt x="787" y="678"/>
                  </a:lnTo>
                  <a:lnTo>
                    <a:pt x="764" y="652"/>
                  </a:lnTo>
                  <a:lnTo>
                    <a:pt x="744" y="625"/>
                  </a:lnTo>
                  <a:lnTo>
                    <a:pt x="724" y="597"/>
                  </a:lnTo>
                  <a:lnTo>
                    <a:pt x="705" y="568"/>
                  </a:lnTo>
                  <a:lnTo>
                    <a:pt x="688" y="539"/>
                  </a:lnTo>
                  <a:lnTo>
                    <a:pt x="670" y="509"/>
                  </a:lnTo>
                  <a:lnTo>
                    <a:pt x="654" y="478"/>
                  </a:lnTo>
                  <a:lnTo>
                    <a:pt x="639" y="448"/>
                  </a:lnTo>
                  <a:lnTo>
                    <a:pt x="624" y="416"/>
                  </a:lnTo>
                  <a:lnTo>
                    <a:pt x="611" y="384"/>
                  </a:lnTo>
                  <a:lnTo>
                    <a:pt x="599" y="351"/>
                  </a:lnTo>
                  <a:lnTo>
                    <a:pt x="588" y="318"/>
                  </a:lnTo>
                  <a:lnTo>
                    <a:pt x="577" y="285"/>
                  </a:lnTo>
                  <a:lnTo>
                    <a:pt x="569" y="250"/>
                  </a:lnTo>
                  <a:lnTo>
                    <a:pt x="560" y="216"/>
                  </a:lnTo>
                  <a:lnTo>
                    <a:pt x="554" y="180"/>
                  </a:lnTo>
                  <a:lnTo>
                    <a:pt x="548" y="146"/>
                  </a:lnTo>
                  <a:lnTo>
                    <a:pt x="543" y="110"/>
                  </a:lnTo>
                  <a:lnTo>
                    <a:pt x="540" y="74"/>
                  </a:lnTo>
                  <a:lnTo>
                    <a:pt x="538" y="37"/>
                  </a:lnTo>
                  <a:lnTo>
                    <a:pt x="537" y="0"/>
                  </a:lnTo>
                  <a:lnTo>
                    <a:pt x="508" y="18"/>
                  </a:lnTo>
                  <a:lnTo>
                    <a:pt x="478" y="37"/>
                  </a:lnTo>
                  <a:lnTo>
                    <a:pt x="450" y="57"/>
                  </a:lnTo>
                  <a:lnTo>
                    <a:pt x="422" y="77"/>
                  </a:lnTo>
                  <a:lnTo>
                    <a:pt x="395" y="99"/>
                  </a:lnTo>
                  <a:lnTo>
                    <a:pt x="369" y="121"/>
                  </a:lnTo>
                  <a:lnTo>
                    <a:pt x="342" y="145"/>
                  </a:lnTo>
                  <a:lnTo>
                    <a:pt x="318" y="169"/>
                  </a:lnTo>
                  <a:lnTo>
                    <a:pt x="294" y="193"/>
                  </a:lnTo>
                  <a:lnTo>
                    <a:pt x="271" y="218"/>
                  </a:lnTo>
                  <a:lnTo>
                    <a:pt x="247" y="245"/>
                  </a:lnTo>
                  <a:lnTo>
                    <a:pt x="226" y="272"/>
                  </a:lnTo>
                  <a:lnTo>
                    <a:pt x="205" y="299"/>
                  </a:lnTo>
                  <a:lnTo>
                    <a:pt x="185" y="328"/>
                  </a:lnTo>
                  <a:lnTo>
                    <a:pt x="166" y="356"/>
                  </a:lnTo>
                  <a:lnTo>
                    <a:pt x="148" y="386"/>
                  </a:lnTo>
                  <a:lnTo>
                    <a:pt x="132" y="416"/>
                  </a:lnTo>
                  <a:lnTo>
                    <a:pt x="115" y="447"/>
                  </a:lnTo>
                  <a:lnTo>
                    <a:pt x="100" y="478"/>
                  </a:lnTo>
                  <a:lnTo>
                    <a:pt x="85" y="510"/>
                  </a:lnTo>
                  <a:lnTo>
                    <a:pt x="73" y="543"/>
                  </a:lnTo>
                  <a:lnTo>
                    <a:pt x="60" y="576"/>
                  </a:lnTo>
                  <a:lnTo>
                    <a:pt x="49" y="609"/>
                  </a:lnTo>
                  <a:lnTo>
                    <a:pt x="39" y="644"/>
                  </a:lnTo>
                  <a:lnTo>
                    <a:pt x="31" y="677"/>
                  </a:lnTo>
                  <a:lnTo>
                    <a:pt x="22" y="712"/>
                  </a:lnTo>
                  <a:lnTo>
                    <a:pt x="16" y="748"/>
                  </a:lnTo>
                  <a:lnTo>
                    <a:pt x="11" y="784"/>
                  </a:lnTo>
                  <a:lnTo>
                    <a:pt x="6" y="820"/>
                  </a:lnTo>
                  <a:lnTo>
                    <a:pt x="3" y="856"/>
                  </a:lnTo>
                  <a:lnTo>
                    <a:pt x="1" y="893"/>
                  </a:lnTo>
                  <a:lnTo>
                    <a:pt x="0" y="930"/>
                  </a:lnTo>
                  <a:lnTo>
                    <a:pt x="1" y="957"/>
                  </a:lnTo>
                  <a:lnTo>
                    <a:pt x="2" y="985"/>
                  </a:lnTo>
                  <a:lnTo>
                    <a:pt x="3" y="1012"/>
                  </a:lnTo>
                  <a:lnTo>
                    <a:pt x="5" y="1040"/>
                  </a:lnTo>
                  <a:lnTo>
                    <a:pt x="8" y="1067"/>
                  </a:lnTo>
                  <a:lnTo>
                    <a:pt x="13" y="1093"/>
                  </a:lnTo>
                  <a:lnTo>
                    <a:pt x="17" y="1120"/>
                  </a:lnTo>
                  <a:lnTo>
                    <a:pt x="22" y="1146"/>
                  </a:lnTo>
                  <a:lnTo>
                    <a:pt x="27" y="1172"/>
                  </a:lnTo>
                  <a:lnTo>
                    <a:pt x="34" y="1199"/>
                  </a:lnTo>
                  <a:lnTo>
                    <a:pt x="41" y="1224"/>
                  </a:lnTo>
                  <a:lnTo>
                    <a:pt x="48" y="1249"/>
                  </a:lnTo>
                  <a:lnTo>
                    <a:pt x="57" y="1274"/>
                  </a:lnTo>
                  <a:lnTo>
                    <a:pt x="65" y="1299"/>
                  </a:lnTo>
                  <a:lnTo>
                    <a:pt x="75" y="1324"/>
                  </a:lnTo>
                  <a:lnTo>
                    <a:pt x="84" y="1348"/>
                  </a:lnTo>
                  <a:lnTo>
                    <a:pt x="95" y="1371"/>
                  </a:lnTo>
                  <a:lnTo>
                    <a:pt x="106" y="1395"/>
                  </a:lnTo>
                  <a:lnTo>
                    <a:pt x="118" y="1419"/>
                  </a:lnTo>
                  <a:lnTo>
                    <a:pt x="130" y="1442"/>
                  </a:lnTo>
                  <a:lnTo>
                    <a:pt x="156" y="1486"/>
                  </a:lnTo>
                  <a:lnTo>
                    <a:pt x="183" y="1530"/>
                  </a:lnTo>
                  <a:lnTo>
                    <a:pt x="214" y="1572"/>
                  </a:lnTo>
                  <a:lnTo>
                    <a:pt x="245" y="1612"/>
                  </a:lnTo>
                  <a:lnTo>
                    <a:pt x="279" y="1651"/>
                  </a:lnTo>
                  <a:lnTo>
                    <a:pt x="315" y="1689"/>
                  </a:lnTo>
                  <a:lnTo>
                    <a:pt x="352" y="1724"/>
                  </a:lnTo>
                  <a:lnTo>
                    <a:pt x="391" y="1758"/>
                  </a:lnTo>
                  <a:lnTo>
                    <a:pt x="432" y="1790"/>
                  </a:lnTo>
                  <a:lnTo>
                    <a:pt x="474" y="1820"/>
                  </a:lnTo>
                  <a:lnTo>
                    <a:pt x="517" y="1848"/>
                  </a:lnTo>
                  <a:lnTo>
                    <a:pt x="562" y="1873"/>
                  </a:lnTo>
                  <a:lnTo>
                    <a:pt x="584" y="1886"/>
                  </a:lnTo>
                  <a:lnTo>
                    <a:pt x="609" y="1898"/>
                  </a:lnTo>
                  <a:lnTo>
                    <a:pt x="632" y="1908"/>
                  </a:lnTo>
                  <a:lnTo>
                    <a:pt x="656" y="1919"/>
                  </a:lnTo>
                  <a:lnTo>
                    <a:pt x="680" y="1928"/>
                  </a:lnTo>
                  <a:lnTo>
                    <a:pt x="704" y="1938"/>
                  </a:lnTo>
                  <a:lnTo>
                    <a:pt x="730" y="1947"/>
                  </a:lnTo>
                  <a:lnTo>
                    <a:pt x="754" y="1955"/>
                  </a:lnTo>
                  <a:lnTo>
                    <a:pt x="779" y="1962"/>
                  </a:lnTo>
                  <a:lnTo>
                    <a:pt x="806" y="1969"/>
                  </a:lnTo>
                  <a:lnTo>
                    <a:pt x="831" y="1976"/>
                  </a:lnTo>
                  <a:lnTo>
                    <a:pt x="857" y="1981"/>
                  </a:lnTo>
                  <a:lnTo>
                    <a:pt x="883" y="1986"/>
                  </a:lnTo>
                  <a:lnTo>
                    <a:pt x="910" y="1990"/>
                  </a:lnTo>
                  <a:lnTo>
                    <a:pt x="937" y="1995"/>
                  </a:lnTo>
                  <a:lnTo>
                    <a:pt x="963" y="1998"/>
                  </a:lnTo>
                  <a:lnTo>
                    <a:pt x="991" y="2000"/>
                  </a:lnTo>
                  <a:lnTo>
                    <a:pt x="1018" y="2002"/>
                  </a:lnTo>
                  <a:lnTo>
                    <a:pt x="1046" y="2003"/>
                  </a:lnTo>
                  <a:lnTo>
                    <a:pt x="1073" y="2003"/>
                  </a:lnTo>
                  <a:lnTo>
                    <a:pt x="1110" y="2003"/>
                  </a:lnTo>
                  <a:lnTo>
                    <a:pt x="1146" y="2001"/>
                  </a:lnTo>
                  <a:lnTo>
                    <a:pt x="1182" y="1998"/>
                  </a:lnTo>
                  <a:lnTo>
                    <a:pt x="1217" y="1994"/>
                  </a:lnTo>
                  <a:lnTo>
                    <a:pt x="1253" y="1988"/>
                  </a:lnTo>
                  <a:lnTo>
                    <a:pt x="1288" y="1982"/>
                  </a:lnTo>
                  <a:lnTo>
                    <a:pt x="1321" y="1975"/>
                  </a:lnTo>
                  <a:lnTo>
                    <a:pt x="1356" y="1965"/>
                  </a:lnTo>
                  <a:lnTo>
                    <a:pt x="1389" y="1956"/>
                  </a:lnTo>
                  <a:lnTo>
                    <a:pt x="1423" y="1945"/>
                  </a:lnTo>
                  <a:lnTo>
                    <a:pt x="1455" y="1934"/>
                  </a:lnTo>
                  <a:lnTo>
                    <a:pt x="1487" y="1920"/>
                  </a:lnTo>
                  <a:lnTo>
                    <a:pt x="1518" y="1906"/>
                  </a:lnTo>
                  <a:lnTo>
                    <a:pt x="1550" y="1891"/>
                  </a:lnTo>
                  <a:lnTo>
                    <a:pt x="1581" y="1876"/>
                  </a:lnTo>
                  <a:lnTo>
                    <a:pt x="1610" y="1859"/>
                  </a:lnTo>
                  <a:lnTo>
                    <a:pt x="1581" y="1841"/>
                  </a:lnTo>
                  <a:lnTo>
                    <a:pt x="1551" y="1823"/>
                  </a:lnTo>
                  <a:lnTo>
                    <a:pt x="1523" y="1803"/>
                  </a:lnTo>
                  <a:lnTo>
                    <a:pt x="1495" y="1782"/>
                  </a:lnTo>
                  <a:lnTo>
                    <a:pt x="1468" y="1761"/>
                  </a:lnTo>
                  <a:lnTo>
                    <a:pt x="1442" y="1739"/>
                  </a:lnTo>
                  <a:lnTo>
                    <a:pt x="1416" y="1716"/>
                  </a:lnTo>
                  <a:lnTo>
                    <a:pt x="1391" y="1691"/>
                  </a:lnTo>
                  <a:lnTo>
                    <a:pt x="1367" y="1667"/>
                  </a:lnTo>
                  <a:lnTo>
                    <a:pt x="1344" y="1642"/>
                  </a:lnTo>
                  <a:lnTo>
                    <a:pt x="1321" y="1616"/>
                  </a:lnTo>
                  <a:lnTo>
                    <a:pt x="1299" y="1588"/>
                  </a:lnTo>
                  <a:lnTo>
                    <a:pt x="1278" y="1561"/>
                  </a:lnTo>
                  <a:lnTo>
                    <a:pt x="1258" y="1532"/>
                  </a:lnTo>
                  <a:lnTo>
                    <a:pt x="1239" y="1504"/>
                  </a:lnTo>
                  <a:lnTo>
                    <a:pt x="1221" y="1474"/>
                  </a:lnTo>
                  <a:lnTo>
                    <a:pt x="1205" y="1444"/>
                  </a:lnTo>
                  <a:lnTo>
                    <a:pt x="1188" y="1413"/>
                  </a:lnTo>
                  <a:lnTo>
                    <a:pt x="1173" y="1382"/>
                  </a:lnTo>
                  <a:lnTo>
                    <a:pt x="1158" y="1349"/>
                  </a:lnTo>
                  <a:lnTo>
                    <a:pt x="1146" y="1318"/>
                  </a:lnTo>
                  <a:lnTo>
                    <a:pt x="1133" y="1284"/>
                  </a:lnTo>
                  <a:lnTo>
                    <a:pt x="1122" y="1250"/>
                  </a:lnTo>
                  <a:lnTo>
                    <a:pt x="1112" y="1216"/>
                  </a:lnTo>
                  <a:lnTo>
                    <a:pt x="1104" y="1182"/>
                  </a:lnTo>
                  <a:lnTo>
                    <a:pt x="1095" y="1147"/>
                  </a:lnTo>
                  <a:lnTo>
                    <a:pt x="1089" y="1112"/>
                  </a:lnTo>
                  <a:lnTo>
                    <a:pt x="1084" y="1076"/>
                  </a:lnTo>
                  <a:lnTo>
                    <a:pt x="1079" y="1041"/>
                  </a:lnTo>
                  <a:lnTo>
                    <a:pt x="1076" y="1004"/>
                  </a:lnTo>
                  <a:lnTo>
                    <a:pt x="1074" y="967"/>
                  </a:lnTo>
                  <a:lnTo>
                    <a:pt x="1073" y="93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9" name="Freeform 13"/>
            <p:cNvSpPr>
              <a:spLocks noChangeArrowheads="1"/>
            </p:cNvSpPr>
            <p:nvPr/>
          </p:nvSpPr>
          <p:spPr bwMode="auto">
            <a:xfrm>
              <a:off x="577" y="0"/>
              <a:ext cx="1720" cy="867"/>
            </a:xfrm>
            <a:custGeom>
              <a:avLst/>
              <a:gdLst>
                <a:gd name="T0" fmla="*/ 573 w 2146"/>
                <a:gd name="T1" fmla="*/ 939 h 1082"/>
                <a:gd name="T2" fmla="*/ 680 w 2146"/>
                <a:gd name="T3" fmla="*/ 949 h 1082"/>
                <a:gd name="T4" fmla="*/ 784 w 2146"/>
                <a:gd name="T5" fmla="*/ 968 h 1082"/>
                <a:gd name="T6" fmla="*/ 886 w 2146"/>
                <a:gd name="T7" fmla="*/ 997 h 1082"/>
                <a:gd name="T8" fmla="*/ 981 w 2146"/>
                <a:gd name="T9" fmla="*/ 1036 h 1082"/>
                <a:gd name="T10" fmla="*/ 1073 w 2146"/>
                <a:gd name="T11" fmla="*/ 1082 h 1082"/>
                <a:gd name="T12" fmla="*/ 1165 w 2146"/>
                <a:gd name="T13" fmla="*/ 1036 h 1082"/>
                <a:gd name="T14" fmla="*/ 1260 w 2146"/>
                <a:gd name="T15" fmla="*/ 997 h 1082"/>
                <a:gd name="T16" fmla="*/ 1362 w 2146"/>
                <a:gd name="T17" fmla="*/ 968 h 1082"/>
                <a:gd name="T18" fmla="*/ 1466 w 2146"/>
                <a:gd name="T19" fmla="*/ 949 h 1082"/>
                <a:gd name="T20" fmla="*/ 1573 w 2146"/>
                <a:gd name="T21" fmla="*/ 939 h 1082"/>
                <a:gd name="T22" fmla="*/ 1683 w 2146"/>
                <a:gd name="T23" fmla="*/ 941 h 1082"/>
                <a:gd name="T24" fmla="*/ 1789 w 2146"/>
                <a:gd name="T25" fmla="*/ 954 h 1082"/>
                <a:gd name="T26" fmla="*/ 1892 w 2146"/>
                <a:gd name="T27" fmla="*/ 976 h 1082"/>
                <a:gd name="T28" fmla="*/ 1991 w 2146"/>
                <a:gd name="T29" fmla="*/ 1009 h 1082"/>
                <a:gd name="T30" fmla="*/ 2086 w 2146"/>
                <a:gd name="T31" fmla="*/ 1051 h 1082"/>
                <a:gd name="T32" fmla="*/ 2146 w 2146"/>
                <a:gd name="T33" fmla="*/ 1073 h 1082"/>
                <a:gd name="T34" fmla="*/ 2143 w 2146"/>
                <a:gd name="T35" fmla="*/ 991 h 1082"/>
                <a:gd name="T36" fmla="*/ 2133 w 2146"/>
                <a:gd name="T37" fmla="*/ 910 h 1082"/>
                <a:gd name="T38" fmla="*/ 2119 w 2146"/>
                <a:gd name="T39" fmla="*/ 831 h 1082"/>
                <a:gd name="T40" fmla="*/ 2098 w 2146"/>
                <a:gd name="T41" fmla="*/ 754 h 1082"/>
                <a:gd name="T42" fmla="*/ 2072 w 2146"/>
                <a:gd name="T43" fmla="*/ 679 h 1082"/>
                <a:gd name="T44" fmla="*/ 2041 w 2146"/>
                <a:gd name="T45" fmla="*/ 608 h 1082"/>
                <a:gd name="T46" fmla="*/ 1991 w 2146"/>
                <a:gd name="T47" fmla="*/ 517 h 1082"/>
                <a:gd name="T48" fmla="*/ 1901 w 2146"/>
                <a:gd name="T49" fmla="*/ 391 h 1082"/>
                <a:gd name="T50" fmla="*/ 1794 w 2146"/>
                <a:gd name="T51" fmla="*/ 279 h 1082"/>
                <a:gd name="T52" fmla="*/ 1673 w 2146"/>
                <a:gd name="T53" fmla="*/ 183 h 1082"/>
                <a:gd name="T54" fmla="*/ 1562 w 2146"/>
                <a:gd name="T55" fmla="*/ 117 h 1082"/>
                <a:gd name="T56" fmla="*/ 1491 w 2146"/>
                <a:gd name="T57" fmla="*/ 84 h 1082"/>
                <a:gd name="T58" fmla="*/ 1417 w 2146"/>
                <a:gd name="T59" fmla="*/ 56 h 1082"/>
                <a:gd name="T60" fmla="*/ 1342 w 2146"/>
                <a:gd name="T61" fmla="*/ 34 h 1082"/>
                <a:gd name="T62" fmla="*/ 1263 w 2146"/>
                <a:gd name="T63" fmla="*/ 17 h 1082"/>
                <a:gd name="T64" fmla="*/ 1183 w 2146"/>
                <a:gd name="T65" fmla="*/ 5 h 1082"/>
                <a:gd name="T66" fmla="*/ 1100 w 2146"/>
                <a:gd name="T67" fmla="*/ 0 h 1082"/>
                <a:gd name="T68" fmla="*/ 1018 w 2146"/>
                <a:gd name="T69" fmla="*/ 1 h 1082"/>
                <a:gd name="T70" fmla="*/ 936 w 2146"/>
                <a:gd name="T71" fmla="*/ 8 h 1082"/>
                <a:gd name="T72" fmla="*/ 857 w 2146"/>
                <a:gd name="T73" fmla="*/ 22 h 1082"/>
                <a:gd name="T74" fmla="*/ 779 w 2146"/>
                <a:gd name="T75" fmla="*/ 41 h 1082"/>
                <a:gd name="T76" fmla="*/ 704 w 2146"/>
                <a:gd name="T77" fmla="*/ 65 h 1082"/>
                <a:gd name="T78" fmla="*/ 632 w 2146"/>
                <a:gd name="T79" fmla="*/ 95 h 1082"/>
                <a:gd name="T80" fmla="*/ 561 w 2146"/>
                <a:gd name="T81" fmla="*/ 130 h 1082"/>
                <a:gd name="T82" fmla="*/ 431 w 2146"/>
                <a:gd name="T83" fmla="*/ 213 h 1082"/>
                <a:gd name="T84" fmla="*/ 314 w 2146"/>
                <a:gd name="T85" fmla="*/ 314 h 1082"/>
                <a:gd name="T86" fmla="*/ 213 w 2146"/>
                <a:gd name="T87" fmla="*/ 431 h 1082"/>
                <a:gd name="T88" fmla="*/ 130 w 2146"/>
                <a:gd name="T89" fmla="*/ 561 h 1082"/>
                <a:gd name="T90" fmla="*/ 95 w 2146"/>
                <a:gd name="T91" fmla="*/ 632 h 1082"/>
                <a:gd name="T92" fmla="*/ 65 w 2146"/>
                <a:gd name="T93" fmla="*/ 704 h 1082"/>
                <a:gd name="T94" fmla="*/ 40 w 2146"/>
                <a:gd name="T95" fmla="*/ 779 h 1082"/>
                <a:gd name="T96" fmla="*/ 22 w 2146"/>
                <a:gd name="T97" fmla="*/ 857 h 1082"/>
                <a:gd name="T98" fmla="*/ 8 w 2146"/>
                <a:gd name="T99" fmla="*/ 936 h 1082"/>
                <a:gd name="T100" fmla="*/ 1 w 2146"/>
                <a:gd name="T101" fmla="*/ 1018 h 1082"/>
                <a:gd name="T102" fmla="*/ 0 w 2146"/>
                <a:gd name="T103" fmla="*/ 1082 h 1082"/>
                <a:gd name="T104" fmla="*/ 92 w 2146"/>
                <a:gd name="T105" fmla="*/ 1035 h 1082"/>
                <a:gd name="T106" fmla="*/ 187 w 2146"/>
                <a:gd name="T107" fmla="*/ 997 h 1082"/>
                <a:gd name="T108" fmla="*/ 289 w 2146"/>
                <a:gd name="T109" fmla="*/ 968 h 1082"/>
                <a:gd name="T110" fmla="*/ 393 w 2146"/>
                <a:gd name="T111" fmla="*/ 949 h 1082"/>
                <a:gd name="T112" fmla="*/ 500 w 2146"/>
                <a:gd name="T113" fmla="*/ 939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46" h="1082">
                  <a:moveTo>
                    <a:pt x="536" y="939"/>
                  </a:moveTo>
                  <a:lnTo>
                    <a:pt x="536" y="939"/>
                  </a:lnTo>
                  <a:lnTo>
                    <a:pt x="573" y="939"/>
                  </a:lnTo>
                  <a:lnTo>
                    <a:pt x="609" y="941"/>
                  </a:lnTo>
                  <a:lnTo>
                    <a:pt x="645" y="944"/>
                  </a:lnTo>
                  <a:lnTo>
                    <a:pt x="680" y="949"/>
                  </a:lnTo>
                  <a:lnTo>
                    <a:pt x="716" y="954"/>
                  </a:lnTo>
                  <a:lnTo>
                    <a:pt x="751" y="960"/>
                  </a:lnTo>
                  <a:lnTo>
                    <a:pt x="784" y="968"/>
                  </a:lnTo>
                  <a:lnTo>
                    <a:pt x="819" y="977"/>
                  </a:lnTo>
                  <a:lnTo>
                    <a:pt x="852" y="987"/>
                  </a:lnTo>
                  <a:lnTo>
                    <a:pt x="886" y="997"/>
                  </a:lnTo>
                  <a:lnTo>
                    <a:pt x="918" y="1009"/>
                  </a:lnTo>
                  <a:lnTo>
                    <a:pt x="950" y="1021"/>
                  </a:lnTo>
                  <a:lnTo>
                    <a:pt x="981" y="1036"/>
                  </a:lnTo>
                  <a:lnTo>
                    <a:pt x="1013" y="1051"/>
                  </a:lnTo>
                  <a:lnTo>
                    <a:pt x="1044" y="1067"/>
                  </a:lnTo>
                  <a:lnTo>
                    <a:pt x="1073" y="1082"/>
                  </a:lnTo>
                  <a:lnTo>
                    <a:pt x="1102" y="1067"/>
                  </a:lnTo>
                  <a:lnTo>
                    <a:pt x="1133" y="1051"/>
                  </a:lnTo>
                  <a:lnTo>
                    <a:pt x="1165" y="1036"/>
                  </a:lnTo>
                  <a:lnTo>
                    <a:pt x="1196" y="1021"/>
                  </a:lnTo>
                  <a:lnTo>
                    <a:pt x="1228" y="1009"/>
                  </a:lnTo>
                  <a:lnTo>
                    <a:pt x="1260" y="997"/>
                  </a:lnTo>
                  <a:lnTo>
                    <a:pt x="1294" y="987"/>
                  </a:lnTo>
                  <a:lnTo>
                    <a:pt x="1327" y="977"/>
                  </a:lnTo>
                  <a:lnTo>
                    <a:pt x="1362" y="968"/>
                  </a:lnTo>
                  <a:lnTo>
                    <a:pt x="1395" y="960"/>
                  </a:lnTo>
                  <a:lnTo>
                    <a:pt x="1430" y="954"/>
                  </a:lnTo>
                  <a:lnTo>
                    <a:pt x="1466" y="949"/>
                  </a:lnTo>
                  <a:lnTo>
                    <a:pt x="1501" y="944"/>
                  </a:lnTo>
                  <a:lnTo>
                    <a:pt x="1537" y="941"/>
                  </a:lnTo>
                  <a:lnTo>
                    <a:pt x="1573" y="939"/>
                  </a:lnTo>
                  <a:lnTo>
                    <a:pt x="1610" y="939"/>
                  </a:lnTo>
                  <a:lnTo>
                    <a:pt x="1646" y="939"/>
                  </a:lnTo>
                  <a:lnTo>
                    <a:pt x="1683" y="941"/>
                  </a:lnTo>
                  <a:lnTo>
                    <a:pt x="1718" y="944"/>
                  </a:lnTo>
                  <a:lnTo>
                    <a:pt x="1753" y="949"/>
                  </a:lnTo>
                  <a:lnTo>
                    <a:pt x="1789" y="954"/>
                  </a:lnTo>
                  <a:lnTo>
                    <a:pt x="1824" y="960"/>
                  </a:lnTo>
                  <a:lnTo>
                    <a:pt x="1857" y="968"/>
                  </a:lnTo>
                  <a:lnTo>
                    <a:pt x="1892" y="976"/>
                  </a:lnTo>
                  <a:lnTo>
                    <a:pt x="1926" y="987"/>
                  </a:lnTo>
                  <a:lnTo>
                    <a:pt x="1959" y="997"/>
                  </a:lnTo>
                  <a:lnTo>
                    <a:pt x="1991" y="1009"/>
                  </a:lnTo>
                  <a:lnTo>
                    <a:pt x="2023" y="1021"/>
                  </a:lnTo>
                  <a:lnTo>
                    <a:pt x="2054" y="1035"/>
                  </a:lnTo>
                  <a:lnTo>
                    <a:pt x="2086" y="1051"/>
                  </a:lnTo>
                  <a:lnTo>
                    <a:pt x="2116" y="1066"/>
                  </a:lnTo>
                  <a:lnTo>
                    <a:pt x="2146" y="1082"/>
                  </a:lnTo>
                  <a:lnTo>
                    <a:pt x="2146" y="1073"/>
                  </a:lnTo>
                  <a:lnTo>
                    <a:pt x="2146" y="1046"/>
                  </a:lnTo>
                  <a:lnTo>
                    <a:pt x="2145" y="1018"/>
                  </a:lnTo>
                  <a:lnTo>
                    <a:pt x="2143" y="991"/>
                  </a:lnTo>
                  <a:lnTo>
                    <a:pt x="2141" y="963"/>
                  </a:lnTo>
                  <a:lnTo>
                    <a:pt x="2138" y="936"/>
                  </a:lnTo>
                  <a:lnTo>
                    <a:pt x="2133" y="910"/>
                  </a:lnTo>
                  <a:lnTo>
                    <a:pt x="2129" y="883"/>
                  </a:lnTo>
                  <a:lnTo>
                    <a:pt x="2125" y="857"/>
                  </a:lnTo>
                  <a:lnTo>
                    <a:pt x="2119" y="831"/>
                  </a:lnTo>
                  <a:lnTo>
                    <a:pt x="2112" y="804"/>
                  </a:lnTo>
                  <a:lnTo>
                    <a:pt x="2106" y="779"/>
                  </a:lnTo>
                  <a:lnTo>
                    <a:pt x="2098" y="754"/>
                  </a:lnTo>
                  <a:lnTo>
                    <a:pt x="2090" y="729"/>
                  </a:lnTo>
                  <a:lnTo>
                    <a:pt x="2081" y="704"/>
                  </a:lnTo>
                  <a:lnTo>
                    <a:pt x="2072" y="679"/>
                  </a:lnTo>
                  <a:lnTo>
                    <a:pt x="2062" y="655"/>
                  </a:lnTo>
                  <a:lnTo>
                    <a:pt x="2051" y="632"/>
                  </a:lnTo>
                  <a:lnTo>
                    <a:pt x="2041" y="608"/>
                  </a:lnTo>
                  <a:lnTo>
                    <a:pt x="2029" y="584"/>
                  </a:lnTo>
                  <a:lnTo>
                    <a:pt x="2016" y="561"/>
                  </a:lnTo>
                  <a:lnTo>
                    <a:pt x="1991" y="517"/>
                  </a:lnTo>
                  <a:lnTo>
                    <a:pt x="1963" y="473"/>
                  </a:lnTo>
                  <a:lnTo>
                    <a:pt x="1933" y="431"/>
                  </a:lnTo>
                  <a:lnTo>
                    <a:pt x="1901" y="391"/>
                  </a:lnTo>
                  <a:lnTo>
                    <a:pt x="1867" y="352"/>
                  </a:lnTo>
                  <a:lnTo>
                    <a:pt x="1832" y="314"/>
                  </a:lnTo>
                  <a:lnTo>
                    <a:pt x="1794" y="279"/>
                  </a:lnTo>
                  <a:lnTo>
                    <a:pt x="1755" y="245"/>
                  </a:lnTo>
                  <a:lnTo>
                    <a:pt x="1715" y="213"/>
                  </a:lnTo>
                  <a:lnTo>
                    <a:pt x="1673" y="183"/>
                  </a:lnTo>
                  <a:lnTo>
                    <a:pt x="1630" y="155"/>
                  </a:lnTo>
                  <a:lnTo>
                    <a:pt x="1585" y="130"/>
                  </a:lnTo>
                  <a:lnTo>
                    <a:pt x="1562" y="117"/>
                  </a:lnTo>
                  <a:lnTo>
                    <a:pt x="1538" y="105"/>
                  </a:lnTo>
                  <a:lnTo>
                    <a:pt x="1514" y="95"/>
                  </a:lnTo>
                  <a:lnTo>
                    <a:pt x="1491" y="84"/>
                  </a:lnTo>
                  <a:lnTo>
                    <a:pt x="1467" y="75"/>
                  </a:lnTo>
                  <a:lnTo>
                    <a:pt x="1442" y="65"/>
                  </a:lnTo>
                  <a:lnTo>
                    <a:pt x="1417" y="56"/>
                  </a:lnTo>
                  <a:lnTo>
                    <a:pt x="1392" y="48"/>
                  </a:lnTo>
                  <a:lnTo>
                    <a:pt x="1367" y="41"/>
                  </a:lnTo>
                  <a:lnTo>
                    <a:pt x="1342" y="34"/>
                  </a:lnTo>
                  <a:lnTo>
                    <a:pt x="1315" y="27"/>
                  </a:lnTo>
                  <a:lnTo>
                    <a:pt x="1289" y="22"/>
                  </a:lnTo>
                  <a:lnTo>
                    <a:pt x="1263" y="17"/>
                  </a:lnTo>
                  <a:lnTo>
                    <a:pt x="1236" y="13"/>
                  </a:lnTo>
                  <a:lnTo>
                    <a:pt x="1210" y="8"/>
                  </a:lnTo>
                  <a:lnTo>
                    <a:pt x="1183" y="5"/>
                  </a:lnTo>
                  <a:lnTo>
                    <a:pt x="1155" y="3"/>
                  </a:lnTo>
                  <a:lnTo>
                    <a:pt x="1128" y="1"/>
                  </a:lnTo>
                  <a:lnTo>
                    <a:pt x="1100" y="0"/>
                  </a:lnTo>
                  <a:lnTo>
                    <a:pt x="1073" y="0"/>
                  </a:lnTo>
                  <a:lnTo>
                    <a:pt x="1046" y="0"/>
                  </a:lnTo>
                  <a:lnTo>
                    <a:pt x="1018" y="1"/>
                  </a:lnTo>
                  <a:lnTo>
                    <a:pt x="991" y="3"/>
                  </a:lnTo>
                  <a:lnTo>
                    <a:pt x="963" y="5"/>
                  </a:lnTo>
                  <a:lnTo>
                    <a:pt x="936" y="8"/>
                  </a:lnTo>
                  <a:lnTo>
                    <a:pt x="910" y="13"/>
                  </a:lnTo>
                  <a:lnTo>
                    <a:pt x="883" y="17"/>
                  </a:lnTo>
                  <a:lnTo>
                    <a:pt x="857" y="22"/>
                  </a:lnTo>
                  <a:lnTo>
                    <a:pt x="831" y="27"/>
                  </a:lnTo>
                  <a:lnTo>
                    <a:pt x="804" y="34"/>
                  </a:lnTo>
                  <a:lnTo>
                    <a:pt x="779" y="41"/>
                  </a:lnTo>
                  <a:lnTo>
                    <a:pt x="754" y="48"/>
                  </a:lnTo>
                  <a:lnTo>
                    <a:pt x="729" y="56"/>
                  </a:lnTo>
                  <a:lnTo>
                    <a:pt x="704" y="65"/>
                  </a:lnTo>
                  <a:lnTo>
                    <a:pt x="679" y="75"/>
                  </a:lnTo>
                  <a:lnTo>
                    <a:pt x="655" y="84"/>
                  </a:lnTo>
                  <a:lnTo>
                    <a:pt x="632" y="95"/>
                  </a:lnTo>
                  <a:lnTo>
                    <a:pt x="608" y="105"/>
                  </a:lnTo>
                  <a:lnTo>
                    <a:pt x="584" y="117"/>
                  </a:lnTo>
                  <a:lnTo>
                    <a:pt x="561" y="130"/>
                  </a:lnTo>
                  <a:lnTo>
                    <a:pt x="517" y="155"/>
                  </a:lnTo>
                  <a:lnTo>
                    <a:pt x="473" y="183"/>
                  </a:lnTo>
                  <a:lnTo>
                    <a:pt x="431" y="213"/>
                  </a:lnTo>
                  <a:lnTo>
                    <a:pt x="391" y="245"/>
                  </a:lnTo>
                  <a:lnTo>
                    <a:pt x="352" y="279"/>
                  </a:lnTo>
                  <a:lnTo>
                    <a:pt x="314" y="314"/>
                  </a:lnTo>
                  <a:lnTo>
                    <a:pt x="279" y="352"/>
                  </a:lnTo>
                  <a:lnTo>
                    <a:pt x="245" y="391"/>
                  </a:lnTo>
                  <a:lnTo>
                    <a:pt x="213" y="431"/>
                  </a:lnTo>
                  <a:lnTo>
                    <a:pt x="183" y="473"/>
                  </a:lnTo>
                  <a:lnTo>
                    <a:pt x="155" y="517"/>
                  </a:lnTo>
                  <a:lnTo>
                    <a:pt x="130" y="561"/>
                  </a:lnTo>
                  <a:lnTo>
                    <a:pt x="117" y="584"/>
                  </a:lnTo>
                  <a:lnTo>
                    <a:pt x="105" y="608"/>
                  </a:lnTo>
                  <a:lnTo>
                    <a:pt x="95" y="632"/>
                  </a:lnTo>
                  <a:lnTo>
                    <a:pt x="84" y="655"/>
                  </a:lnTo>
                  <a:lnTo>
                    <a:pt x="74" y="679"/>
                  </a:lnTo>
                  <a:lnTo>
                    <a:pt x="65" y="704"/>
                  </a:lnTo>
                  <a:lnTo>
                    <a:pt x="56" y="729"/>
                  </a:lnTo>
                  <a:lnTo>
                    <a:pt x="48" y="754"/>
                  </a:lnTo>
                  <a:lnTo>
                    <a:pt x="40" y="779"/>
                  </a:lnTo>
                  <a:lnTo>
                    <a:pt x="34" y="804"/>
                  </a:lnTo>
                  <a:lnTo>
                    <a:pt x="27" y="831"/>
                  </a:lnTo>
                  <a:lnTo>
                    <a:pt x="22" y="857"/>
                  </a:lnTo>
                  <a:lnTo>
                    <a:pt x="17" y="883"/>
                  </a:lnTo>
                  <a:lnTo>
                    <a:pt x="13" y="910"/>
                  </a:lnTo>
                  <a:lnTo>
                    <a:pt x="8" y="936"/>
                  </a:lnTo>
                  <a:lnTo>
                    <a:pt x="5" y="963"/>
                  </a:lnTo>
                  <a:lnTo>
                    <a:pt x="3" y="991"/>
                  </a:lnTo>
                  <a:lnTo>
                    <a:pt x="1" y="1018"/>
                  </a:lnTo>
                  <a:lnTo>
                    <a:pt x="0" y="1046"/>
                  </a:lnTo>
                  <a:lnTo>
                    <a:pt x="0" y="1073"/>
                  </a:lnTo>
                  <a:lnTo>
                    <a:pt x="0" y="1082"/>
                  </a:lnTo>
                  <a:lnTo>
                    <a:pt x="30" y="1066"/>
                  </a:lnTo>
                  <a:lnTo>
                    <a:pt x="60" y="1051"/>
                  </a:lnTo>
                  <a:lnTo>
                    <a:pt x="92" y="1035"/>
                  </a:lnTo>
                  <a:lnTo>
                    <a:pt x="123" y="1021"/>
                  </a:lnTo>
                  <a:lnTo>
                    <a:pt x="155" y="1009"/>
                  </a:lnTo>
                  <a:lnTo>
                    <a:pt x="187" y="997"/>
                  </a:lnTo>
                  <a:lnTo>
                    <a:pt x="221" y="987"/>
                  </a:lnTo>
                  <a:lnTo>
                    <a:pt x="254" y="976"/>
                  </a:lnTo>
                  <a:lnTo>
                    <a:pt x="289" y="968"/>
                  </a:lnTo>
                  <a:lnTo>
                    <a:pt x="322" y="960"/>
                  </a:lnTo>
                  <a:lnTo>
                    <a:pt x="357" y="954"/>
                  </a:lnTo>
                  <a:lnTo>
                    <a:pt x="393" y="949"/>
                  </a:lnTo>
                  <a:lnTo>
                    <a:pt x="428" y="944"/>
                  </a:lnTo>
                  <a:lnTo>
                    <a:pt x="463" y="941"/>
                  </a:lnTo>
                  <a:lnTo>
                    <a:pt x="500" y="939"/>
                  </a:lnTo>
                  <a:lnTo>
                    <a:pt x="536" y="939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0" name="Freeform 14"/>
            <p:cNvSpPr>
              <a:spLocks noChangeArrowheads="1"/>
            </p:cNvSpPr>
            <p:nvPr/>
          </p:nvSpPr>
          <p:spPr bwMode="auto">
            <a:xfrm>
              <a:off x="1437" y="867"/>
              <a:ext cx="1290" cy="1605"/>
            </a:xfrm>
            <a:custGeom>
              <a:avLst/>
              <a:gdLst>
                <a:gd name="T0" fmla="*/ 1072 w 1610"/>
                <a:gd name="T1" fmla="*/ 37 h 2003"/>
                <a:gd name="T2" fmla="*/ 1062 w 1610"/>
                <a:gd name="T3" fmla="*/ 146 h 2003"/>
                <a:gd name="T4" fmla="*/ 1041 w 1610"/>
                <a:gd name="T5" fmla="*/ 250 h 2003"/>
                <a:gd name="T6" fmla="*/ 1011 w 1610"/>
                <a:gd name="T7" fmla="*/ 351 h 2003"/>
                <a:gd name="T8" fmla="*/ 971 w 1610"/>
                <a:gd name="T9" fmla="*/ 448 h 2003"/>
                <a:gd name="T10" fmla="*/ 922 w 1610"/>
                <a:gd name="T11" fmla="*/ 539 h 2003"/>
                <a:gd name="T12" fmla="*/ 866 w 1610"/>
                <a:gd name="T13" fmla="*/ 625 h 2003"/>
                <a:gd name="T14" fmla="*/ 801 w 1610"/>
                <a:gd name="T15" fmla="*/ 705 h 2003"/>
                <a:gd name="T16" fmla="*/ 730 w 1610"/>
                <a:gd name="T17" fmla="*/ 778 h 2003"/>
                <a:gd name="T18" fmla="*/ 651 w 1610"/>
                <a:gd name="T19" fmla="*/ 844 h 2003"/>
                <a:gd name="T20" fmla="*/ 565 w 1610"/>
                <a:gd name="T21" fmla="*/ 903 h 2003"/>
                <a:gd name="T22" fmla="*/ 536 w 1610"/>
                <a:gd name="T23" fmla="*/ 967 h 2003"/>
                <a:gd name="T24" fmla="*/ 526 w 1610"/>
                <a:gd name="T25" fmla="*/ 1076 h 2003"/>
                <a:gd name="T26" fmla="*/ 506 w 1610"/>
                <a:gd name="T27" fmla="*/ 1182 h 2003"/>
                <a:gd name="T28" fmla="*/ 477 w 1610"/>
                <a:gd name="T29" fmla="*/ 1284 h 2003"/>
                <a:gd name="T30" fmla="*/ 437 w 1610"/>
                <a:gd name="T31" fmla="*/ 1382 h 2003"/>
                <a:gd name="T32" fmla="*/ 389 w 1610"/>
                <a:gd name="T33" fmla="*/ 1474 h 2003"/>
                <a:gd name="T34" fmla="*/ 332 w 1610"/>
                <a:gd name="T35" fmla="*/ 1561 h 2003"/>
                <a:gd name="T36" fmla="*/ 266 w 1610"/>
                <a:gd name="T37" fmla="*/ 1642 h 2003"/>
                <a:gd name="T38" fmla="*/ 194 w 1610"/>
                <a:gd name="T39" fmla="*/ 1716 h 2003"/>
                <a:gd name="T40" fmla="*/ 115 w 1610"/>
                <a:gd name="T41" fmla="*/ 1782 h 2003"/>
                <a:gd name="T42" fmla="*/ 29 w 1610"/>
                <a:gd name="T43" fmla="*/ 1841 h 2003"/>
                <a:gd name="T44" fmla="*/ 60 w 1610"/>
                <a:gd name="T45" fmla="*/ 1891 h 2003"/>
                <a:gd name="T46" fmla="*/ 155 w 1610"/>
                <a:gd name="T47" fmla="*/ 1934 h 2003"/>
                <a:gd name="T48" fmla="*/ 254 w 1610"/>
                <a:gd name="T49" fmla="*/ 1965 h 2003"/>
                <a:gd name="T50" fmla="*/ 357 w 1610"/>
                <a:gd name="T51" fmla="*/ 1988 h 2003"/>
                <a:gd name="T52" fmla="*/ 464 w 1610"/>
                <a:gd name="T53" fmla="*/ 2001 h 2003"/>
                <a:gd name="T54" fmla="*/ 564 w 1610"/>
                <a:gd name="T55" fmla="*/ 2003 h 2003"/>
                <a:gd name="T56" fmla="*/ 647 w 1610"/>
                <a:gd name="T57" fmla="*/ 1998 h 2003"/>
                <a:gd name="T58" fmla="*/ 727 w 1610"/>
                <a:gd name="T59" fmla="*/ 1986 h 2003"/>
                <a:gd name="T60" fmla="*/ 804 w 1610"/>
                <a:gd name="T61" fmla="*/ 1969 h 2003"/>
                <a:gd name="T62" fmla="*/ 881 w 1610"/>
                <a:gd name="T63" fmla="*/ 1947 h 2003"/>
                <a:gd name="T64" fmla="*/ 954 w 1610"/>
                <a:gd name="T65" fmla="*/ 1919 h 2003"/>
                <a:gd name="T66" fmla="*/ 1026 w 1610"/>
                <a:gd name="T67" fmla="*/ 1886 h 2003"/>
                <a:gd name="T68" fmla="*/ 1136 w 1610"/>
                <a:gd name="T69" fmla="*/ 1820 h 2003"/>
                <a:gd name="T70" fmla="*/ 1258 w 1610"/>
                <a:gd name="T71" fmla="*/ 1724 h 2003"/>
                <a:gd name="T72" fmla="*/ 1365 w 1610"/>
                <a:gd name="T73" fmla="*/ 1612 h 2003"/>
                <a:gd name="T74" fmla="*/ 1454 w 1610"/>
                <a:gd name="T75" fmla="*/ 1486 h 2003"/>
                <a:gd name="T76" fmla="*/ 1504 w 1610"/>
                <a:gd name="T77" fmla="*/ 1395 h 2003"/>
                <a:gd name="T78" fmla="*/ 1535 w 1610"/>
                <a:gd name="T79" fmla="*/ 1324 h 2003"/>
                <a:gd name="T80" fmla="*/ 1562 w 1610"/>
                <a:gd name="T81" fmla="*/ 1249 h 2003"/>
                <a:gd name="T82" fmla="*/ 1583 w 1610"/>
                <a:gd name="T83" fmla="*/ 1172 h 2003"/>
                <a:gd name="T84" fmla="*/ 1597 w 1610"/>
                <a:gd name="T85" fmla="*/ 1093 h 2003"/>
                <a:gd name="T86" fmla="*/ 1607 w 1610"/>
                <a:gd name="T87" fmla="*/ 1012 h 2003"/>
                <a:gd name="T88" fmla="*/ 1610 w 1610"/>
                <a:gd name="T89" fmla="*/ 930 h 2003"/>
                <a:gd name="T90" fmla="*/ 1605 w 1610"/>
                <a:gd name="T91" fmla="*/ 820 h 2003"/>
                <a:gd name="T92" fmla="*/ 1588 w 1610"/>
                <a:gd name="T93" fmla="*/ 713 h 2003"/>
                <a:gd name="T94" fmla="*/ 1562 w 1610"/>
                <a:gd name="T95" fmla="*/ 609 h 2003"/>
                <a:gd name="T96" fmla="*/ 1525 w 1610"/>
                <a:gd name="T97" fmla="*/ 510 h 2003"/>
                <a:gd name="T98" fmla="*/ 1479 w 1610"/>
                <a:gd name="T99" fmla="*/ 416 h 2003"/>
                <a:gd name="T100" fmla="*/ 1425 w 1610"/>
                <a:gd name="T101" fmla="*/ 328 h 2003"/>
                <a:gd name="T102" fmla="*/ 1363 w 1610"/>
                <a:gd name="T103" fmla="*/ 245 h 2003"/>
                <a:gd name="T104" fmla="*/ 1292 w 1610"/>
                <a:gd name="T105" fmla="*/ 169 h 2003"/>
                <a:gd name="T106" fmla="*/ 1215 w 1610"/>
                <a:gd name="T107" fmla="*/ 99 h 2003"/>
                <a:gd name="T108" fmla="*/ 1132 w 1610"/>
                <a:gd name="T109" fmla="*/ 37 h 2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0" h="2003">
                  <a:moveTo>
                    <a:pt x="1073" y="0"/>
                  </a:moveTo>
                  <a:lnTo>
                    <a:pt x="1073" y="0"/>
                  </a:lnTo>
                  <a:lnTo>
                    <a:pt x="1072" y="37"/>
                  </a:lnTo>
                  <a:lnTo>
                    <a:pt x="1070" y="74"/>
                  </a:lnTo>
                  <a:lnTo>
                    <a:pt x="1067" y="110"/>
                  </a:lnTo>
                  <a:lnTo>
                    <a:pt x="1062" y="146"/>
                  </a:lnTo>
                  <a:lnTo>
                    <a:pt x="1056" y="180"/>
                  </a:lnTo>
                  <a:lnTo>
                    <a:pt x="1050" y="216"/>
                  </a:lnTo>
                  <a:lnTo>
                    <a:pt x="1041" y="250"/>
                  </a:lnTo>
                  <a:lnTo>
                    <a:pt x="1033" y="285"/>
                  </a:lnTo>
                  <a:lnTo>
                    <a:pt x="1022" y="318"/>
                  </a:lnTo>
                  <a:lnTo>
                    <a:pt x="1011" y="351"/>
                  </a:lnTo>
                  <a:lnTo>
                    <a:pt x="999" y="384"/>
                  </a:lnTo>
                  <a:lnTo>
                    <a:pt x="986" y="416"/>
                  </a:lnTo>
                  <a:lnTo>
                    <a:pt x="971" y="448"/>
                  </a:lnTo>
                  <a:lnTo>
                    <a:pt x="956" y="478"/>
                  </a:lnTo>
                  <a:lnTo>
                    <a:pt x="940" y="509"/>
                  </a:lnTo>
                  <a:lnTo>
                    <a:pt x="922" y="539"/>
                  </a:lnTo>
                  <a:lnTo>
                    <a:pt x="905" y="568"/>
                  </a:lnTo>
                  <a:lnTo>
                    <a:pt x="886" y="597"/>
                  </a:lnTo>
                  <a:lnTo>
                    <a:pt x="866" y="625"/>
                  </a:lnTo>
                  <a:lnTo>
                    <a:pt x="846" y="652"/>
                  </a:lnTo>
                  <a:lnTo>
                    <a:pt x="823" y="678"/>
                  </a:lnTo>
                  <a:lnTo>
                    <a:pt x="801" y="705"/>
                  </a:lnTo>
                  <a:lnTo>
                    <a:pt x="778" y="730"/>
                  </a:lnTo>
                  <a:lnTo>
                    <a:pt x="754" y="754"/>
                  </a:lnTo>
                  <a:lnTo>
                    <a:pt x="730" y="778"/>
                  </a:lnTo>
                  <a:lnTo>
                    <a:pt x="703" y="801"/>
                  </a:lnTo>
                  <a:lnTo>
                    <a:pt x="677" y="823"/>
                  </a:lnTo>
                  <a:lnTo>
                    <a:pt x="651" y="844"/>
                  </a:lnTo>
                  <a:lnTo>
                    <a:pt x="623" y="865"/>
                  </a:lnTo>
                  <a:lnTo>
                    <a:pt x="595" y="884"/>
                  </a:lnTo>
                  <a:lnTo>
                    <a:pt x="565" y="903"/>
                  </a:lnTo>
                  <a:lnTo>
                    <a:pt x="536" y="921"/>
                  </a:lnTo>
                  <a:lnTo>
                    <a:pt x="537" y="930"/>
                  </a:lnTo>
                  <a:lnTo>
                    <a:pt x="536" y="967"/>
                  </a:lnTo>
                  <a:lnTo>
                    <a:pt x="534" y="1004"/>
                  </a:lnTo>
                  <a:lnTo>
                    <a:pt x="531" y="1041"/>
                  </a:lnTo>
                  <a:lnTo>
                    <a:pt x="526" y="1076"/>
                  </a:lnTo>
                  <a:lnTo>
                    <a:pt x="521" y="1112"/>
                  </a:lnTo>
                  <a:lnTo>
                    <a:pt x="515" y="1147"/>
                  </a:lnTo>
                  <a:lnTo>
                    <a:pt x="506" y="1182"/>
                  </a:lnTo>
                  <a:lnTo>
                    <a:pt x="498" y="1216"/>
                  </a:lnTo>
                  <a:lnTo>
                    <a:pt x="488" y="1250"/>
                  </a:lnTo>
                  <a:lnTo>
                    <a:pt x="477" y="1284"/>
                  </a:lnTo>
                  <a:lnTo>
                    <a:pt x="464" y="1318"/>
                  </a:lnTo>
                  <a:lnTo>
                    <a:pt x="452" y="1349"/>
                  </a:lnTo>
                  <a:lnTo>
                    <a:pt x="437" y="1382"/>
                  </a:lnTo>
                  <a:lnTo>
                    <a:pt x="422" y="1413"/>
                  </a:lnTo>
                  <a:lnTo>
                    <a:pt x="405" y="1444"/>
                  </a:lnTo>
                  <a:lnTo>
                    <a:pt x="389" y="1474"/>
                  </a:lnTo>
                  <a:lnTo>
                    <a:pt x="371" y="1504"/>
                  </a:lnTo>
                  <a:lnTo>
                    <a:pt x="352" y="1532"/>
                  </a:lnTo>
                  <a:lnTo>
                    <a:pt x="332" y="1561"/>
                  </a:lnTo>
                  <a:lnTo>
                    <a:pt x="311" y="1588"/>
                  </a:lnTo>
                  <a:lnTo>
                    <a:pt x="290" y="1616"/>
                  </a:lnTo>
                  <a:lnTo>
                    <a:pt x="266" y="1642"/>
                  </a:lnTo>
                  <a:lnTo>
                    <a:pt x="243" y="1667"/>
                  </a:lnTo>
                  <a:lnTo>
                    <a:pt x="219" y="1691"/>
                  </a:lnTo>
                  <a:lnTo>
                    <a:pt x="194" y="1716"/>
                  </a:lnTo>
                  <a:lnTo>
                    <a:pt x="168" y="1739"/>
                  </a:lnTo>
                  <a:lnTo>
                    <a:pt x="142" y="1761"/>
                  </a:lnTo>
                  <a:lnTo>
                    <a:pt x="115" y="1782"/>
                  </a:lnTo>
                  <a:lnTo>
                    <a:pt x="87" y="1803"/>
                  </a:lnTo>
                  <a:lnTo>
                    <a:pt x="59" y="1823"/>
                  </a:lnTo>
                  <a:lnTo>
                    <a:pt x="29" y="1841"/>
                  </a:lnTo>
                  <a:lnTo>
                    <a:pt x="0" y="1859"/>
                  </a:lnTo>
                  <a:lnTo>
                    <a:pt x="29" y="1876"/>
                  </a:lnTo>
                  <a:lnTo>
                    <a:pt x="60" y="1891"/>
                  </a:lnTo>
                  <a:lnTo>
                    <a:pt x="92" y="1906"/>
                  </a:lnTo>
                  <a:lnTo>
                    <a:pt x="123" y="1920"/>
                  </a:lnTo>
                  <a:lnTo>
                    <a:pt x="155" y="1934"/>
                  </a:lnTo>
                  <a:lnTo>
                    <a:pt x="187" y="1945"/>
                  </a:lnTo>
                  <a:lnTo>
                    <a:pt x="221" y="1956"/>
                  </a:lnTo>
                  <a:lnTo>
                    <a:pt x="254" y="1965"/>
                  </a:lnTo>
                  <a:lnTo>
                    <a:pt x="289" y="1975"/>
                  </a:lnTo>
                  <a:lnTo>
                    <a:pt x="322" y="1982"/>
                  </a:lnTo>
                  <a:lnTo>
                    <a:pt x="357" y="1988"/>
                  </a:lnTo>
                  <a:lnTo>
                    <a:pt x="393" y="1994"/>
                  </a:lnTo>
                  <a:lnTo>
                    <a:pt x="428" y="1998"/>
                  </a:lnTo>
                  <a:lnTo>
                    <a:pt x="464" y="2001"/>
                  </a:lnTo>
                  <a:lnTo>
                    <a:pt x="500" y="2003"/>
                  </a:lnTo>
                  <a:lnTo>
                    <a:pt x="537" y="2003"/>
                  </a:lnTo>
                  <a:lnTo>
                    <a:pt x="564" y="2003"/>
                  </a:lnTo>
                  <a:lnTo>
                    <a:pt x="592" y="2002"/>
                  </a:lnTo>
                  <a:lnTo>
                    <a:pt x="619" y="2000"/>
                  </a:lnTo>
                  <a:lnTo>
                    <a:pt x="647" y="1998"/>
                  </a:lnTo>
                  <a:lnTo>
                    <a:pt x="673" y="1995"/>
                  </a:lnTo>
                  <a:lnTo>
                    <a:pt x="700" y="1990"/>
                  </a:lnTo>
                  <a:lnTo>
                    <a:pt x="727" y="1986"/>
                  </a:lnTo>
                  <a:lnTo>
                    <a:pt x="753" y="1981"/>
                  </a:lnTo>
                  <a:lnTo>
                    <a:pt x="779" y="1976"/>
                  </a:lnTo>
                  <a:lnTo>
                    <a:pt x="804" y="1969"/>
                  </a:lnTo>
                  <a:lnTo>
                    <a:pt x="831" y="1962"/>
                  </a:lnTo>
                  <a:lnTo>
                    <a:pt x="856" y="1955"/>
                  </a:lnTo>
                  <a:lnTo>
                    <a:pt x="881" y="1947"/>
                  </a:lnTo>
                  <a:lnTo>
                    <a:pt x="906" y="1938"/>
                  </a:lnTo>
                  <a:lnTo>
                    <a:pt x="930" y="1928"/>
                  </a:lnTo>
                  <a:lnTo>
                    <a:pt x="954" y="1919"/>
                  </a:lnTo>
                  <a:lnTo>
                    <a:pt x="978" y="1908"/>
                  </a:lnTo>
                  <a:lnTo>
                    <a:pt x="1002" y="1898"/>
                  </a:lnTo>
                  <a:lnTo>
                    <a:pt x="1026" y="1886"/>
                  </a:lnTo>
                  <a:lnTo>
                    <a:pt x="1048" y="1873"/>
                  </a:lnTo>
                  <a:lnTo>
                    <a:pt x="1093" y="1848"/>
                  </a:lnTo>
                  <a:lnTo>
                    <a:pt x="1136" y="1820"/>
                  </a:lnTo>
                  <a:lnTo>
                    <a:pt x="1178" y="1790"/>
                  </a:lnTo>
                  <a:lnTo>
                    <a:pt x="1219" y="1758"/>
                  </a:lnTo>
                  <a:lnTo>
                    <a:pt x="1258" y="1724"/>
                  </a:lnTo>
                  <a:lnTo>
                    <a:pt x="1295" y="1689"/>
                  </a:lnTo>
                  <a:lnTo>
                    <a:pt x="1331" y="1651"/>
                  </a:lnTo>
                  <a:lnTo>
                    <a:pt x="1365" y="1612"/>
                  </a:lnTo>
                  <a:lnTo>
                    <a:pt x="1396" y="1572"/>
                  </a:lnTo>
                  <a:lnTo>
                    <a:pt x="1427" y="1530"/>
                  </a:lnTo>
                  <a:lnTo>
                    <a:pt x="1454" y="1486"/>
                  </a:lnTo>
                  <a:lnTo>
                    <a:pt x="1480" y="1442"/>
                  </a:lnTo>
                  <a:lnTo>
                    <a:pt x="1492" y="1419"/>
                  </a:lnTo>
                  <a:lnTo>
                    <a:pt x="1504" y="1395"/>
                  </a:lnTo>
                  <a:lnTo>
                    <a:pt x="1515" y="1371"/>
                  </a:lnTo>
                  <a:lnTo>
                    <a:pt x="1526" y="1348"/>
                  </a:lnTo>
                  <a:lnTo>
                    <a:pt x="1535" y="1324"/>
                  </a:lnTo>
                  <a:lnTo>
                    <a:pt x="1545" y="1299"/>
                  </a:lnTo>
                  <a:lnTo>
                    <a:pt x="1553" y="1274"/>
                  </a:lnTo>
                  <a:lnTo>
                    <a:pt x="1562" y="1249"/>
                  </a:lnTo>
                  <a:lnTo>
                    <a:pt x="1569" y="1224"/>
                  </a:lnTo>
                  <a:lnTo>
                    <a:pt x="1576" y="1199"/>
                  </a:lnTo>
                  <a:lnTo>
                    <a:pt x="1583" y="1172"/>
                  </a:lnTo>
                  <a:lnTo>
                    <a:pt x="1588" y="1146"/>
                  </a:lnTo>
                  <a:lnTo>
                    <a:pt x="1593" y="1120"/>
                  </a:lnTo>
                  <a:lnTo>
                    <a:pt x="1597" y="1093"/>
                  </a:lnTo>
                  <a:lnTo>
                    <a:pt x="1602" y="1067"/>
                  </a:lnTo>
                  <a:lnTo>
                    <a:pt x="1605" y="1040"/>
                  </a:lnTo>
                  <a:lnTo>
                    <a:pt x="1607" y="1012"/>
                  </a:lnTo>
                  <a:lnTo>
                    <a:pt x="1609" y="985"/>
                  </a:lnTo>
                  <a:lnTo>
                    <a:pt x="1610" y="957"/>
                  </a:lnTo>
                  <a:lnTo>
                    <a:pt x="1610" y="930"/>
                  </a:lnTo>
                  <a:lnTo>
                    <a:pt x="1609" y="893"/>
                  </a:lnTo>
                  <a:lnTo>
                    <a:pt x="1607" y="856"/>
                  </a:lnTo>
                  <a:lnTo>
                    <a:pt x="1605" y="820"/>
                  </a:lnTo>
                  <a:lnTo>
                    <a:pt x="1599" y="784"/>
                  </a:lnTo>
                  <a:lnTo>
                    <a:pt x="1594" y="748"/>
                  </a:lnTo>
                  <a:lnTo>
                    <a:pt x="1588" y="713"/>
                  </a:lnTo>
                  <a:lnTo>
                    <a:pt x="1579" y="677"/>
                  </a:lnTo>
                  <a:lnTo>
                    <a:pt x="1571" y="644"/>
                  </a:lnTo>
                  <a:lnTo>
                    <a:pt x="1562" y="609"/>
                  </a:lnTo>
                  <a:lnTo>
                    <a:pt x="1550" y="576"/>
                  </a:lnTo>
                  <a:lnTo>
                    <a:pt x="1537" y="543"/>
                  </a:lnTo>
                  <a:lnTo>
                    <a:pt x="1525" y="510"/>
                  </a:lnTo>
                  <a:lnTo>
                    <a:pt x="1510" y="478"/>
                  </a:lnTo>
                  <a:lnTo>
                    <a:pt x="1495" y="447"/>
                  </a:lnTo>
                  <a:lnTo>
                    <a:pt x="1479" y="416"/>
                  </a:lnTo>
                  <a:lnTo>
                    <a:pt x="1462" y="386"/>
                  </a:lnTo>
                  <a:lnTo>
                    <a:pt x="1444" y="356"/>
                  </a:lnTo>
                  <a:lnTo>
                    <a:pt x="1425" y="328"/>
                  </a:lnTo>
                  <a:lnTo>
                    <a:pt x="1405" y="299"/>
                  </a:lnTo>
                  <a:lnTo>
                    <a:pt x="1384" y="272"/>
                  </a:lnTo>
                  <a:lnTo>
                    <a:pt x="1363" y="245"/>
                  </a:lnTo>
                  <a:lnTo>
                    <a:pt x="1339" y="218"/>
                  </a:lnTo>
                  <a:lnTo>
                    <a:pt x="1316" y="193"/>
                  </a:lnTo>
                  <a:lnTo>
                    <a:pt x="1292" y="169"/>
                  </a:lnTo>
                  <a:lnTo>
                    <a:pt x="1268" y="145"/>
                  </a:lnTo>
                  <a:lnTo>
                    <a:pt x="1241" y="121"/>
                  </a:lnTo>
                  <a:lnTo>
                    <a:pt x="1215" y="99"/>
                  </a:lnTo>
                  <a:lnTo>
                    <a:pt x="1188" y="77"/>
                  </a:lnTo>
                  <a:lnTo>
                    <a:pt x="1160" y="57"/>
                  </a:lnTo>
                  <a:lnTo>
                    <a:pt x="1132" y="37"/>
                  </a:lnTo>
                  <a:lnTo>
                    <a:pt x="1102" y="18"/>
                  </a:lnTo>
                  <a:lnTo>
                    <a:pt x="1073" y="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1" name="Freeform 15"/>
            <p:cNvSpPr>
              <a:spLocks noChangeArrowheads="1"/>
            </p:cNvSpPr>
            <p:nvPr/>
          </p:nvSpPr>
          <p:spPr bwMode="auto">
            <a:xfrm>
              <a:off x="1007" y="1605"/>
              <a:ext cx="860" cy="751"/>
            </a:xfrm>
            <a:custGeom>
              <a:avLst/>
              <a:gdLst>
                <a:gd name="T0" fmla="*/ 537 w 1074"/>
                <a:gd name="T1" fmla="*/ 143 h 938"/>
                <a:gd name="T2" fmla="*/ 464 w 1074"/>
                <a:gd name="T3" fmla="*/ 141 h 938"/>
                <a:gd name="T4" fmla="*/ 393 w 1074"/>
                <a:gd name="T5" fmla="*/ 133 h 938"/>
                <a:gd name="T6" fmla="*/ 323 w 1074"/>
                <a:gd name="T7" fmla="*/ 122 h 938"/>
                <a:gd name="T8" fmla="*/ 255 w 1074"/>
                <a:gd name="T9" fmla="*/ 106 h 938"/>
                <a:gd name="T10" fmla="*/ 188 w 1074"/>
                <a:gd name="T11" fmla="*/ 85 h 938"/>
                <a:gd name="T12" fmla="*/ 123 w 1074"/>
                <a:gd name="T13" fmla="*/ 61 h 938"/>
                <a:gd name="T14" fmla="*/ 61 w 1074"/>
                <a:gd name="T15" fmla="*/ 32 h 938"/>
                <a:gd name="T16" fmla="*/ 1 w 1074"/>
                <a:gd name="T17" fmla="*/ 0 h 938"/>
                <a:gd name="T18" fmla="*/ 1 w 1074"/>
                <a:gd name="T19" fmla="*/ 46 h 938"/>
                <a:gd name="T20" fmla="*/ 6 w 1074"/>
                <a:gd name="T21" fmla="*/ 120 h 938"/>
                <a:gd name="T22" fmla="*/ 16 w 1074"/>
                <a:gd name="T23" fmla="*/ 191 h 938"/>
                <a:gd name="T24" fmla="*/ 31 w 1074"/>
                <a:gd name="T25" fmla="*/ 261 h 938"/>
                <a:gd name="T26" fmla="*/ 49 w 1074"/>
                <a:gd name="T27" fmla="*/ 329 h 938"/>
                <a:gd name="T28" fmla="*/ 73 w 1074"/>
                <a:gd name="T29" fmla="*/ 397 h 938"/>
                <a:gd name="T30" fmla="*/ 100 w 1074"/>
                <a:gd name="T31" fmla="*/ 461 h 938"/>
                <a:gd name="T32" fmla="*/ 132 w 1074"/>
                <a:gd name="T33" fmla="*/ 523 h 938"/>
                <a:gd name="T34" fmla="*/ 166 w 1074"/>
                <a:gd name="T35" fmla="*/ 583 h 938"/>
                <a:gd name="T36" fmla="*/ 205 w 1074"/>
                <a:gd name="T37" fmla="*/ 640 h 938"/>
                <a:gd name="T38" fmla="*/ 248 w 1074"/>
                <a:gd name="T39" fmla="*/ 695 h 938"/>
                <a:gd name="T40" fmla="*/ 294 w 1074"/>
                <a:gd name="T41" fmla="*/ 746 h 938"/>
                <a:gd name="T42" fmla="*/ 343 w 1074"/>
                <a:gd name="T43" fmla="*/ 795 h 938"/>
                <a:gd name="T44" fmla="*/ 395 w 1074"/>
                <a:gd name="T45" fmla="*/ 840 h 938"/>
                <a:gd name="T46" fmla="*/ 450 w 1074"/>
                <a:gd name="T47" fmla="*/ 882 h 938"/>
                <a:gd name="T48" fmla="*/ 508 w 1074"/>
                <a:gd name="T49" fmla="*/ 920 h 938"/>
                <a:gd name="T50" fmla="*/ 566 w 1074"/>
                <a:gd name="T51" fmla="*/ 920 h 938"/>
                <a:gd name="T52" fmla="*/ 624 w 1074"/>
                <a:gd name="T53" fmla="*/ 882 h 938"/>
                <a:gd name="T54" fmla="*/ 679 w 1074"/>
                <a:gd name="T55" fmla="*/ 840 h 938"/>
                <a:gd name="T56" fmla="*/ 731 w 1074"/>
                <a:gd name="T57" fmla="*/ 795 h 938"/>
                <a:gd name="T58" fmla="*/ 780 w 1074"/>
                <a:gd name="T59" fmla="*/ 746 h 938"/>
                <a:gd name="T60" fmla="*/ 827 w 1074"/>
                <a:gd name="T61" fmla="*/ 695 h 938"/>
                <a:gd name="T62" fmla="*/ 869 w 1074"/>
                <a:gd name="T63" fmla="*/ 640 h 938"/>
                <a:gd name="T64" fmla="*/ 908 w 1074"/>
                <a:gd name="T65" fmla="*/ 583 h 938"/>
                <a:gd name="T66" fmla="*/ 942 w 1074"/>
                <a:gd name="T67" fmla="*/ 523 h 938"/>
                <a:gd name="T68" fmla="*/ 974 w 1074"/>
                <a:gd name="T69" fmla="*/ 461 h 938"/>
                <a:gd name="T70" fmla="*/ 1001 w 1074"/>
                <a:gd name="T71" fmla="*/ 397 h 938"/>
                <a:gd name="T72" fmla="*/ 1025 w 1074"/>
                <a:gd name="T73" fmla="*/ 329 h 938"/>
                <a:gd name="T74" fmla="*/ 1043 w 1074"/>
                <a:gd name="T75" fmla="*/ 261 h 938"/>
                <a:gd name="T76" fmla="*/ 1058 w 1074"/>
                <a:gd name="T77" fmla="*/ 191 h 938"/>
                <a:gd name="T78" fmla="*/ 1068 w 1074"/>
                <a:gd name="T79" fmla="*/ 120 h 938"/>
                <a:gd name="T80" fmla="*/ 1073 w 1074"/>
                <a:gd name="T81" fmla="*/ 46 h 938"/>
                <a:gd name="T82" fmla="*/ 1073 w 1074"/>
                <a:gd name="T83" fmla="*/ 0 h 938"/>
                <a:gd name="T84" fmla="*/ 1013 w 1074"/>
                <a:gd name="T85" fmla="*/ 32 h 938"/>
                <a:gd name="T86" fmla="*/ 951 w 1074"/>
                <a:gd name="T87" fmla="*/ 61 h 938"/>
                <a:gd name="T88" fmla="*/ 886 w 1074"/>
                <a:gd name="T89" fmla="*/ 85 h 938"/>
                <a:gd name="T90" fmla="*/ 819 w 1074"/>
                <a:gd name="T91" fmla="*/ 106 h 938"/>
                <a:gd name="T92" fmla="*/ 751 w 1074"/>
                <a:gd name="T93" fmla="*/ 122 h 938"/>
                <a:gd name="T94" fmla="*/ 681 w 1074"/>
                <a:gd name="T95" fmla="*/ 133 h 938"/>
                <a:gd name="T96" fmla="*/ 610 w 1074"/>
                <a:gd name="T97" fmla="*/ 141 h 938"/>
                <a:gd name="T98" fmla="*/ 537 w 1074"/>
                <a:gd name="T99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74" h="938">
                  <a:moveTo>
                    <a:pt x="537" y="143"/>
                  </a:moveTo>
                  <a:lnTo>
                    <a:pt x="537" y="143"/>
                  </a:lnTo>
                  <a:lnTo>
                    <a:pt x="500" y="143"/>
                  </a:lnTo>
                  <a:lnTo>
                    <a:pt x="464" y="141"/>
                  </a:lnTo>
                  <a:lnTo>
                    <a:pt x="429" y="138"/>
                  </a:lnTo>
                  <a:lnTo>
                    <a:pt x="393" y="133"/>
                  </a:lnTo>
                  <a:lnTo>
                    <a:pt x="358" y="128"/>
                  </a:lnTo>
                  <a:lnTo>
                    <a:pt x="323" y="122"/>
                  </a:lnTo>
                  <a:lnTo>
                    <a:pt x="288" y="114"/>
                  </a:lnTo>
                  <a:lnTo>
                    <a:pt x="255" y="106"/>
                  </a:lnTo>
                  <a:lnTo>
                    <a:pt x="221" y="95"/>
                  </a:lnTo>
                  <a:lnTo>
                    <a:pt x="188" y="85"/>
                  </a:lnTo>
                  <a:lnTo>
                    <a:pt x="156" y="73"/>
                  </a:lnTo>
                  <a:lnTo>
                    <a:pt x="123" y="61"/>
                  </a:lnTo>
                  <a:lnTo>
                    <a:pt x="92" y="47"/>
                  </a:lnTo>
                  <a:lnTo>
                    <a:pt x="61" y="32"/>
                  </a:lnTo>
                  <a:lnTo>
                    <a:pt x="31" y="16"/>
                  </a:lnTo>
                  <a:lnTo>
                    <a:pt x="1" y="0"/>
                  </a:lnTo>
                  <a:lnTo>
                    <a:pt x="0" y="9"/>
                  </a:lnTo>
                  <a:lnTo>
                    <a:pt x="1" y="46"/>
                  </a:lnTo>
                  <a:lnTo>
                    <a:pt x="3" y="83"/>
                  </a:lnTo>
                  <a:lnTo>
                    <a:pt x="6" y="120"/>
                  </a:lnTo>
                  <a:lnTo>
                    <a:pt x="11" y="155"/>
                  </a:lnTo>
                  <a:lnTo>
                    <a:pt x="16" y="191"/>
                  </a:lnTo>
                  <a:lnTo>
                    <a:pt x="22" y="226"/>
                  </a:lnTo>
                  <a:lnTo>
                    <a:pt x="31" y="261"/>
                  </a:lnTo>
                  <a:lnTo>
                    <a:pt x="39" y="295"/>
                  </a:lnTo>
                  <a:lnTo>
                    <a:pt x="49" y="329"/>
                  </a:lnTo>
                  <a:lnTo>
                    <a:pt x="60" y="363"/>
                  </a:lnTo>
                  <a:lnTo>
                    <a:pt x="73" y="397"/>
                  </a:lnTo>
                  <a:lnTo>
                    <a:pt x="85" y="428"/>
                  </a:lnTo>
                  <a:lnTo>
                    <a:pt x="100" y="461"/>
                  </a:lnTo>
                  <a:lnTo>
                    <a:pt x="115" y="492"/>
                  </a:lnTo>
                  <a:lnTo>
                    <a:pt x="132" y="523"/>
                  </a:lnTo>
                  <a:lnTo>
                    <a:pt x="148" y="553"/>
                  </a:lnTo>
                  <a:lnTo>
                    <a:pt x="166" y="583"/>
                  </a:lnTo>
                  <a:lnTo>
                    <a:pt x="185" y="611"/>
                  </a:lnTo>
                  <a:lnTo>
                    <a:pt x="205" y="640"/>
                  </a:lnTo>
                  <a:lnTo>
                    <a:pt x="226" y="667"/>
                  </a:lnTo>
                  <a:lnTo>
                    <a:pt x="248" y="695"/>
                  </a:lnTo>
                  <a:lnTo>
                    <a:pt x="271" y="721"/>
                  </a:lnTo>
                  <a:lnTo>
                    <a:pt x="294" y="746"/>
                  </a:lnTo>
                  <a:lnTo>
                    <a:pt x="318" y="770"/>
                  </a:lnTo>
                  <a:lnTo>
                    <a:pt x="343" y="795"/>
                  </a:lnTo>
                  <a:lnTo>
                    <a:pt x="369" y="818"/>
                  </a:lnTo>
                  <a:lnTo>
                    <a:pt x="395" y="840"/>
                  </a:lnTo>
                  <a:lnTo>
                    <a:pt x="422" y="861"/>
                  </a:lnTo>
                  <a:lnTo>
                    <a:pt x="450" y="882"/>
                  </a:lnTo>
                  <a:lnTo>
                    <a:pt x="478" y="902"/>
                  </a:lnTo>
                  <a:lnTo>
                    <a:pt x="508" y="920"/>
                  </a:lnTo>
                  <a:lnTo>
                    <a:pt x="537" y="938"/>
                  </a:lnTo>
                  <a:lnTo>
                    <a:pt x="566" y="920"/>
                  </a:lnTo>
                  <a:lnTo>
                    <a:pt x="596" y="902"/>
                  </a:lnTo>
                  <a:lnTo>
                    <a:pt x="624" y="882"/>
                  </a:lnTo>
                  <a:lnTo>
                    <a:pt x="652" y="861"/>
                  </a:lnTo>
                  <a:lnTo>
                    <a:pt x="679" y="840"/>
                  </a:lnTo>
                  <a:lnTo>
                    <a:pt x="705" y="818"/>
                  </a:lnTo>
                  <a:lnTo>
                    <a:pt x="731" y="795"/>
                  </a:lnTo>
                  <a:lnTo>
                    <a:pt x="756" y="770"/>
                  </a:lnTo>
                  <a:lnTo>
                    <a:pt x="780" y="746"/>
                  </a:lnTo>
                  <a:lnTo>
                    <a:pt x="803" y="721"/>
                  </a:lnTo>
                  <a:lnTo>
                    <a:pt x="827" y="695"/>
                  </a:lnTo>
                  <a:lnTo>
                    <a:pt x="848" y="667"/>
                  </a:lnTo>
                  <a:lnTo>
                    <a:pt x="869" y="640"/>
                  </a:lnTo>
                  <a:lnTo>
                    <a:pt x="889" y="611"/>
                  </a:lnTo>
                  <a:lnTo>
                    <a:pt x="908" y="583"/>
                  </a:lnTo>
                  <a:lnTo>
                    <a:pt x="926" y="553"/>
                  </a:lnTo>
                  <a:lnTo>
                    <a:pt x="942" y="523"/>
                  </a:lnTo>
                  <a:lnTo>
                    <a:pt x="959" y="492"/>
                  </a:lnTo>
                  <a:lnTo>
                    <a:pt x="974" y="461"/>
                  </a:lnTo>
                  <a:lnTo>
                    <a:pt x="989" y="428"/>
                  </a:lnTo>
                  <a:lnTo>
                    <a:pt x="1001" y="397"/>
                  </a:lnTo>
                  <a:lnTo>
                    <a:pt x="1014" y="363"/>
                  </a:lnTo>
                  <a:lnTo>
                    <a:pt x="1025" y="329"/>
                  </a:lnTo>
                  <a:lnTo>
                    <a:pt x="1035" y="295"/>
                  </a:lnTo>
                  <a:lnTo>
                    <a:pt x="1043" y="261"/>
                  </a:lnTo>
                  <a:lnTo>
                    <a:pt x="1052" y="226"/>
                  </a:lnTo>
                  <a:lnTo>
                    <a:pt x="1058" y="191"/>
                  </a:lnTo>
                  <a:lnTo>
                    <a:pt x="1063" y="155"/>
                  </a:lnTo>
                  <a:lnTo>
                    <a:pt x="1068" y="120"/>
                  </a:lnTo>
                  <a:lnTo>
                    <a:pt x="1071" y="83"/>
                  </a:lnTo>
                  <a:lnTo>
                    <a:pt x="1073" y="46"/>
                  </a:lnTo>
                  <a:lnTo>
                    <a:pt x="1074" y="9"/>
                  </a:lnTo>
                  <a:lnTo>
                    <a:pt x="1073" y="0"/>
                  </a:lnTo>
                  <a:lnTo>
                    <a:pt x="1043" y="16"/>
                  </a:lnTo>
                  <a:lnTo>
                    <a:pt x="1013" y="32"/>
                  </a:lnTo>
                  <a:lnTo>
                    <a:pt x="982" y="47"/>
                  </a:lnTo>
                  <a:lnTo>
                    <a:pt x="951" y="61"/>
                  </a:lnTo>
                  <a:lnTo>
                    <a:pt x="918" y="73"/>
                  </a:lnTo>
                  <a:lnTo>
                    <a:pt x="886" y="85"/>
                  </a:lnTo>
                  <a:lnTo>
                    <a:pt x="853" y="95"/>
                  </a:lnTo>
                  <a:lnTo>
                    <a:pt x="819" y="106"/>
                  </a:lnTo>
                  <a:lnTo>
                    <a:pt x="786" y="114"/>
                  </a:lnTo>
                  <a:lnTo>
                    <a:pt x="751" y="122"/>
                  </a:lnTo>
                  <a:lnTo>
                    <a:pt x="716" y="128"/>
                  </a:lnTo>
                  <a:lnTo>
                    <a:pt x="681" y="133"/>
                  </a:lnTo>
                  <a:lnTo>
                    <a:pt x="645" y="138"/>
                  </a:lnTo>
                  <a:lnTo>
                    <a:pt x="610" y="141"/>
                  </a:lnTo>
                  <a:lnTo>
                    <a:pt x="574" y="143"/>
                  </a:lnTo>
                  <a:lnTo>
                    <a:pt x="537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2" name="Freeform 16"/>
            <p:cNvSpPr>
              <a:spLocks noChangeArrowheads="1"/>
            </p:cNvSpPr>
            <p:nvPr/>
          </p:nvSpPr>
          <p:spPr bwMode="auto">
            <a:xfrm>
              <a:off x="1007" y="867"/>
              <a:ext cx="859" cy="852"/>
            </a:xfrm>
            <a:custGeom>
              <a:avLst/>
              <a:gdLst>
                <a:gd name="T0" fmla="*/ 536 w 1072"/>
                <a:gd name="T1" fmla="*/ 0 h 1064"/>
                <a:gd name="T2" fmla="*/ 478 w 1072"/>
                <a:gd name="T3" fmla="*/ 37 h 1064"/>
                <a:gd name="T4" fmla="*/ 422 w 1072"/>
                <a:gd name="T5" fmla="*/ 77 h 1064"/>
                <a:gd name="T6" fmla="*/ 369 w 1072"/>
                <a:gd name="T7" fmla="*/ 120 h 1064"/>
                <a:gd name="T8" fmla="*/ 318 w 1072"/>
                <a:gd name="T9" fmla="*/ 167 h 1064"/>
                <a:gd name="T10" fmla="*/ 272 w 1072"/>
                <a:gd name="T11" fmla="*/ 216 h 1064"/>
                <a:gd name="T12" fmla="*/ 227 w 1072"/>
                <a:gd name="T13" fmla="*/ 269 h 1064"/>
                <a:gd name="T14" fmla="*/ 186 w 1072"/>
                <a:gd name="T15" fmla="*/ 325 h 1064"/>
                <a:gd name="T16" fmla="*/ 150 w 1072"/>
                <a:gd name="T17" fmla="*/ 383 h 1064"/>
                <a:gd name="T18" fmla="*/ 117 w 1072"/>
                <a:gd name="T19" fmla="*/ 443 h 1064"/>
                <a:gd name="T20" fmla="*/ 87 w 1072"/>
                <a:gd name="T21" fmla="*/ 505 h 1064"/>
                <a:gd name="T22" fmla="*/ 61 w 1072"/>
                <a:gd name="T23" fmla="*/ 570 h 1064"/>
                <a:gd name="T24" fmla="*/ 40 w 1072"/>
                <a:gd name="T25" fmla="*/ 636 h 1064"/>
                <a:gd name="T26" fmla="*/ 23 w 1072"/>
                <a:gd name="T27" fmla="*/ 706 h 1064"/>
                <a:gd name="T28" fmla="*/ 11 w 1072"/>
                <a:gd name="T29" fmla="*/ 775 h 1064"/>
                <a:gd name="T30" fmla="*/ 3 w 1072"/>
                <a:gd name="T31" fmla="*/ 847 h 1064"/>
                <a:gd name="T32" fmla="*/ 0 w 1072"/>
                <a:gd name="T33" fmla="*/ 921 h 1064"/>
                <a:gd name="T34" fmla="*/ 60 w 1072"/>
                <a:gd name="T35" fmla="*/ 953 h 1064"/>
                <a:gd name="T36" fmla="*/ 122 w 1072"/>
                <a:gd name="T37" fmla="*/ 982 h 1064"/>
                <a:gd name="T38" fmla="*/ 187 w 1072"/>
                <a:gd name="T39" fmla="*/ 1006 h 1064"/>
                <a:gd name="T40" fmla="*/ 254 w 1072"/>
                <a:gd name="T41" fmla="*/ 1027 h 1064"/>
                <a:gd name="T42" fmla="*/ 322 w 1072"/>
                <a:gd name="T43" fmla="*/ 1043 h 1064"/>
                <a:gd name="T44" fmla="*/ 392 w 1072"/>
                <a:gd name="T45" fmla="*/ 1054 h 1064"/>
                <a:gd name="T46" fmla="*/ 463 w 1072"/>
                <a:gd name="T47" fmla="*/ 1062 h 1064"/>
                <a:gd name="T48" fmla="*/ 536 w 1072"/>
                <a:gd name="T49" fmla="*/ 1064 h 1064"/>
                <a:gd name="T50" fmla="*/ 609 w 1072"/>
                <a:gd name="T51" fmla="*/ 1062 h 1064"/>
                <a:gd name="T52" fmla="*/ 680 w 1072"/>
                <a:gd name="T53" fmla="*/ 1054 h 1064"/>
                <a:gd name="T54" fmla="*/ 750 w 1072"/>
                <a:gd name="T55" fmla="*/ 1043 h 1064"/>
                <a:gd name="T56" fmla="*/ 818 w 1072"/>
                <a:gd name="T57" fmla="*/ 1027 h 1064"/>
                <a:gd name="T58" fmla="*/ 885 w 1072"/>
                <a:gd name="T59" fmla="*/ 1006 h 1064"/>
                <a:gd name="T60" fmla="*/ 950 w 1072"/>
                <a:gd name="T61" fmla="*/ 982 h 1064"/>
                <a:gd name="T62" fmla="*/ 1012 w 1072"/>
                <a:gd name="T63" fmla="*/ 953 h 1064"/>
                <a:gd name="T64" fmla="*/ 1072 w 1072"/>
                <a:gd name="T65" fmla="*/ 921 h 1064"/>
                <a:gd name="T66" fmla="*/ 1069 w 1072"/>
                <a:gd name="T67" fmla="*/ 847 h 1064"/>
                <a:gd name="T68" fmla="*/ 1061 w 1072"/>
                <a:gd name="T69" fmla="*/ 775 h 1064"/>
                <a:gd name="T70" fmla="*/ 1049 w 1072"/>
                <a:gd name="T71" fmla="*/ 706 h 1064"/>
                <a:gd name="T72" fmla="*/ 1032 w 1072"/>
                <a:gd name="T73" fmla="*/ 636 h 1064"/>
                <a:gd name="T74" fmla="*/ 1011 w 1072"/>
                <a:gd name="T75" fmla="*/ 570 h 1064"/>
                <a:gd name="T76" fmla="*/ 985 w 1072"/>
                <a:gd name="T77" fmla="*/ 505 h 1064"/>
                <a:gd name="T78" fmla="*/ 955 w 1072"/>
                <a:gd name="T79" fmla="*/ 443 h 1064"/>
                <a:gd name="T80" fmla="*/ 922 w 1072"/>
                <a:gd name="T81" fmla="*/ 383 h 1064"/>
                <a:gd name="T82" fmla="*/ 886 w 1072"/>
                <a:gd name="T83" fmla="*/ 325 h 1064"/>
                <a:gd name="T84" fmla="*/ 845 w 1072"/>
                <a:gd name="T85" fmla="*/ 269 h 1064"/>
                <a:gd name="T86" fmla="*/ 800 w 1072"/>
                <a:gd name="T87" fmla="*/ 216 h 1064"/>
                <a:gd name="T88" fmla="*/ 754 w 1072"/>
                <a:gd name="T89" fmla="*/ 167 h 1064"/>
                <a:gd name="T90" fmla="*/ 703 w 1072"/>
                <a:gd name="T91" fmla="*/ 120 h 1064"/>
                <a:gd name="T92" fmla="*/ 650 w 1072"/>
                <a:gd name="T93" fmla="*/ 77 h 1064"/>
                <a:gd name="T94" fmla="*/ 594 w 1072"/>
                <a:gd name="T95" fmla="*/ 37 h 1064"/>
                <a:gd name="T96" fmla="*/ 536 w 1072"/>
                <a:gd name="T9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2" h="1064">
                  <a:moveTo>
                    <a:pt x="536" y="0"/>
                  </a:moveTo>
                  <a:lnTo>
                    <a:pt x="536" y="0"/>
                  </a:lnTo>
                  <a:lnTo>
                    <a:pt x="507" y="18"/>
                  </a:lnTo>
                  <a:lnTo>
                    <a:pt x="478" y="37"/>
                  </a:lnTo>
                  <a:lnTo>
                    <a:pt x="450" y="56"/>
                  </a:lnTo>
                  <a:lnTo>
                    <a:pt x="422" y="77"/>
                  </a:lnTo>
                  <a:lnTo>
                    <a:pt x="395" y="98"/>
                  </a:lnTo>
                  <a:lnTo>
                    <a:pt x="369" y="120"/>
                  </a:lnTo>
                  <a:lnTo>
                    <a:pt x="343" y="144"/>
                  </a:lnTo>
                  <a:lnTo>
                    <a:pt x="318" y="167"/>
                  </a:lnTo>
                  <a:lnTo>
                    <a:pt x="295" y="191"/>
                  </a:lnTo>
                  <a:lnTo>
                    <a:pt x="272" y="216"/>
                  </a:lnTo>
                  <a:lnTo>
                    <a:pt x="249" y="243"/>
                  </a:lnTo>
                  <a:lnTo>
                    <a:pt x="227" y="269"/>
                  </a:lnTo>
                  <a:lnTo>
                    <a:pt x="206" y="296"/>
                  </a:lnTo>
                  <a:lnTo>
                    <a:pt x="186" y="325"/>
                  </a:lnTo>
                  <a:lnTo>
                    <a:pt x="167" y="353"/>
                  </a:lnTo>
                  <a:lnTo>
                    <a:pt x="150" y="383"/>
                  </a:lnTo>
                  <a:lnTo>
                    <a:pt x="133" y="412"/>
                  </a:lnTo>
                  <a:lnTo>
                    <a:pt x="117" y="443"/>
                  </a:lnTo>
                  <a:lnTo>
                    <a:pt x="101" y="473"/>
                  </a:lnTo>
                  <a:lnTo>
                    <a:pt x="87" y="505"/>
                  </a:lnTo>
                  <a:lnTo>
                    <a:pt x="74" y="537"/>
                  </a:lnTo>
                  <a:lnTo>
                    <a:pt x="61" y="570"/>
                  </a:lnTo>
                  <a:lnTo>
                    <a:pt x="51" y="603"/>
                  </a:lnTo>
                  <a:lnTo>
                    <a:pt x="40" y="636"/>
                  </a:lnTo>
                  <a:lnTo>
                    <a:pt x="32" y="671"/>
                  </a:lnTo>
                  <a:lnTo>
                    <a:pt x="23" y="706"/>
                  </a:lnTo>
                  <a:lnTo>
                    <a:pt x="17" y="741"/>
                  </a:lnTo>
                  <a:lnTo>
                    <a:pt x="11" y="775"/>
                  </a:lnTo>
                  <a:lnTo>
                    <a:pt x="6" y="811"/>
                  </a:lnTo>
                  <a:lnTo>
                    <a:pt x="3" y="847"/>
                  </a:lnTo>
                  <a:lnTo>
                    <a:pt x="1" y="884"/>
                  </a:lnTo>
                  <a:lnTo>
                    <a:pt x="0" y="921"/>
                  </a:lnTo>
                  <a:lnTo>
                    <a:pt x="30" y="937"/>
                  </a:lnTo>
                  <a:lnTo>
                    <a:pt x="60" y="953"/>
                  </a:lnTo>
                  <a:lnTo>
                    <a:pt x="91" y="968"/>
                  </a:lnTo>
                  <a:lnTo>
                    <a:pt x="122" y="982"/>
                  </a:lnTo>
                  <a:lnTo>
                    <a:pt x="155" y="994"/>
                  </a:lnTo>
                  <a:lnTo>
                    <a:pt x="187" y="1006"/>
                  </a:lnTo>
                  <a:lnTo>
                    <a:pt x="220" y="1016"/>
                  </a:lnTo>
                  <a:lnTo>
                    <a:pt x="254" y="1027"/>
                  </a:lnTo>
                  <a:lnTo>
                    <a:pt x="287" y="1035"/>
                  </a:lnTo>
                  <a:lnTo>
                    <a:pt x="322" y="1043"/>
                  </a:lnTo>
                  <a:lnTo>
                    <a:pt x="357" y="1049"/>
                  </a:lnTo>
                  <a:lnTo>
                    <a:pt x="392" y="1054"/>
                  </a:lnTo>
                  <a:lnTo>
                    <a:pt x="428" y="1059"/>
                  </a:lnTo>
                  <a:lnTo>
                    <a:pt x="463" y="1062"/>
                  </a:lnTo>
                  <a:lnTo>
                    <a:pt x="499" y="1064"/>
                  </a:lnTo>
                  <a:lnTo>
                    <a:pt x="536" y="1064"/>
                  </a:lnTo>
                  <a:lnTo>
                    <a:pt x="573" y="1064"/>
                  </a:lnTo>
                  <a:lnTo>
                    <a:pt x="609" y="1062"/>
                  </a:lnTo>
                  <a:lnTo>
                    <a:pt x="644" y="1059"/>
                  </a:lnTo>
                  <a:lnTo>
                    <a:pt x="680" y="1054"/>
                  </a:lnTo>
                  <a:lnTo>
                    <a:pt x="715" y="1049"/>
                  </a:lnTo>
                  <a:lnTo>
                    <a:pt x="750" y="1043"/>
                  </a:lnTo>
                  <a:lnTo>
                    <a:pt x="785" y="1035"/>
                  </a:lnTo>
                  <a:lnTo>
                    <a:pt x="818" y="1027"/>
                  </a:lnTo>
                  <a:lnTo>
                    <a:pt x="852" y="1016"/>
                  </a:lnTo>
                  <a:lnTo>
                    <a:pt x="885" y="1006"/>
                  </a:lnTo>
                  <a:lnTo>
                    <a:pt x="917" y="994"/>
                  </a:lnTo>
                  <a:lnTo>
                    <a:pt x="950" y="982"/>
                  </a:lnTo>
                  <a:lnTo>
                    <a:pt x="981" y="968"/>
                  </a:lnTo>
                  <a:lnTo>
                    <a:pt x="1012" y="953"/>
                  </a:lnTo>
                  <a:lnTo>
                    <a:pt x="1042" y="937"/>
                  </a:lnTo>
                  <a:lnTo>
                    <a:pt x="1072" y="921"/>
                  </a:lnTo>
                  <a:lnTo>
                    <a:pt x="1071" y="884"/>
                  </a:lnTo>
                  <a:lnTo>
                    <a:pt x="1069" y="847"/>
                  </a:lnTo>
                  <a:lnTo>
                    <a:pt x="1066" y="811"/>
                  </a:lnTo>
                  <a:lnTo>
                    <a:pt x="1061" y="775"/>
                  </a:lnTo>
                  <a:lnTo>
                    <a:pt x="1056" y="741"/>
                  </a:lnTo>
                  <a:lnTo>
                    <a:pt x="1049" y="706"/>
                  </a:lnTo>
                  <a:lnTo>
                    <a:pt x="1040" y="671"/>
                  </a:lnTo>
                  <a:lnTo>
                    <a:pt x="1032" y="636"/>
                  </a:lnTo>
                  <a:lnTo>
                    <a:pt x="1021" y="603"/>
                  </a:lnTo>
                  <a:lnTo>
                    <a:pt x="1011" y="570"/>
                  </a:lnTo>
                  <a:lnTo>
                    <a:pt x="998" y="537"/>
                  </a:lnTo>
                  <a:lnTo>
                    <a:pt x="985" y="505"/>
                  </a:lnTo>
                  <a:lnTo>
                    <a:pt x="971" y="473"/>
                  </a:lnTo>
                  <a:lnTo>
                    <a:pt x="955" y="443"/>
                  </a:lnTo>
                  <a:lnTo>
                    <a:pt x="939" y="412"/>
                  </a:lnTo>
                  <a:lnTo>
                    <a:pt x="922" y="383"/>
                  </a:lnTo>
                  <a:lnTo>
                    <a:pt x="905" y="353"/>
                  </a:lnTo>
                  <a:lnTo>
                    <a:pt x="886" y="325"/>
                  </a:lnTo>
                  <a:lnTo>
                    <a:pt x="866" y="296"/>
                  </a:lnTo>
                  <a:lnTo>
                    <a:pt x="845" y="269"/>
                  </a:lnTo>
                  <a:lnTo>
                    <a:pt x="823" y="243"/>
                  </a:lnTo>
                  <a:lnTo>
                    <a:pt x="800" y="216"/>
                  </a:lnTo>
                  <a:lnTo>
                    <a:pt x="777" y="191"/>
                  </a:lnTo>
                  <a:lnTo>
                    <a:pt x="754" y="167"/>
                  </a:lnTo>
                  <a:lnTo>
                    <a:pt x="729" y="144"/>
                  </a:lnTo>
                  <a:lnTo>
                    <a:pt x="703" y="120"/>
                  </a:lnTo>
                  <a:lnTo>
                    <a:pt x="677" y="98"/>
                  </a:lnTo>
                  <a:lnTo>
                    <a:pt x="650" y="77"/>
                  </a:lnTo>
                  <a:lnTo>
                    <a:pt x="622" y="56"/>
                  </a:lnTo>
                  <a:lnTo>
                    <a:pt x="594" y="37"/>
                  </a:lnTo>
                  <a:lnTo>
                    <a:pt x="565" y="18"/>
                  </a:lnTo>
                  <a:lnTo>
                    <a:pt x="5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4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Freeform 17"/>
            <p:cNvSpPr>
              <a:spLocks noChangeArrowheads="1"/>
            </p:cNvSpPr>
            <p:nvPr/>
          </p:nvSpPr>
          <p:spPr bwMode="auto">
            <a:xfrm>
              <a:off x="577" y="752"/>
              <a:ext cx="860" cy="853"/>
            </a:xfrm>
            <a:custGeom>
              <a:avLst/>
              <a:gdLst>
                <a:gd name="T0" fmla="*/ 1073 w 1073"/>
                <a:gd name="T1" fmla="*/ 143 h 1064"/>
                <a:gd name="T2" fmla="*/ 1013 w 1073"/>
                <a:gd name="T3" fmla="*/ 112 h 1064"/>
                <a:gd name="T4" fmla="*/ 950 w 1073"/>
                <a:gd name="T5" fmla="*/ 82 h 1064"/>
                <a:gd name="T6" fmla="*/ 886 w 1073"/>
                <a:gd name="T7" fmla="*/ 58 h 1064"/>
                <a:gd name="T8" fmla="*/ 819 w 1073"/>
                <a:gd name="T9" fmla="*/ 38 h 1064"/>
                <a:gd name="T10" fmla="*/ 751 w 1073"/>
                <a:gd name="T11" fmla="*/ 21 h 1064"/>
                <a:gd name="T12" fmla="*/ 680 w 1073"/>
                <a:gd name="T13" fmla="*/ 10 h 1064"/>
                <a:gd name="T14" fmla="*/ 609 w 1073"/>
                <a:gd name="T15" fmla="*/ 2 h 1064"/>
                <a:gd name="T16" fmla="*/ 536 w 1073"/>
                <a:gd name="T17" fmla="*/ 0 h 1064"/>
                <a:gd name="T18" fmla="*/ 463 w 1073"/>
                <a:gd name="T19" fmla="*/ 2 h 1064"/>
                <a:gd name="T20" fmla="*/ 393 w 1073"/>
                <a:gd name="T21" fmla="*/ 10 h 1064"/>
                <a:gd name="T22" fmla="*/ 322 w 1073"/>
                <a:gd name="T23" fmla="*/ 21 h 1064"/>
                <a:gd name="T24" fmla="*/ 254 w 1073"/>
                <a:gd name="T25" fmla="*/ 37 h 1064"/>
                <a:gd name="T26" fmla="*/ 187 w 1073"/>
                <a:gd name="T27" fmla="*/ 58 h 1064"/>
                <a:gd name="T28" fmla="*/ 123 w 1073"/>
                <a:gd name="T29" fmla="*/ 82 h 1064"/>
                <a:gd name="T30" fmla="*/ 60 w 1073"/>
                <a:gd name="T31" fmla="*/ 112 h 1064"/>
                <a:gd name="T32" fmla="*/ 0 w 1073"/>
                <a:gd name="T33" fmla="*/ 143 h 1064"/>
                <a:gd name="T34" fmla="*/ 3 w 1073"/>
                <a:gd name="T35" fmla="*/ 217 h 1064"/>
                <a:gd name="T36" fmla="*/ 11 w 1073"/>
                <a:gd name="T37" fmla="*/ 289 h 1064"/>
                <a:gd name="T38" fmla="*/ 23 w 1073"/>
                <a:gd name="T39" fmla="*/ 359 h 1064"/>
                <a:gd name="T40" fmla="*/ 41 w 1073"/>
                <a:gd name="T41" fmla="*/ 428 h 1064"/>
                <a:gd name="T42" fmla="*/ 62 w 1073"/>
                <a:gd name="T43" fmla="*/ 494 h 1064"/>
                <a:gd name="T44" fmla="*/ 87 w 1073"/>
                <a:gd name="T45" fmla="*/ 559 h 1064"/>
                <a:gd name="T46" fmla="*/ 117 w 1073"/>
                <a:gd name="T47" fmla="*/ 621 h 1064"/>
                <a:gd name="T48" fmla="*/ 151 w 1073"/>
                <a:gd name="T49" fmla="*/ 682 h 1064"/>
                <a:gd name="T50" fmla="*/ 187 w 1073"/>
                <a:gd name="T51" fmla="*/ 740 h 1064"/>
                <a:gd name="T52" fmla="*/ 229 w 1073"/>
                <a:gd name="T53" fmla="*/ 795 h 1064"/>
                <a:gd name="T54" fmla="*/ 272 w 1073"/>
                <a:gd name="T55" fmla="*/ 848 h 1064"/>
                <a:gd name="T56" fmla="*/ 319 w 1073"/>
                <a:gd name="T57" fmla="*/ 897 h 1064"/>
                <a:gd name="T58" fmla="*/ 370 w 1073"/>
                <a:gd name="T59" fmla="*/ 944 h 1064"/>
                <a:gd name="T60" fmla="*/ 422 w 1073"/>
                <a:gd name="T61" fmla="*/ 987 h 1064"/>
                <a:gd name="T62" fmla="*/ 478 w 1073"/>
                <a:gd name="T63" fmla="*/ 1027 h 1064"/>
                <a:gd name="T64" fmla="*/ 537 w 1073"/>
                <a:gd name="T65" fmla="*/ 1064 h 1064"/>
                <a:gd name="T66" fmla="*/ 540 w 1073"/>
                <a:gd name="T67" fmla="*/ 990 h 1064"/>
                <a:gd name="T68" fmla="*/ 548 w 1073"/>
                <a:gd name="T69" fmla="*/ 918 h 1064"/>
                <a:gd name="T70" fmla="*/ 560 w 1073"/>
                <a:gd name="T71" fmla="*/ 849 h 1064"/>
                <a:gd name="T72" fmla="*/ 577 w 1073"/>
                <a:gd name="T73" fmla="*/ 779 h 1064"/>
                <a:gd name="T74" fmla="*/ 598 w 1073"/>
                <a:gd name="T75" fmla="*/ 713 h 1064"/>
                <a:gd name="T76" fmla="*/ 624 w 1073"/>
                <a:gd name="T77" fmla="*/ 648 h 1064"/>
                <a:gd name="T78" fmla="*/ 654 w 1073"/>
                <a:gd name="T79" fmla="*/ 586 h 1064"/>
                <a:gd name="T80" fmla="*/ 687 w 1073"/>
                <a:gd name="T81" fmla="*/ 526 h 1064"/>
                <a:gd name="T82" fmla="*/ 723 w 1073"/>
                <a:gd name="T83" fmla="*/ 468 h 1064"/>
                <a:gd name="T84" fmla="*/ 764 w 1073"/>
                <a:gd name="T85" fmla="*/ 412 h 1064"/>
                <a:gd name="T86" fmla="*/ 809 w 1073"/>
                <a:gd name="T87" fmla="*/ 359 h 1064"/>
                <a:gd name="T88" fmla="*/ 855 w 1073"/>
                <a:gd name="T89" fmla="*/ 310 h 1064"/>
                <a:gd name="T90" fmla="*/ 906 w 1073"/>
                <a:gd name="T91" fmla="*/ 263 h 1064"/>
                <a:gd name="T92" fmla="*/ 959 w 1073"/>
                <a:gd name="T93" fmla="*/ 220 h 1064"/>
                <a:gd name="T94" fmla="*/ 1015 w 1073"/>
                <a:gd name="T95" fmla="*/ 180 h 1064"/>
                <a:gd name="T96" fmla="*/ 1073 w 1073"/>
                <a:gd name="T97" fmla="*/ 143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3" h="1064">
                  <a:moveTo>
                    <a:pt x="1073" y="143"/>
                  </a:moveTo>
                  <a:lnTo>
                    <a:pt x="1073" y="143"/>
                  </a:lnTo>
                  <a:lnTo>
                    <a:pt x="1044" y="128"/>
                  </a:lnTo>
                  <a:lnTo>
                    <a:pt x="1013" y="112"/>
                  </a:lnTo>
                  <a:lnTo>
                    <a:pt x="981" y="97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2" y="48"/>
                  </a:lnTo>
                  <a:lnTo>
                    <a:pt x="819" y="38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09" y="2"/>
                  </a:lnTo>
                  <a:lnTo>
                    <a:pt x="573" y="0"/>
                  </a:lnTo>
                  <a:lnTo>
                    <a:pt x="536" y="0"/>
                  </a:lnTo>
                  <a:lnTo>
                    <a:pt x="500" y="0"/>
                  </a:lnTo>
                  <a:lnTo>
                    <a:pt x="463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7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6"/>
                  </a:lnTo>
                  <a:lnTo>
                    <a:pt x="60" y="112"/>
                  </a:lnTo>
                  <a:lnTo>
                    <a:pt x="30" y="127"/>
                  </a:lnTo>
                  <a:lnTo>
                    <a:pt x="0" y="143"/>
                  </a:lnTo>
                  <a:lnTo>
                    <a:pt x="1" y="180"/>
                  </a:lnTo>
                  <a:lnTo>
                    <a:pt x="3" y="217"/>
                  </a:lnTo>
                  <a:lnTo>
                    <a:pt x="6" y="253"/>
                  </a:lnTo>
                  <a:lnTo>
                    <a:pt x="11" y="289"/>
                  </a:lnTo>
                  <a:lnTo>
                    <a:pt x="17" y="323"/>
                  </a:lnTo>
                  <a:lnTo>
                    <a:pt x="23" y="359"/>
                  </a:lnTo>
                  <a:lnTo>
                    <a:pt x="32" y="393"/>
                  </a:lnTo>
                  <a:lnTo>
                    <a:pt x="41" y="428"/>
                  </a:lnTo>
                  <a:lnTo>
                    <a:pt x="51" y="461"/>
                  </a:lnTo>
                  <a:lnTo>
                    <a:pt x="62" y="494"/>
                  </a:lnTo>
                  <a:lnTo>
                    <a:pt x="74" y="527"/>
                  </a:lnTo>
                  <a:lnTo>
                    <a:pt x="87" y="559"/>
                  </a:lnTo>
                  <a:lnTo>
                    <a:pt x="102" y="591"/>
                  </a:lnTo>
                  <a:lnTo>
                    <a:pt x="117" y="621"/>
                  </a:lnTo>
                  <a:lnTo>
                    <a:pt x="133" y="652"/>
                  </a:lnTo>
                  <a:lnTo>
                    <a:pt x="151" y="682"/>
                  </a:lnTo>
                  <a:lnTo>
                    <a:pt x="168" y="711"/>
                  </a:lnTo>
                  <a:lnTo>
                    <a:pt x="187" y="740"/>
                  </a:lnTo>
                  <a:lnTo>
                    <a:pt x="207" y="768"/>
                  </a:lnTo>
                  <a:lnTo>
                    <a:pt x="229" y="795"/>
                  </a:lnTo>
                  <a:lnTo>
                    <a:pt x="250" y="821"/>
                  </a:lnTo>
                  <a:lnTo>
                    <a:pt x="272" y="848"/>
                  </a:lnTo>
                  <a:lnTo>
                    <a:pt x="295" y="873"/>
                  </a:lnTo>
                  <a:lnTo>
                    <a:pt x="319" y="897"/>
                  </a:lnTo>
                  <a:lnTo>
                    <a:pt x="344" y="921"/>
                  </a:lnTo>
                  <a:lnTo>
                    <a:pt x="370" y="944"/>
                  </a:lnTo>
                  <a:lnTo>
                    <a:pt x="396" y="966"/>
                  </a:lnTo>
                  <a:lnTo>
                    <a:pt x="422" y="987"/>
                  </a:lnTo>
                  <a:lnTo>
                    <a:pt x="450" y="1008"/>
                  </a:lnTo>
                  <a:lnTo>
                    <a:pt x="478" y="1027"/>
                  </a:lnTo>
                  <a:lnTo>
                    <a:pt x="508" y="1046"/>
                  </a:lnTo>
                  <a:lnTo>
                    <a:pt x="537" y="1064"/>
                  </a:lnTo>
                  <a:lnTo>
                    <a:pt x="538" y="1027"/>
                  </a:lnTo>
                  <a:lnTo>
                    <a:pt x="540" y="990"/>
                  </a:lnTo>
                  <a:lnTo>
                    <a:pt x="543" y="954"/>
                  </a:lnTo>
                  <a:lnTo>
                    <a:pt x="548" y="918"/>
                  </a:lnTo>
                  <a:lnTo>
                    <a:pt x="554" y="884"/>
                  </a:lnTo>
                  <a:lnTo>
                    <a:pt x="560" y="849"/>
                  </a:lnTo>
                  <a:lnTo>
                    <a:pt x="569" y="814"/>
                  </a:lnTo>
                  <a:lnTo>
                    <a:pt x="577" y="779"/>
                  </a:lnTo>
                  <a:lnTo>
                    <a:pt x="588" y="746"/>
                  </a:lnTo>
                  <a:lnTo>
                    <a:pt x="598" y="713"/>
                  </a:lnTo>
                  <a:lnTo>
                    <a:pt x="611" y="680"/>
                  </a:lnTo>
                  <a:lnTo>
                    <a:pt x="624" y="648"/>
                  </a:lnTo>
                  <a:lnTo>
                    <a:pt x="638" y="616"/>
                  </a:lnTo>
                  <a:lnTo>
                    <a:pt x="654" y="586"/>
                  </a:lnTo>
                  <a:lnTo>
                    <a:pt x="670" y="555"/>
                  </a:lnTo>
                  <a:lnTo>
                    <a:pt x="687" y="526"/>
                  </a:lnTo>
                  <a:lnTo>
                    <a:pt x="704" y="496"/>
                  </a:lnTo>
                  <a:lnTo>
                    <a:pt x="723" y="468"/>
                  </a:lnTo>
                  <a:lnTo>
                    <a:pt x="743" y="439"/>
                  </a:lnTo>
                  <a:lnTo>
                    <a:pt x="764" y="412"/>
                  </a:lnTo>
                  <a:lnTo>
                    <a:pt x="786" y="386"/>
                  </a:lnTo>
                  <a:lnTo>
                    <a:pt x="809" y="359"/>
                  </a:lnTo>
                  <a:lnTo>
                    <a:pt x="832" y="334"/>
                  </a:lnTo>
                  <a:lnTo>
                    <a:pt x="855" y="310"/>
                  </a:lnTo>
                  <a:lnTo>
                    <a:pt x="880" y="287"/>
                  </a:lnTo>
                  <a:lnTo>
                    <a:pt x="906" y="263"/>
                  </a:lnTo>
                  <a:lnTo>
                    <a:pt x="932" y="241"/>
                  </a:lnTo>
                  <a:lnTo>
                    <a:pt x="959" y="220"/>
                  </a:lnTo>
                  <a:lnTo>
                    <a:pt x="987" y="199"/>
                  </a:lnTo>
                  <a:lnTo>
                    <a:pt x="1015" y="180"/>
                  </a:lnTo>
                  <a:lnTo>
                    <a:pt x="1044" y="161"/>
                  </a:lnTo>
                  <a:lnTo>
                    <a:pt x="1073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4" name="Freeform 18"/>
            <p:cNvSpPr>
              <a:spLocks noChangeArrowheads="1"/>
            </p:cNvSpPr>
            <p:nvPr/>
          </p:nvSpPr>
          <p:spPr bwMode="auto">
            <a:xfrm>
              <a:off x="1437" y="752"/>
              <a:ext cx="860" cy="853"/>
            </a:xfrm>
            <a:custGeom>
              <a:avLst/>
              <a:gdLst>
                <a:gd name="T0" fmla="*/ 537 w 1073"/>
                <a:gd name="T1" fmla="*/ 0 h 1064"/>
                <a:gd name="T2" fmla="*/ 464 w 1073"/>
                <a:gd name="T3" fmla="*/ 2 h 1064"/>
                <a:gd name="T4" fmla="*/ 393 w 1073"/>
                <a:gd name="T5" fmla="*/ 10 h 1064"/>
                <a:gd name="T6" fmla="*/ 322 w 1073"/>
                <a:gd name="T7" fmla="*/ 21 h 1064"/>
                <a:gd name="T8" fmla="*/ 254 w 1073"/>
                <a:gd name="T9" fmla="*/ 38 h 1064"/>
                <a:gd name="T10" fmla="*/ 187 w 1073"/>
                <a:gd name="T11" fmla="*/ 58 h 1064"/>
                <a:gd name="T12" fmla="*/ 123 w 1073"/>
                <a:gd name="T13" fmla="*/ 82 h 1064"/>
                <a:gd name="T14" fmla="*/ 60 w 1073"/>
                <a:gd name="T15" fmla="*/ 112 h 1064"/>
                <a:gd name="T16" fmla="*/ 0 w 1073"/>
                <a:gd name="T17" fmla="*/ 143 h 1064"/>
                <a:gd name="T18" fmla="*/ 59 w 1073"/>
                <a:gd name="T19" fmla="*/ 180 h 1064"/>
                <a:gd name="T20" fmla="*/ 115 w 1073"/>
                <a:gd name="T21" fmla="*/ 220 h 1064"/>
                <a:gd name="T22" fmla="*/ 167 w 1073"/>
                <a:gd name="T23" fmla="*/ 263 h 1064"/>
                <a:gd name="T24" fmla="*/ 218 w 1073"/>
                <a:gd name="T25" fmla="*/ 310 h 1064"/>
                <a:gd name="T26" fmla="*/ 264 w 1073"/>
                <a:gd name="T27" fmla="*/ 359 h 1064"/>
                <a:gd name="T28" fmla="*/ 309 w 1073"/>
                <a:gd name="T29" fmla="*/ 412 h 1064"/>
                <a:gd name="T30" fmla="*/ 350 w 1073"/>
                <a:gd name="T31" fmla="*/ 468 h 1064"/>
                <a:gd name="T32" fmla="*/ 386 w 1073"/>
                <a:gd name="T33" fmla="*/ 526 h 1064"/>
                <a:gd name="T34" fmla="*/ 419 w 1073"/>
                <a:gd name="T35" fmla="*/ 586 h 1064"/>
                <a:gd name="T36" fmla="*/ 449 w 1073"/>
                <a:gd name="T37" fmla="*/ 648 h 1064"/>
                <a:gd name="T38" fmla="*/ 475 w 1073"/>
                <a:gd name="T39" fmla="*/ 713 h 1064"/>
                <a:gd name="T40" fmla="*/ 496 w 1073"/>
                <a:gd name="T41" fmla="*/ 779 h 1064"/>
                <a:gd name="T42" fmla="*/ 513 w 1073"/>
                <a:gd name="T43" fmla="*/ 849 h 1064"/>
                <a:gd name="T44" fmla="*/ 525 w 1073"/>
                <a:gd name="T45" fmla="*/ 918 h 1064"/>
                <a:gd name="T46" fmla="*/ 533 w 1073"/>
                <a:gd name="T47" fmla="*/ 990 h 1064"/>
                <a:gd name="T48" fmla="*/ 536 w 1073"/>
                <a:gd name="T49" fmla="*/ 1064 h 1064"/>
                <a:gd name="T50" fmla="*/ 595 w 1073"/>
                <a:gd name="T51" fmla="*/ 1027 h 1064"/>
                <a:gd name="T52" fmla="*/ 651 w 1073"/>
                <a:gd name="T53" fmla="*/ 987 h 1064"/>
                <a:gd name="T54" fmla="*/ 703 w 1073"/>
                <a:gd name="T55" fmla="*/ 944 h 1064"/>
                <a:gd name="T56" fmla="*/ 754 w 1073"/>
                <a:gd name="T57" fmla="*/ 897 h 1064"/>
                <a:gd name="T58" fmla="*/ 801 w 1073"/>
                <a:gd name="T59" fmla="*/ 848 h 1064"/>
                <a:gd name="T60" fmla="*/ 846 w 1073"/>
                <a:gd name="T61" fmla="*/ 795 h 1064"/>
                <a:gd name="T62" fmla="*/ 886 w 1073"/>
                <a:gd name="T63" fmla="*/ 740 h 1064"/>
                <a:gd name="T64" fmla="*/ 922 w 1073"/>
                <a:gd name="T65" fmla="*/ 682 h 1064"/>
                <a:gd name="T66" fmla="*/ 956 w 1073"/>
                <a:gd name="T67" fmla="*/ 621 h 1064"/>
                <a:gd name="T68" fmla="*/ 986 w 1073"/>
                <a:gd name="T69" fmla="*/ 559 h 1064"/>
                <a:gd name="T70" fmla="*/ 1011 w 1073"/>
                <a:gd name="T71" fmla="*/ 494 h 1064"/>
                <a:gd name="T72" fmla="*/ 1032 w 1073"/>
                <a:gd name="T73" fmla="*/ 428 h 1064"/>
                <a:gd name="T74" fmla="*/ 1050 w 1073"/>
                <a:gd name="T75" fmla="*/ 359 h 1064"/>
                <a:gd name="T76" fmla="*/ 1062 w 1073"/>
                <a:gd name="T77" fmla="*/ 289 h 1064"/>
                <a:gd name="T78" fmla="*/ 1070 w 1073"/>
                <a:gd name="T79" fmla="*/ 217 h 1064"/>
                <a:gd name="T80" fmla="*/ 1073 w 1073"/>
                <a:gd name="T81" fmla="*/ 143 h 1064"/>
                <a:gd name="T82" fmla="*/ 1013 w 1073"/>
                <a:gd name="T83" fmla="*/ 112 h 1064"/>
                <a:gd name="T84" fmla="*/ 950 w 1073"/>
                <a:gd name="T85" fmla="*/ 82 h 1064"/>
                <a:gd name="T86" fmla="*/ 886 w 1073"/>
                <a:gd name="T87" fmla="*/ 58 h 1064"/>
                <a:gd name="T88" fmla="*/ 819 w 1073"/>
                <a:gd name="T89" fmla="*/ 37 h 1064"/>
                <a:gd name="T90" fmla="*/ 751 w 1073"/>
                <a:gd name="T91" fmla="*/ 21 h 1064"/>
                <a:gd name="T92" fmla="*/ 680 w 1073"/>
                <a:gd name="T93" fmla="*/ 10 h 1064"/>
                <a:gd name="T94" fmla="*/ 610 w 1073"/>
                <a:gd name="T95" fmla="*/ 2 h 1064"/>
                <a:gd name="T96" fmla="*/ 537 w 1073"/>
                <a:gd name="T9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3" h="1064">
                  <a:moveTo>
                    <a:pt x="537" y="0"/>
                  </a:moveTo>
                  <a:lnTo>
                    <a:pt x="537" y="0"/>
                  </a:lnTo>
                  <a:lnTo>
                    <a:pt x="500" y="0"/>
                  </a:lnTo>
                  <a:lnTo>
                    <a:pt x="464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8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7"/>
                  </a:lnTo>
                  <a:lnTo>
                    <a:pt x="60" y="112"/>
                  </a:lnTo>
                  <a:lnTo>
                    <a:pt x="29" y="128"/>
                  </a:lnTo>
                  <a:lnTo>
                    <a:pt x="0" y="143"/>
                  </a:lnTo>
                  <a:lnTo>
                    <a:pt x="29" y="161"/>
                  </a:lnTo>
                  <a:lnTo>
                    <a:pt x="59" y="180"/>
                  </a:lnTo>
                  <a:lnTo>
                    <a:pt x="86" y="199"/>
                  </a:lnTo>
                  <a:lnTo>
                    <a:pt x="115" y="220"/>
                  </a:lnTo>
                  <a:lnTo>
                    <a:pt x="141" y="241"/>
                  </a:lnTo>
                  <a:lnTo>
                    <a:pt x="167" y="263"/>
                  </a:lnTo>
                  <a:lnTo>
                    <a:pt x="193" y="287"/>
                  </a:lnTo>
                  <a:lnTo>
                    <a:pt x="218" y="310"/>
                  </a:lnTo>
                  <a:lnTo>
                    <a:pt x="241" y="334"/>
                  </a:lnTo>
                  <a:lnTo>
                    <a:pt x="264" y="359"/>
                  </a:lnTo>
                  <a:lnTo>
                    <a:pt x="287" y="386"/>
                  </a:lnTo>
                  <a:lnTo>
                    <a:pt x="309" y="412"/>
                  </a:lnTo>
                  <a:lnTo>
                    <a:pt x="330" y="439"/>
                  </a:lnTo>
                  <a:lnTo>
                    <a:pt x="350" y="468"/>
                  </a:lnTo>
                  <a:lnTo>
                    <a:pt x="369" y="496"/>
                  </a:lnTo>
                  <a:lnTo>
                    <a:pt x="386" y="526"/>
                  </a:lnTo>
                  <a:lnTo>
                    <a:pt x="403" y="555"/>
                  </a:lnTo>
                  <a:lnTo>
                    <a:pt x="419" y="586"/>
                  </a:lnTo>
                  <a:lnTo>
                    <a:pt x="435" y="616"/>
                  </a:lnTo>
                  <a:lnTo>
                    <a:pt x="449" y="648"/>
                  </a:lnTo>
                  <a:lnTo>
                    <a:pt x="462" y="680"/>
                  </a:lnTo>
                  <a:lnTo>
                    <a:pt x="475" y="713"/>
                  </a:lnTo>
                  <a:lnTo>
                    <a:pt x="485" y="746"/>
                  </a:lnTo>
                  <a:lnTo>
                    <a:pt x="496" y="779"/>
                  </a:lnTo>
                  <a:lnTo>
                    <a:pt x="504" y="814"/>
                  </a:lnTo>
                  <a:lnTo>
                    <a:pt x="513" y="849"/>
                  </a:lnTo>
                  <a:lnTo>
                    <a:pt x="520" y="884"/>
                  </a:lnTo>
                  <a:lnTo>
                    <a:pt x="525" y="918"/>
                  </a:lnTo>
                  <a:lnTo>
                    <a:pt x="530" y="954"/>
                  </a:lnTo>
                  <a:lnTo>
                    <a:pt x="533" y="990"/>
                  </a:lnTo>
                  <a:lnTo>
                    <a:pt x="535" y="1027"/>
                  </a:lnTo>
                  <a:lnTo>
                    <a:pt x="536" y="1064"/>
                  </a:lnTo>
                  <a:lnTo>
                    <a:pt x="565" y="1046"/>
                  </a:lnTo>
                  <a:lnTo>
                    <a:pt x="595" y="1027"/>
                  </a:lnTo>
                  <a:lnTo>
                    <a:pt x="623" y="1008"/>
                  </a:lnTo>
                  <a:lnTo>
                    <a:pt x="651" y="987"/>
                  </a:lnTo>
                  <a:lnTo>
                    <a:pt x="677" y="966"/>
                  </a:lnTo>
                  <a:lnTo>
                    <a:pt x="703" y="944"/>
                  </a:lnTo>
                  <a:lnTo>
                    <a:pt x="730" y="921"/>
                  </a:lnTo>
                  <a:lnTo>
                    <a:pt x="754" y="897"/>
                  </a:lnTo>
                  <a:lnTo>
                    <a:pt x="778" y="873"/>
                  </a:lnTo>
                  <a:lnTo>
                    <a:pt x="801" y="848"/>
                  </a:lnTo>
                  <a:lnTo>
                    <a:pt x="823" y="821"/>
                  </a:lnTo>
                  <a:lnTo>
                    <a:pt x="846" y="795"/>
                  </a:lnTo>
                  <a:lnTo>
                    <a:pt x="866" y="768"/>
                  </a:lnTo>
                  <a:lnTo>
                    <a:pt x="886" y="740"/>
                  </a:lnTo>
                  <a:lnTo>
                    <a:pt x="905" y="711"/>
                  </a:lnTo>
                  <a:lnTo>
                    <a:pt x="922" y="682"/>
                  </a:lnTo>
                  <a:lnTo>
                    <a:pt x="940" y="652"/>
                  </a:lnTo>
                  <a:lnTo>
                    <a:pt x="956" y="621"/>
                  </a:lnTo>
                  <a:lnTo>
                    <a:pt x="971" y="591"/>
                  </a:lnTo>
                  <a:lnTo>
                    <a:pt x="986" y="559"/>
                  </a:lnTo>
                  <a:lnTo>
                    <a:pt x="999" y="527"/>
                  </a:lnTo>
                  <a:lnTo>
                    <a:pt x="1011" y="494"/>
                  </a:lnTo>
                  <a:lnTo>
                    <a:pt x="1022" y="461"/>
                  </a:lnTo>
                  <a:lnTo>
                    <a:pt x="1032" y="428"/>
                  </a:lnTo>
                  <a:lnTo>
                    <a:pt x="1041" y="393"/>
                  </a:lnTo>
                  <a:lnTo>
                    <a:pt x="1050" y="359"/>
                  </a:lnTo>
                  <a:lnTo>
                    <a:pt x="1056" y="323"/>
                  </a:lnTo>
                  <a:lnTo>
                    <a:pt x="1062" y="289"/>
                  </a:lnTo>
                  <a:lnTo>
                    <a:pt x="1067" y="253"/>
                  </a:lnTo>
                  <a:lnTo>
                    <a:pt x="1070" y="217"/>
                  </a:lnTo>
                  <a:lnTo>
                    <a:pt x="1072" y="180"/>
                  </a:lnTo>
                  <a:lnTo>
                    <a:pt x="1073" y="143"/>
                  </a:lnTo>
                  <a:lnTo>
                    <a:pt x="1043" y="127"/>
                  </a:lnTo>
                  <a:lnTo>
                    <a:pt x="1013" y="112"/>
                  </a:lnTo>
                  <a:lnTo>
                    <a:pt x="981" y="96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3" y="48"/>
                  </a:lnTo>
                  <a:lnTo>
                    <a:pt x="819" y="37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10" y="2"/>
                  </a:lnTo>
                  <a:lnTo>
                    <a:pt x="573" y="0"/>
                  </a:lnTo>
                  <a:lnTo>
                    <a:pt x="53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5" name="Freeform 19"/>
            <p:cNvSpPr>
              <a:spLocks noChangeArrowheads="1"/>
            </p:cNvSpPr>
            <p:nvPr/>
          </p:nvSpPr>
          <p:spPr bwMode="auto">
            <a:xfrm>
              <a:off x="604" y="781"/>
              <a:ext cx="791" cy="301"/>
            </a:xfrm>
            <a:custGeom>
              <a:avLst/>
              <a:gdLst>
                <a:gd name="T0" fmla="*/ 910 w 936"/>
                <a:gd name="T1" fmla="*/ 112 h 366"/>
                <a:gd name="T2" fmla="*/ 884 w 936"/>
                <a:gd name="T3" fmla="*/ 98 h 366"/>
                <a:gd name="T4" fmla="*/ 856 w 936"/>
                <a:gd name="T5" fmla="*/ 86 h 366"/>
                <a:gd name="T6" fmla="*/ 828 w 936"/>
                <a:gd name="T7" fmla="*/ 72 h 366"/>
                <a:gd name="T8" fmla="*/ 800 w 936"/>
                <a:gd name="T9" fmla="*/ 62 h 366"/>
                <a:gd name="T10" fmla="*/ 772 w 936"/>
                <a:gd name="T11" fmla="*/ 52 h 366"/>
                <a:gd name="T12" fmla="*/ 744 w 936"/>
                <a:gd name="T13" fmla="*/ 42 h 366"/>
                <a:gd name="T14" fmla="*/ 714 w 936"/>
                <a:gd name="T15" fmla="*/ 34 h 366"/>
                <a:gd name="T16" fmla="*/ 684 w 936"/>
                <a:gd name="T17" fmla="*/ 26 h 366"/>
                <a:gd name="T18" fmla="*/ 654 w 936"/>
                <a:gd name="T19" fmla="*/ 20 h 366"/>
                <a:gd name="T20" fmla="*/ 624 w 936"/>
                <a:gd name="T21" fmla="*/ 14 h 366"/>
                <a:gd name="T22" fmla="*/ 592 w 936"/>
                <a:gd name="T23" fmla="*/ 10 h 366"/>
                <a:gd name="T24" fmla="*/ 562 w 936"/>
                <a:gd name="T25" fmla="*/ 4 h 366"/>
                <a:gd name="T26" fmla="*/ 532 w 936"/>
                <a:gd name="T27" fmla="*/ 2 h 366"/>
                <a:gd name="T28" fmla="*/ 500 w 936"/>
                <a:gd name="T29" fmla="*/ 0 h 366"/>
                <a:gd name="T30" fmla="*/ 468 w 936"/>
                <a:gd name="T31" fmla="*/ 0 h 366"/>
                <a:gd name="T32" fmla="*/ 436 w 936"/>
                <a:gd name="T33" fmla="*/ 0 h 366"/>
                <a:gd name="T34" fmla="*/ 404 w 936"/>
                <a:gd name="T35" fmla="*/ 2 h 366"/>
                <a:gd name="T36" fmla="*/ 374 w 936"/>
                <a:gd name="T37" fmla="*/ 4 h 366"/>
                <a:gd name="T38" fmla="*/ 342 w 936"/>
                <a:gd name="T39" fmla="*/ 10 h 366"/>
                <a:gd name="T40" fmla="*/ 312 w 936"/>
                <a:gd name="T41" fmla="*/ 14 h 366"/>
                <a:gd name="T42" fmla="*/ 280 w 936"/>
                <a:gd name="T43" fmla="*/ 20 h 366"/>
                <a:gd name="T44" fmla="*/ 252 w 936"/>
                <a:gd name="T45" fmla="*/ 26 h 366"/>
                <a:gd name="T46" fmla="*/ 222 w 936"/>
                <a:gd name="T47" fmla="*/ 32 h 366"/>
                <a:gd name="T48" fmla="*/ 192 w 936"/>
                <a:gd name="T49" fmla="*/ 42 h 366"/>
                <a:gd name="T50" fmla="*/ 162 w 936"/>
                <a:gd name="T51" fmla="*/ 52 h 366"/>
                <a:gd name="T52" fmla="*/ 134 w 936"/>
                <a:gd name="T53" fmla="*/ 62 h 366"/>
                <a:gd name="T54" fmla="*/ 108 w 936"/>
                <a:gd name="T55" fmla="*/ 72 h 366"/>
                <a:gd name="T56" fmla="*/ 80 w 936"/>
                <a:gd name="T57" fmla="*/ 84 h 366"/>
                <a:gd name="T58" fmla="*/ 52 w 936"/>
                <a:gd name="T59" fmla="*/ 98 h 366"/>
                <a:gd name="T60" fmla="*/ 26 w 936"/>
                <a:gd name="T61" fmla="*/ 112 h 366"/>
                <a:gd name="T62" fmla="*/ 0 w 936"/>
                <a:gd name="T63" fmla="*/ 126 h 366"/>
                <a:gd name="T64" fmla="*/ 0 w 936"/>
                <a:gd name="T65" fmla="*/ 158 h 366"/>
                <a:gd name="T66" fmla="*/ 2 w 936"/>
                <a:gd name="T67" fmla="*/ 190 h 366"/>
                <a:gd name="T68" fmla="*/ 4 w 936"/>
                <a:gd name="T69" fmla="*/ 222 h 366"/>
                <a:gd name="T70" fmla="*/ 10 w 936"/>
                <a:gd name="T71" fmla="*/ 254 h 366"/>
                <a:gd name="T72" fmla="*/ 14 w 936"/>
                <a:gd name="T73" fmla="*/ 282 h 366"/>
                <a:gd name="T74" fmla="*/ 20 w 936"/>
                <a:gd name="T75" fmla="*/ 314 h 366"/>
                <a:gd name="T76" fmla="*/ 28 w 936"/>
                <a:gd name="T77" fmla="*/ 344 h 366"/>
                <a:gd name="T78" fmla="*/ 34 w 936"/>
                <a:gd name="T79" fmla="*/ 366 h 366"/>
                <a:gd name="T80" fmla="*/ 662 w 936"/>
                <a:gd name="T81" fmla="*/ 366 h 366"/>
                <a:gd name="T82" fmla="*/ 666 w 936"/>
                <a:gd name="T83" fmla="*/ 360 h 366"/>
                <a:gd name="T84" fmla="*/ 686 w 936"/>
                <a:gd name="T85" fmla="*/ 338 h 366"/>
                <a:gd name="T86" fmla="*/ 706 w 936"/>
                <a:gd name="T87" fmla="*/ 314 h 366"/>
                <a:gd name="T88" fmla="*/ 726 w 936"/>
                <a:gd name="T89" fmla="*/ 292 h 366"/>
                <a:gd name="T90" fmla="*/ 746 w 936"/>
                <a:gd name="T91" fmla="*/ 272 h 366"/>
                <a:gd name="T92" fmla="*/ 768 w 936"/>
                <a:gd name="T93" fmla="*/ 252 h 366"/>
                <a:gd name="T94" fmla="*/ 790 w 936"/>
                <a:gd name="T95" fmla="*/ 230 h 366"/>
                <a:gd name="T96" fmla="*/ 812 w 936"/>
                <a:gd name="T97" fmla="*/ 212 h 366"/>
                <a:gd name="T98" fmla="*/ 836 w 936"/>
                <a:gd name="T99" fmla="*/ 192 h 366"/>
                <a:gd name="T100" fmla="*/ 860 w 936"/>
                <a:gd name="T101" fmla="*/ 174 h 366"/>
                <a:gd name="T102" fmla="*/ 886 w 936"/>
                <a:gd name="T103" fmla="*/ 158 h 366"/>
                <a:gd name="T104" fmla="*/ 910 w 936"/>
                <a:gd name="T105" fmla="*/ 142 h 366"/>
                <a:gd name="T106" fmla="*/ 936 w 936"/>
                <a:gd name="T107" fmla="*/ 126 h 366"/>
                <a:gd name="T108" fmla="*/ 910 w 936"/>
                <a:gd name="T109" fmla="*/ 1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6" h="366">
                  <a:moveTo>
                    <a:pt x="910" y="112"/>
                  </a:moveTo>
                  <a:lnTo>
                    <a:pt x="884" y="98"/>
                  </a:lnTo>
                  <a:lnTo>
                    <a:pt x="856" y="86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4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4" y="4"/>
                  </a:lnTo>
                  <a:lnTo>
                    <a:pt x="342" y="10"/>
                  </a:lnTo>
                  <a:lnTo>
                    <a:pt x="312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2" y="32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8" y="72"/>
                  </a:lnTo>
                  <a:lnTo>
                    <a:pt x="80" y="84"/>
                  </a:lnTo>
                  <a:lnTo>
                    <a:pt x="52" y="98"/>
                  </a:lnTo>
                  <a:lnTo>
                    <a:pt x="26" y="112"/>
                  </a:lnTo>
                  <a:lnTo>
                    <a:pt x="0" y="126"/>
                  </a:lnTo>
                  <a:lnTo>
                    <a:pt x="0" y="158"/>
                  </a:lnTo>
                  <a:lnTo>
                    <a:pt x="2" y="190"/>
                  </a:lnTo>
                  <a:lnTo>
                    <a:pt x="4" y="222"/>
                  </a:lnTo>
                  <a:lnTo>
                    <a:pt x="10" y="254"/>
                  </a:lnTo>
                  <a:lnTo>
                    <a:pt x="14" y="282"/>
                  </a:lnTo>
                  <a:lnTo>
                    <a:pt x="20" y="314"/>
                  </a:lnTo>
                  <a:lnTo>
                    <a:pt x="28" y="344"/>
                  </a:lnTo>
                  <a:lnTo>
                    <a:pt x="34" y="366"/>
                  </a:lnTo>
                  <a:lnTo>
                    <a:pt x="662" y="366"/>
                  </a:lnTo>
                  <a:lnTo>
                    <a:pt x="666" y="360"/>
                  </a:lnTo>
                  <a:lnTo>
                    <a:pt x="686" y="338"/>
                  </a:lnTo>
                  <a:lnTo>
                    <a:pt x="706" y="314"/>
                  </a:lnTo>
                  <a:lnTo>
                    <a:pt x="726" y="292"/>
                  </a:lnTo>
                  <a:lnTo>
                    <a:pt x="746" y="272"/>
                  </a:lnTo>
                  <a:lnTo>
                    <a:pt x="768" y="252"/>
                  </a:lnTo>
                  <a:lnTo>
                    <a:pt x="790" y="230"/>
                  </a:lnTo>
                  <a:lnTo>
                    <a:pt x="812" y="212"/>
                  </a:lnTo>
                  <a:lnTo>
                    <a:pt x="836" y="192"/>
                  </a:lnTo>
                  <a:lnTo>
                    <a:pt x="860" y="174"/>
                  </a:lnTo>
                  <a:lnTo>
                    <a:pt x="886" y="158"/>
                  </a:lnTo>
                  <a:lnTo>
                    <a:pt x="910" y="142"/>
                  </a:lnTo>
                  <a:lnTo>
                    <a:pt x="936" y="126"/>
                  </a:lnTo>
                  <a:lnTo>
                    <a:pt x="910" y="11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Freeform 20"/>
            <p:cNvSpPr>
              <a:spLocks noChangeArrowheads="1"/>
            </p:cNvSpPr>
            <p:nvPr/>
          </p:nvSpPr>
          <p:spPr bwMode="auto">
            <a:xfrm>
              <a:off x="1478" y="770"/>
              <a:ext cx="790" cy="312"/>
            </a:xfrm>
            <a:custGeom>
              <a:avLst/>
              <a:gdLst>
                <a:gd name="T0" fmla="*/ 50 w 936"/>
                <a:gd name="T1" fmla="*/ 158 h 366"/>
                <a:gd name="T2" fmla="*/ 74 w 936"/>
                <a:gd name="T3" fmla="*/ 174 h 366"/>
                <a:gd name="T4" fmla="*/ 100 w 936"/>
                <a:gd name="T5" fmla="*/ 192 h 366"/>
                <a:gd name="T6" fmla="*/ 122 w 936"/>
                <a:gd name="T7" fmla="*/ 212 h 366"/>
                <a:gd name="T8" fmla="*/ 146 w 936"/>
                <a:gd name="T9" fmla="*/ 230 h 366"/>
                <a:gd name="T10" fmla="*/ 168 w 936"/>
                <a:gd name="T11" fmla="*/ 252 h 366"/>
                <a:gd name="T12" fmla="*/ 190 w 936"/>
                <a:gd name="T13" fmla="*/ 272 h 366"/>
                <a:gd name="T14" fmla="*/ 210 w 936"/>
                <a:gd name="T15" fmla="*/ 292 h 366"/>
                <a:gd name="T16" fmla="*/ 230 w 936"/>
                <a:gd name="T17" fmla="*/ 314 h 366"/>
                <a:gd name="T18" fmla="*/ 250 w 936"/>
                <a:gd name="T19" fmla="*/ 338 h 366"/>
                <a:gd name="T20" fmla="*/ 268 w 936"/>
                <a:gd name="T21" fmla="*/ 360 h 366"/>
                <a:gd name="T22" fmla="*/ 272 w 936"/>
                <a:gd name="T23" fmla="*/ 366 h 366"/>
                <a:gd name="T24" fmla="*/ 902 w 936"/>
                <a:gd name="T25" fmla="*/ 366 h 366"/>
                <a:gd name="T26" fmla="*/ 908 w 936"/>
                <a:gd name="T27" fmla="*/ 344 h 366"/>
                <a:gd name="T28" fmla="*/ 916 w 936"/>
                <a:gd name="T29" fmla="*/ 314 h 366"/>
                <a:gd name="T30" fmla="*/ 920 w 936"/>
                <a:gd name="T31" fmla="*/ 282 h 366"/>
                <a:gd name="T32" fmla="*/ 926 w 936"/>
                <a:gd name="T33" fmla="*/ 254 h 366"/>
                <a:gd name="T34" fmla="*/ 930 w 936"/>
                <a:gd name="T35" fmla="*/ 222 h 366"/>
                <a:gd name="T36" fmla="*/ 932 w 936"/>
                <a:gd name="T37" fmla="*/ 190 h 366"/>
                <a:gd name="T38" fmla="*/ 934 w 936"/>
                <a:gd name="T39" fmla="*/ 158 h 366"/>
                <a:gd name="T40" fmla="*/ 936 w 936"/>
                <a:gd name="T41" fmla="*/ 126 h 366"/>
                <a:gd name="T42" fmla="*/ 910 w 936"/>
                <a:gd name="T43" fmla="*/ 112 h 366"/>
                <a:gd name="T44" fmla="*/ 884 w 936"/>
                <a:gd name="T45" fmla="*/ 98 h 366"/>
                <a:gd name="T46" fmla="*/ 856 w 936"/>
                <a:gd name="T47" fmla="*/ 84 h 366"/>
                <a:gd name="T48" fmla="*/ 828 w 936"/>
                <a:gd name="T49" fmla="*/ 72 h 366"/>
                <a:gd name="T50" fmla="*/ 800 w 936"/>
                <a:gd name="T51" fmla="*/ 62 h 366"/>
                <a:gd name="T52" fmla="*/ 772 w 936"/>
                <a:gd name="T53" fmla="*/ 52 h 366"/>
                <a:gd name="T54" fmla="*/ 744 w 936"/>
                <a:gd name="T55" fmla="*/ 42 h 366"/>
                <a:gd name="T56" fmla="*/ 714 w 936"/>
                <a:gd name="T57" fmla="*/ 32 h 366"/>
                <a:gd name="T58" fmla="*/ 684 w 936"/>
                <a:gd name="T59" fmla="*/ 26 h 366"/>
                <a:gd name="T60" fmla="*/ 654 w 936"/>
                <a:gd name="T61" fmla="*/ 20 h 366"/>
                <a:gd name="T62" fmla="*/ 624 w 936"/>
                <a:gd name="T63" fmla="*/ 14 h 366"/>
                <a:gd name="T64" fmla="*/ 592 w 936"/>
                <a:gd name="T65" fmla="*/ 10 h 366"/>
                <a:gd name="T66" fmla="*/ 562 w 936"/>
                <a:gd name="T67" fmla="*/ 4 h 366"/>
                <a:gd name="T68" fmla="*/ 532 w 936"/>
                <a:gd name="T69" fmla="*/ 2 h 366"/>
                <a:gd name="T70" fmla="*/ 500 w 936"/>
                <a:gd name="T71" fmla="*/ 0 h 366"/>
                <a:gd name="T72" fmla="*/ 468 w 936"/>
                <a:gd name="T73" fmla="*/ 0 h 366"/>
                <a:gd name="T74" fmla="*/ 436 w 936"/>
                <a:gd name="T75" fmla="*/ 0 h 366"/>
                <a:gd name="T76" fmla="*/ 404 w 936"/>
                <a:gd name="T77" fmla="*/ 2 h 366"/>
                <a:gd name="T78" fmla="*/ 372 w 936"/>
                <a:gd name="T79" fmla="*/ 4 h 366"/>
                <a:gd name="T80" fmla="*/ 342 w 936"/>
                <a:gd name="T81" fmla="*/ 10 h 366"/>
                <a:gd name="T82" fmla="*/ 310 w 936"/>
                <a:gd name="T83" fmla="*/ 14 h 366"/>
                <a:gd name="T84" fmla="*/ 280 w 936"/>
                <a:gd name="T85" fmla="*/ 20 h 366"/>
                <a:gd name="T86" fmla="*/ 252 w 936"/>
                <a:gd name="T87" fmla="*/ 26 h 366"/>
                <a:gd name="T88" fmla="*/ 220 w 936"/>
                <a:gd name="T89" fmla="*/ 34 h 366"/>
                <a:gd name="T90" fmla="*/ 192 w 936"/>
                <a:gd name="T91" fmla="*/ 42 h 366"/>
                <a:gd name="T92" fmla="*/ 162 w 936"/>
                <a:gd name="T93" fmla="*/ 52 h 366"/>
                <a:gd name="T94" fmla="*/ 134 w 936"/>
                <a:gd name="T95" fmla="*/ 62 h 366"/>
                <a:gd name="T96" fmla="*/ 106 w 936"/>
                <a:gd name="T97" fmla="*/ 72 h 366"/>
                <a:gd name="T98" fmla="*/ 80 w 936"/>
                <a:gd name="T99" fmla="*/ 86 h 366"/>
                <a:gd name="T100" fmla="*/ 52 w 936"/>
                <a:gd name="T101" fmla="*/ 98 h 366"/>
                <a:gd name="T102" fmla="*/ 24 w 936"/>
                <a:gd name="T103" fmla="*/ 112 h 366"/>
                <a:gd name="T104" fmla="*/ 0 w 936"/>
                <a:gd name="T105" fmla="*/ 126 h 366"/>
                <a:gd name="T106" fmla="*/ 24 w 936"/>
                <a:gd name="T107" fmla="*/ 142 h 366"/>
                <a:gd name="T108" fmla="*/ 50 w 936"/>
                <a:gd name="T109" fmla="*/ 1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6" h="366">
                  <a:moveTo>
                    <a:pt x="50" y="158"/>
                  </a:moveTo>
                  <a:lnTo>
                    <a:pt x="74" y="174"/>
                  </a:lnTo>
                  <a:lnTo>
                    <a:pt x="100" y="192"/>
                  </a:lnTo>
                  <a:lnTo>
                    <a:pt x="122" y="212"/>
                  </a:lnTo>
                  <a:lnTo>
                    <a:pt x="146" y="230"/>
                  </a:lnTo>
                  <a:lnTo>
                    <a:pt x="168" y="252"/>
                  </a:lnTo>
                  <a:lnTo>
                    <a:pt x="190" y="272"/>
                  </a:lnTo>
                  <a:lnTo>
                    <a:pt x="210" y="292"/>
                  </a:lnTo>
                  <a:lnTo>
                    <a:pt x="230" y="314"/>
                  </a:lnTo>
                  <a:lnTo>
                    <a:pt x="250" y="338"/>
                  </a:lnTo>
                  <a:lnTo>
                    <a:pt x="268" y="360"/>
                  </a:lnTo>
                  <a:lnTo>
                    <a:pt x="272" y="366"/>
                  </a:lnTo>
                  <a:lnTo>
                    <a:pt x="902" y="366"/>
                  </a:lnTo>
                  <a:lnTo>
                    <a:pt x="908" y="344"/>
                  </a:lnTo>
                  <a:lnTo>
                    <a:pt x="916" y="314"/>
                  </a:lnTo>
                  <a:lnTo>
                    <a:pt x="920" y="282"/>
                  </a:lnTo>
                  <a:lnTo>
                    <a:pt x="926" y="254"/>
                  </a:lnTo>
                  <a:lnTo>
                    <a:pt x="930" y="222"/>
                  </a:lnTo>
                  <a:lnTo>
                    <a:pt x="932" y="190"/>
                  </a:lnTo>
                  <a:lnTo>
                    <a:pt x="934" y="158"/>
                  </a:lnTo>
                  <a:lnTo>
                    <a:pt x="936" y="126"/>
                  </a:lnTo>
                  <a:lnTo>
                    <a:pt x="910" y="112"/>
                  </a:lnTo>
                  <a:lnTo>
                    <a:pt x="884" y="98"/>
                  </a:lnTo>
                  <a:lnTo>
                    <a:pt x="856" y="84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2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2" y="4"/>
                  </a:lnTo>
                  <a:lnTo>
                    <a:pt x="342" y="10"/>
                  </a:lnTo>
                  <a:lnTo>
                    <a:pt x="310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0" y="34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6" y="72"/>
                  </a:lnTo>
                  <a:lnTo>
                    <a:pt x="80" y="86"/>
                  </a:lnTo>
                  <a:lnTo>
                    <a:pt x="52" y="98"/>
                  </a:lnTo>
                  <a:lnTo>
                    <a:pt x="24" y="112"/>
                  </a:lnTo>
                  <a:lnTo>
                    <a:pt x="0" y="126"/>
                  </a:lnTo>
                  <a:lnTo>
                    <a:pt x="24" y="142"/>
                  </a:lnTo>
                  <a:lnTo>
                    <a:pt x="5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Freeform 21"/>
            <p:cNvSpPr>
              <a:spLocks noChangeArrowheads="1"/>
            </p:cNvSpPr>
            <p:nvPr/>
          </p:nvSpPr>
          <p:spPr bwMode="auto">
            <a:xfrm>
              <a:off x="1083" y="894"/>
              <a:ext cx="707" cy="423"/>
            </a:xfrm>
            <a:custGeom>
              <a:avLst/>
              <a:gdLst>
                <a:gd name="T0" fmla="*/ 824 w 824"/>
                <a:gd name="T1" fmla="*/ 492 h 492"/>
                <a:gd name="T2" fmla="*/ 816 w 824"/>
                <a:gd name="T3" fmla="*/ 468 h 492"/>
                <a:gd name="T4" fmla="*/ 804 w 824"/>
                <a:gd name="T5" fmla="*/ 440 h 492"/>
                <a:gd name="T6" fmla="*/ 792 w 824"/>
                <a:gd name="T7" fmla="*/ 412 h 492"/>
                <a:gd name="T8" fmla="*/ 778 w 824"/>
                <a:gd name="T9" fmla="*/ 386 h 492"/>
                <a:gd name="T10" fmla="*/ 764 w 824"/>
                <a:gd name="T11" fmla="*/ 360 h 492"/>
                <a:gd name="T12" fmla="*/ 750 w 824"/>
                <a:gd name="T13" fmla="*/ 334 h 492"/>
                <a:gd name="T14" fmla="*/ 734 w 824"/>
                <a:gd name="T15" fmla="*/ 308 h 492"/>
                <a:gd name="T16" fmla="*/ 718 w 824"/>
                <a:gd name="T17" fmla="*/ 284 h 492"/>
                <a:gd name="T18" fmla="*/ 700 w 824"/>
                <a:gd name="T19" fmla="*/ 258 h 492"/>
                <a:gd name="T20" fmla="*/ 682 w 824"/>
                <a:gd name="T21" fmla="*/ 234 h 492"/>
                <a:gd name="T22" fmla="*/ 662 w 824"/>
                <a:gd name="T23" fmla="*/ 212 h 492"/>
                <a:gd name="T24" fmla="*/ 642 w 824"/>
                <a:gd name="T25" fmla="*/ 188 h 492"/>
                <a:gd name="T26" fmla="*/ 622 w 824"/>
                <a:gd name="T27" fmla="*/ 166 h 492"/>
                <a:gd name="T28" fmla="*/ 602 w 824"/>
                <a:gd name="T29" fmla="*/ 146 h 492"/>
                <a:gd name="T30" fmla="*/ 580 w 824"/>
                <a:gd name="T31" fmla="*/ 126 h 492"/>
                <a:gd name="T32" fmla="*/ 558 w 824"/>
                <a:gd name="T33" fmla="*/ 104 h 492"/>
                <a:gd name="T34" fmla="*/ 536 w 824"/>
                <a:gd name="T35" fmla="*/ 86 h 492"/>
                <a:gd name="T36" fmla="*/ 512 w 824"/>
                <a:gd name="T37" fmla="*/ 68 h 492"/>
                <a:gd name="T38" fmla="*/ 488 w 824"/>
                <a:gd name="T39" fmla="*/ 48 h 492"/>
                <a:gd name="T40" fmla="*/ 464 w 824"/>
                <a:gd name="T41" fmla="*/ 32 h 492"/>
                <a:gd name="T42" fmla="*/ 438 w 824"/>
                <a:gd name="T43" fmla="*/ 16 h 492"/>
                <a:gd name="T44" fmla="*/ 412 w 824"/>
                <a:gd name="T45" fmla="*/ 0 h 492"/>
                <a:gd name="T46" fmla="*/ 388 w 824"/>
                <a:gd name="T47" fmla="*/ 16 h 492"/>
                <a:gd name="T48" fmla="*/ 362 w 824"/>
                <a:gd name="T49" fmla="*/ 32 h 492"/>
                <a:gd name="T50" fmla="*/ 338 w 824"/>
                <a:gd name="T51" fmla="*/ 48 h 492"/>
                <a:gd name="T52" fmla="*/ 314 w 824"/>
                <a:gd name="T53" fmla="*/ 68 h 492"/>
                <a:gd name="T54" fmla="*/ 290 w 824"/>
                <a:gd name="T55" fmla="*/ 86 h 492"/>
                <a:gd name="T56" fmla="*/ 266 w 824"/>
                <a:gd name="T57" fmla="*/ 104 h 492"/>
                <a:gd name="T58" fmla="*/ 244 w 824"/>
                <a:gd name="T59" fmla="*/ 126 h 492"/>
                <a:gd name="T60" fmla="*/ 222 w 824"/>
                <a:gd name="T61" fmla="*/ 146 h 492"/>
                <a:gd name="T62" fmla="*/ 202 w 824"/>
                <a:gd name="T63" fmla="*/ 166 h 492"/>
                <a:gd name="T64" fmla="*/ 182 w 824"/>
                <a:gd name="T65" fmla="*/ 188 h 492"/>
                <a:gd name="T66" fmla="*/ 162 w 824"/>
                <a:gd name="T67" fmla="*/ 212 h 492"/>
                <a:gd name="T68" fmla="*/ 144 w 824"/>
                <a:gd name="T69" fmla="*/ 234 h 492"/>
                <a:gd name="T70" fmla="*/ 124 w 824"/>
                <a:gd name="T71" fmla="*/ 258 h 492"/>
                <a:gd name="T72" fmla="*/ 108 w 824"/>
                <a:gd name="T73" fmla="*/ 284 h 492"/>
                <a:gd name="T74" fmla="*/ 90 w 824"/>
                <a:gd name="T75" fmla="*/ 308 h 492"/>
                <a:gd name="T76" fmla="*/ 76 w 824"/>
                <a:gd name="T77" fmla="*/ 334 h 492"/>
                <a:gd name="T78" fmla="*/ 62 w 824"/>
                <a:gd name="T79" fmla="*/ 360 h 492"/>
                <a:gd name="T80" fmla="*/ 48 w 824"/>
                <a:gd name="T81" fmla="*/ 386 h 492"/>
                <a:gd name="T82" fmla="*/ 34 w 824"/>
                <a:gd name="T83" fmla="*/ 412 h 492"/>
                <a:gd name="T84" fmla="*/ 20 w 824"/>
                <a:gd name="T85" fmla="*/ 440 h 492"/>
                <a:gd name="T86" fmla="*/ 10 w 824"/>
                <a:gd name="T87" fmla="*/ 468 h 492"/>
                <a:gd name="T88" fmla="*/ 0 w 824"/>
                <a:gd name="T89" fmla="*/ 492 h 492"/>
                <a:gd name="T90" fmla="*/ 824 w 824"/>
                <a:gd name="T91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4" h="492">
                  <a:moveTo>
                    <a:pt x="824" y="492"/>
                  </a:moveTo>
                  <a:lnTo>
                    <a:pt x="816" y="468"/>
                  </a:lnTo>
                  <a:lnTo>
                    <a:pt x="804" y="440"/>
                  </a:lnTo>
                  <a:lnTo>
                    <a:pt x="792" y="412"/>
                  </a:lnTo>
                  <a:lnTo>
                    <a:pt x="778" y="386"/>
                  </a:lnTo>
                  <a:lnTo>
                    <a:pt x="764" y="360"/>
                  </a:lnTo>
                  <a:lnTo>
                    <a:pt x="750" y="334"/>
                  </a:lnTo>
                  <a:lnTo>
                    <a:pt x="734" y="308"/>
                  </a:lnTo>
                  <a:lnTo>
                    <a:pt x="718" y="284"/>
                  </a:lnTo>
                  <a:lnTo>
                    <a:pt x="700" y="258"/>
                  </a:lnTo>
                  <a:lnTo>
                    <a:pt x="682" y="234"/>
                  </a:lnTo>
                  <a:lnTo>
                    <a:pt x="662" y="212"/>
                  </a:lnTo>
                  <a:lnTo>
                    <a:pt x="642" y="188"/>
                  </a:lnTo>
                  <a:lnTo>
                    <a:pt x="622" y="166"/>
                  </a:lnTo>
                  <a:lnTo>
                    <a:pt x="602" y="146"/>
                  </a:lnTo>
                  <a:lnTo>
                    <a:pt x="580" y="126"/>
                  </a:lnTo>
                  <a:lnTo>
                    <a:pt x="558" y="104"/>
                  </a:lnTo>
                  <a:lnTo>
                    <a:pt x="536" y="86"/>
                  </a:lnTo>
                  <a:lnTo>
                    <a:pt x="512" y="68"/>
                  </a:lnTo>
                  <a:lnTo>
                    <a:pt x="488" y="48"/>
                  </a:lnTo>
                  <a:lnTo>
                    <a:pt x="464" y="32"/>
                  </a:lnTo>
                  <a:lnTo>
                    <a:pt x="438" y="16"/>
                  </a:lnTo>
                  <a:lnTo>
                    <a:pt x="412" y="0"/>
                  </a:lnTo>
                  <a:lnTo>
                    <a:pt x="388" y="16"/>
                  </a:lnTo>
                  <a:lnTo>
                    <a:pt x="362" y="32"/>
                  </a:lnTo>
                  <a:lnTo>
                    <a:pt x="338" y="48"/>
                  </a:lnTo>
                  <a:lnTo>
                    <a:pt x="314" y="68"/>
                  </a:lnTo>
                  <a:lnTo>
                    <a:pt x="290" y="86"/>
                  </a:lnTo>
                  <a:lnTo>
                    <a:pt x="266" y="104"/>
                  </a:lnTo>
                  <a:lnTo>
                    <a:pt x="244" y="126"/>
                  </a:lnTo>
                  <a:lnTo>
                    <a:pt x="222" y="146"/>
                  </a:lnTo>
                  <a:lnTo>
                    <a:pt x="202" y="166"/>
                  </a:lnTo>
                  <a:lnTo>
                    <a:pt x="182" y="188"/>
                  </a:lnTo>
                  <a:lnTo>
                    <a:pt x="162" y="212"/>
                  </a:lnTo>
                  <a:lnTo>
                    <a:pt x="144" y="234"/>
                  </a:lnTo>
                  <a:lnTo>
                    <a:pt x="124" y="258"/>
                  </a:lnTo>
                  <a:lnTo>
                    <a:pt x="108" y="284"/>
                  </a:lnTo>
                  <a:lnTo>
                    <a:pt x="90" y="308"/>
                  </a:lnTo>
                  <a:lnTo>
                    <a:pt x="76" y="334"/>
                  </a:lnTo>
                  <a:lnTo>
                    <a:pt x="62" y="360"/>
                  </a:lnTo>
                  <a:lnTo>
                    <a:pt x="48" y="386"/>
                  </a:lnTo>
                  <a:lnTo>
                    <a:pt x="34" y="412"/>
                  </a:lnTo>
                  <a:lnTo>
                    <a:pt x="20" y="440"/>
                  </a:lnTo>
                  <a:lnTo>
                    <a:pt x="10" y="468"/>
                  </a:lnTo>
                  <a:lnTo>
                    <a:pt x="0" y="492"/>
                  </a:lnTo>
                  <a:lnTo>
                    <a:pt x="824" y="49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8" name="Freeform 22"/>
            <p:cNvSpPr>
              <a:spLocks noChangeArrowheads="1"/>
            </p:cNvSpPr>
            <p:nvPr/>
          </p:nvSpPr>
          <p:spPr bwMode="auto">
            <a:xfrm>
              <a:off x="1041" y="1644"/>
              <a:ext cx="803" cy="339"/>
            </a:xfrm>
            <a:custGeom>
              <a:avLst/>
              <a:gdLst>
                <a:gd name="T0" fmla="*/ 936 w 938"/>
                <a:gd name="T1" fmla="*/ 0 h 396"/>
                <a:gd name="T2" fmla="*/ 910 w 938"/>
                <a:gd name="T3" fmla="*/ 14 h 396"/>
                <a:gd name="T4" fmla="*/ 884 w 938"/>
                <a:gd name="T5" fmla="*/ 26 h 396"/>
                <a:gd name="T6" fmla="*/ 856 w 938"/>
                <a:gd name="T7" fmla="*/ 40 h 396"/>
                <a:gd name="T8" fmla="*/ 830 w 938"/>
                <a:gd name="T9" fmla="*/ 52 h 396"/>
                <a:gd name="T10" fmla="*/ 802 w 938"/>
                <a:gd name="T11" fmla="*/ 62 h 396"/>
                <a:gd name="T12" fmla="*/ 774 w 938"/>
                <a:gd name="T13" fmla="*/ 74 h 396"/>
                <a:gd name="T14" fmla="*/ 744 w 938"/>
                <a:gd name="T15" fmla="*/ 82 h 396"/>
                <a:gd name="T16" fmla="*/ 714 w 938"/>
                <a:gd name="T17" fmla="*/ 92 h 396"/>
                <a:gd name="T18" fmla="*/ 686 w 938"/>
                <a:gd name="T19" fmla="*/ 98 h 396"/>
                <a:gd name="T20" fmla="*/ 656 w 938"/>
                <a:gd name="T21" fmla="*/ 106 h 396"/>
                <a:gd name="T22" fmla="*/ 624 w 938"/>
                <a:gd name="T23" fmla="*/ 110 h 396"/>
                <a:gd name="T24" fmla="*/ 594 w 938"/>
                <a:gd name="T25" fmla="*/ 116 h 396"/>
                <a:gd name="T26" fmla="*/ 562 w 938"/>
                <a:gd name="T27" fmla="*/ 120 h 396"/>
                <a:gd name="T28" fmla="*/ 532 w 938"/>
                <a:gd name="T29" fmla="*/ 122 h 396"/>
                <a:gd name="T30" fmla="*/ 500 w 938"/>
                <a:gd name="T31" fmla="*/ 124 h 396"/>
                <a:gd name="T32" fmla="*/ 468 w 938"/>
                <a:gd name="T33" fmla="*/ 124 h 396"/>
                <a:gd name="T34" fmla="*/ 436 w 938"/>
                <a:gd name="T35" fmla="*/ 124 h 396"/>
                <a:gd name="T36" fmla="*/ 404 w 938"/>
                <a:gd name="T37" fmla="*/ 122 h 396"/>
                <a:gd name="T38" fmla="*/ 374 w 938"/>
                <a:gd name="T39" fmla="*/ 120 h 396"/>
                <a:gd name="T40" fmla="*/ 342 w 938"/>
                <a:gd name="T41" fmla="*/ 116 h 396"/>
                <a:gd name="T42" fmla="*/ 312 w 938"/>
                <a:gd name="T43" fmla="*/ 110 h 396"/>
                <a:gd name="T44" fmla="*/ 282 w 938"/>
                <a:gd name="T45" fmla="*/ 106 h 396"/>
                <a:gd name="T46" fmla="*/ 252 w 938"/>
                <a:gd name="T47" fmla="*/ 98 h 396"/>
                <a:gd name="T48" fmla="*/ 222 w 938"/>
                <a:gd name="T49" fmla="*/ 92 h 396"/>
                <a:gd name="T50" fmla="*/ 192 w 938"/>
                <a:gd name="T51" fmla="*/ 82 h 396"/>
                <a:gd name="T52" fmla="*/ 164 w 938"/>
                <a:gd name="T53" fmla="*/ 74 h 396"/>
                <a:gd name="T54" fmla="*/ 136 w 938"/>
                <a:gd name="T55" fmla="*/ 62 h 396"/>
                <a:gd name="T56" fmla="*/ 108 w 938"/>
                <a:gd name="T57" fmla="*/ 52 h 396"/>
                <a:gd name="T58" fmla="*/ 80 w 938"/>
                <a:gd name="T59" fmla="*/ 40 h 396"/>
                <a:gd name="T60" fmla="*/ 54 w 938"/>
                <a:gd name="T61" fmla="*/ 26 h 396"/>
                <a:gd name="T62" fmla="*/ 28 w 938"/>
                <a:gd name="T63" fmla="*/ 14 h 396"/>
                <a:gd name="T64" fmla="*/ 0 w 938"/>
                <a:gd name="T65" fmla="*/ 0 h 396"/>
                <a:gd name="T66" fmla="*/ 0 w 938"/>
                <a:gd name="T67" fmla="*/ 6 h 396"/>
                <a:gd name="T68" fmla="*/ 0 w 938"/>
                <a:gd name="T69" fmla="*/ 40 h 396"/>
                <a:gd name="T70" fmla="*/ 2 w 938"/>
                <a:gd name="T71" fmla="*/ 72 h 396"/>
                <a:gd name="T72" fmla="*/ 6 w 938"/>
                <a:gd name="T73" fmla="*/ 104 h 396"/>
                <a:gd name="T74" fmla="*/ 10 w 938"/>
                <a:gd name="T75" fmla="*/ 134 h 396"/>
                <a:gd name="T76" fmla="*/ 14 w 938"/>
                <a:gd name="T77" fmla="*/ 166 h 396"/>
                <a:gd name="T78" fmla="*/ 20 w 938"/>
                <a:gd name="T79" fmla="*/ 196 h 396"/>
                <a:gd name="T80" fmla="*/ 28 w 938"/>
                <a:gd name="T81" fmla="*/ 228 h 396"/>
                <a:gd name="T82" fmla="*/ 34 w 938"/>
                <a:gd name="T83" fmla="*/ 256 h 396"/>
                <a:gd name="T84" fmla="*/ 42 w 938"/>
                <a:gd name="T85" fmla="*/ 286 h 396"/>
                <a:gd name="T86" fmla="*/ 52 w 938"/>
                <a:gd name="T87" fmla="*/ 316 h 396"/>
                <a:gd name="T88" fmla="*/ 64 w 938"/>
                <a:gd name="T89" fmla="*/ 346 h 396"/>
                <a:gd name="T90" fmla="*/ 74 w 938"/>
                <a:gd name="T91" fmla="*/ 374 h 396"/>
                <a:gd name="T92" fmla="*/ 84 w 938"/>
                <a:gd name="T93" fmla="*/ 396 h 396"/>
                <a:gd name="T94" fmla="*/ 852 w 938"/>
                <a:gd name="T95" fmla="*/ 396 h 396"/>
                <a:gd name="T96" fmla="*/ 862 w 938"/>
                <a:gd name="T97" fmla="*/ 374 h 396"/>
                <a:gd name="T98" fmla="*/ 874 w 938"/>
                <a:gd name="T99" fmla="*/ 346 h 396"/>
                <a:gd name="T100" fmla="*/ 884 w 938"/>
                <a:gd name="T101" fmla="*/ 316 h 396"/>
                <a:gd name="T102" fmla="*/ 894 w 938"/>
                <a:gd name="T103" fmla="*/ 286 h 396"/>
                <a:gd name="T104" fmla="*/ 904 w 938"/>
                <a:gd name="T105" fmla="*/ 256 h 396"/>
                <a:gd name="T106" fmla="*/ 910 w 938"/>
                <a:gd name="T107" fmla="*/ 228 h 396"/>
                <a:gd name="T108" fmla="*/ 918 w 938"/>
                <a:gd name="T109" fmla="*/ 196 h 396"/>
                <a:gd name="T110" fmla="*/ 924 w 938"/>
                <a:gd name="T111" fmla="*/ 166 h 396"/>
                <a:gd name="T112" fmla="*/ 928 w 938"/>
                <a:gd name="T113" fmla="*/ 134 h 396"/>
                <a:gd name="T114" fmla="*/ 932 w 938"/>
                <a:gd name="T115" fmla="*/ 104 h 396"/>
                <a:gd name="T116" fmla="*/ 934 w 938"/>
                <a:gd name="T117" fmla="*/ 72 h 396"/>
                <a:gd name="T118" fmla="*/ 936 w 938"/>
                <a:gd name="T119" fmla="*/ 40 h 396"/>
                <a:gd name="T120" fmla="*/ 938 w 938"/>
                <a:gd name="T121" fmla="*/ 6 h 396"/>
                <a:gd name="T122" fmla="*/ 936 w 938"/>
                <a:gd name="T12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8" h="396">
                  <a:moveTo>
                    <a:pt x="936" y="0"/>
                  </a:moveTo>
                  <a:lnTo>
                    <a:pt x="910" y="14"/>
                  </a:lnTo>
                  <a:lnTo>
                    <a:pt x="884" y="26"/>
                  </a:lnTo>
                  <a:lnTo>
                    <a:pt x="856" y="40"/>
                  </a:lnTo>
                  <a:lnTo>
                    <a:pt x="830" y="52"/>
                  </a:lnTo>
                  <a:lnTo>
                    <a:pt x="802" y="62"/>
                  </a:lnTo>
                  <a:lnTo>
                    <a:pt x="774" y="74"/>
                  </a:lnTo>
                  <a:lnTo>
                    <a:pt x="744" y="82"/>
                  </a:lnTo>
                  <a:lnTo>
                    <a:pt x="714" y="92"/>
                  </a:lnTo>
                  <a:lnTo>
                    <a:pt x="686" y="98"/>
                  </a:lnTo>
                  <a:lnTo>
                    <a:pt x="656" y="106"/>
                  </a:lnTo>
                  <a:lnTo>
                    <a:pt x="624" y="110"/>
                  </a:lnTo>
                  <a:lnTo>
                    <a:pt x="594" y="116"/>
                  </a:lnTo>
                  <a:lnTo>
                    <a:pt x="562" y="120"/>
                  </a:lnTo>
                  <a:lnTo>
                    <a:pt x="532" y="122"/>
                  </a:lnTo>
                  <a:lnTo>
                    <a:pt x="500" y="124"/>
                  </a:lnTo>
                  <a:lnTo>
                    <a:pt x="468" y="124"/>
                  </a:lnTo>
                  <a:lnTo>
                    <a:pt x="436" y="124"/>
                  </a:lnTo>
                  <a:lnTo>
                    <a:pt x="404" y="122"/>
                  </a:lnTo>
                  <a:lnTo>
                    <a:pt x="374" y="120"/>
                  </a:lnTo>
                  <a:lnTo>
                    <a:pt x="342" y="116"/>
                  </a:lnTo>
                  <a:lnTo>
                    <a:pt x="312" y="110"/>
                  </a:lnTo>
                  <a:lnTo>
                    <a:pt x="282" y="106"/>
                  </a:lnTo>
                  <a:lnTo>
                    <a:pt x="252" y="98"/>
                  </a:lnTo>
                  <a:lnTo>
                    <a:pt x="222" y="92"/>
                  </a:lnTo>
                  <a:lnTo>
                    <a:pt x="192" y="82"/>
                  </a:lnTo>
                  <a:lnTo>
                    <a:pt x="164" y="74"/>
                  </a:lnTo>
                  <a:lnTo>
                    <a:pt x="136" y="62"/>
                  </a:lnTo>
                  <a:lnTo>
                    <a:pt x="108" y="52"/>
                  </a:lnTo>
                  <a:lnTo>
                    <a:pt x="80" y="40"/>
                  </a:lnTo>
                  <a:lnTo>
                    <a:pt x="54" y="26"/>
                  </a:lnTo>
                  <a:lnTo>
                    <a:pt x="28" y="14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40"/>
                  </a:lnTo>
                  <a:lnTo>
                    <a:pt x="2" y="72"/>
                  </a:lnTo>
                  <a:lnTo>
                    <a:pt x="6" y="104"/>
                  </a:lnTo>
                  <a:lnTo>
                    <a:pt x="10" y="134"/>
                  </a:lnTo>
                  <a:lnTo>
                    <a:pt x="14" y="166"/>
                  </a:lnTo>
                  <a:lnTo>
                    <a:pt x="20" y="196"/>
                  </a:lnTo>
                  <a:lnTo>
                    <a:pt x="28" y="228"/>
                  </a:lnTo>
                  <a:lnTo>
                    <a:pt x="34" y="256"/>
                  </a:lnTo>
                  <a:lnTo>
                    <a:pt x="42" y="286"/>
                  </a:lnTo>
                  <a:lnTo>
                    <a:pt x="52" y="316"/>
                  </a:lnTo>
                  <a:lnTo>
                    <a:pt x="64" y="346"/>
                  </a:lnTo>
                  <a:lnTo>
                    <a:pt x="74" y="374"/>
                  </a:lnTo>
                  <a:lnTo>
                    <a:pt x="84" y="396"/>
                  </a:lnTo>
                  <a:lnTo>
                    <a:pt x="852" y="396"/>
                  </a:lnTo>
                  <a:lnTo>
                    <a:pt x="862" y="374"/>
                  </a:lnTo>
                  <a:lnTo>
                    <a:pt x="874" y="346"/>
                  </a:lnTo>
                  <a:lnTo>
                    <a:pt x="884" y="316"/>
                  </a:lnTo>
                  <a:lnTo>
                    <a:pt x="894" y="286"/>
                  </a:lnTo>
                  <a:lnTo>
                    <a:pt x="904" y="256"/>
                  </a:lnTo>
                  <a:lnTo>
                    <a:pt x="910" y="228"/>
                  </a:lnTo>
                  <a:lnTo>
                    <a:pt x="918" y="196"/>
                  </a:lnTo>
                  <a:lnTo>
                    <a:pt x="924" y="166"/>
                  </a:lnTo>
                  <a:lnTo>
                    <a:pt x="928" y="134"/>
                  </a:lnTo>
                  <a:lnTo>
                    <a:pt x="932" y="104"/>
                  </a:lnTo>
                  <a:lnTo>
                    <a:pt x="934" y="72"/>
                  </a:lnTo>
                  <a:lnTo>
                    <a:pt x="936" y="40"/>
                  </a:lnTo>
                  <a:lnTo>
                    <a:pt x="938" y="6"/>
                  </a:lnTo>
                  <a:lnTo>
                    <a:pt x="9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Freeform 23"/>
            <p:cNvSpPr>
              <a:spLocks noChangeArrowheads="1"/>
            </p:cNvSpPr>
            <p:nvPr/>
          </p:nvSpPr>
          <p:spPr bwMode="auto">
            <a:xfrm>
              <a:off x="150" y="915"/>
              <a:ext cx="703" cy="624"/>
            </a:xfrm>
            <a:custGeom>
              <a:avLst/>
              <a:gdLst>
                <a:gd name="T0" fmla="*/ 812 w 812"/>
                <a:gd name="T1" fmla="*/ 722 h 722"/>
                <a:gd name="T2" fmla="*/ 808 w 812"/>
                <a:gd name="T3" fmla="*/ 720 h 722"/>
                <a:gd name="T4" fmla="*/ 786 w 812"/>
                <a:gd name="T5" fmla="*/ 700 h 722"/>
                <a:gd name="T6" fmla="*/ 762 w 812"/>
                <a:gd name="T7" fmla="*/ 680 h 722"/>
                <a:gd name="T8" fmla="*/ 742 w 812"/>
                <a:gd name="T9" fmla="*/ 660 h 722"/>
                <a:gd name="T10" fmla="*/ 720 w 812"/>
                <a:gd name="T11" fmla="*/ 638 h 722"/>
                <a:gd name="T12" fmla="*/ 700 w 812"/>
                <a:gd name="T13" fmla="*/ 616 h 722"/>
                <a:gd name="T14" fmla="*/ 680 w 812"/>
                <a:gd name="T15" fmla="*/ 592 h 722"/>
                <a:gd name="T16" fmla="*/ 660 w 812"/>
                <a:gd name="T17" fmla="*/ 570 h 722"/>
                <a:gd name="T18" fmla="*/ 644 w 812"/>
                <a:gd name="T19" fmla="*/ 546 h 722"/>
                <a:gd name="T20" fmla="*/ 626 w 812"/>
                <a:gd name="T21" fmla="*/ 522 h 722"/>
                <a:gd name="T22" fmla="*/ 610 w 812"/>
                <a:gd name="T23" fmla="*/ 496 h 722"/>
                <a:gd name="T24" fmla="*/ 594 w 812"/>
                <a:gd name="T25" fmla="*/ 472 h 722"/>
                <a:gd name="T26" fmla="*/ 578 w 812"/>
                <a:gd name="T27" fmla="*/ 446 h 722"/>
                <a:gd name="T28" fmla="*/ 566 w 812"/>
                <a:gd name="T29" fmla="*/ 418 h 722"/>
                <a:gd name="T30" fmla="*/ 552 w 812"/>
                <a:gd name="T31" fmla="*/ 392 h 722"/>
                <a:gd name="T32" fmla="*/ 538 w 812"/>
                <a:gd name="T33" fmla="*/ 364 h 722"/>
                <a:gd name="T34" fmla="*/ 528 w 812"/>
                <a:gd name="T35" fmla="*/ 336 h 722"/>
                <a:gd name="T36" fmla="*/ 516 w 812"/>
                <a:gd name="T37" fmla="*/ 308 h 722"/>
                <a:gd name="T38" fmla="*/ 508 w 812"/>
                <a:gd name="T39" fmla="*/ 278 h 722"/>
                <a:gd name="T40" fmla="*/ 498 w 812"/>
                <a:gd name="T41" fmla="*/ 250 h 722"/>
                <a:gd name="T42" fmla="*/ 490 w 812"/>
                <a:gd name="T43" fmla="*/ 218 h 722"/>
                <a:gd name="T44" fmla="*/ 482 w 812"/>
                <a:gd name="T45" fmla="*/ 190 h 722"/>
                <a:gd name="T46" fmla="*/ 478 w 812"/>
                <a:gd name="T47" fmla="*/ 158 h 722"/>
                <a:gd name="T48" fmla="*/ 472 w 812"/>
                <a:gd name="T49" fmla="*/ 128 h 722"/>
                <a:gd name="T50" fmla="*/ 468 w 812"/>
                <a:gd name="T51" fmla="*/ 96 h 722"/>
                <a:gd name="T52" fmla="*/ 466 w 812"/>
                <a:gd name="T53" fmla="*/ 66 h 722"/>
                <a:gd name="T54" fmla="*/ 464 w 812"/>
                <a:gd name="T55" fmla="*/ 32 h 722"/>
                <a:gd name="T56" fmla="*/ 462 w 812"/>
                <a:gd name="T57" fmla="*/ 0 h 722"/>
                <a:gd name="T58" fmla="*/ 438 w 812"/>
                <a:gd name="T59" fmla="*/ 16 h 722"/>
                <a:gd name="T60" fmla="*/ 412 w 812"/>
                <a:gd name="T61" fmla="*/ 32 h 722"/>
                <a:gd name="T62" fmla="*/ 388 w 812"/>
                <a:gd name="T63" fmla="*/ 50 h 722"/>
                <a:gd name="T64" fmla="*/ 362 w 812"/>
                <a:gd name="T65" fmla="*/ 68 h 722"/>
                <a:gd name="T66" fmla="*/ 340 w 812"/>
                <a:gd name="T67" fmla="*/ 88 h 722"/>
                <a:gd name="T68" fmla="*/ 316 w 812"/>
                <a:gd name="T69" fmla="*/ 106 h 722"/>
                <a:gd name="T70" fmla="*/ 292 w 812"/>
                <a:gd name="T71" fmla="*/ 128 h 722"/>
                <a:gd name="T72" fmla="*/ 272 w 812"/>
                <a:gd name="T73" fmla="*/ 148 h 722"/>
                <a:gd name="T74" fmla="*/ 250 w 812"/>
                <a:gd name="T75" fmla="*/ 170 h 722"/>
                <a:gd name="T76" fmla="*/ 230 w 812"/>
                <a:gd name="T77" fmla="*/ 192 h 722"/>
                <a:gd name="T78" fmla="*/ 210 w 812"/>
                <a:gd name="T79" fmla="*/ 214 h 722"/>
                <a:gd name="T80" fmla="*/ 192 w 812"/>
                <a:gd name="T81" fmla="*/ 238 h 722"/>
                <a:gd name="T82" fmla="*/ 174 w 812"/>
                <a:gd name="T83" fmla="*/ 262 h 722"/>
                <a:gd name="T84" fmla="*/ 156 w 812"/>
                <a:gd name="T85" fmla="*/ 288 h 722"/>
                <a:gd name="T86" fmla="*/ 140 w 812"/>
                <a:gd name="T87" fmla="*/ 312 h 722"/>
                <a:gd name="T88" fmla="*/ 124 w 812"/>
                <a:gd name="T89" fmla="*/ 338 h 722"/>
                <a:gd name="T90" fmla="*/ 110 w 812"/>
                <a:gd name="T91" fmla="*/ 364 h 722"/>
                <a:gd name="T92" fmla="*/ 94 w 812"/>
                <a:gd name="T93" fmla="*/ 392 h 722"/>
                <a:gd name="T94" fmla="*/ 82 w 812"/>
                <a:gd name="T95" fmla="*/ 418 h 722"/>
                <a:gd name="T96" fmla="*/ 68 w 812"/>
                <a:gd name="T97" fmla="*/ 446 h 722"/>
                <a:gd name="T98" fmla="*/ 58 w 812"/>
                <a:gd name="T99" fmla="*/ 476 h 722"/>
                <a:gd name="T100" fmla="*/ 46 w 812"/>
                <a:gd name="T101" fmla="*/ 504 h 722"/>
                <a:gd name="T102" fmla="*/ 38 w 812"/>
                <a:gd name="T103" fmla="*/ 532 h 722"/>
                <a:gd name="T104" fmla="*/ 28 w 812"/>
                <a:gd name="T105" fmla="*/ 564 h 722"/>
                <a:gd name="T106" fmla="*/ 22 w 812"/>
                <a:gd name="T107" fmla="*/ 592 h 722"/>
                <a:gd name="T108" fmla="*/ 14 w 812"/>
                <a:gd name="T109" fmla="*/ 622 h 722"/>
                <a:gd name="T110" fmla="*/ 8 w 812"/>
                <a:gd name="T111" fmla="*/ 654 h 722"/>
                <a:gd name="T112" fmla="*/ 4 w 812"/>
                <a:gd name="T113" fmla="*/ 686 h 722"/>
                <a:gd name="T114" fmla="*/ 0 w 812"/>
                <a:gd name="T115" fmla="*/ 716 h 722"/>
                <a:gd name="T116" fmla="*/ 0 w 812"/>
                <a:gd name="T117" fmla="*/ 722 h 722"/>
                <a:gd name="T118" fmla="*/ 812 w 812"/>
                <a:gd name="T11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2" h="722">
                  <a:moveTo>
                    <a:pt x="812" y="722"/>
                  </a:moveTo>
                  <a:lnTo>
                    <a:pt x="808" y="720"/>
                  </a:lnTo>
                  <a:lnTo>
                    <a:pt x="786" y="700"/>
                  </a:lnTo>
                  <a:lnTo>
                    <a:pt x="762" y="680"/>
                  </a:lnTo>
                  <a:lnTo>
                    <a:pt x="742" y="660"/>
                  </a:lnTo>
                  <a:lnTo>
                    <a:pt x="720" y="638"/>
                  </a:lnTo>
                  <a:lnTo>
                    <a:pt x="700" y="616"/>
                  </a:lnTo>
                  <a:lnTo>
                    <a:pt x="680" y="592"/>
                  </a:lnTo>
                  <a:lnTo>
                    <a:pt x="660" y="570"/>
                  </a:lnTo>
                  <a:lnTo>
                    <a:pt x="644" y="546"/>
                  </a:lnTo>
                  <a:lnTo>
                    <a:pt x="626" y="522"/>
                  </a:lnTo>
                  <a:lnTo>
                    <a:pt x="610" y="496"/>
                  </a:lnTo>
                  <a:lnTo>
                    <a:pt x="594" y="472"/>
                  </a:lnTo>
                  <a:lnTo>
                    <a:pt x="578" y="446"/>
                  </a:lnTo>
                  <a:lnTo>
                    <a:pt x="566" y="418"/>
                  </a:lnTo>
                  <a:lnTo>
                    <a:pt x="552" y="392"/>
                  </a:lnTo>
                  <a:lnTo>
                    <a:pt x="538" y="364"/>
                  </a:lnTo>
                  <a:lnTo>
                    <a:pt x="528" y="336"/>
                  </a:lnTo>
                  <a:lnTo>
                    <a:pt x="516" y="308"/>
                  </a:lnTo>
                  <a:lnTo>
                    <a:pt x="508" y="278"/>
                  </a:lnTo>
                  <a:lnTo>
                    <a:pt x="498" y="250"/>
                  </a:lnTo>
                  <a:lnTo>
                    <a:pt x="490" y="218"/>
                  </a:lnTo>
                  <a:lnTo>
                    <a:pt x="482" y="190"/>
                  </a:lnTo>
                  <a:lnTo>
                    <a:pt x="478" y="158"/>
                  </a:lnTo>
                  <a:lnTo>
                    <a:pt x="472" y="128"/>
                  </a:lnTo>
                  <a:lnTo>
                    <a:pt x="468" y="96"/>
                  </a:lnTo>
                  <a:lnTo>
                    <a:pt x="466" y="66"/>
                  </a:lnTo>
                  <a:lnTo>
                    <a:pt x="464" y="32"/>
                  </a:lnTo>
                  <a:lnTo>
                    <a:pt x="462" y="0"/>
                  </a:lnTo>
                  <a:lnTo>
                    <a:pt x="438" y="16"/>
                  </a:lnTo>
                  <a:lnTo>
                    <a:pt x="412" y="32"/>
                  </a:lnTo>
                  <a:lnTo>
                    <a:pt x="388" y="50"/>
                  </a:lnTo>
                  <a:lnTo>
                    <a:pt x="362" y="68"/>
                  </a:lnTo>
                  <a:lnTo>
                    <a:pt x="340" y="88"/>
                  </a:lnTo>
                  <a:lnTo>
                    <a:pt x="316" y="106"/>
                  </a:lnTo>
                  <a:lnTo>
                    <a:pt x="292" y="128"/>
                  </a:lnTo>
                  <a:lnTo>
                    <a:pt x="272" y="148"/>
                  </a:lnTo>
                  <a:lnTo>
                    <a:pt x="250" y="170"/>
                  </a:lnTo>
                  <a:lnTo>
                    <a:pt x="230" y="192"/>
                  </a:lnTo>
                  <a:lnTo>
                    <a:pt x="210" y="214"/>
                  </a:lnTo>
                  <a:lnTo>
                    <a:pt x="192" y="238"/>
                  </a:lnTo>
                  <a:lnTo>
                    <a:pt x="174" y="262"/>
                  </a:lnTo>
                  <a:lnTo>
                    <a:pt x="156" y="288"/>
                  </a:lnTo>
                  <a:lnTo>
                    <a:pt x="140" y="312"/>
                  </a:lnTo>
                  <a:lnTo>
                    <a:pt x="124" y="338"/>
                  </a:lnTo>
                  <a:lnTo>
                    <a:pt x="110" y="364"/>
                  </a:lnTo>
                  <a:lnTo>
                    <a:pt x="94" y="392"/>
                  </a:lnTo>
                  <a:lnTo>
                    <a:pt x="82" y="418"/>
                  </a:lnTo>
                  <a:lnTo>
                    <a:pt x="68" y="446"/>
                  </a:lnTo>
                  <a:lnTo>
                    <a:pt x="58" y="476"/>
                  </a:lnTo>
                  <a:lnTo>
                    <a:pt x="46" y="504"/>
                  </a:lnTo>
                  <a:lnTo>
                    <a:pt x="38" y="532"/>
                  </a:lnTo>
                  <a:lnTo>
                    <a:pt x="28" y="564"/>
                  </a:lnTo>
                  <a:lnTo>
                    <a:pt x="22" y="592"/>
                  </a:lnTo>
                  <a:lnTo>
                    <a:pt x="14" y="622"/>
                  </a:lnTo>
                  <a:lnTo>
                    <a:pt x="8" y="654"/>
                  </a:lnTo>
                  <a:lnTo>
                    <a:pt x="4" y="686"/>
                  </a:lnTo>
                  <a:lnTo>
                    <a:pt x="0" y="716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Freeform 24"/>
            <p:cNvSpPr>
              <a:spLocks noChangeArrowheads="1"/>
            </p:cNvSpPr>
            <p:nvPr/>
          </p:nvSpPr>
          <p:spPr bwMode="auto">
            <a:xfrm>
              <a:off x="2019" y="916"/>
              <a:ext cx="707" cy="629"/>
            </a:xfrm>
            <a:custGeom>
              <a:avLst/>
              <a:gdLst>
                <a:gd name="T0" fmla="*/ 812 w 812"/>
                <a:gd name="T1" fmla="*/ 722 h 722"/>
                <a:gd name="T2" fmla="*/ 812 w 812"/>
                <a:gd name="T3" fmla="*/ 716 h 722"/>
                <a:gd name="T4" fmla="*/ 808 w 812"/>
                <a:gd name="T5" fmla="*/ 686 h 722"/>
                <a:gd name="T6" fmla="*/ 802 w 812"/>
                <a:gd name="T7" fmla="*/ 654 h 722"/>
                <a:gd name="T8" fmla="*/ 798 w 812"/>
                <a:gd name="T9" fmla="*/ 624 h 722"/>
                <a:gd name="T10" fmla="*/ 790 w 812"/>
                <a:gd name="T11" fmla="*/ 592 h 722"/>
                <a:gd name="T12" fmla="*/ 782 w 812"/>
                <a:gd name="T13" fmla="*/ 564 h 722"/>
                <a:gd name="T14" fmla="*/ 774 w 812"/>
                <a:gd name="T15" fmla="*/ 532 h 722"/>
                <a:gd name="T16" fmla="*/ 764 w 812"/>
                <a:gd name="T17" fmla="*/ 504 h 722"/>
                <a:gd name="T18" fmla="*/ 754 w 812"/>
                <a:gd name="T19" fmla="*/ 476 h 722"/>
                <a:gd name="T20" fmla="*/ 742 w 812"/>
                <a:gd name="T21" fmla="*/ 446 h 722"/>
                <a:gd name="T22" fmla="*/ 730 w 812"/>
                <a:gd name="T23" fmla="*/ 418 h 722"/>
                <a:gd name="T24" fmla="*/ 716 w 812"/>
                <a:gd name="T25" fmla="*/ 392 h 722"/>
                <a:gd name="T26" fmla="*/ 702 w 812"/>
                <a:gd name="T27" fmla="*/ 364 h 722"/>
                <a:gd name="T28" fmla="*/ 688 w 812"/>
                <a:gd name="T29" fmla="*/ 338 h 722"/>
                <a:gd name="T30" fmla="*/ 672 w 812"/>
                <a:gd name="T31" fmla="*/ 312 h 722"/>
                <a:gd name="T32" fmla="*/ 656 w 812"/>
                <a:gd name="T33" fmla="*/ 288 h 722"/>
                <a:gd name="T34" fmla="*/ 638 w 812"/>
                <a:gd name="T35" fmla="*/ 262 h 722"/>
                <a:gd name="T36" fmla="*/ 620 w 812"/>
                <a:gd name="T37" fmla="*/ 238 h 722"/>
                <a:gd name="T38" fmla="*/ 602 w 812"/>
                <a:gd name="T39" fmla="*/ 214 h 722"/>
                <a:gd name="T40" fmla="*/ 580 w 812"/>
                <a:gd name="T41" fmla="*/ 192 h 722"/>
                <a:gd name="T42" fmla="*/ 560 w 812"/>
                <a:gd name="T43" fmla="*/ 170 h 722"/>
                <a:gd name="T44" fmla="*/ 540 w 812"/>
                <a:gd name="T45" fmla="*/ 148 h 722"/>
                <a:gd name="T46" fmla="*/ 518 w 812"/>
                <a:gd name="T47" fmla="*/ 128 h 722"/>
                <a:gd name="T48" fmla="*/ 494 w 812"/>
                <a:gd name="T49" fmla="*/ 106 h 722"/>
                <a:gd name="T50" fmla="*/ 472 w 812"/>
                <a:gd name="T51" fmla="*/ 88 h 722"/>
                <a:gd name="T52" fmla="*/ 448 w 812"/>
                <a:gd name="T53" fmla="*/ 68 h 722"/>
                <a:gd name="T54" fmla="*/ 424 w 812"/>
                <a:gd name="T55" fmla="*/ 50 h 722"/>
                <a:gd name="T56" fmla="*/ 400 w 812"/>
                <a:gd name="T57" fmla="*/ 32 h 722"/>
                <a:gd name="T58" fmla="*/ 374 w 812"/>
                <a:gd name="T59" fmla="*/ 16 h 722"/>
                <a:gd name="T60" fmla="*/ 348 w 812"/>
                <a:gd name="T61" fmla="*/ 0 h 722"/>
                <a:gd name="T62" fmla="*/ 348 w 812"/>
                <a:gd name="T63" fmla="*/ 32 h 722"/>
                <a:gd name="T64" fmla="*/ 346 w 812"/>
                <a:gd name="T65" fmla="*/ 66 h 722"/>
                <a:gd name="T66" fmla="*/ 344 w 812"/>
                <a:gd name="T67" fmla="*/ 96 h 722"/>
                <a:gd name="T68" fmla="*/ 338 w 812"/>
                <a:gd name="T69" fmla="*/ 128 h 722"/>
                <a:gd name="T70" fmla="*/ 334 w 812"/>
                <a:gd name="T71" fmla="*/ 158 h 722"/>
                <a:gd name="T72" fmla="*/ 328 w 812"/>
                <a:gd name="T73" fmla="*/ 190 h 722"/>
                <a:gd name="T74" fmla="*/ 320 w 812"/>
                <a:gd name="T75" fmla="*/ 218 h 722"/>
                <a:gd name="T76" fmla="*/ 314 w 812"/>
                <a:gd name="T77" fmla="*/ 250 h 722"/>
                <a:gd name="T78" fmla="*/ 304 w 812"/>
                <a:gd name="T79" fmla="*/ 278 h 722"/>
                <a:gd name="T80" fmla="*/ 294 w 812"/>
                <a:gd name="T81" fmla="*/ 308 h 722"/>
                <a:gd name="T82" fmla="*/ 284 w 812"/>
                <a:gd name="T83" fmla="*/ 336 h 722"/>
                <a:gd name="T84" fmla="*/ 272 w 812"/>
                <a:gd name="T85" fmla="*/ 364 h 722"/>
                <a:gd name="T86" fmla="*/ 260 w 812"/>
                <a:gd name="T87" fmla="*/ 392 h 722"/>
                <a:gd name="T88" fmla="*/ 246 w 812"/>
                <a:gd name="T89" fmla="*/ 418 h 722"/>
                <a:gd name="T90" fmla="*/ 232 w 812"/>
                <a:gd name="T91" fmla="*/ 446 h 722"/>
                <a:gd name="T92" fmla="*/ 216 w 812"/>
                <a:gd name="T93" fmla="*/ 472 h 722"/>
                <a:gd name="T94" fmla="*/ 202 w 812"/>
                <a:gd name="T95" fmla="*/ 496 h 722"/>
                <a:gd name="T96" fmla="*/ 186 w 812"/>
                <a:gd name="T97" fmla="*/ 522 h 722"/>
                <a:gd name="T98" fmla="*/ 168 w 812"/>
                <a:gd name="T99" fmla="*/ 546 h 722"/>
                <a:gd name="T100" fmla="*/ 150 w 812"/>
                <a:gd name="T101" fmla="*/ 570 h 722"/>
                <a:gd name="T102" fmla="*/ 130 w 812"/>
                <a:gd name="T103" fmla="*/ 592 h 722"/>
                <a:gd name="T104" fmla="*/ 110 w 812"/>
                <a:gd name="T105" fmla="*/ 616 h 722"/>
                <a:gd name="T106" fmla="*/ 90 w 812"/>
                <a:gd name="T107" fmla="*/ 638 h 722"/>
                <a:gd name="T108" fmla="*/ 70 w 812"/>
                <a:gd name="T109" fmla="*/ 660 h 722"/>
                <a:gd name="T110" fmla="*/ 48 w 812"/>
                <a:gd name="T111" fmla="*/ 680 h 722"/>
                <a:gd name="T112" fmla="*/ 26 w 812"/>
                <a:gd name="T113" fmla="*/ 700 h 722"/>
                <a:gd name="T114" fmla="*/ 2 w 812"/>
                <a:gd name="T115" fmla="*/ 720 h 722"/>
                <a:gd name="T116" fmla="*/ 0 w 812"/>
                <a:gd name="T117" fmla="*/ 722 h 722"/>
                <a:gd name="T118" fmla="*/ 812 w 812"/>
                <a:gd name="T11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2" h="722">
                  <a:moveTo>
                    <a:pt x="812" y="722"/>
                  </a:moveTo>
                  <a:lnTo>
                    <a:pt x="812" y="716"/>
                  </a:lnTo>
                  <a:lnTo>
                    <a:pt x="808" y="686"/>
                  </a:lnTo>
                  <a:lnTo>
                    <a:pt x="802" y="654"/>
                  </a:lnTo>
                  <a:lnTo>
                    <a:pt x="798" y="624"/>
                  </a:lnTo>
                  <a:lnTo>
                    <a:pt x="790" y="592"/>
                  </a:lnTo>
                  <a:lnTo>
                    <a:pt x="782" y="564"/>
                  </a:lnTo>
                  <a:lnTo>
                    <a:pt x="774" y="532"/>
                  </a:lnTo>
                  <a:lnTo>
                    <a:pt x="764" y="504"/>
                  </a:lnTo>
                  <a:lnTo>
                    <a:pt x="754" y="476"/>
                  </a:lnTo>
                  <a:lnTo>
                    <a:pt x="742" y="446"/>
                  </a:lnTo>
                  <a:lnTo>
                    <a:pt x="730" y="418"/>
                  </a:lnTo>
                  <a:lnTo>
                    <a:pt x="716" y="392"/>
                  </a:lnTo>
                  <a:lnTo>
                    <a:pt x="702" y="364"/>
                  </a:lnTo>
                  <a:lnTo>
                    <a:pt x="688" y="338"/>
                  </a:lnTo>
                  <a:lnTo>
                    <a:pt x="672" y="312"/>
                  </a:lnTo>
                  <a:lnTo>
                    <a:pt x="656" y="288"/>
                  </a:lnTo>
                  <a:lnTo>
                    <a:pt x="638" y="262"/>
                  </a:lnTo>
                  <a:lnTo>
                    <a:pt x="620" y="238"/>
                  </a:lnTo>
                  <a:lnTo>
                    <a:pt x="602" y="214"/>
                  </a:lnTo>
                  <a:lnTo>
                    <a:pt x="580" y="192"/>
                  </a:lnTo>
                  <a:lnTo>
                    <a:pt x="560" y="170"/>
                  </a:lnTo>
                  <a:lnTo>
                    <a:pt x="540" y="148"/>
                  </a:lnTo>
                  <a:lnTo>
                    <a:pt x="518" y="128"/>
                  </a:lnTo>
                  <a:lnTo>
                    <a:pt x="494" y="106"/>
                  </a:lnTo>
                  <a:lnTo>
                    <a:pt x="472" y="88"/>
                  </a:lnTo>
                  <a:lnTo>
                    <a:pt x="448" y="68"/>
                  </a:lnTo>
                  <a:lnTo>
                    <a:pt x="424" y="50"/>
                  </a:lnTo>
                  <a:lnTo>
                    <a:pt x="400" y="32"/>
                  </a:lnTo>
                  <a:lnTo>
                    <a:pt x="374" y="16"/>
                  </a:lnTo>
                  <a:lnTo>
                    <a:pt x="348" y="0"/>
                  </a:lnTo>
                  <a:lnTo>
                    <a:pt x="348" y="32"/>
                  </a:lnTo>
                  <a:lnTo>
                    <a:pt x="346" y="66"/>
                  </a:lnTo>
                  <a:lnTo>
                    <a:pt x="344" y="96"/>
                  </a:lnTo>
                  <a:lnTo>
                    <a:pt x="338" y="128"/>
                  </a:lnTo>
                  <a:lnTo>
                    <a:pt x="334" y="158"/>
                  </a:lnTo>
                  <a:lnTo>
                    <a:pt x="328" y="190"/>
                  </a:lnTo>
                  <a:lnTo>
                    <a:pt x="320" y="218"/>
                  </a:lnTo>
                  <a:lnTo>
                    <a:pt x="314" y="250"/>
                  </a:lnTo>
                  <a:lnTo>
                    <a:pt x="304" y="278"/>
                  </a:lnTo>
                  <a:lnTo>
                    <a:pt x="294" y="308"/>
                  </a:lnTo>
                  <a:lnTo>
                    <a:pt x="284" y="336"/>
                  </a:lnTo>
                  <a:lnTo>
                    <a:pt x="272" y="364"/>
                  </a:lnTo>
                  <a:lnTo>
                    <a:pt x="260" y="392"/>
                  </a:lnTo>
                  <a:lnTo>
                    <a:pt x="246" y="418"/>
                  </a:lnTo>
                  <a:lnTo>
                    <a:pt x="232" y="446"/>
                  </a:lnTo>
                  <a:lnTo>
                    <a:pt x="216" y="472"/>
                  </a:lnTo>
                  <a:lnTo>
                    <a:pt x="202" y="496"/>
                  </a:lnTo>
                  <a:lnTo>
                    <a:pt x="186" y="522"/>
                  </a:lnTo>
                  <a:lnTo>
                    <a:pt x="168" y="546"/>
                  </a:lnTo>
                  <a:lnTo>
                    <a:pt x="150" y="570"/>
                  </a:lnTo>
                  <a:lnTo>
                    <a:pt x="130" y="592"/>
                  </a:lnTo>
                  <a:lnTo>
                    <a:pt x="110" y="616"/>
                  </a:lnTo>
                  <a:lnTo>
                    <a:pt x="90" y="638"/>
                  </a:lnTo>
                  <a:lnTo>
                    <a:pt x="70" y="660"/>
                  </a:lnTo>
                  <a:lnTo>
                    <a:pt x="48" y="680"/>
                  </a:lnTo>
                  <a:lnTo>
                    <a:pt x="26" y="700"/>
                  </a:lnTo>
                  <a:lnTo>
                    <a:pt x="2" y="720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1" name="Oval 25"/>
            <p:cNvSpPr>
              <a:spLocks noChangeArrowheads="1"/>
            </p:cNvSpPr>
            <p:nvPr/>
          </p:nvSpPr>
          <p:spPr bwMode="auto">
            <a:xfrm>
              <a:off x="1041" y="166"/>
              <a:ext cx="264" cy="26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122" name="Text Box 26"/>
            <p:cNvSpPr txBox="1">
              <a:spLocks noChangeArrowheads="1"/>
            </p:cNvSpPr>
            <p:nvPr/>
          </p:nvSpPr>
          <p:spPr bwMode="auto">
            <a:xfrm>
              <a:off x="1905" y="1600"/>
              <a:ext cx="7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Arial Black" pitchFamily="34" charset="0"/>
                </a:rPr>
                <a:t>Design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Inspiration</a:t>
              </a:r>
            </a:p>
          </p:txBody>
        </p:sp>
        <p:sp>
          <p:nvSpPr>
            <p:cNvPr id="47123" name="Text Box 27"/>
            <p:cNvSpPr txBox="1">
              <a:spLocks noChangeArrowheads="1"/>
            </p:cNvSpPr>
            <p:nvPr/>
          </p:nvSpPr>
          <p:spPr bwMode="auto">
            <a:xfrm>
              <a:off x="599" y="926"/>
              <a:ext cx="5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Premium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Design</a:t>
              </a:r>
            </a:p>
          </p:txBody>
        </p:sp>
        <p:sp>
          <p:nvSpPr>
            <p:cNvPr id="47124" name="Text Box 28"/>
            <p:cNvSpPr txBox="1">
              <a:spLocks noChangeArrowheads="1"/>
            </p:cNvSpPr>
            <p:nvPr/>
          </p:nvSpPr>
          <p:spPr bwMode="auto">
            <a:xfrm>
              <a:off x="1748" y="926"/>
              <a:ext cx="4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Subtle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Touch</a:t>
              </a:r>
            </a:p>
          </p:txBody>
        </p:sp>
        <p:sp>
          <p:nvSpPr>
            <p:cNvPr id="47125" name="Text Box 29"/>
            <p:cNvSpPr txBox="1">
              <a:spLocks noChangeArrowheads="1"/>
            </p:cNvSpPr>
            <p:nvPr/>
          </p:nvSpPr>
          <p:spPr bwMode="auto">
            <a:xfrm>
              <a:off x="1066" y="1237"/>
              <a:ext cx="7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Clarity &amp;</a:t>
              </a:r>
            </a:p>
            <a:p>
              <a:r>
                <a:rPr lang="en-US" altLang="zh-CN" sz="2000">
                  <a:solidFill>
                    <a:schemeClr val="bg1"/>
                  </a:solidFill>
                  <a:latin typeface="Arial Black" pitchFamily="34" charset="0"/>
                </a:rPr>
                <a:t>Impact</a:t>
              </a:r>
            </a:p>
          </p:txBody>
        </p:sp>
        <p:sp>
          <p:nvSpPr>
            <p:cNvPr id="47126" name="Text Box 30"/>
            <p:cNvSpPr txBox="1">
              <a:spLocks noChangeArrowheads="1"/>
            </p:cNvSpPr>
            <p:nvPr/>
          </p:nvSpPr>
          <p:spPr bwMode="auto">
            <a:xfrm>
              <a:off x="317" y="1622"/>
              <a:ext cx="65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Arial Black" pitchFamily="34" charset="0"/>
                </a:rPr>
                <a:t>Visual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Appealing</a:t>
              </a:r>
            </a:p>
          </p:txBody>
        </p:sp>
        <p:sp>
          <p:nvSpPr>
            <p:cNvPr id="47127" name="Text Box 31"/>
            <p:cNvSpPr txBox="1">
              <a:spLocks noChangeArrowheads="1"/>
            </p:cNvSpPr>
            <p:nvPr/>
          </p:nvSpPr>
          <p:spPr bwMode="auto">
            <a:xfrm>
              <a:off x="1066" y="330"/>
              <a:ext cx="7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Visual</a:t>
              </a:r>
            </a:p>
            <a:p>
              <a:r>
                <a:rPr lang="en-US" altLang="zh-CN" sz="2000">
                  <a:solidFill>
                    <a:schemeClr val="bg1"/>
                  </a:solidFill>
                  <a:latin typeface="Arial Black" pitchFamily="34" charset="0"/>
                </a:rPr>
                <a:t>Impact</a:t>
              </a:r>
            </a:p>
          </p:txBody>
        </p:sp>
        <p:sp>
          <p:nvSpPr>
            <p:cNvPr id="47128" name="Text Box 32"/>
            <p:cNvSpPr txBox="1">
              <a:spLocks noChangeArrowheads="1"/>
            </p:cNvSpPr>
            <p:nvPr/>
          </p:nvSpPr>
          <p:spPr bwMode="auto">
            <a:xfrm>
              <a:off x="1139" y="1826"/>
              <a:ext cx="57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Dynamic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Arial Black" pitchFamily="34" charset="0"/>
                </a:rPr>
                <a:t>Look</a:t>
              </a:r>
            </a:p>
          </p:txBody>
        </p:sp>
        <p:sp>
          <p:nvSpPr>
            <p:cNvPr id="47129" name="Freeform 33"/>
            <p:cNvSpPr>
              <a:spLocks noChangeArrowheads="1"/>
            </p:cNvSpPr>
            <p:nvPr/>
          </p:nvSpPr>
          <p:spPr bwMode="auto">
            <a:xfrm>
              <a:off x="680" y="23"/>
              <a:ext cx="1520" cy="50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130" name="标题 1"/>
          <p:cNvSpPr txBox="1">
            <a:spLocks noChangeArrowheads="1"/>
          </p:cNvSpPr>
          <p:nvPr/>
        </p:nvSpPr>
        <p:spPr bwMode="auto">
          <a:xfrm>
            <a:off x="1181100" y="9683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集合图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131" name="副标题 3"/>
          <p:cNvSpPr txBox="1">
            <a:spLocks noChangeArrowheads="1"/>
          </p:cNvSpPr>
          <p:nvPr/>
        </p:nvSpPr>
        <p:spPr bwMode="auto">
          <a:xfrm>
            <a:off x="2417763" y="1384300"/>
            <a:ext cx="45275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突出几个项目共同部分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 2"/>
          <p:cNvGrpSpPr>
            <a:grpSpLocks/>
          </p:cNvGrpSpPr>
          <p:nvPr/>
        </p:nvGrpSpPr>
        <p:grpSpPr bwMode="auto">
          <a:xfrm>
            <a:off x="2628900" y="5251450"/>
            <a:ext cx="973138" cy="973138"/>
            <a:chOff x="0" y="0"/>
            <a:chExt cx="1089" cy="1089"/>
          </a:xfrm>
        </p:grpSpPr>
        <p:sp>
          <p:nvSpPr>
            <p:cNvPr id="48130" name="Oval 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48131" name="Group 4"/>
            <p:cNvGrpSpPr>
              <a:grpSpLocks/>
            </p:cNvGrpSpPr>
            <p:nvPr/>
          </p:nvGrpSpPr>
          <p:grpSpPr bwMode="auto">
            <a:xfrm>
              <a:off x="91" y="30"/>
              <a:ext cx="908" cy="297"/>
              <a:chOff x="0" y="0"/>
              <a:chExt cx="907" cy="296"/>
            </a:xfrm>
          </p:grpSpPr>
          <p:sp>
            <p:nvSpPr>
              <p:cNvPr id="48132" name="Freeform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3" name="Oval 8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</p:grpSp>
      </p:grpSp>
      <p:grpSp>
        <p:nvGrpSpPr>
          <p:cNvPr id="48134" name="Group 7"/>
          <p:cNvGrpSpPr>
            <a:grpSpLocks/>
          </p:cNvGrpSpPr>
          <p:nvPr/>
        </p:nvGrpSpPr>
        <p:grpSpPr bwMode="auto">
          <a:xfrm>
            <a:off x="3779838" y="4602163"/>
            <a:ext cx="973137" cy="973137"/>
            <a:chOff x="0" y="0"/>
            <a:chExt cx="1089" cy="1089"/>
          </a:xfrm>
        </p:grpSpPr>
        <p:sp>
          <p:nvSpPr>
            <p:cNvPr id="48135" name="Oval 1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48136" name="Group 9"/>
            <p:cNvGrpSpPr>
              <a:grpSpLocks/>
            </p:cNvGrpSpPr>
            <p:nvPr/>
          </p:nvGrpSpPr>
          <p:grpSpPr bwMode="auto">
            <a:xfrm>
              <a:off x="91" y="30"/>
              <a:ext cx="908" cy="297"/>
              <a:chOff x="0" y="0"/>
              <a:chExt cx="907" cy="296"/>
            </a:xfrm>
          </p:grpSpPr>
          <p:sp>
            <p:nvSpPr>
              <p:cNvPr id="48137" name="Freeform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8" name="Oval 13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</p:grpSp>
      </p:grpSp>
      <p:grpSp>
        <p:nvGrpSpPr>
          <p:cNvPr id="48139" name="Group 12"/>
          <p:cNvGrpSpPr>
            <a:grpSpLocks/>
          </p:cNvGrpSpPr>
          <p:nvPr/>
        </p:nvGrpSpPr>
        <p:grpSpPr bwMode="auto">
          <a:xfrm>
            <a:off x="4930775" y="3954463"/>
            <a:ext cx="973138" cy="973137"/>
            <a:chOff x="0" y="0"/>
            <a:chExt cx="1089" cy="1089"/>
          </a:xfrm>
        </p:grpSpPr>
        <p:sp>
          <p:nvSpPr>
            <p:cNvPr id="48140" name="Oval 1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48141" name="Group 14"/>
            <p:cNvGrpSpPr>
              <a:grpSpLocks/>
            </p:cNvGrpSpPr>
            <p:nvPr/>
          </p:nvGrpSpPr>
          <p:grpSpPr bwMode="auto">
            <a:xfrm>
              <a:off x="91" y="30"/>
              <a:ext cx="908" cy="297"/>
              <a:chOff x="0" y="0"/>
              <a:chExt cx="907" cy="296"/>
            </a:xfrm>
          </p:grpSpPr>
          <p:sp>
            <p:nvSpPr>
              <p:cNvPr id="48142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3" name="Oval 18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</p:grpSp>
      </p:grpSp>
      <p:grpSp>
        <p:nvGrpSpPr>
          <p:cNvPr id="48144" name="Group 17"/>
          <p:cNvGrpSpPr>
            <a:grpSpLocks/>
          </p:cNvGrpSpPr>
          <p:nvPr/>
        </p:nvGrpSpPr>
        <p:grpSpPr bwMode="auto">
          <a:xfrm>
            <a:off x="6084888" y="3308350"/>
            <a:ext cx="973137" cy="973138"/>
            <a:chOff x="0" y="0"/>
            <a:chExt cx="1089" cy="1089"/>
          </a:xfrm>
        </p:grpSpPr>
        <p:sp>
          <p:nvSpPr>
            <p:cNvPr id="48145" name="Oval 2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48146" name="Group 19"/>
            <p:cNvGrpSpPr>
              <a:grpSpLocks/>
            </p:cNvGrpSpPr>
            <p:nvPr/>
          </p:nvGrpSpPr>
          <p:grpSpPr bwMode="auto">
            <a:xfrm>
              <a:off x="91" y="30"/>
              <a:ext cx="908" cy="297"/>
              <a:chOff x="0" y="0"/>
              <a:chExt cx="907" cy="296"/>
            </a:xfrm>
          </p:grpSpPr>
          <p:sp>
            <p:nvSpPr>
              <p:cNvPr id="48147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8" name="Oval 23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</p:grpSp>
      </p:grpSp>
      <p:grpSp>
        <p:nvGrpSpPr>
          <p:cNvPr id="48149" name="Group 22"/>
          <p:cNvGrpSpPr>
            <a:grpSpLocks/>
          </p:cNvGrpSpPr>
          <p:nvPr/>
        </p:nvGrpSpPr>
        <p:grpSpPr bwMode="auto">
          <a:xfrm>
            <a:off x="7235825" y="2659063"/>
            <a:ext cx="973138" cy="973137"/>
            <a:chOff x="0" y="0"/>
            <a:chExt cx="1089" cy="1089"/>
          </a:xfrm>
        </p:grpSpPr>
        <p:sp>
          <p:nvSpPr>
            <p:cNvPr id="48150" name="Oval 2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48151" name="Group 24"/>
            <p:cNvGrpSpPr>
              <a:grpSpLocks/>
            </p:cNvGrpSpPr>
            <p:nvPr/>
          </p:nvGrpSpPr>
          <p:grpSpPr bwMode="auto">
            <a:xfrm>
              <a:off x="91" y="30"/>
              <a:ext cx="908" cy="297"/>
              <a:chOff x="0" y="0"/>
              <a:chExt cx="907" cy="296"/>
            </a:xfrm>
          </p:grpSpPr>
          <p:sp>
            <p:nvSpPr>
              <p:cNvPr id="48152" name="Freeform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3" name="Oval 28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/>
              </a:p>
            </p:txBody>
          </p:sp>
        </p:grpSp>
      </p:grpSp>
      <p:grpSp>
        <p:nvGrpSpPr>
          <p:cNvPr id="48154" name="Group 27"/>
          <p:cNvGrpSpPr>
            <a:grpSpLocks/>
          </p:cNvGrpSpPr>
          <p:nvPr/>
        </p:nvGrpSpPr>
        <p:grpSpPr bwMode="auto">
          <a:xfrm>
            <a:off x="2555875" y="3667125"/>
            <a:ext cx="5761038" cy="2592388"/>
            <a:chOff x="0" y="0"/>
            <a:chExt cx="3629" cy="1633"/>
          </a:xfrm>
        </p:grpSpPr>
        <p:sp>
          <p:nvSpPr>
            <p:cNvPr id="48155" name="Freeform 30"/>
            <p:cNvSpPr>
              <a:spLocks noChangeArrowheads="1"/>
            </p:cNvSpPr>
            <p:nvPr/>
          </p:nvSpPr>
          <p:spPr bwMode="auto">
            <a:xfrm>
              <a:off x="726" y="1225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6" name="Freeform 31"/>
            <p:cNvSpPr>
              <a:spLocks noChangeArrowheads="1"/>
            </p:cNvSpPr>
            <p:nvPr/>
          </p:nvSpPr>
          <p:spPr bwMode="auto">
            <a:xfrm>
              <a:off x="1451" y="81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7" name="Freeform 32"/>
            <p:cNvSpPr>
              <a:spLocks noChangeArrowheads="1"/>
            </p:cNvSpPr>
            <p:nvPr/>
          </p:nvSpPr>
          <p:spPr bwMode="auto">
            <a:xfrm>
              <a:off x="2177" y="408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8" name="Freeform 33"/>
            <p:cNvSpPr>
              <a:spLocks noChangeArrowheads="1"/>
            </p:cNvSpPr>
            <p:nvPr/>
          </p:nvSpPr>
          <p:spPr bwMode="auto">
            <a:xfrm>
              <a:off x="2903" y="0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9" name="Line 34"/>
            <p:cNvSpPr>
              <a:spLocks noChangeShapeType="1"/>
            </p:cNvSpPr>
            <p:nvPr/>
          </p:nvSpPr>
          <p:spPr bwMode="auto">
            <a:xfrm flipH="1">
              <a:off x="0" y="1633"/>
              <a:ext cx="726" cy="0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60" name="Freeform 35"/>
          <p:cNvSpPr>
            <a:spLocks noChangeArrowheads="1"/>
          </p:cNvSpPr>
          <p:nvPr/>
        </p:nvSpPr>
        <p:spPr bwMode="auto">
          <a:xfrm rot="-5400000">
            <a:off x="1936751" y="5583237"/>
            <a:ext cx="882650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1" name="Freeform 36"/>
          <p:cNvSpPr>
            <a:spLocks noChangeArrowheads="1"/>
          </p:cNvSpPr>
          <p:nvPr/>
        </p:nvSpPr>
        <p:spPr bwMode="auto">
          <a:xfrm rot="-5400000">
            <a:off x="1539876" y="5583237"/>
            <a:ext cx="882650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64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2" name="Freeform 37"/>
          <p:cNvSpPr>
            <a:spLocks noChangeArrowheads="1"/>
          </p:cNvSpPr>
          <p:nvPr/>
        </p:nvSpPr>
        <p:spPr bwMode="auto">
          <a:xfrm rot="-5400000">
            <a:off x="1144588" y="5583237"/>
            <a:ext cx="882650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54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3" name="Freeform 38"/>
          <p:cNvSpPr>
            <a:spLocks noChangeArrowheads="1"/>
          </p:cNvSpPr>
          <p:nvPr/>
        </p:nvSpPr>
        <p:spPr bwMode="auto">
          <a:xfrm rot="-5400000">
            <a:off x="747713" y="5583237"/>
            <a:ext cx="882650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4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4" name="Freeform 39"/>
          <p:cNvSpPr>
            <a:spLocks noChangeArrowheads="1"/>
          </p:cNvSpPr>
          <p:nvPr/>
        </p:nvSpPr>
        <p:spPr bwMode="auto">
          <a:xfrm rot="-5400000">
            <a:off x="350838" y="5583237"/>
            <a:ext cx="882650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34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5" name="Freeform 40"/>
          <p:cNvSpPr>
            <a:spLocks noChangeArrowheads="1"/>
          </p:cNvSpPr>
          <p:nvPr/>
        </p:nvSpPr>
        <p:spPr bwMode="auto">
          <a:xfrm rot="-5400000">
            <a:off x="-45243" y="5580856"/>
            <a:ext cx="881062" cy="28892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B400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6" name="Text Box 41"/>
          <p:cNvSpPr txBox="1">
            <a:spLocks noChangeArrowheads="1"/>
          </p:cNvSpPr>
          <p:nvPr/>
        </p:nvSpPr>
        <p:spPr bwMode="auto">
          <a:xfrm>
            <a:off x="682625" y="2381250"/>
            <a:ext cx="284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en-US" altLang="zh-CN" sz="1400">
                <a:solidFill>
                  <a:srgbClr val="FFB400"/>
                </a:solidFill>
                <a:latin typeface="Arial Black" pitchFamily="34" charset="0"/>
              </a:rPr>
              <a:t>A wide range of subjects</a:t>
            </a: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  <a:p>
            <a:pPr latinLnBrk="1"/>
            <a:endParaRPr lang="en-US" altLang="zh-CN" sz="1000">
              <a:solidFill>
                <a:srgbClr val="9E9E9E"/>
              </a:solidFill>
            </a:endParaRP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</a:r>
          </a:p>
        </p:txBody>
      </p:sp>
      <p:sp>
        <p:nvSpPr>
          <p:cNvPr id="48167" name="AutoShape 42"/>
          <p:cNvSpPr>
            <a:spLocks noChangeArrowheads="1"/>
          </p:cNvSpPr>
          <p:nvPr/>
        </p:nvSpPr>
        <p:spPr bwMode="auto">
          <a:xfrm rot="-4170198">
            <a:off x="4032250" y="3956050"/>
            <a:ext cx="936625" cy="936625"/>
          </a:xfrm>
          <a:custGeom>
            <a:avLst/>
            <a:gdLst>
              <a:gd name="T0" fmla="*/ 16200 w 21600"/>
              <a:gd name="T1" fmla="*/ 10800 h 21600"/>
              <a:gd name="T2" fmla="*/ 10800 w 21600"/>
              <a:gd name="T3" fmla="*/ 5400 h 21600"/>
              <a:gd name="T4" fmla="*/ 8881 w 21600"/>
              <a:gd name="T5" fmla="*/ 5752 h 21600"/>
              <a:gd name="T6" fmla="*/ 6963 w 21600"/>
              <a:gd name="T7" fmla="*/ 704 h 21600"/>
              <a:gd name="T8" fmla="*/ 10800 w 21600"/>
              <a:gd name="T9" fmla="*/ 0 h 21600"/>
              <a:gd name="T10" fmla="*/ 21600 w 21600"/>
              <a:gd name="T11" fmla="*/ 10799 h 21600"/>
              <a:gd name="T12" fmla="*/ 21600 w 21600"/>
              <a:gd name="T13" fmla="*/ 10800 h 21600"/>
              <a:gd name="T14" fmla="*/ 24300 w 21600"/>
              <a:gd name="T15" fmla="*/ 10800 h 21600"/>
              <a:gd name="T16" fmla="*/ 18900 w 21600"/>
              <a:gd name="T17" fmla="*/ 16200 h 21600"/>
              <a:gd name="T18" fmla="*/ 13500 w 21600"/>
              <a:gd name="T19" fmla="*/ 10800 h 21600"/>
              <a:gd name="T20" fmla="*/ 16200 w 21600"/>
              <a:gd name="T2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8" name="AutoShape 43"/>
          <p:cNvSpPr>
            <a:spLocks noChangeArrowheads="1"/>
          </p:cNvSpPr>
          <p:nvPr/>
        </p:nvSpPr>
        <p:spPr bwMode="auto">
          <a:xfrm rot="-4170198">
            <a:off x="5219700" y="3308350"/>
            <a:ext cx="936625" cy="936625"/>
          </a:xfrm>
          <a:custGeom>
            <a:avLst/>
            <a:gdLst>
              <a:gd name="T0" fmla="*/ 16200 w 21600"/>
              <a:gd name="T1" fmla="*/ 10800 h 21600"/>
              <a:gd name="T2" fmla="*/ 10800 w 21600"/>
              <a:gd name="T3" fmla="*/ 5400 h 21600"/>
              <a:gd name="T4" fmla="*/ 8881 w 21600"/>
              <a:gd name="T5" fmla="*/ 5752 h 21600"/>
              <a:gd name="T6" fmla="*/ 6963 w 21600"/>
              <a:gd name="T7" fmla="*/ 704 h 21600"/>
              <a:gd name="T8" fmla="*/ 10800 w 21600"/>
              <a:gd name="T9" fmla="*/ 0 h 21600"/>
              <a:gd name="T10" fmla="*/ 21600 w 21600"/>
              <a:gd name="T11" fmla="*/ 10799 h 21600"/>
              <a:gd name="T12" fmla="*/ 21600 w 21600"/>
              <a:gd name="T13" fmla="*/ 10800 h 21600"/>
              <a:gd name="T14" fmla="*/ 24300 w 21600"/>
              <a:gd name="T15" fmla="*/ 10800 h 21600"/>
              <a:gd name="T16" fmla="*/ 18900 w 21600"/>
              <a:gd name="T17" fmla="*/ 16200 h 21600"/>
              <a:gd name="T18" fmla="*/ 13500 w 21600"/>
              <a:gd name="T19" fmla="*/ 10800 h 21600"/>
              <a:gd name="T20" fmla="*/ 16200 w 21600"/>
              <a:gd name="T2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9" name="AutoShape 44"/>
          <p:cNvSpPr>
            <a:spLocks noChangeArrowheads="1"/>
          </p:cNvSpPr>
          <p:nvPr/>
        </p:nvSpPr>
        <p:spPr bwMode="auto">
          <a:xfrm rot="-4170198">
            <a:off x="6335713" y="2695575"/>
            <a:ext cx="936625" cy="936625"/>
          </a:xfrm>
          <a:custGeom>
            <a:avLst/>
            <a:gdLst>
              <a:gd name="T0" fmla="*/ 16200 w 21600"/>
              <a:gd name="T1" fmla="*/ 10800 h 21600"/>
              <a:gd name="T2" fmla="*/ 10800 w 21600"/>
              <a:gd name="T3" fmla="*/ 5400 h 21600"/>
              <a:gd name="T4" fmla="*/ 8881 w 21600"/>
              <a:gd name="T5" fmla="*/ 5752 h 21600"/>
              <a:gd name="T6" fmla="*/ 6963 w 21600"/>
              <a:gd name="T7" fmla="*/ 704 h 21600"/>
              <a:gd name="T8" fmla="*/ 10800 w 21600"/>
              <a:gd name="T9" fmla="*/ 0 h 21600"/>
              <a:gd name="T10" fmla="*/ 21600 w 21600"/>
              <a:gd name="T11" fmla="*/ 10799 h 21600"/>
              <a:gd name="T12" fmla="*/ 21600 w 21600"/>
              <a:gd name="T13" fmla="*/ 10800 h 21600"/>
              <a:gd name="T14" fmla="*/ 24300 w 21600"/>
              <a:gd name="T15" fmla="*/ 10800 h 21600"/>
              <a:gd name="T16" fmla="*/ 18900 w 21600"/>
              <a:gd name="T17" fmla="*/ 16200 h 21600"/>
              <a:gd name="T18" fmla="*/ 13500 w 21600"/>
              <a:gd name="T19" fmla="*/ 10800 h 21600"/>
              <a:gd name="T20" fmla="*/ 16200 w 21600"/>
              <a:gd name="T2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C8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0" name="Text Box 45"/>
          <p:cNvSpPr txBox="1">
            <a:spLocks noChangeArrowheads="1"/>
          </p:cNvSpPr>
          <p:nvPr/>
        </p:nvSpPr>
        <p:spPr bwMode="auto">
          <a:xfrm>
            <a:off x="5075238" y="5180013"/>
            <a:ext cx="3744912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en-US" altLang="zh-CN" sz="1400">
                <a:solidFill>
                  <a:srgbClr val="00C8FF"/>
                </a:solidFill>
                <a:latin typeface="Arial Black" pitchFamily="34" charset="0"/>
              </a:rPr>
              <a:t>Ready to Use</a:t>
            </a: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Immense visual appeal - Premade PowerPoint Templates, Professional quality templates in a couple of clicks away!</a:t>
            </a:r>
          </a:p>
          <a:p>
            <a:pPr latinLnBrk="1"/>
            <a:endParaRPr lang="en-US" altLang="zh-CN" sz="1000">
              <a:solidFill>
                <a:srgbClr val="9E9E9E"/>
              </a:solidFill>
            </a:endParaRPr>
          </a:p>
          <a:p>
            <a:pPr latinLnBrk="1"/>
            <a:r>
              <a:rPr lang="en-US" altLang="zh-CN" sz="1400">
                <a:solidFill>
                  <a:srgbClr val="00C8FF"/>
                </a:solidFill>
                <a:latin typeface="Arial Black" pitchFamily="34" charset="0"/>
              </a:rPr>
              <a:t>Diversity of Culture</a:t>
            </a:r>
          </a:p>
          <a:p>
            <a:pPr latinLnBrk="1"/>
            <a:r>
              <a:rPr lang="en-US" altLang="zh-CN" sz="1000">
                <a:solidFill>
                  <a:srgbClr val="9E9E9E"/>
                </a:solidFill>
              </a:rPr>
              <a:t>Experience the diversity of arts and culture - predesigned PowerPoint Design Templates &amp; Diagrams and Layout Slides.</a:t>
            </a:r>
          </a:p>
        </p:txBody>
      </p:sp>
      <p:sp>
        <p:nvSpPr>
          <p:cNvPr id="48171" name="Text Box 46"/>
          <p:cNvSpPr txBox="1">
            <a:spLocks noChangeArrowheads="1"/>
          </p:cNvSpPr>
          <p:nvPr/>
        </p:nvSpPr>
        <p:spPr bwMode="auto">
          <a:xfrm>
            <a:off x="3924300" y="4875213"/>
            <a:ext cx="71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Subtle</a:t>
            </a:r>
          </a:p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Touch</a:t>
            </a:r>
          </a:p>
        </p:txBody>
      </p:sp>
      <p:sp>
        <p:nvSpPr>
          <p:cNvPr id="48172" name="Text Box 47"/>
          <p:cNvSpPr txBox="1">
            <a:spLocks noChangeArrowheads="1"/>
          </p:cNvSpPr>
          <p:nvPr/>
        </p:nvSpPr>
        <p:spPr bwMode="auto">
          <a:xfrm>
            <a:off x="2735263" y="5524500"/>
            <a:ext cx="75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Stylish</a:t>
            </a:r>
          </a:p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48173" name="Text Box 48"/>
          <p:cNvSpPr txBox="1">
            <a:spLocks noChangeArrowheads="1"/>
          </p:cNvSpPr>
          <p:nvPr/>
        </p:nvSpPr>
        <p:spPr bwMode="auto">
          <a:xfrm>
            <a:off x="6192838" y="3579813"/>
            <a:ext cx="76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Visual</a:t>
            </a:r>
          </a:p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Impact</a:t>
            </a:r>
          </a:p>
        </p:txBody>
      </p:sp>
      <p:sp>
        <p:nvSpPr>
          <p:cNvPr id="48174" name="Text Box 49"/>
          <p:cNvSpPr txBox="1">
            <a:spLocks noChangeArrowheads="1"/>
          </p:cNvSpPr>
          <p:nvPr/>
        </p:nvSpPr>
        <p:spPr bwMode="auto">
          <a:xfrm>
            <a:off x="5076825" y="4227513"/>
            <a:ext cx="682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3D</a:t>
            </a:r>
          </a:p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Effect</a:t>
            </a:r>
          </a:p>
        </p:txBody>
      </p:sp>
      <p:sp>
        <p:nvSpPr>
          <p:cNvPr id="48175" name="Text Box 50"/>
          <p:cNvSpPr txBox="1">
            <a:spLocks noChangeArrowheads="1"/>
          </p:cNvSpPr>
          <p:nvPr/>
        </p:nvSpPr>
        <p:spPr bwMode="auto">
          <a:xfrm>
            <a:off x="7308850" y="293211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Perfect</a:t>
            </a:r>
          </a:p>
          <a:p>
            <a:pPr algn="ctr" latinLnBrk="1"/>
            <a:r>
              <a:rPr lang="en-US" altLang="zh-CN" sz="1200">
                <a:solidFill>
                  <a:schemeClr val="bg1"/>
                </a:solidFill>
                <a:latin typeface="Arial Black" pitchFamily="34" charset="0"/>
              </a:rPr>
              <a:t>Look</a:t>
            </a:r>
          </a:p>
        </p:txBody>
      </p:sp>
      <p:sp>
        <p:nvSpPr>
          <p:cNvPr id="48176" name="标题 1"/>
          <p:cNvSpPr txBox="1">
            <a:spLocks noChangeArrowheads="1"/>
          </p:cNvSpPr>
          <p:nvPr/>
        </p:nvSpPr>
        <p:spPr bwMode="auto">
          <a:xfrm>
            <a:off x="962025" y="16986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逾越图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77" name="副标题 3"/>
          <p:cNvSpPr txBox="1">
            <a:spLocks noChangeArrowheads="1"/>
          </p:cNvSpPr>
          <p:nvPr/>
        </p:nvSpPr>
        <p:spPr bwMode="auto">
          <a:xfrm>
            <a:off x="2089150" y="1457325"/>
            <a:ext cx="54038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月别或季度年度存款业绩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Group 2"/>
          <p:cNvGrpSpPr>
            <a:grpSpLocks/>
          </p:cNvGrpSpPr>
          <p:nvPr/>
        </p:nvGrpSpPr>
        <p:grpSpPr bwMode="auto">
          <a:xfrm>
            <a:off x="628650" y="2406650"/>
            <a:ext cx="8027988" cy="4068763"/>
            <a:chOff x="0" y="0"/>
            <a:chExt cx="5057" cy="2563"/>
          </a:xfrm>
        </p:grpSpPr>
        <p:grpSp>
          <p:nvGrpSpPr>
            <p:cNvPr id="49154" name="Group 3"/>
            <p:cNvGrpSpPr>
              <a:grpSpLocks/>
            </p:cNvGrpSpPr>
            <p:nvPr/>
          </p:nvGrpSpPr>
          <p:grpSpPr bwMode="auto">
            <a:xfrm>
              <a:off x="2178" y="19"/>
              <a:ext cx="1632" cy="1371"/>
              <a:chOff x="0" y="0"/>
              <a:chExt cx="1632" cy="1371"/>
            </a:xfrm>
          </p:grpSpPr>
          <p:sp>
            <p:nvSpPr>
              <p:cNvPr id="49155" name="Freeform 99"/>
              <p:cNvSpPr>
                <a:spLocks noEditPoints="1" noChangeArrowheads="1"/>
              </p:cNvSpPr>
              <p:nvPr/>
            </p:nvSpPr>
            <p:spPr bwMode="auto">
              <a:xfrm>
                <a:off x="0" y="204"/>
                <a:ext cx="1632" cy="1167"/>
              </a:xfrm>
              <a:custGeom>
                <a:avLst/>
                <a:gdLst>
                  <a:gd name="T0" fmla="*/ 1706 w 1816"/>
                  <a:gd name="T1" fmla="*/ 792 h 1816"/>
                  <a:gd name="T2" fmla="*/ 1774 w 1816"/>
                  <a:gd name="T3" fmla="*/ 626 h 1816"/>
                  <a:gd name="T4" fmla="*/ 1578 w 1816"/>
                  <a:gd name="T5" fmla="*/ 460 h 1816"/>
                  <a:gd name="T6" fmla="*/ 1498 w 1816"/>
                  <a:gd name="T7" fmla="*/ 216 h 1816"/>
                  <a:gd name="T8" fmla="*/ 1318 w 1816"/>
                  <a:gd name="T9" fmla="*/ 214 h 1816"/>
                  <a:gd name="T10" fmla="*/ 1150 w 1816"/>
                  <a:gd name="T11" fmla="*/ 138 h 1816"/>
                  <a:gd name="T12" fmla="*/ 978 w 1816"/>
                  <a:gd name="T13" fmla="*/ 104 h 1816"/>
                  <a:gd name="T14" fmla="*/ 792 w 1816"/>
                  <a:gd name="T15" fmla="*/ 110 h 1816"/>
                  <a:gd name="T16" fmla="*/ 626 w 1816"/>
                  <a:gd name="T17" fmla="*/ 42 h 1816"/>
                  <a:gd name="T18" fmla="*/ 460 w 1816"/>
                  <a:gd name="T19" fmla="*/ 236 h 1816"/>
                  <a:gd name="T20" fmla="*/ 216 w 1816"/>
                  <a:gd name="T21" fmla="*/ 316 h 1816"/>
                  <a:gd name="T22" fmla="*/ 214 w 1816"/>
                  <a:gd name="T23" fmla="*/ 496 h 1816"/>
                  <a:gd name="T24" fmla="*/ 138 w 1816"/>
                  <a:gd name="T25" fmla="*/ 666 h 1816"/>
                  <a:gd name="T26" fmla="*/ 104 w 1816"/>
                  <a:gd name="T27" fmla="*/ 836 h 1816"/>
                  <a:gd name="T28" fmla="*/ 108 w 1816"/>
                  <a:gd name="T29" fmla="*/ 1022 h 1816"/>
                  <a:gd name="T30" fmla="*/ 42 w 1816"/>
                  <a:gd name="T31" fmla="*/ 1190 h 1816"/>
                  <a:gd name="T32" fmla="*/ 236 w 1816"/>
                  <a:gd name="T33" fmla="*/ 1356 h 1816"/>
                  <a:gd name="T34" fmla="*/ 316 w 1816"/>
                  <a:gd name="T35" fmla="*/ 1600 h 1816"/>
                  <a:gd name="T36" fmla="*/ 496 w 1816"/>
                  <a:gd name="T37" fmla="*/ 1602 h 1816"/>
                  <a:gd name="T38" fmla="*/ 666 w 1816"/>
                  <a:gd name="T39" fmla="*/ 1678 h 1816"/>
                  <a:gd name="T40" fmla="*/ 836 w 1816"/>
                  <a:gd name="T41" fmla="*/ 1712 h 1816"/>
                  <a:gd name="T42" fmla="*/ 1022 w 1816"/>
                  <a:gd name="T43" fmla="*/ 1706 h 1816"/>
                  <a:gd name="T44" fmla="*/ 1188 w 1816"/>
                  <a:gd name="T45" fmla="*/ 1774 h 1816"/>
                  <a:gd name="T46" fmla="*/ 1356 w 1816"/>
                  <a:gd name="T47" fmla="*/ 1578 h 1816"/>
                  <a:gd name="T48" fmla="*/ 1600 w 1816"/>
                  <a:gd name="T49" fmla="*/ 1500 h 1816"/>
                  <a:gd name="T50" fmla="*/ 1602 w 1816"/>
                  <a:gd name="T51" fmla="*/ 1320 h 1816"/>
                  <a:gd name="T52" fmla="*/ 1678 w 1816"/>
                  <a:gd name="T53" fmla="*/ 1150 h 1816"/>
                  <a:gd name="T54" fmla="*/ 1710 w 1816"/>
                  <a:gd name="T55" fmla="*/ 978 h 1816"/>
                  <a:gd name="T56" fmla="*/ 872 w 1816"/>
                  <a:gd name="T57" fmla="*/ 1612 h 1816"/>
                  <a:gd name="T58" fmla="*/ 730 w 1816"/>
                  <a:gd name="T59" fmla="*/ 1592 h 1816"/>
                  <a:gd name="T60" fmla="*/ 602 w 1816"/>
                  <a:gd name="T61" fmla="*/ 1544 h 1816"/>
                  <a:gd name="T62" fmla="*/ 484 w 1816"/>
                  <a:gd name="T63" fmla="*/ 1474 h 1816"/>
                  <a:gd name="T64" fmla="*/ 384 w 1816"/>
                  <a:gd name="T65" fmla="*/ 1382 h 1816"/>
                  <a:gd name="T66" fmla="*/ 304 w 1816"/>
                  <a:gd name="T67" fmla="*/ 1274 h 1816"/>
                  <a:gd name="T68" fmla="*/ 244 w 1816"/>
                  <a:gd name="T69" fmla="*/ 1150 h 1816"/>
                  <a:gd name="T70" fmla="*/ 210 w 1816"/>
                  <a:gd name="T71" fmla="*/ 1016 h 1816"/>
                  <a:gd name="T72" fmla="*/ 202 w 1816"/>
                  <a:gd name="T73" fmla="*/ 872 h 1816"/>
                  <a:gd name="T74" fmla="*/ 224 w 1816"/>
                  <a:gd name="T75" fmla="*/ 732 h 1816"/>
                  <a:gd name="T76" fmla="*/ 272 w 1816"/>
                  <a:gd name="T77" fmla="*/ 602 h 1816"/>
                  <a:gd name="T78" fmla="*/ 342 w 1816"/>
                  <a:gd name="T79" fmla="*/ 486 h 1816"/>
                  <a:gd name="T80" fmla="*/ 432 w 1816"/>
                  <a:gd name="T81" fmla="*/ 386 h 1816"/>
                  <a:gd name="T82" fmla="*/ 542 w 1816"/>
                  <a:gd name="T83" fmla="*/ 304 h 1816"/>
                  <a:gd name="T84" fmla="*/ 664 w 1816"/>
                  <a:gd name="T85" fmla="*/ 244 h 1816"/>
                  <a:gd name="T86" fmla="*/ 800 w 1816"/>
                  <a:gd name="T87" fmla="*/ 210 h 1816"/>
                  <a:gd name="T88" fmla="*/ 944 w 1816"/>
                  <a:gd name="T89" fmla="*/ 202 h 1816"/>
                  <a:gd name="T90" fmla="*/ 1084 w 1816"/>
                  <a:gd name="T91" fmla="*/ 224 h 1816"/>
                  <a:gd name="T92" fmla="*/ 1214 w 1816"/>
                  <a:gd name="T93" fmla="*/ 272 h 1816"/>
                  <a:gd name="T94" fmla="*/ 1330 w 1816"/>
                  <a:gd name="T95" fmla="*/ 342 h 1816"/>
                  <a:gd name="T96" fmla="*/ 1430 w 1816"/>
                  <a:gd name="T97" fmla="*/ 432 h 1816"/>
                  <a:gd name="T98" fmla="*/ 1512 w 1816"/>
                  <a:gd name="T99" fmla="*/ 542 h 1816"/>
                  <a:gd name="T100" fmla="*/ 1570 w 1816"/>
                  <a:gd name="T101" fmla="*/ 664 h 1816"/>
                  <a:gd name="T102" fmla="*/ 1606 w 1816"/>
                  <a:gd name="T103" fmla="*/ 800 h 1816"/>
                  <a:gd name="T104" fmla="*/ 1612 w 1816"/>
                  <a:gd name="T105" fmla="*/ 944 h 1816"/>
                  <a:gd name="T106" fmla="*/ 1592 w 1816"/>
                  <a:gd name="T107" fmla="*/ 1084 h 1816"/>
                  <a:gd name="T108" fmla="*/ 1544 w 1816"/>
                  <a:gd name="T109" fmla="*/ 1214 h 1816"/>
                  <a:gd name="T110" fmla="*/ 1474 w 1816"/>
                  <a:gd name="T111" fmla="*/ 1330 h 1816"/>
                  <a:gd name="T112" fmla="*/ 1382 w 1816"/>
                  <a:gd name="T113" fmla="*/ 1430 h 1816"/>
                  <a:gd name="T114" fmla="*/ 1274 w 1816"/>
                  <a:gd name="T115" fmla="*/ 1512 h 1816"/>
                  <a:gd name="T116" fmla="*/ 1150 w 1816"/>
                  <a:gd name="T117" fmla="*/ 1570 h 1816"/>
                  <a:gd name="T118" fmla="*/ 1014 w 1816"/>
                  <a:gd name="T119" fmla="*/ 1606 h 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181" name="Freeform 100"/>
              <p:cNvSpPr>
                <a:spLocks noEditPoints="1"/>
              </p:cNvSpPr>
              <p:nvPr/>
            </p:nvSpPr>
            <p:spPr bwMode="auto">
              <a:xfrm>
                <a:off x="0" y="0"/>
                <a:ext cx="1632" cy="1167"/>
              </a:xfrm>
              <a:custGeom>
                <a:avLst/>
                <a:gdLst>
                  <a:gd name="T0" fmla="*/ 0 w 1816"/>
                  <a:gd name="T1" fmla="*/ 0 h 1816"/>
                  <a:gd name="T2" fmla="*/ 1816 w 1816"/>
                  <a:gd name="T3" fmla="*/ 1816 h 1816"/>
                </a:gdLst>
                <a:ahLst/>
                <a:cxnLst>
                  <a:cxn ang="0">
                    <a:pos x="1706" y="792"/>
                  </a:cxn>
                  <a:cxn ang="0">
                    <a:pos x="1718" y="494"/>
                  </a:cxn>
                  <a:cxn ang="0">
                    <a:pos x="1552" y="424"/>
                  </a:cxn>
                  <a:cxn ang="0">
                    <a:pos x="1426" y="290"/>
                  </a:cxn>
                  <a:cxn ang="0">
                    <a:pos x="1320" y="96"/>
                  </a:cxn>
                  <a:cxn ang="0">
                    <a:pos x="1066" y="116"/>
                  </a:cxn>
                  <a:cxn ang="0">
                    <a:pos x="836" y="104"/>
                  </a:cxn>
                  <a:cxn ang="0">
                    <a:pos x="666" y="138"/>
                  </a:cxn>
                  <a:cxn ang="0">
                    <a:pos x="496" y="214"/>
                  </a:cxn>
                  <a:cxn ang="0">
                    <a:pos x="216" y="316"/>
                  </a:cxn>
                  <a:cxn ang="0">
                    <a:pos x="214" y="496"/>
                  </a:cxn>
                  <a:cxn ang="0">
                    <a:pos x="138" y="666"/>
                  </a:cxn>
                  <a:cxn ang="0">
                    <a:pos x="0" y="836"/>
                  </a:cxn>
                  <a:cxn ang="0">
                    <a:pos x="116" y="1066"/>
                  </a:cxn>
                  <a:cxn ang="0">
                    <a:pos x="192" y="1280"/>
                  </a:cxn>
                  <a:cxn ang="0">
                    <a:pos x="288" y="1426"/>
                  </a:cxn>
                  <a:cxn ang="0">
                    <a:pos x="424" y="1554"/>
                  </a:cxn>
                  <a:cxn ang="0">
                    <a:pos x="626" y="1774"/>
                  </a:cxn>
                  <a:cxn ang="0">
                    <a:pos x="792" y="1706"/>
                  </a:cxn>
                  <a:cxn ang="0">
                    <a:pos x="978" y="1712"/>
                  </a:cxn>
                  <a:cxn ang="0">
                    <a:pos x="1188" y="1774"/>
                  </a:cxn>
                  <a:cxn ang="0">
                    <a:pos x="1356" y="1578"/>
                  </a:cxn>
                  <a:cxn ang="0">
                    <a:pos x="1526" y="1426"/>
                  </a:cxn>
                  <a:cxn ang="0">
                    <a:pos x="1622" y="1280"/>
                  </a:cxn>
                  <a:cxn ang="0">
                    <a:pos x="1688" y="1108"/>
                  </a:cxn>
                  <a:cxn ang="0">
                    <a:pos x="908" y="1614"/>
                  </a:cxn>
                  <a:cxn ang="0">
                    <a:pos x="766" y="1600"/>
                  </a:cxn>
                  <a:cxn ang="0">
                    <a:pos x="602" y="1544"/>
                  </a:cxn>
                  <a:cxn ang="0">
                    <a:pos x="458" y="1452"/>
                  </a:cxn>
                  <a:cxn ang="0">
                    <a:pos x="342" y="1330"/>
                  </a:cxn>
                  <a:cxn ang="0">
                    <a:pos x="256" y="1182"/>
                  </a:cxn>
                  <a:cxn ang="0">
                    <a:pos x="210" y="1016"/>
                  </a:cxn>
                  <a:cxn ang="0">
                    <a:pos x="202" y="872"/>
                  </a:cxn>
                  <a:cxn ang="0">
                    <a:pos x="234" y="698"/>
                  </a:cxn>
                  <a:cxn ang="0">
                    <a:pos x="304" y="542"/>
                  </a:cxn>
                  <a:cxn ang="0">
                    <a:pos x="408" y="408"/>
                  </a:cxn>
                  <a:cxn ang="0">
                    <a:pos x="542" y="304"/>
                  </a:cxn>
                  <a:cxn ang="0">
                    <a:pos x="698" y="234"/>
                  </a:cxn>
                  <a:cxn ang="0">
                    <a:pos x="872" y="202"/>
                  </a:cxn>
                  <a:cxn ang="0">
                    <a:pos x="1014" y="210"/>
                  </a:cxn>
                  <a:cxn ang="0">
                    <a:pos x="1182" y="258"/>
                  </a:cxn>
                  <a:cxn ang="0">
                    <a:pos x="1330" y="342"/>
                  </a:cxn>
                  <a:cxn ang="0">
                    <a:pos x="1452" y="458"/>
                  </a:cxn>
                  <a:cxn ang="0">
                    <a:pos x="1544" y="602"/>
                  </a:cxn>
                  <a:cxn ang="0">
                    <a:pos x="1598" y="766"/>
                  </a:cxn>
                  <a:cxn ang="0">
                    <a:pos x="1614" y="908"/>
                  </a:cxn>
                  <a:cxn ang="0">
                    <a:pos x="1592" y="1084"/>
                  </a:cxn>
                  <a:cxn ang="0">
                    <a:pos x="1528" y="1244"/>
                  </a:cxn>
                  <a:cxn ang="0">
                    <a:pos x="1430" y="1382"/>
                  </a:cxn>
                  <a:cxn ang="0">
                    <a:pos x="1302" y="1492"/>
                  </a:cxn>
                  <a:cxn ang="0">
                    <a:pos x="1150" y="1570"/>
                  </a:cxn>
                  <a:cxn ang="0">
                    <a:pos x="980" y="1610"/>
                  </a:cxn>
                </a:cxnLst>
                <a:rect l="T0" t="T1" r="T2" b="T3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AAAAA"/>
                  </a:gs>
                  <a:gs pos="50000">
                    <a:schemeClr val="bg1"/>
                  </a:gs>
                  <a:gs pos="100000">
                    <a:srgbClr val="AAAAAA"/>
                  </a:gs>
                </a:gsLst>
                <a:lin ang="5400000" scaled="1"/>
              </a:gradFill>
              <a:ln w="9525" cmpd="sng">
                <a:round/>
              </a:ln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49157" name="Group 6"/>
              <p:cNvGrpSpPr>
                <a:grpSpLocks/>
              </p:cNvGrpSpPr>
              <p:nvPr/>
            </p:nvGrpSpPr>
            <p:grpSpPr bwMode="auto">
              <a:xfrm>
                <a:off x="204" y="136"/>
                <a:ext cx="1224" cy="885"/>
                <a:chOff x="0" y="0"/>
                <a:chExt cx="1860" cy="1338"/>
              </a:xfrm>
            </p:grpSpPr>
            <p:sp>
              <p:nvSpPr>
                <p:cNvPr id="49158" name="Oval 10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0" cy="13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8FF"/>
                    </a:gs>
                    <a:gs pos="100000">
                      <a:srgbClr val="004B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sp>
              <p:nvSpPr>
                <p:cNvPr id="49159" name="Freeform 103"/>
                <p:cNvSpPr>
                  <a:spLocks noChangeArrowheads="1"/>
                </p:cNvSpPr>
                <p:nvPr/>
              </p:nvSpPr>
              <p:spPr bwMode="auto">
                <a:xfrm>
                  <a:off x="46" y="23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904 w 3456"/>
                    <a:gd name="T35" fmla="*/ 10 h 1728"/>
                    <a:gd name="T36" fmla="*/ 2076 w 3456"/>
                    <a:gd name="T37" fmla="*/ 36 h 1728"/>
                    <a:gd name="T38" fmla="*/ 2242 w 3456"/>
                    <a:gd name="T39" fmla="*/ 78 h 1728"/>
                    <a:gd name="T40" fmla="*/ 2400 w 3456"/>
                    <a:gd name="T41" fmla="*/ 136 h 1728"/>
                    <a:gd name="T42" fmla="*/ 2552 w 3456"/>
                    <a:gd name="T43" fmla="*/ 208 h 1728"/>
                    <a:gd name="T44" fmla="*/ 2694 w 3456"/>
                    <a:gd name="T45" fmla="*/ 296 h 1728"/>
                    <a:gd name="T46" fmla="*/ 2826 w 3456"/>
                    <a:gd name="T47" fmla="*/ 394 h 1728"/>
                    <a:gd name="T48" fmla="*/ 2950 w 3456"/>
                    <a:gd name="T49" fmla="*/ 506 h 1728"/>
                    <a:gd name="T50" fmla="*/ 3062 w 3456"/>
                    <a:gd name="T51" fmla="*/ 628 h 1728"/>
                    <a:gd name="T52" fmla="*/ 3160 w 3456"/>
                    <a:gd name="T53" fmla="*/ 762 h 1728"/>
                    <a:gd name="T54" fmla="*/ 3248 w 3456"/>
                    <a:gd name="T55" fmla="*/ 904 h 1728"/>
                    <a:gd name="T56" fmla="*/ 3320 w 3456"/>
                    <a:gd name="T57" fmla="*/ 1056 h 1728"/>
                    <a:gd name="T58" fmla="*/ 3378 w 3456"/>
                    <a:gd name="T59" fmla="*/ 1214 h 1728"/>
                    <a:gd name="T60" fmla="*/ 3420 w 3456"/>
                    <a:gd name="T61" fmla="*/ 1380 h 1728"/>
                    <a:gd name="T62" fmla="*/ 3446 w 3456"/>
                    <a:gd name="T63" fmla="*/ 1552 h 1728"/>
                    <a:gd name="T64" fmla="*/ 3456 w 3456"/>
                    <a:gd name="T65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160" name="Text Box 104"/>
              <p:cNvSpPr txBox="1">
                <a:spLocks noChangeArrowheads="1"/>
              </p:cNvSpPr>
              <p:nvPr/>
            </p:nvSpPr>
            <p:spPr bwMode="auto">
              <a:xfrm>
                <a:off x="340" y="294"/>
                <a:ext cx="9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1600">
                    <a:solidFill>
                      <a:schemeClr val="bg1"/>
                    </a:solidFill>
                    <a:latin typeface="Arial Black" pitchFamily="34" charset="0"/>
                  </a:rPr>
                  <a:t>Eye-</a:t>
                </a:r>
              </a:p>
              <a:p>
                <a:pPr algn="ctr" latinLnBrk="1"/>
                <a:r>
                  <a:rPr lang="en-US" altLang="zh-CN" sz="1600">
                    <a:solidFill>
                      <a:schemeClr val="bg1"/>
                    </a:solidFill>
                    <a:latin typeface="Arial Black" pitchFamily="34" charset="0"/>
                  </a:rPr>
                  <a:t>Catching Visual</a:t>
                </a:r>
              </a:p>
            </p:txBody>
          </p:sp>
        </p:grpSp>
        <p:grpSp>
          <p:nvGrpSpPr>
            <p:cNvPr id="49161" name="Group 10"/>
            <p:cNvGrpSpPr>
              <a:grpSpLocks/>
            </p:cNvGrpSpPr>
            <p:nvPr/>
          </p:nvGrpSpPr>
          <p:grpSpPr bwMode="auto">
            <a:xfrm>
              <a:off x="1" y="109"/>
              <a:ext cx="2267" cy="1824"/>
              <a:chOff x="0" y="0"/>
              <a:chExt cx="2267" cy="1824"/>
            </a:xfrm>
          </p:grpSpPr>
          <p:sp>
            <p:nvSpPr>
              <p:cNvPr id="49162" name="Freeform 106"/>
              <p:cNvSpPr>
                <a:spLocks noEditPoints="1" noChangeArrowheads="1"/>
              </p:cNvSpPr>
              <p:nvPr/>
            </p:nvSpPr>
            <p:spPr bwMode="auto">
              <a:xfrm>
                <a:off x="0" y="204"/>
                <a:ext cx="2267" cy="1620"/>
              </a:xfrm>
              <a:custGeom>
                <a:avLst/>
                <a:gdLst>
                  <a:gd name="T0" fmla="*/ 2512 w 2622"/>
                  <a:gd name="T1" fmla="*/ 1152 h 2622"/>
                  <a:gd name="T2" fmla="*/ 2460 w 2622"/>
                  <a:gd name="T3" fmla="*/ 930 h 2622"/>
                  <a:gd name="T4" fmla="*/ 2482 w 2622"/>
                  <a:gd name="T5" fmla="*/ 718 h 2622"/>
                  <a:gd name="T6" fmla="*/ 2244 w 2622"/>
                  <a:gd name="T7" fmla="*/ 540 h 2622"/>
                  <a:gd name="T8" fmla="*/ 2082 w 2622"/>
                  <a:gd name="T9" fmla="*/ 378 h 2622"/>
                  <a:gd name="T10" fmla="*/ 1906 w 2622"/>
                  <a:gd name="T11" fmla="*/ 140 h 2622"/>
                  <a:gd name="T12" fmla="*/ 1694 w 2622"/>
                  <a:gd name="T13" fmla="*/ 162 h 2622"/>
                  <a:gd name="T14" fmla="*/ 1470 w 2622"/>
                  <a:gd name="T15" fmla="*/ 112 h 2622"/>
                  <a:gd name="T16" fmla="*/ 1240 w 2622"/>
                  <a:gd name="T17" fmla="*/ 104 h 2622"/>
                  <a:gd name="T18" fmla="*/ 1042 w 2622"/>
                  <a:gd name="T19" fmla="*/ 26 h 2622"/>
                  <a:gd name="T20" fmla="*/ 808 w 2622"/>
                  <a:gd name="T21" fmla="*/ 210 h 2622"/>
                  <a:gd name="T22" fmla="*/ 610 w 2622"/>
                  <a:gd name="T23" fmla="*/ 326 h 2622"/>
                  <a:gd name="T24" fmla="*/ 334 w 2622"/>
                  <a:gd name="T25" fmla="*/ 434 h 2622"/>
                  <a:gd name="T26" fmla="*/ 302 w 2622"/>
                  <a:gd name="T27" fmla="*/ 646 h 2622"/>
                  <a:gd name="T28" fmla="*/ 194 w 2622"/>
                  <a:gd name="T29" fmla="*/ 848 h 2622"/>
                  <a:gd name="T30" fmla="*/ 126 w 2622"/>
                  <a:gd name="T31" fmla="*/ 1068 h 2622"/>
                  <a:gd name="T32" fmla="*/ 0 w 2622"/>
                  <a:gd name="T33" fmla="*/ 1240 h 2622"/>
                  <a:gd name="T34" fmla="*/ 118 w 2622"/>
                  <a:gd name="T35" fmla="*/ 1512 h 2622"/>
                  <a:gd name="T36" fmla="*/ 178 w 2622"/>
                  <a:gd name="T37" fmla="*/ 1734 h 2622"/>
                  <a:gd name="T38" fmla="*/ 212 w 2622"/>
                  <a:gd name="T39" fmla="*/ 2028 h 2622"/>
                  <a:gd name="T40" fmla="*/ 408 w 2622"/>
                  <a:gd name="T41" fmla="*/ 2116 h 2622"/>
                  <a:gd name="T42" fmla="*/ 576 w 2622"/>
                  <a:gd name="T43" fmla="*/ 2272 h 2622"/>
                  <a:gd name="T44" fmla="*/ 770 w 2622"/>
                  <a:gd name="T45" fmla="*/ 2394 h 2622"/>
                  <a:gd name="T46" fmla="*/ 904 w 2622"/>
                  <a:gd name="T47" fmla="*/ 2560 h 2622"/>
                  <a:gd name="T48" fmla="*/ 1196 w 2622"/>
                  <a:gd name="T49" fmla="*/ 2516 h 2622"/>
                  <a:gd name="T50" fmla="*/ 1426 w 2622"/>
                  <a:gd name="T51" fmla="*/ 2516 h 2622"/>
                  <a:gd name="T52" fmla="*/ 1720 w 2622"/>
                  <a:gd name="T53" fmla="*/ 2560 h 2622"/>
                  <a:gd name="T54" fmla="*/ 1854 w 2622"/>
                  <a:gd name="T55" fmla="*/ 2394 h 2622"/>
                  <a:gd name="T56" fmla="*/ 2048 w 2622"/>
                  <a:gd name="T57" fmla="*/ 2272 h 2622"/>
                  <a:gd name="T58" fmla="*/ 2216 w 2622"/>
                  <a:gd name="T59" fmla="*/ 2116 h 2622"/>
                  <a:gd name="T60" fmla="*/ 2412 w 2622"/>
                  <a:gd name="T61" fmla="*/ 2028 h 2622"/>
                  <a:gd name="T62" fmla="*/ 2446 w 2622"/>
                  <a:gd name="T63" fmla="*/ 1734 h 2622"/>
                  <a:gd name="T64" fmla="*/ 2506 w 2622"/>
                  <a:gd name="T65" fmla="*/ 1512 h 2622"/>
                  <a:gd name="T66" fmla="*/ 1312 w 2622"/>
                  <a:gd name="T67" fmla="*/ 2420 h 2622"/>
                  <a:gd name="T68" fmla="*/ 1088 w 2622"/>
                  <a:gd name="T69" fmla="*/ 2398 h 2622"/>
                  <a:gd name="T70" fmla="*/ 830 w 2622"/>
                  <a:gd name="T71" fmla="*/ 2312 h 2622"/>
                  <a:gd name="T72" fmla="*/ 606 w 2622"/>
                  <a:gd name="T73" fmla="*/ 2168 h 2622"/>
                  <a:gd name="T74" fmla="*/ 422 w 2622"/>
                  <a:gd name="T75" fmla="*/ 1976 h 2622"/>
                  <a:gd name="T76" fmla="*/ 290 w 2622"/>
                  <a:gd name="T77" fmla="*/ 1744 h 2622"/>
                  <a:gd name="T78" fmla="*/ 216 w 2622"/>
                  <a:gd name="T79" fmla="*/ 1480 h 2622"/>
                  <a:gd name="T80" fmla="*/ 208 w 2622"/>
                  <a:gd name="T81" fmla="*/ 1198 h 2622"/>
                  <a:gd name="T82" fmla="*/ 270 w 2622"/>
                  <a:gd name="T83" fmla="*/ 930 h 2622"/>
                  <a:gd name="T84" fmla="*/ 392 w 2622"/>
                  <a:gd name="T85" fmla="*/ 692 h 2622"/>
                  <a:gd name="T86" fmla="*/ 566 w 2622"/>
                  <a:gd name="T87" fmla="*/ 490 h 2622"/>
                  <a:gd name="T88" fmla="*/ 782 w 2622"/>
                  <a:gd name="T89" fmla="*/ 336 h 2622"/>
                  <a:gd name="T90" fmla="*/ 1034 w 2622"/>
                  <a:gd name="T91" fmla="*/ 236 h 2622"/>
                  <a:gd name="T92" fmla="*/ 1312 w 2622"/>
                  <a:gd name="T93" fmla="*/ 202 h 2622"/>
                  <a:gd name="T94" fmla="*/ 1588 w 2622"/>
                  <a:gd name="T95" fmla="*/ 236 h 2622"/>
                  <a:gd name="T96" fmla="*/ 1840 w 2622"/>
                  <a:gd name="T97" fmla="*/ 336 h 2622"/>
                  <a:gd name="T98" fmla="*/ 2058 w 2622"/>
                  <a:gd name="T99" fmla="*/ 490 h 2622"/>
                  <a:gd name="T100" fmla="*/ 2232 w 2622"/>
                  <a:gd name="T101" fmla="*/ 692 h 2622"/>
                  <a:gd name="T102" fmla="*/ 2354 w 2622"/>
                  <a:gd name="T103" fmla="*/ 930 h 2622"/>
                  <a:gd name="T104" fmla="*/ 2416 w 2622"/>
                  <a:gd name="T105" fmla="*/ 1198 h 2622"/>
                  <a:gd name="T106" fmla="*/ 2408 w 2622"/>
                  <a:gd name="T107" fmla="*/ 1480 h 2622"/>
                  <a:gd name="T108" fmla="*/ 2334 w 2622"/>
                  <a:gd name="T109" fmla="*/ 1744 h 2622"/>
                  <a:gd name="T110" fmla="*/ 2200 w 2622"/>
                  <a:gd name="T111" fmla="*/ 1976 h 2622"/>
                  <a:gd name="T112" fmla="*/ 2018 w 2622"/>
                  <a:gd name="T113" fmla="*/ 2168 h 2622"/>
                  <a:gd name="T114" fmla="*/ 1792 w 2622"/>
                  <a:gd name="T115" fmla="*/ 2312 h 2622"/>
                  <a:gd name="T116" fmla="*/ 1536 w 2622"/>
                  <a:gd name="T117" fmla="*/ 2398 h 2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188" name="Freeform 107"/>
              <p:cNvSpPr>
                <a:spLocks noEditPoints="1"/>
              </p:cNvSpPr>
              <p:nvPr/>
            </p:nvSpPr>
            <p:spPr bwMode="auto">
              <a:xfrm>
                <a:off x="0" y="0"/>
                <a:ext cx="2267" cy="1620"/>
              </a:xfrm>
              <a:custGeom>
                <a:avLst/>
                <a:gdLst>
                  <a:gd name="T0" fmla="*/ 0 w 2622"/>
                  <a:gd name="T1" fmla="*/ 0 h 2622"/>
                  <a:gd name="T2" fmla="*/ 2622 w 2622"/>
                  <a:gd name="T3" fmla="*/ 2622 h 2622"/>
                </a:gdLst>
                <a:ahLst/>
                <a:cxnLst>
                  <a:cxn ang="0">
                    <a:pos x="2512" y="1152"/>
                  </a:cxn>
                  <a:cxn ang="0">
                    <a:pos x="2460" y="930"/>
                  </a:cxn>
                  <a:cxn ang="0">
                    <a:pos x="2412" y="594"/>
                  </a:cxn>
                  <a:cxn ang="0">
                    <a:pos x="2216" y="508"/>
                  </a:cxn>
                  <a:cxn ang="0">
                    <a:pos x="2048" y="352"/>
                  </a:cxn>
                  <a:cxn ang="0">
                    <a:pos x="1854" y="230"/>
                  </a:cxn>
                  <a:cxn ang="0">
                    <a:pos x="1582" y="26"/>
                  </a:cxn>
                  <a:cxn ang="0">
                    <a:pos x="1382" y="104"/>
                  </a:cxn>
                  <a:cxn ang="0">
                    <a:pos x="1154" y="112"/>
                  </a:cxn>
                  <a:cxn ang="0">
                    <a:pos x="930" y="162"/>
                  </a:cxn>
                  <a:cxn ang="0">
                    <a:pos x="594" y="212"/>
                  </a:cxn>
                  <a:cxn ang="0">
                    <a:pos x="508" y="406"/>
                  </a:cxn>
                  <a:cxn ang="0">
                    <a:pos x="352" y="574"/>
                  </a:cxn>
                  <a:cxn ang="0">
                    <a:pos x="230" y="768"/>
                  </a:cxn>
                  <a:cxn ang="0">
                    <a:pos x="26" y="1040"/>
                  </a:cxn>
                  <a:cxn ang="0">
                    <a:pos x="104" y="1240"/>
                  </a:cxn>
                  <a:cxn ang="0">
                    <a:pos x="112" y="1470"/>
                  </a:cxn>
                  <a:cxn ang="0">
                    <a:pos x="164" y="1692"/>
                  </a:cxn>
                  <a:cxn ang="0">
                    <a:pos x="212" y="2028"/>
                  </a:cxn>
                  <a:cxn ang="0">
                    <a:pos x="408" y="2116"/>
                  </a:cxn>
                  <a:cxn ang="0">
                    <a:pos x="576" y="2272"/>
                  </a:cxn>
                  <a:cxn ang="0">
                    <a:pos x="770" y="2394"/>
                  </a:cxn>
                  <a:cxn ang="0">
                    <a:pos x="1042" y="2596"/>
                  </a:cxn>
                  <a:cxn ang="0">
                    <a:pos x="1240" y="2520"/>
                  </a:cxn>
                  <a:cxn ang="0">
                    <a:pos x="1470" y="2512"/>
                  </a:cxn>
                  <a:cxn ang="0">
                    <a:pos x="1694" y="2460"/>
                  </a:cxn>
                  <a:cxn ang="0">
                    <a:pos x="2028" y="2412"/>
                  </a:cxn>
                  <a:cxn ang="0">
                    <a:pos x="2116" y="2216"/>
                  </a:cxn>
                  <a:cxn ang="0">
                    <a:pos x="2272" y="2048"/>
                  </a:cxn>
                  <a:cxn ang="0">
                    <a:pos x="2394" y="1854"/>
                  </a:cxn>
                  <a:cxn ang="0">
                    <a:pos x="2596" y="1582"/>
                  </a:cxn>
                  <a:cxn ang="0">
                    <a:pos x="2520" y="1382"/>
                  </a:cxn>
                  <a:cxn ang="0">
                    <a:pos x="1142" y="2408"/>
                  </a:cxn>
                  <a:cxn ang="0">
                    <a:pos x="830" y="2312"/>
                  </a:cxn>
                  <a:cxn ang="0">
                    <a:pos x="566" y="2132"/>
                  </a:cxn>
                  <a:cxn ang="0">
                    <a:pos x="362" y="1886"/>
                  </a:cxn>
                  <a:cxn ang="0">
                    <a:pos x="238" y="1588"/>
                  </a:cxn>
                  <a:cxn ang="0">
                    <a:pos x="202" y="1312"/>
                  </a:cxn>
                  <a:cxn ang="0">
                    <a:pos x="252" y="982"/>
                  </a:cxn>
                  <a:cxn ang="0">
                    <a:pos x="392" y="692"/>
                  </a:cxn>
                  <a:cxn ang="0">
                    <a:pos x="606" y="456"/>
                  </a:cxn>
                  <a:cxn ang="0">
                    <a:pos x="880" y="290"/>
                  </a:cxn>
                  <a:cxn ang="0">
                    <a:pos x="1198" y="208"/>
                  </a:cxn>
                  <a:cxn ang="0">
                    <a:pos x="1480" y="214"/>
                  </a:cxn>
                  <a:cxn ang="0">
                    <a:pos x="1792" y="312"/>
                  </a:cxn>
                  <a:cxn ang="0">
                    <a:pos x="2058" y="490"/>
                  </a:cxn>
                  <a:cxn ang="0">
                    <a:pos x="2260" y="736"/>
                  </a:cxn>
                  <a:cxn ang="0">
                    <a:pos x="2386" y="1034"/>
                  </a:cxn>
                  <a:cxn ang="0">
                    <a:pos x="2422" y="1312"/>
                  </a:cxn>
                  <a:cxn ang="0">
                    <a:pos x="2372" y="1642"/>
                  </a:cxn>
                  <a:cxn ang="0">
                    <a:pos x="2232" y="1932"/>
                  </a:cxn>
                  <a:cxn ang="0">
                    <a:pos x="2018" y="2168"/>
                  </a:cxn>
                  <a:cxn ang="0">
                    <a:pos x="1744" y="2334"/>
                  </a:cxn>
                  <a:cxn ang="0">
                    <a:pos x="1426" y="2416"/>
                  </a:cxn>
                </a:cxnLst>
                <a:rect l="T0" t="T1" r="T2" b="T3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AAAAA"/>
                  </a:gs>
                  <a:gs pos="50000">
                    <a:schemeClr val="bg1"/>
                  </a:gs>
                  <a:gs pos="100000">
                    <a:srgbClr val="AAAAAA"/>
                  </a:gs>
                </a:gsLst>
                <a:lin ang="5400000" scaled="1"/>
              </a:gradFill>
              <a:ln w="9525" cmpd="sng">
                <a:round/>
              </a:ln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49164" name="Group 13"/>
              <p:cNvGrpSpPr>
                <a:grpSpLocks/>
              </p:cNvGrpSpPr>
              <p:nvPr/>
            </p:nvGrpSpPr>
            <p:grpSpPr bwMode="auto">
              <a:xfrm>
                <a:off x="204" y="136"/>
                <a:ext cx="1860" cy="1338"/>
                <a:chOff x="0" y="0"/>
                <a:chExt cx="1860" cy="1338"/>
              </a:xfrm>
            </p:grpSpPr>
            <p:sp>
              <p:nvSpPr>
                <p:cNvPr id="49165" name="Oval 10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0" cy="13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sp>
              <p:nvSpPr>
                <p:cNvPr id="49166" name="Freeform 110"/>
                <p:cNvSpPr>
                  <a:spLocks noChangeArrowheads="1"/>
                </p:cNvSpPr>
                <p:nvPr/>
              </p:nvSpPr>
              <p:spPr bwMode="auto">
                <a:xfrm>
                  <a:off x="46" y="23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904 w 3456"/>
                    <a:gd name="T35" fmla="*/ 10 h 1728"/>
                    <a:gd name="T36" fmla="*/ 2076 w 3456"/>
                    <a:gd name="T37" fmla="*/ 36 h 1728"/>
                    <a:gd name="T38" fmla="*/ 2242 w 3456"/>
                    <a:gd name="T39" fmla="*/ 78 h 1728"/>
                    <a:gd name="T40" fmla="*/ 2400 w 3456"/>
                    <a:gd name="T41" fmla="*/ 136 h 1728"/>
                    <a:gd name="T42" fmla="*/ 2552 w 3456"/>
                    <a:gd name="T43" fmla="*/ 208 h 1728"/>
                    <a:gd name="T44" fmla="*/ 2694 w 3456"/>
                    <a:gd name="T45" fmla="*/ 296 h 1728"/>
                    <a:gd name="T46" fmla="*/ 2826 w 3456"/>
                    <a:gd name="T47" fmla="*/ 394 h 1728"/>
                    <a:gd name="T48" fmla="*/ 2950 w 3456"/>
                    <a:gd name="T49" fmla="*/ 506 h 1728"/>
                    <a:gd name="T50" fmla="*/ 3062 w 3456"/>
                    <a:gd name="T51" fmla="*/ 628 h 1728"/>
                    <a:gd name="T52" fmla="*/ 3160 w 3456"/>
                    <a:gd name="T53" fmla="*/ 762 h 1728"/>
                    <a:gd name="T54" fmla="*/ 3248 w 3456"/>
                    <a:gd name="T55" fmla="*/ 904 h 1728"/>
                    <a:gd name="T56" fmla="*/ 3320 w 3456"/>
                    <a:gd name="T57" fmla="*/ 1056 h 1728"/>
                    <a:gd name="T58" fmla="*/ 3378 w 3456"/>
                    <a:gd name="T59" fmla="*/ 1214 h 1728"/>
                    <a:gd name="T60" fmla="*/ 3420 w 3456"/>
                    <a:gd name="T61" fmla="*/ 1380 h 1728"/>
                    <a:gd name="T62" fmla="*/ 3446 w 3456"/>
                    <a:gd name="T63" fmla="*/ 1552 h 1728"/>
                    <a:gd name="T64" fmla="*/ 3456 w 3456"/>
                    <a:gd name="T65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167" name="Text Box 111"/>
              <p:cNvSpPr txBox="1">
                <a:spLocks noChangeArrowheads="1"/>
              </p:cNvSpPr>
              <p:nvPr/>
            </p:nvSpPr>
            <p:spPr bwMode="auto">
              <a:xfrm>
                <a:off x="250" y="317"/>
                <a:ext cx="1814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2000">
                    <a:latin typeface="Arial Black" pitchFamily="34" charset="0"/>
                  </a:rPr>
                  <a:t>Visual</a:t>
                </a:r>
              </a:p>
              <a:p>
                <a:pPr algn="ctr" latinLnBrk="1"/>
                <a:r>
                  <a:rPr lang="en-US" altLang="zh-CN" sz="2000">
                    <a:latin typeface="Arial Black" pitchFamily="34" charset="0"/>
                  </a:rPr>
                  <a:t>Appealing</a:t>
                </a:r>
              </a:p>
              <a:p>
                <a:pPr algn="ctr" latinLnBrk="1"/>
                <a:r>
                  <a:rPr lang="en-US" altLang="zh-CN" sz="1200"/>
                  <a:t>Captivate your viewing audience - PowerPoint Templates &amp; Backgrounds, Sleek Diagram &amp; Charts For Your Presentation</a:t>
                </a:r>
              </a:p>
            </p:txBody>
          </p:sp>
        </p:grpSp>
        <p:grpSp>
          <p:nvGrpSpPr>
            <p:cNvPr id="49168" name="Group 17"/>
            <p:cNvGrpSpPr>
              <a:grpSpLocks/>
            </p:cNvGrpSpPr>
            <p:nvPr/>
          </p:nvGrpSpPr>
          <p:grpSpPr bwMode="auto">
            <a:xfrm>
              <a:off x="2064" y="1094"/>
              <a:ext cx="907" cy="852"/>
              <a:chOff x="0" y="0"/>
              <a:chExt cx="907" cy="852"/>
            </a:xfrm>
          </p:grpSpPr>
          <p:sp>
            <p:nvSpPr>
              <p:cNvPr id="49169" name="Freeform 113"/>
              <p:cNvSpPr>
                <a:spLocks noEditPoints="1" noChangeArrowheads="1"/>
              </p:cNvSpPr>
              <p:nvPr/>
            </p:nvSpPr>
            <p:spPr bwMode="auto">
              <a:xfrm>
                <a:off x="0" y="204"/>
                <a:ext cx="907" cy="648"/>
              </a:xfrm>
              <a:custGeom>
                <a:avLst/>
                <a:gdLst>
                  <a:gd name="T0" fmla="*/ 902 w 1010"/>
                  <a:gd name="T1" fmla="*/ 432 h 1008"/>
                  <a:gd name="T2" fmla="*/ 878 w 1010"/>
                  <a:gd name="T3" fmla="*/ 348 h 1008"/>
                  <a:gd name="T4" fmla="*/ 912 w 1010"/>
                  <a:gd name="T5" fmla="*/ 198 h 1008"/>
                  <a:gd name="T6" fmla="*/ 698 w 1010"/>
                  <a:gd name="T7" fmla="*/ 150 h 1008"/>
                  <a:gd name="T8" fmla="*/ 598 w 1010"/>
                  <a:gd name="T9" fmla="*/ 112 h 1008"/>
                  <a:gd name="T10" fmla="*/ 434 w 1010"/>
                  <a:gd name="T11" fmla="*/ 0 h 1008"/>
                  <a:gd name="T12" fmla="*/ 390 w 1010"/>
                  <a:gd name="T13" fmla="*/ 116 h 1008"/>
                  <a:gd name="T14" fmla="*/ 274 w 1010"/>
                  <a:gd name="T15" fmla="*/ 172 h 1008"/>
                  <a:gd name="T16" fmla="*/ 174 w 1010"/>
                  <a:gd name="T17" fmla="*/ 274 h 1008"/>
                  <a:gd name="T18" fmla="*/ 118 w 1010"/>
                  <a:gd name="T19" fmla="*/ 390 h 1008"/>
                  <a:gd name="T20" fmla="*/ 0 w 1010"/>
                  <a:gd name="T21" fmla="*/ 432 h 1008"/>
                  <a:gd name="T22" fmla="*/ 112 w 1010"/>
                  <a:gd name="T23" fmla="*/ 596 h 1008"/>
                  <a:gd name="T24" fmla="*/ 152 w 1010"/>
                  <a:gd name="T25" fmla="*/ 698 h 1008"/>
                  <a:gd name="T26" fmla="*/ 198 w 1010"/>
                  <a:gd name="T27" fmla="*/ 910 h 1008"/>
                  <a:gd name="T28" fmla="*/ 350 w 1010"/>
                  <a:gd name="T29" fmla="*/ 876 h 1008"/>
                  <a:gd name="T30" fmla="*/ 434 w 1010"/>
                  <a:gd name="T31" fmla="*/ 900 h 1008"/>
                  <a:gd name="T32" fmla="*/ 576 w 1010"/>
                  <a:gd name="T33" fmla="*/ 900 h 1008"/>
                  <a:gd name="T34" fmla="*/ 660 w 1010"/>
                  <a:gd name="T35" fmla="*/ 876 h 1008"/>
                  <a:gd name="T36" fmla="*/ 812 w 1010"/>
                  <a:gd name="T37" fmla="*/ 910 h 1008"/>
                  <a:gd name="T38" fmla="*/ 858 w 1010"/>
                  <a:gd name="T39" fmla="*/ 698 h 1008"/>
                  <a:gd name="T40" fmla="*/ 898 w 1010"/>
                  <a:gd name="T41" fmla="*/ 596 h 1008"/>
                  <a:gd name="T42" fmla="*/ 504 w 1010"/>
                  <a:gd name="T43" fmla="*/ 806 h 1008"/>
                  <a:gd name="T44" fmla="*/ 444 w 1010"/>
                  <a:gd name="T45" fmla="*/ 800 h 1008"/>
                  <a:gd name="T46" fmla="*/ 360 w 1010"/>
                  <a:gd name="T47" fmla="*/ 770 h 1008"/>
                  <a:gd name="T48" fmla="*/ 292 w 1010"/>
                  <a:gd name="T49" fmla="*/ 718 h 1008"/>
                  <a:gd name="T50" fmla="*/ 238 w 1010"/>
                  <a:gd name="T51" fmla="*/ 648 h 1008"/>
                  <a:gd name="T52" fmla="*/ 208 w 1010"/>
                  <a:gd name="T53" fmla="*/ 564 h 1008"/>
                  <a:gd name="T54" fmla="*/ 204 w 1010"/>
                  <a:gd name="T55" fmla="*/ 472 h 1008"/>
                  <a:gd name="T56" fmla="*/ 226 w 1010"/>
                  <a:gd name="T57" fmla="*/ 386 h 1008"/>
                  <a:gd name="T58" fmla="*/ 272 w 1010"/>
                  <a:gd name="T59" fmla="*/ 312 h 1008"/>
                  <a:gd name="T60" fmla="*/ 336 w 1010"/>
                  <a:gd name="T61" fmla="*/ 252 h 1008"/>
                  <a:gd name="T62" fmla="*/ 414 w 1010"/>
                  <a:gd name="T63" fmla="*/ 214 h 1008"/>
                  <a:gd name="T64" fmla="*/ 504 w 1010"/>
                  <a:gd name="T65" fmla="*/ 202 h 1008"/>
                  <a:gd name="T66" fmla="*/ 594 w 1010"/>
                  <a:gd name="T67" fmla="*/ 214 h 1008"/>
                  <a:gd name="T68" fmla="*/ 674 w 1010"/>
                  <a:gd name="T69" fmla="*/ 252 h 1008"/>
                  <a:gd name="T70" fmla="*/ 738 w 1010"/>
                  <a:gd name="T71" fmla="*/ 312 h 1008"/>
                  <a:gd name="T72" fmla="*/ 784 w 1010"/>
                  <a:gd name="T73" fmla="*/ 386 h 1008"/>
                  <a:gd name="T74" fmla="*/ 806 w 1010"/>
                  <a:gd name="T75" fmla="*/ 472 h 1008"/>
                  <a:gd name="T76" fmla="*/ 802 w 1010"/>
                  <a:gd name="T77" fmla="*/ 564 h 1008"/>
                  <a:gd name="T78" fmla="*/ 770 w 1010"/>
                  <a:gd name="T79" fmla="*/ 648 h 1008"/>
                  <a:gd name="T80" fmla="*/ 718 w 1010"/>
                  <a:gd name="T81" fmla="*/ 718 h 1008"/>
                  <a:gd name="T82" fmla="*/ 650 w 1010"/>
                  <a:gd name="T83" fmla="*/ 770 h 1008"/>
                  <a:gd name="T84" fmla="*/ 566 w 1010"/>
                  <a:gd name="T85" fmla="*/ 800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10" h="1008">
                    <a:moveTo>
                      <a:pt x="1010" y="574"/>
                    </a:moveTo>
                    <a:lnTo>
                      <a:pt x="1010" y="432"/>
                    </a:lnTo>
                    <a:lnTo>
                      <a:pt x="902" y="432"/>
                    </a:lnTo>
                    <a:lnTo>
                      <a:pt x="898" y="410"/>
                    </a:lnTo>
                    <a:lnTo>
                      <a:pt x="892" y="390"/>
                    </a:lnTo>
                    <a:lnTo>
                      <a:pt x="878" y="348"/>
                    </a:lnTo>
                    <a:lnTo>
                      <a:pt x="858" y="310"/>
                    </a:lnTo>
                    <a:lnTo>
                      <a:pt x="836" y="274"/>
                    </a:lnTo>
                    <a:lnTo>
                      <a:pt x="912" y="198"/>
                    </a:lnTo>
                    <a:lnTo>
                      <a:pt x="812" y="96"/>
                    </a:lnTo>
                    <a:lnTo>
                      <a:pt x="736" y="172"/>
                    </a:lnTo>
                    <a:lnTo>
                      <a:pt x="698" y="150"/>
                    </a:lnTo>
                    <a:lnTo>
                      <a:pt x="660" y="132"/>
                    </a:lnTo>
                    <a:lnTo>
                      <a:pt x="620" y="116"/>
                    </a:lnTo>
                    <a:lnTo>
                      <a:pt x="598" y="112"/>
                    </a:lnTo>
                    <a:lnTo>
                      <a:pt x="576" y="106"/>
                    </a:lnTo>
                    <a:lnTo>
                      <a:pt x="576" y="0"/>
                    </a:lnTo>
                    <a:lnTo>
                      <a:pt x="434" y="0"/>
                    </a:lnTo>
                    <a:lnTo>
                      <a:pt x="434" y="106"/>
                    </a:lnTo>
                    <a:lnTo>
                      <a:pt x="412" y="112"/>
                    </a:lnTo>
                    <a:lnTo>
                      <a:pt x="390" y="116"/>
                    </a:lnTo>
                    <a:lnTo>
                      <a:pt x="350" y="132"/>
                    </a:lnTo>
                    <a:lnTo>
                      <a:pt x="310" y="150"/>
                    </a:lnTo>
                    <a:lnTo>
                      <a:pt x="274" y="172"/>
                    </a:lnTo>
                    <a:lnTo>
                      <a:pt x="198" y="96"/>
                    </a:lnTo>
                    <a:lnTo>
                      <a:pt x="98" y="198"/>
                    </a:lnTo>
                    <a:lnTo>
                      <a:pt x="174" y="274"/>
                    </a:lnTo>
                    <a:lnTo>
                      <a:pt x="152" y="310"/>
                    </a:lnTo>
                    <a:lnTo>
                      <a:pt x="132" y="348"/>
                    </a:lnTo>
                    <a:lnTo>
                      <a:pt x="118" y="390"/>
                    </a:lnTo>
                    <a:lnTo>
                      <a:pt x="112" y="410"/>
                    </a:lnTo>
                    <a:lnTo>
                      <a:pt x="108" y="432"/>
                    </a:lnTo>
                    <a:lnTo>
                      <a:pt x="0" y="432"/>
                    </a:lnTo>
                    <a:lnTo>
                      <a:pt x="0" y="574"/>
                    </a:lnTo>
                    <a:lnTo>
                      <a:pt x="108" y="574"/>
                    </a:lnTo>
                    <a:lnTo>
                      <a:pt x="112" y="596"/>
                    </a:lnTo>
                    <a:lnTo>
                      <a:pt x="118" y="618"/>
                    </a:lnTo>
                    <a:lnTo>
                      <a:pt x="132" y="658"/>
                    </a:lnTo>
                    <a:lnTo>
                      <a:pt x="152" y="698"/>
                    </a:lnTo>
                    <a:lnTo>
                      <a:pt x="174" y="734"/>
                    </a:lnTo>
                    <a:lnTo>
                      <a:pt x="98" y="810"/>
                    </a:lnTo>
                    <a:lnTo>
                      <a:pt x="198" y="910"/>
                    </a:lnTo>
                    <a:lnTo>
                      <a:pt x="274" y="834"/>
                    </a:lnTo>
                    <a:lnTo>
                      <a:pt x="310" y="858"/>
                    </a:lnTo>
                    <a:lnTo>
                      <a:pt x="350" y="876"/>
                    </a:lnTo>
                    <a:lnTo>
                      <a:pt x="390" y="890"/>
                    </a:lnTo>
                    <a:lnTo>
                      <a:pt x="412" y="896"/>
                    </a:lnTo>
                    <a:lnTo>
                      <a:pt x="434" y="900"/>
                    </a:lnTo>
                    <a:lnTo>
                      <a:pt x="434" y="1008"/>
                    </a:lnTo>
                    <a:lnTo>
                      <a:pt x="576" y="1008"/>
                    </a:lnTo>
                    <a:lnTo>
                      <a:pt x="576" y="900"/>
                    </a:lnTo>
                    <a:lnTo>
                      <a:pt x="598" y="896"/>
                    </a:lnTo>
                    <a:lnTo>
                      <a:pt x="620" y="890"/>
                    </a:lnTo>
                    <a:lnTo>
                      <a:pt x="660" y="876"/>
                    </a:lnTo>
                    <a:lnTo>
                      <a:pt x="698" y="858"/>
                    </a:lnTo>
                    <a:lnTo>
                      <a:pt x="736" y="834"/>
                    </a:lnTo>
                    <a:lnTo>
                      <a:pt x="812" y="910"/>
                    </a:lnTo>
                    <a:lnTo>
                      <a:pt x="912" y="810"/>
                    </a:lnTo>
                    <a:lnTo>
                      <a:pt x="836" y="734"/>
                    </a:lnTo>
                    <a:lnTo>
                      <a:pt x="858" y="698"/>
                    </a:lnTo>
                    <a:lnTo>
                      <a:pt x="878" y="658"/>
                    </a:lnTo>
                    <a:lnTo>
                      <a:pt x="892" y="618"/>
                    </a:lnTo>
                    <a:lnTo>
                      <a:pt x="898" y="596"/>
                    </a:lnTo>
                    <a:lnTo>
                      <a:pt x="902" y="574"/>
                    </a:lnTo>
                    <a:lnTo>
                      <a:pt x="1010" y="574"/>
                    </a:lnTo>
                    <a:close/>
                    <a:moveTo>
                      <a:pt x="504" y="806"/>
                    </a:moveTo>
                    <a:lnTo>
                      <a:pt x="504" y="806"/>
                    </a:lnTo>
                    <a:lnTo>
                      <a:pt x="474" y="804"/>
                    </a:lnTo>
                    <a:lnTo>
                      <a:pt x="444" y="800"/>
                    </a:lnTo>
                    <a:lnTo>
                      <a:pt x="414" y="792"/>
                    </a:lnTo>
                    <a:lnTo>
                      <a:pt x="388" y="782"/>
                    </a:lnTo>
                    <a:lnTo>
                      <a:pt x="360" y="770"/>
                    </a:lnTo>
                    <a:lnTo>
                      <a:pt x="336" y="754"/>
                    </a:lnTo>
                    <a:lnTo>
                      <a:pt x="312" y="738"/>
                    </a:lnTo>
                    <a:lnTo>
                      <a:pt x="292" y="718"/>
                    </a:lnTo>
                    <a:lnTo>
                      <a:pt x="272" y="696"/>
                    </a:lnTo>
                    <a:lnTo>
                      <a:pt x="254" y="672"/>
                    </a:lnTo>
                    <a:lnTo>
                      <a:pt x="238" y="648"/>
                    </a:lnTo>
                    <a:lnTo>
                      <a:pt x="226" y="622"/>
                    </a:lnTo>
                    <a:lnTo>
                      <a:pt x="216" y="594"/>
                    </a:lnTo>
                    <a:lnTo>
                      <a:pt x="208" y="564"/>
                    </a:lnTo>
                    <a:lnTo>
                      <a:pt x="204" y="534"/>
                    </a:lnTo>
                    <a:lnTo>
                      <a:pt x="202" y="504"/>
                    </a:lnTo>
                    <a:lnTo>
                      <a:pt x="204" y="472"/>
                    </a:lnTo>
                    <a:lnTo>
                      <a:pt x="208" y="442"/>
                    </a:lnTo>
                    <a:lnTo>
                      <a:pt x="216" y="414"/>
                    </a:lnTo>
                    <a:lnTo>
                      <a:pt x="226" y="386"/>
                    </a:lnTo>
                    <a:lnTo>
                      <a:pt x="238" y="360"/>
                    </a:lnTo>
                    <a:lnTo>
                      <a:pt x="254" y="334"/>
                    </a:lnTo>
                    <a:lnTo>
                      <a:pt x="272" y="312"/>
                    </a:lnTo>
                    <a:lnTo>
                      <a:pt x="292" y="290"/>
                    </a:lnTo>
                    <a:lnTo>
                      <a:pt x="312" y="270"/>
                    </a:lnTo>
                    <a:lnTo>
                      <a:pt x="336" y="252"/>
                    </a:lnTo>
                    <a:lnTo>
                      <a:pt x="360" y="238"/>
                    </a:lnTo>
                    <a:lnTo>
                      <a:pt x="388" y="224"/>
                    </a:lnTo>
                    <a:lnTo>
                      <a:pt x="414" y="214"/>
                    </a:lnTo>
                    <a:lnTo>
                      <a:pt x="444" y="208"/>
                    </a:lnTo>
                    <a:lnTo>
                      <a:pt x="474" y="202"/>
                    </a:lnTo>
                    <a:lnTo>
                      <a:pt x="504" y="202"/>
                    </a:lnTo>
                    <a:lnTo>
                      <a:pt x="536" y="202"/>
                    </a:lnTo>
                    <a:lnTo>
                      <a:pt x="566" y="208"/>
                    </a:lnTo>
                    <a:lnTo>
                      <a:pt x="594" y="214"/>
                    </a:lnTo>
                    <a:lnTo>
                      <a:pt x="622" y="224"/>
                    </a:lnTo>
                    <a:lnTo>
                      <a:pt x="650" y="238"/>
                    </a:lnTo>
                    <a:lnTo>
                      <a:pt x="674" y="252"/>
                    </a:lnTo>
                    <a:lnTo>
                      <a:pt x="698" y="270"/>
                    </a:lnTo>
                    <a:lnTo>
                      <a:pt x="718" y="290"/>
                    </a:lnTo>
                    <a:lnTo>
                      <a:pt x="738" y="312"/>
                    </a:lnTo>
                    <a:lnTo>
                      <a:pt x="756" y="334"/>
                    </a:lnTo>
                    <a:lnTo>
                      <a:pt x="770" y="360"/>
                    </a:lnTo>
                    <a:lnTo>
                      <a:pt x="784" y="386"/>
                    </a:lnTo>
                    <a:lnTo>
                      <a:pt x="794" y="414"/>
                    </a:lnTo>
                    <a:lnTo>
                      <a:pt x="802" y="442"/>
                    </a:lnTo>
                    <a:lnTo>
                      <a:pt x="806" y="472"/>
                    </a:lnTo>
                    <a:lnTo>
                      <a:pt x="808" y="504"/>
                    </a:lnTo>
                    <a:lnTo>
                      <a:pt x="806" y="534"/>
                    </a:lnTo>
                    <a:lnTo>
                      <a:pt x="802" y="564"/>
                    </a:lnTo>
                    <a:lnTo>
                      <a:pt x="794" y="594"/>
                    </a:lnTo>
                    <a:lnTo>
                      <a:pt x="784" y="622"/>
                    </a:lnTo>
                    <a:lnTo>
                      <a:pt x="770" y="648"/>
                    </a:lnTo>
                    <a:lnTo>
                      <a:pt x="756" y="672"/>
                    </a:lnTo>
                    <a:lnTo>
                      <a:pt x="738" y="696"/>
                    </a:lnTo>
                    <a:lnTo>
                      <a:pt x="718" y="718"/>
                    </a:lnTo>
                    <a:lnTo>
                      <a:pt x="698" y="738"/>
                    </a:lnTo>
                    <a:lnTo>
                      <a:pt x="674" y="754"/>
                    </a:lnTo>
                    <a:lnTo>
                      <a:pt x="650" y="770"/>
                    </a:lnTo>
                    <a:lnTo>
                      <a:pt x="622" y="782"/>
                    </a:lnTo>
                    <a:lnTo>
                      <a:pt x="594" y="792"/>
                    </a:lnTo>
                    <a:lnTo>
                      <a:pt x="566" y="800"/>
                    </a:lnTo>
                    <a:lnTo>
                      <a:pt x="536" y="804"/>
                    </a:lnTo>
                    <a:lnTo>
                      <a:pt x="504" y="806"/>
                    </a:ln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195" name="Freeform 114"/>
              <p:cNvSpPr>
                <a:spLocks noEditPoints="1"/>
              </p:cNvSpPr>
              <p:nvPr/>
            </p:nvSpPr>
            <p:spPr bwMode="auto">
              <a:xfrm>
                <a:off x="0" y="0"/>
                <a:ext cx="907" cy="648"/>
              </a:xfrm>
              <a:custGeom>
                <a:avLst/>
                <a:gdLst>
                  <a:gd name="T0" fmla="*/ 0 w 1010"/>
                  <a:gd name="T1" fmla="*/ 0 h 1008"/>
                  <a:gd name="T2" fmla="*/ 1010 w 1010"/>
                  <a:gd name="T3" fmla="*/ 1008 h 1008"/>
                </a:gdLst>
                <a:ahLst/>
                <a:cxnLst>
                  <a:cxn ang="0">
                    <a:pos x="902" y="432"/>
                  </a:cxn>
                  <a:cxn ang="0">
                    <a:pos x="892" y="390"/>
                  </a:cxn>
                  <a:cxn ang="0">
                    <a:pos x="836" y="274"/>
                  </a:cxn>
                  <a:cxn ang="0">
                    <a:pos x="736" y="172"/>
                  </a:cxn>
                  <a:cxn ang="0">
                    <a:pos x="660" y="132"/>
                  </a:cxn>
                  <a:cxn ang="0">
                    <a:pos x="576" y="106"/>
                  </a:cxn>
                  <a:cxn ang="0">
                    <a:pos x="434" y="106"/>
                  </a:cxn>
                  <a:cxn ang="0">
                    <a:pos x="390" y="116"/>
                  </a:cxn>
                  <a:cxn ang="0">
                    <a:pos x="274" y="172"/>
                  </a:cxn>
                  <a:cxn ang="0">
                    <a:pos x="174" y="274"/>
                  </a:cxn>
                  <a:cxn ang="0">
                    <a:pos x="132" y="348"/>
                  </a:cxn>
                  <a:cxn ang="0">
                    <a:pos x="108" y="432"/>
                  </a:cxn>
                  <a:cxn ang="0">
                    <a:pos x="108" y="574"/>
                  </a:cxn>
                  <a:cxn ang="0">
                    <a:pos x="118" y="618"/>
                  </a:cxn>
                  <a:cxn ang="0">
                    <a:pos x="174" y="734"/>
                  </a:cxn>
                  <a:cxn ang="0">
                    <a:pos x="274" y="834"/>
                  </a:cxn>
                  <a:cxn ang="0">
                    <a:pos x="350" y="876"/>
                  </a:cxn>
                  <a:cxn ang="0">
                    <a:pos x="434" y="900"/>
                  </a:cxn>
                  <a:cxn ang="0">
                    <a:pos x="576" y="900"/>
                  </a:cxn>
                  <a:cxn ang="0">
                    <a:pos x="620" y="890"/>
                  </a:cxn>
                  <a:cxn ang="0">
                    <a:pos x="736" y="834"/>
                  </a:cxn>
                  <a:cxn ang="0">
                    <a:pos x="836" y="734"/>
                  </a:cxn>
                  <a:cxn ang="0">
                    <a:pos x="878" y="658"/>
                  </a:cxn>
                  <a:cxn ang="0">
                    <a:pos x="902" y="574"/>
                  </a:cxn>
                  <a:cxn ang="0">
                    <a:pos x="504" y="806"/>
                  </a:cxn>
                  <a:cxn ang="0">
                    <a:pos x="414" y="792"/>
                  </a:cxn>
                  <a:cxn ang="0">
                    <a:pos x="336" y="754"/>
                  </a:cxn>
                  <a:cxn ang="0">
                    <a:pos x="272" y="696"/>
                  </a:cxn>
                  <a:cxn ang="0">
                    <a:pos x="226" y="622"/>
                  </a:cxn>
                  <a:cxn ang="0">
                    <a:pos x="204" y="534"/>
                  </a:cxn>
                  <a:cxn ang="0">
                    <a:pos x="204" y="472"/>
                  </a:cxn>
                  <a:cxn ang="0">
                    <a:pos x="226" y="386"/>
                  </a:cxn>
                  <a:cxn ang="0">
                    <a:pos x="272" y="312"/>
                  </a:cxn>
                  <a:cxn ang="0">
                    <a:pos x="336" y="252"/>
                  </a:cxn>
                  <a:cxn ang="0">
                    <a:pos x="414" y="214"/>
                  </a:cxn>
                  <a:cxn ang="0">
                    <a:pos x="504" y="202"/>
                  </a:cxn>
                  <a:cxn ang="0">
                    <a:pos x="566" y="208"/>
                  </a:cxn>
                  <a:cxn ang="0">
                    <a:pos x="650" y="238"/>
                  </a:cxn>
                  <a:cxn ang="0">
                    <a:pos x="718" y="290"/>
                  </a:cxn>
                  <a:cxn ang="0">
                    <a:pos x="770" y="360"/>
                  </a:cxn>
                  <a:cxn ang="0">
                    <a:pos x="802" y="442"/>
                  </a:cxn>
                  <a:cxn ang="0">
                    <a:pos x="808" y="504"/>
                  </a:cxn>
                  <a:cxn ang="0">
                    <a:pos x="794" y="594"/>
                  </a:cxn>
                  <a:cxn ang="0">
                    <a:pos x="756" y="672"/>
                  </a:cxn>
                  <a:cxn ang="0">
                    <a:pos x="698" y="738"/>
                  </a:cxn>
                  <a:cxn ang="0">
                    <a:pos x="622" y="782"/>
                  </a:cxn>
                  <a:cxn ang="0">
                    <a:pos x="536" y="804"/>
                  </a:cxn>
                </a:cxnLst>
                <a:rect l="T0" t="T1" r="T2" b="T3"/>
                <a:pathLst>
                  <a:path w="1010" h="1008">
                    <a:moveTo>
                      <a:pt x="1010" y="574"/>
                    </a:moveTo>
                    <a:lnTo>
                      <a:pt x="1010" y="432"/>
                    </a:lnTo>
                    <a:lnTo>
                      <a:pt x="902" y="432"/>
                    </a:lnTo>
                    <a:lnTo>
                      <a:pt x="898" y="410"/>
                    </a:lnTo>
                    <a:lnTo>
                      <a:pt x="892" y="390"/>
                    </a:lnTo>
                    <a:lnTo>
                      <a:pt x="878" y="348"/>
                    </a:lnTo>
                    <a:lnTo>
                      <a:pt x="858" y="310"/>
                    </a:lnTo>
                    <a:lnTo>
                      <a:pt x="836" y="274"/>
                    </a:lnTo>
                    <a:lnTo>
                      <a:pt x="912" y="198"/>
                    </a:lnTo>
                    <a:lnTo>
                      <a:pt x="812" y="96"/>
                    </a:lnTo>
                    <a:lnTo>
                      <a:pt x="736" y="172"/>
                    </a:lnTo>
                    <a:lnTo>
                      <a:pt x="698" y="150"/>
                    </a:lnTo>
                    <a:lnTo>
                      <a:pt x="660" y="132"/>
                    </a:lnTo>
                    <a:lnTo>
                      <a:pt x="620" y="116"/>
                    </a:lnTo>
                    <a:lnTo>
                      <a:pt x="598" y="112"/>
                    </a:lnTo>
                    <a:lnTo>
                      <a:pt x="576" y="106"/>
                    </a:lnTo>
                    <a:lnTo>
                      <a:pt x="576" y="0"/>
                    </a:lnTo>
                    <a:lnTo>
                      <a:pt x="434" y="0"/>
                    </a:lnTo>
                    <a:lnTo>
                      <a:pt x="434" y="106"/>
                    </a:lnTo>
                    <a:lnTo>
                      <a:pt x="412" y="112"/>
                    </a:lnTo>
                    <a:lnTo>
                      <a:pt x="390" y="116"/>
                    </a:lnTo>
                    <a:lnTo>
                      <a:pt x="350" y="132"/>
                    </a:lnTo>
                    <a:lnTo>
                      <a:pt x="310" y="150"/>
                    </a:lnTo>
                    <a:lnTo>
                      <a:pt x="274" y="172"/>
                    </a:lnTo>
                    <a:lnTo>
                      <a:pt x="198" y="96"/>
                    </a:lnTo>
                    <a:lnTo>
                      <a:pt x="98" y="198"/>
                    </a:lnTo>
                    <a:lnTo>
                      <a:pt x="174" y="274"/>
                    </a:lnTo>
                    <a:lnTo>
                      <a:pt x="152" y="310"/>
                    </a:lnTo>
                    <a:lnTo>
                      <a:pt x="132" y="348"/>
                    </a:lnTo>
                    <a:lnTo>
                      <a:pt x="118" y="390"/>
                    </a:lnTo>
                    <a:lnTo>
                      <a:pt x="112" y="410"/>
                    </a:lnTo>
                    <a:lnTo>
                      <a:pt x="108" y="432"/>
                    </a:lnTo>
                    <a:lnTo>
                      <a:pt x="0" y="432"/>
                    </a:lnTo>
                    <a:lnTo>
                      <a:pt x="0" y="574"/>
                    </a:lnTo>
                    <a:lnTo>
                      <a:pt x="108" y="574"/>
                    </a:lnTo>
                    <a:lnTo>
                      <a:pt x="112" y="596"/>
                    </a:lnTo>
                    <a:lnTo>
                      <a:pt x="118" y="618"/>
                    </a:lnTo>
                    <a:lnTo>
                      <a:pt x="132" y="658"/>
                    </a:lnTo>
                    <a:lnTo>
                      <a:pt x="152" y="698"/>
                    </a:lnTo>
                    <a:lnTo>
                      <a:pt x="174" y="734"/>
                    </a:lnTo>
                    <a:lnTo>
                      <a:pt x="98" y="810"/>
                    </a:lnTo>
                    <a:lnTo>
                      <a:pt x="198" y="910"/>
                    </a:lnTo>
                    <a:lnTo>
                      <a:pt x="274" y="834"/>
                    </a:lnTo>
                    <a:lnTo>
                      <a:pt x="310" y="858"/>
                    </a:lnTo>
                    <a:lnTo>
                      <a:pt x="350" y="876"/>
                    </a:lnTo>
                    <a:lnTo>
                      <a:pt x="390" y="890"/>
                    </a:lnTo>
                    <a:lnTo>
                      <a:pt x="412" y="896"/>
                    </a:lnTo>
                    <a:lnTo>
                      <a:pt x="434" y="900"/>
                    </a:lnTo>
                    <a:lnTo>
                      <a:pt x="434" y="1008"/>
                    </a:lnTo>
                    <a:lnTo>
                      <a:pt x="576" y="1008"/>
                    </a:lnTo>
                    <a:lnTo>
                      <a:pt x="576" y="900"/>
                    </a:lnTo>
                    <a:lnTo>
                      <a:pt x="598" y="896"/>
                    </a:lnTo>
                    <a:lnTo>
                      <a:pt x="620" y="890"/>
                    </a:lnTo>
                    <a:lnTo>
                      <a:pt x="660" y="876"/>
                    </a:lnTo>
                    <a:lnTo>
                      <a:pt x="698" y="858"/>
                    </a:lnTo>
                    <a:lnTo>
                      <a:pt x="736" y="834"/>
                    </a:lnTo>
                    <a:lnTo>
                      <a:pt x="812" y="910"/>
                    </a:lnTo>
                    <a:lnTo>
                      <a:pt x="912" y="810"/>
                    </a:lnTo>
                    <a:lnTo>
                      <a:pt x="836" y="734"/>
                    </a:lnTo>
                    <a:lnTo>
                      <a:pt x="858" y="698"/>
                    </a:lnTo>
                    <a:lnTo>
                      <a:pt x="878" y="658"/>
                    </a:lnTo>
                    <a:lnTo>
                      <a:pt x="892" y="618"/>
                    </a:lnTo>
                    <a:lnTo>
                      <a:pt x="898" y="596"/>
                    </a:lnTo>
                    <a:lnTo>
                      <a:pt x="902" y="574"/>
                    </a:lnTo>
                    <a:lnTo>
                      <a:pt x="1010" y="574"/>
                    </a:lnTo>
                    <a:close/>
                    <a:moveTo>
                      <a:pt x="504" y="806"/>
                    </a:moveTo>
                    <a:lnTo>
                      <a:pt x="504" y="806"/>
                    </a:lnTo>
                    <a:lnTo>
                      <a:pt x="474" y="804"/>
                    </a:lnTo>
                    <a:lnTo>
                      <a:pt x="444" y="800"/>
                    </a:lnTo>
                    <a:lnTo>
                      <a:pt x="414" y="792"/>
                    </a:lnTo>
                    <a:lnTo>
                      <a:pt x="388" y="782"/>
                    </a:lnTo>
                    <a:lnTo>
                      <a:pt x="360" y="770"/>
                    </a:lnTo>
                    <a:lnTo>
                      <a:pt x="336" y="754"/>
                    </a:lnTo>
                    <a:lnTo>
                      <a:pt x="312" y="738"/>
                    </a:lnTo>
                    <a:lnTo>
                      <a:pt x="292" y="718"/>
                    </a:lnTo>
                    <a:lnTo>
                      <a:pt x="272" y="696"/>
                    </a:lnTo>
                    <a:lnTo>
                      <a:pt x="254" y="672"/>
                    </a:lnTo>
                    <a:lnTo>
                      <a:pt x="238" y="648"/>
                    </a:lnTo>
                    <a:lnTo>
                      <a:pt x="226" y="622"/>
                    </a:lnTo>
                    <a:lnTo>
                      <a:pt x="216" y="594"/>
                    </a:lnTo>
                    <a:lnTo>
                      <a:pt x="208" y="564"/>
                    </a:lnTo>
                    <a:lnTo>
                      <a:pt x="204" y="534"/>
                    </a:lnTo>
                    <a:lnTo>
                      <a:pt x="202" y="504"/>
                    </a:lnTo>
                    <a:lnTo>
                      <a:pt x="204" y="472"/>
                    </a:lnTo>
                    <a:lnTo>
                      <a:pt x="208" y="442"/>
                    </a:lnTo>
                    <a:lnTo>
                      <a:pt x="216" y="414"/>
                    </a:lnTo>
                    <a:lnTo>
                      <a:pt x="226" y="386"/>
                    </a:lnTo>
                    <a:lnTo>
                      <a:pt x="238" y="360"/>
                    </a:lnTo>
                    <a:lnTo>
                      <a:pt x="254" y="334"/>
                    </a:lnTo>
                    <a:lnTo>
                      <a:pt x="272" y="312"/>
                    </a:lnTo>
                    <a:lnTo>
                      <a:pt x="292" y="290"/>
                    </a:lnTo>
                    <a:lnTo>
                      <a:pt x="312" y="270"/>
                    </a:lnTo>
                    <a:lnTo>
                      <a:pt x="336" y="252"/>
                    </a:lnTo>
                    <a:lnTo>
                      <a:pt x="360" y="238"/>
                    </a:lnTo>
                    <a:lnTo>
                      <a:pt x="388" y="224"/>
                    </a:lnTo>
                    <a:lnTo>
                      <a:pt x="414" y="214"/>
                    </a:lnTo>
                    <a:lnTo>
                      <a:pt x="444" y="208"/>
                    </a:lnTo>
                    <a:lnTo>
                      <a:pt x="474" y="202"/>
                    </a:lnTo>
                    <a:lnTo>
                      <a:pt x="504" y="202"/>
                    </a:lnTo>
                    <a:lnTo>
                      <a:pt x="536" y="202"/>
                    </a:lnTo>
                    <a:lnTo>
                      <a:pt x="566" y="208"/>
                    </a:lnTo>
                    <a:lnTo>
                      <a:pt x="594" y="214"/>
                    </a:lnTo>
                    <a:lnTo>
                      <a:pt x="622" y="224"/>
                    </a:lnTo>
                    <a:lnTo>
                      <a:pt x="650" y="238"/>
                    </a:lnTo>
                    <a:lnTo>
                      <a:pt x="674" y="252"/>
                    </a:lnTo>
                    <a:lnTo>
                      <a:pt x="698" y="270"/>
                    </a:lnTo>
                    <a:lnTo>
                      <a:pt x="718" y="290"/>
                    </a:lnTo>
                    <a:lnTo>
                      <a:pt x="738" y="312"/>
                    </a:lnTo>
                    <a:lnTo>
                      <a:pt x="756" y="334"/>
                    </a:lnTo>
                    <a:lnTo>
                      <a:pt x="770" y="360"/>
                    </a:lnTo>
                    <a:lnTo>
                      <a:pt x="784" y="386"/>
                    </a:lnTo>
                    <a:lnTo>
                      <a:pt x="794" y="414"/>
                    </a:lnTo>
                    <a:lnTo>
                      <a:pt x="802" y="442"/>
                    </a:lnTo>
                    <a:lnTo>
                      <a:pt x="806" y="472"/>
                    </a:lnTo>
                    <a:lnTo>
                      <a:pt x="808" y="504"/>
                    </a:lnTo>
                    <a:lnTo>
                      <a:pt x="806" y="534"/>
                    </a:lnTo>
                    <a:lnTo>
                      <a:pt x="802" y="564"/>
                    </a:lnTo>
                    <a:lnTo>
                      <a:pt x="794" y="594"/>
                    </a:lnTo>
                    <a:lnTo>
                      <a:pt x="784" y="622"/>
                    </a:lnTo>
                    <a:lnTo>
                      <a:pt x="770" y="648"/>
                    </a:lnTo>
                    <a:lnTo>
                      <a:pt x="756" y="672"/>
                    </a:lnTo>
                    <a:lnTo>
                      <a:pt x="738" y="696"/>
                    </a:lnTo>
                    <a:lnTo>
                      <a:pt x="718" y="718"/>
                    </a:lnTo>
                    <a:lnTo>
                      <a:pt x="698" y="738"/>
                    </a:lnTo>
                    <a:lnTo>
                      <a:pt x="674" y="754"/>
                    </a:lnTo>
                    <a:lnTo>
                      <a:pt x="650" y="770"/>
                    </a:lnTo>
                    <a:lnTo>
                      <a:pt x="622" y="782"/>
                    </a:lnTo>
                    <a:lnTo>
                      <a:pt x="594" y="792"/>
                    </a:lnTo>
                    <a:lnTo>
                      <a:pt x="566" y="800"/>
                    </a:lnTo>
                    <a:lnTo>
                      <a:pt x="536" y="804"/>
                    </a:lnTo>
                    <a:lnTo>
                      <a:pt x="504" y="80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AAAAA"/>
                  </a:gs>
                  <a:gs pos="50000">
                    <a:schemeClr val="bg1"/>
                  </a:gs>
                  <a:gs pos="100000">
                    <a:srgbClr val="AAAAAA"/>
                  </a:gs>
                </a:gsLst>
                <a:lin ang="5400000" scaled="1"/>
              </a:gradFill>
              <a:ln w="9525" cmpd="sng">
                <a:round/>
              </a:ln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49171" name="Group 20"/>
              <p:cNvGrpSpPr>
                <a:grpSpLocks/>
              </p:cNvGrpSpPr>
              <p:nvPr/>
            </p:nvGrpSpPr>
            <p:grpSpPr bwMode="auto">
              <a:xfrm>
                <a:off x="204" y="143"/>
                <a:ext cx="499" cy="363"/>
                <a:chOff x="0" y="0"/>
                <a:chExt cx="1860" cy="1338"/>
              </a:xfrm>
            </p:grpSpPr>
            <p:sp>
              <p:nvSpPr>
                <p:cNvPr id="49172" name="Oval 1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0" cy="13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4D4D4D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sp>
              <p:nvSpPr>
                <p:cNvPr id="49173" name="Freeform 117"/>
                <p:cNvSpPr>
                  <a:spLocks noChangeArrowheads="1"/>
                </p:cNvSpPr>
                <p:nvPr/>
              </p:nvSpPr>
              <p:spPr bwMode="auto">
                <a:xfrm>
                  <a:off x="46" y="23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904 w 3456"/>
                    <a:gd name="T35" fmla="*/ 10 h 1728"/>
                    <a:gd name="T36" fmla="*/ 2076 w 3456"/>
                    <a:gd name="T37" fmla="*/ 36 h 1728"/>
                    <a:gd name="T38" fmla="*/ 2242 w 3456"/>
                    <a:gd name="T39" fmla="*/ 78 h 1728"/>
                    <a:gd name="T40" fmla="*/ 2400 w 3456"/>
                    <a:gd name="T41" fmla="*/ 136 h 1728"/>
                    <a:gd name="T42" fmla="*/ 2552 w 3456"/>
                    <a:gd name="T43" fmla="*/ 208 h 1728"/>
                    <a:gd name="T44" fmla="*/ 2694 w 3456"/>
                    <a:gd name="T45" fmla="*/ 296 h 1728"/>
                    <a:gd name="T46" fmla="*/ 2826 w 3456"/>
                    <a:gd name="T47" fmla="*/ 394 h 1728"/>
                    <a:gd name="T48" fmla="*/ 2950 w 3456"/>
                    <a:gd name="T49" fmla="*/ 506 h 1728"/>
                    <a:gd name="T50" fmla="*/ 3062 w 3456"/>
                    <a:gd name="T51" fmla="*/ 628 h 1728"/>
                    <a:gd name="T52" fmla="*/ 3160 w 3456"/>
                    <a:gd name="T53" fmla="*/ 762 h 1728"/>
                    <a:gd name="T54" fmla="*/ 3248 w 3456"/>
                    <a:gd name="T55" fmla="*/ 904 h 1728"/>
                    <a:gd name="T56" fmla="*/ 3320 w 3456"/>
                    <a:gd name="T57" fmla="*/ 1056 h 1728"/>
                    <a:gd name="T58" fmla="*/ 3378 w 3456"/>
                    <a:gd name="T59" fmla="*/ 1214 h 1728"/>
                    <a:gd name="T60" fmla="*/ 3420 w 3456"/>
                    <a:gd name="T61" fmla="*/ 1380 h 1728"/>
                    <a:gd name="T62" fmla="*/ 3446 w 3456"/>
                    <a:gd name="T63" fmla="*/ 1552 h 1728"/>
                    <a:gd name="T64" fmla="*/ 3456 w 3456"/>
                    <a:gd name="T65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174" name="Text Box 118"/>
              <p:cNvSpPr txBox="1">
                <a:spLocks noChangeArrowheads="1"/>
              </p:cNvSpPr>
              <p:nvPr/>
            </p:nvSpPr>
            <p:spPr bwMode="auto">
              <a:xfrm>
                <a:off x="181" y="165"/>
                <a:ext cx="567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800">
                    <a:solidFill>
                      <a:schemeClr val="bg1"/>
                    </a:solidFill>
                    <a:latin typeface="Arial Black" pitchFamily="34" charset="0"/>
                  </a:rPr>
                  <a:t>Sleek</a:t>
                </a:r>
              </a:p>
              <a:p>
                <a:pPr algn="ctr" latinLnBrk="1"/>
                <a:r>
                  <a:rPr lang="en-US" altLang="zh-CN" sz="800">
                    <a:solidFill>
                      <a:schemeClr val="bg1"/>
                    </a:solidFill>
                    <a:latin typeface="Arial Black" pitchFamily="34" charset="0"/>
                  </a:rPr>
                  <a:t>Diagram</a:t>
                </a:r>
              </a:p>
              <a:p>
                <a:pPr algn="ctr" latinLnBrk="1"/>
                <a:r>
                  <a:rPr lang="en-US" altLang="zh-CN" sz="800">
                    <a:solidFill>
                      <a:schemeClr val="bg1"/>
                    </a:solidFill>
                    <a:latin typeface="Arial Black" pitchFamily="34" charset="0"/>
                  </a:rPr>
                  <a:t>&amp; Chart</a:t>
                </a:r>
              </a:p>
            </p:txBody>
          </p:sp>
        </p:grpSp>
        <p:sp>
          <p:nvSpPr>
            <p:cNvPr id="49175" name="Text Box 119"/>
            <p:cNvSpPr txBox="1">
              <a:spLocks noChangeArrowheads="1"/>
            </p:cNvSpPr>
            <p:nvPr/>
          </p:nvSpPr>
          <p:spPr bwMode="auto">
            <a:xfrm>
              <a:off x="0" y="2083"/>
              <a:ext cx="3107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atinLnBrk="1"/>
              <a:r>
                <a:rPr lang="en-US" altLang="zh-CN" sz="1400">
                  <a:solidFill>
                    <a:srgbClr val="FFB400"/>
                  </a:solidFill>
                  <a:latin typeface="Arial Black" pitchFamily="34" charset="0"/>
                </a:rPr>
                <a:t>More choices and visual trends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It’s about giving you the variety you need to meet the design on your mind.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49176" name="Text Box 120"/>
            <p:cNvSpPr txBox="1">
              <a:spLocks noChangeArrowheads="1"/>
            </p:cNvSpPr>
            <p:nvPr/>
          </p:nvSpPr>
          <p:spPr bwMode="auto">
            <a:xfrm>
              <a:off x="3990" y="0"/>
              <a:ext cx="1067" cy="1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atinLnBrk="1"/>
              <a:r>
                <a:rPr lang="en-US" altLang="zh-CN" sz="1400">
                  <a:solidFill>
                    <a:srgbClr val="00C8FF"/>
                  </a:solidFill>
                  <a:latin typeface="Arial Black" pitchFamily="34" charset="0"/>
                </a:rPr>
                <a:t>PowerPoint</a:t>
              </a:r>
            </a:p>
            <a:p>
              <a:pPr latinLnBrk="1"/>
              <a:r>
                <a:rPr lang="en-US" altLang="zh-CN" sz="1400">
                  <a:solidFill>
                    <a:srgbClr val="00C8FF"/>
                  </a:solidFill>
                  <a:latin typeface="Arial Black" pitchFamily="34" charset="0"/>
                </a:rPr>
                <a:t>Presentation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PowerPoint is a complete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presentation graphics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package. It gives you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everything you need to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produce a professional-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looking presentation.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PowerPoint offers word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processing, outlining,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drawing, graphing, and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presentation management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tools- all designed to be </a:t>
              </a:r>
            </a:p>
            <a:p>
              <a:pPr latinLnBrk="1"/>
              <a:r>
                <a:rPr lang="en-US" altLang="zh-CN" sz="1000">
                  <a:solidFill>
                    <a:srgbClr val="9E9E9E"/>
                  </a:solidFill>
                </a:rPr>
                <a:t>easy to use and learn.</a:t>
              </a:r>
            </a:p>
          </p:txBody>
        </p:sp>
      </p:grpSp>
      <p:sp>
        <p:nvSpPr>
          <p:cNvPr id="49177" name="标题 1"/>
          <p:cNvSpPr txBox="1">
            <a:spLocks noChangeArrowheads="1"/>
          </p:cNvSpPr>
          <p:nvPr/>
        </p:nvSpPr>
        <p:spPr bwMode="auto">
          <a:xfrm>
            <a:off x="957263" y="206375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齿轮图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78" name="副标题 3"/>
          <p:cNvSpPr txBox="1">
            <a:spLocks noChangeArrowheads="1"/>
          </p:cNvSpPr>
          <p:nvPr/>
        </p:nvSpPr>
        <p:spPr bwMode="auto">
          <a:xfrm>
            <a:off x="2782888" y="1493838"/>
            <a:ext cx="33226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相关项目的互动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Group 2"/>
          <p:cNvGrpSpPr>
            <a:grpSpLocks/>
          </p:cNvGrpSpPr>
          <p:nvPr/>
        </p:nvGrpSpPr>
        <p:grpSpPr bwMode="auto">
          <a:xfrm>
            <a:off x="1042988" y="2490788"/>
            <a:ext cx="7416800" cy="4078287"/>
            <a:chOff x="0" y="0"/>
            <a:chExt cx="4672" cy="2569"/>
          </a:xfrm>
        </p:grpSpPr>
        <p:sp>
          <p:nvSpPr>
            <p:cNvPr id="50178" name="Oval 5"/>
            <p:cNvSpPr>
              <a:spLocks noChangeArrowheads="1"/>
            </p:cNvSpPr>
            <p:nvPr/>
          </p:nvSpPr>
          <p:spPr bwMode="auto">
            <a:xfrm>
              <a:off x="113" y="2057"/>
              <a:ext cx="1248" cy="51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/>
            </a:p>
          </p:txBody>
        </p:sp>
        <p:grpSp>
          <p:nvGrpSpPr>
            <p:cNvPr id="50179" name="Group 4"/>
            <p:cNvGrpSpPr>
              <a:grpSpLocks/>
            </p:cNvGrpSpPr>
            <p:nvPr/>
          </p:nvGrpSpPr>
          <p:grpSpPr bwMode="auto">
            <a:xfrm>
              <a:off x="0" y="0"/>
              <a:ext cx="4672" cy="2539"/>
              <a:chOff x="0" y="0"/>
              <a:chExt cx="4672" cy="2539"/>
            </a:xfrm>
          </p:grpSpPr>
          <p:grpSp>
            <p:nvGrpSpPr>
              <p:cNvPr id="50180" name="Group 5"/>
              <p:cNvGrpSpPr>
                <a:grpSpLocks/>
              </p:cNvGrpSpPr>
              <p:nvPr/>
            </p:nvGrpSpPr>
            <p:grpSpPr bwMode="auto">
              <a:xfrm>
                <a:off x="1315" y="2064"/>
                <a:ext cx="415" cy="475"/>
                <a:chOff x="0" y="0"/>
                <a:chExt cx="614" cy="702"/>
              </a:xfrm>
            </p:grpSpPr>
            <p:sp>
              <p:nvSpPr>
                <p:cNvPr id="50181" name="Oval 8"/>
                <p:cNvSpPr>
                  <a:spLocks noChangeArrowheads="1"/>
                </p:cNvSpPr>
                <p:nvPr/>
              </p:nvSpPr>
              <p:spPr bwMode="auto">
                <a:xfrm>
                  <a:off x="0" y="498"/>
                  <a:ext cx="590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182" name="Group 7"/>
                <p:cNvGrpSpPr>
                  <a:grpSpLocks/>
                </p:cNvGrpSpPr>
                <p:nvPr/>
              </p:nvGrpSpPr>
              <p:grpSpPr bwMode="auto">
                <a:xfrm>
                  <a:off x="1" y="0"/>
                  <a:ext cx="613" cy="613"/>
                  <a:chOff x="0" y="0"/>
                  <a:chExt cx="1089" cy="1089"/>
                </a:xfrm>
              </p:grpSpPr>
              <p:sp>
                <p:nvSpPr>
                  <p:cNvPr id="50183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89" cy="10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BABAB"/>
                      </a:gs>
                      <a:gs pos="100000">
                        <a:srgbClr val="63636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  <p:grpSp>
                <p:nvGrpSpPr>
                  <p:cNvPr id="50184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93" y="29"/>
                    <a:ext cx="907" cy="297"/>
                    <a:chOff x="0" y="0"/>
                    <a:chExt cx="906" cy="296"/>
                  </a:xfrm>
                </p:grpSpPr>
                <p:sp>
                  <p:nvSpPr>
                    <p:cNvPr id="50185" name="Freeform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906" cy="296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642 w 4756"/>
                        <a:gd name="T19" fmla="*/ 670 h 1576"/>
                        <a:gd name="T20" fmla="*/ 736 w 4756"/>
                        <a:gd name="T21" fmla="*/ 590 h 1576"/>
                        <a:gd name="T22" fmla="*/ 834 w 4756"/>
                        <a:gd name="T23" fmla="*/ 512 h 1576"/>
                        <a:gd name="T24" fmla="*/ 934 w 4756"/>
                        <a:gd name="T25" fmla="*/ 440 h 1576"/>
                        <a:gd name="T26" fmla="*/ 1040 w 4756"/>
                        <a:gd name="T27" fmla="*/ 374 h 1576"/>
                        <a:gd name="T28" fmla="*/ 1148 w 4756"/>
                        <a:gd name="T29" fmla="*/ 312 h 1576"/>
                        <a:gd name="T30" fmla="*/ 1258 w 4756"/>
                        <a:gd name="T31" fmla="*/ 254 h 1576"/>
                        <a:gd name="T32" fmla="*/ 1374 w 4756"/>
                        <a:gd name="T33" fmla="*/ 202 h 1576"/>
                        <a:gd name="T34" fmla="*/ 1490 w 4756"/>
                        <a:gd name="T35" fmla="*/ 156 h 1576"/>
                        <a:gd name="T36" fmla="*/ 1610 w 4756"/>
                        <a:gd name="T37" fmla="*/ 116 h 1576"/>
                        <a:gd name="T38" fmla="*/ 1732 w 4756"/>
                        <a:gd name="T39" fmla="*/ 80 h 1576"/>
                        <a:gd name="T40" fmla="*/ 1858 w 4756"/>
                        <a:gd name="T41" fmla="*/ 52 h 1576"/>
                        <a:gd name="T42" fmla="*/ 1984 w 4756"/>
                        <a:gd name="T43" fmla="*/ 30 h 1576"/>
                        <a:gd name="T44" fmla="*/ 2114 w 4756"/>
                        <a:gd name="T45" fmla="*/ 12 h 1576"/>
                        <a:gd name="T46" fmla="*/ 2246 w 4756"/>
                        <a:gd name="T47" fmla="*/ 2 h 1576"/>
                        <a:gd name="T48" fmla="*/ 2378 w 4756"/>
                        <a:gd name="T49" fmla="*/ 0 h 1576"/>
                        <a:gd name="T50" fmla="*/ 2510 w 4756"/>
                        <a:gd name="T51" fmla="*/ 2 h 1576"/>
                        <a:gd name="T52" fmla="*/ 2642 w 4756"/>
                        <a:gd name="T53" fmla="*/ 12 h 1576"/>
                        <a:gd name="T54" fmla="*/ 2772 w 4756"/>
                        <a:gd name="T55" fmla="*/ 30 h 1576"/>
                        <a:gd name="T56" fmla="*/ 2898 w 4756"/>
                        <a:gd name="T57" fmla="*/ 52 h 1576"/>
                        <a:gd name="T58" fmla="*/ 3024 w 4756"/>
                        <a:gd name="T59" fmla="*/ 80 h 1576"/>
                        <a:gd name="T60" fmla="*/ 3146 w 4756"/>
                        <a:gd name="T61" fmla="*/ 116 h 1576"/>
                        <a:gd name="T62" fmla="*/ 3266 w 4756"/>
                        <a:gd name="T63" fmla="*/ 156 h 1576"/>
                        <a:gd name="T64" fmla="*/ 3382 w 4756"/>
                        <a:gd name="T65" fmla="*/ 202 h 1576"/>
                        <a:gd name="T66" fmla="*/ 3498 w 4756"/>
                        <a:gd name="T67" fmla="*/ 254 h 1576"/>
                        <a:gd name="T68" fmla="*/ 3608 w 4756"/>
                        <a:gd name="T69" fmla="*/ 312 h 1576"/>
                        <a:gd name="T70" fmla="*/ 3716 w 4756"/>
                        <a:gd name="T71" fmla="*/ 374 h 1576"/>
                        <a:gd name="T72" fmla="*/ 3822 w 4756"/>
                        <a:gd name="T73" fmla="*/ 440 h 1576"/>
                        <a:gd name="T74" fmla="*/ 3922 w 4756"/>
                        <a:gd name="T75" fmla="*/ 512 h 1576"/>
                        <a:gd name="T76" fmla="*/ 4020 w 4756"/>
                        <a:gd name="T77" fmla="*/ 590 h 1576"/>
                        <a:gd name="T78" fmla="*/ 4114 w 4756"/>
                        <a:gd name="T79" fmla="*/ 670 h 1576"/>
                        <a:gd name="T80" fmla="*/ 4204 w 4756"/>
                        <a:gd name="T81" fmla="*/ 756 h 1576"/>
                        <a:gd name="T82" fmla="*/ 4288 w 4756"/>
                        <a:gd name="T83" fmla="*/ 846 h 1576"/>
                        <a:gd name="T84" fmla="*/ 4370 w 4756"/>
                        <a:gd name="T85" fmla="*/ 940 h 1576"/>
                        <a:gd name="T86" fmla="*/ 4446 w 4756"/>
                        <a:gd name="T87" fmla="*/ 1036 h 1576"/>
                        <a:gd name="T88" fmla="*/ 4518 w 4756"/>
                        <a:gd name="T89" fmla="*/ 1138 h 1576"/>
                        <a:gd name="T90" fmla="*/ 4586 w 4756"/>
                        <a:gd name="T91" fmla="*/ 1242 h 1576"/>
                        <a:gd name="T92" fmla="*/ 4648 w 4756"/>
                        <a:gd name="T93" fmla="*/ 1350 h 1576"/>
                        <a:gd name="T94" fmla="*/ 4706 w 4756"/>
                        <a:gd name="T95" fmla="*/ 1462 h 1576"/>
                        <a:gd name="T96" fmla="*/ 4756 w 4756"/>
                        <a:gd name="T97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186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8" y="1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latinLnBrk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0187" name="Group 12"/>
              <p:cNvGrpSpPr>
                <a:grpSpLocks/>
              </p:cNvGrpSpPr>
              <p:nvPr/>
            </p:nvGrpSpPr>
            <p:grpSpPr bwMode="auto">
              <a:xfrm>
                <a:off x="1769" y="181"/>
                <a:ext cx="793" cy="793"/>
                <a:chOff x="0" y="0"/>
                <a:chExt cx="1089" cy="1089"/>
              </a:xfrm>
            </p:grpSpPr>
            <p:sp>
              <p:nvSpPr>
                <p:cNvPr id="50188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189" name="Group 14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5"/>
                  <a:chOff x="0" y="0"/>
                  <a:chExt cx="907" cy="294"/>
                </a:xfrm>
              </p:grpSpPr>
              <p:sp>
                <p:nvSpPr>
                  <p:cNvPr id="50190" name="Freeform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91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192" name="Group 17"/>
              <p:cNvGrpSpPr>
                <a:grpSpLocks/>
              </p:cNvGrpSpPr>
              <p:nvPr/>
            </p:nvGrpSpPr>
            <p:grpSpPr bwMode="auto">
              <a:xfrm>
                <a:off x="0" y="360"/>
                <a:ext cx="1492" cy="2052"/>
                <a:chOff x="0" y="0"/>
                <a:chExt cx="1492" cy="2052"/>
              </a:xfrm>
            </p:grpSpPr>
            <p:sp>
              <p:nvSpPr>
                <p:cNvPr id="50193" name="Freeform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92" cy="2052"/>
                </a:xfrm>
                <a:custGeom>
                  <a:avLst/>
                  <a:gdLst>
                    <a:gd name="T0" fmla="*/ 1492 w 1492"/>
                    <a:gd name="T1" fmla="*/ 373 h 2052"/>
                    <a:gd name="T2" fmla="*/ 1488 w 1492"/>
                    <a:gd name="T3" fmla="*/ 336 h 2052"/>
                    <a:gd name="T4" fmla="*/ 1476 w 1492"/>
                    <a:gd name="T5" fmla="*/ 298 h 2052"/>
                    <a:gd name="T6" fmla="*/ 1458 w 1492"/>
                    <a:gd name="T7" fmla="*/ 262 h 2052"/>
                    <a:gd name="T8" fmla="*/ 1434 w 1492"/>
                    <a:gd name="T9" fmla="*/ 228 h 2052"/>
                    <a:gd name="T10" fmla="*/ 1401 w 1492"/>
                    <a:gd name="T11" fmla="*/ 196 h 2052"/>
                    <a:gd name="T12" fmla="*/ 1365 w 1492"/>
                    <a:gd name="T13" fmla="*/ 165 h 2052"/>
                    <a:gd name="T14" fmla="*/ 1321 w 1492"/>
                    <a:gd name="T15" fmla="*/ 136 h 2052"/>
                    <a:gd name="T16" fmla="*/ 1273 w 1492"/>
                    <a:gd name="T17" fmla="*/ 109 h 2052"/>
                    <a:gd name="T18" fmla="*/ 1220 w 1492"/>
                    <a:gd name="T19" fmla="*/ 86 h 2052"/>
                    <a:gd name="T20" fmla="*/ 1163 w 1492"/>
                    <a:gd name="T21" fmla="*/ 63 h 2052"/>
                    <a:gd name="T22" fmla="*/ 1102 w 1492"/>
                    <a:gd name="T23" fmla="*/ 45 h 2052"/>
                    <a:gd name="T24" fmla="*/ 1036 w 1492"/>
                    <a:gd name="T25" fmla="*/ 30 h 2052"/>
                    <a:gd name="T26" fmla="*/ 967 w 1492"/>
                    <a:gd name="T27" fmla="*/ 17 h 2052"/>
                    <a:gd name="T28" fmla="*/ 896 w 1492"/>
                    <a:gd name="T29" fmla="*/ 8 h 2052"/>
                    <a:gd name="T30" fmla="*/ 822 w 1492"/>
                    <a:gd name="T31" fmla="*/ 1 h 2052"/>
                    <a:gd name="T32" fmla="*/ 746 w 1492"/>
                    <a:gd name="T33" fmla="*/ 0 h 2052"/>
                    <a:gd name="T34" fmla="*/ 670 w 1492"/>
                    <a:gd name="T35" fmla="*/ 1 h 2052"/>
                    <a:gd name="T36" fmla="*/ 596 w 1492"/>
                    <a:gd name="T37" fmla="*/ 8 h 2052"/>
                    <a:gd name="T38" fmla="*/ 525 w 1492"/>
                    <a:gd name="T39" fmla="*/ 17 h 2052"/>
                    <a:gd name="T40" fmla="*/ 456 w 1492"/>
                    <a:gd name="T41" fmla="*/ 30 h 2052"/>
                    <a:gd name="T42" fmla="*/ 390 w 1492"/>
                    <a:gd name="T43" fmla="*/ 45 h 2052"/>
                    <a:gd name="T44" fmla="*/ 329 w 1492"/>
                    <a:gd name="T45" fmla="*/ 63 h 2052"/>
                    <a:gd name="T46" fmla="*/ 272 w 1492"/>
                    <a:gd name="T47" fmla="*/ 86 h 2052"/>
                    <a:gd name="T48" fmla="*/ 219 w 1492"/>
                    <a:gd name="T49" fmla="*/ 109 h 2052"/>
                    <a:gd name="T50" fmla="*/ 171 w 1492"/>
                    <a:gd name="T51" fmla="*/ 136 h 2052"/>
                    <a:gd name="T52" fmla="*/ 127 w 1492"/>
                    <a:gd name="T53" fmla="*/ 165 h 2052"/>
                    <a:gd name="T54" fmla="*/ 91 w 1492"/>
                    <a:gd name="T55" fmla="*/ 196 h 2052"/>
                    <a:gd name="T56" fmla="*/ 58 w 1492"/>
                    <a:gd name="T57" fmla="*/ 228 h 2052"/>
                    <a:gd name="T58" fmla="*/ 34 w 1492"/>
                    <a:gd name="T59" fmla="*/ 262 h 2052"/>
                    <a:gd name="T60" fmla="*/ 16 w 1492"/>
                    <a:gd name="T61" fmla="*/ 298 h 2052"/>
                    <a:gd name="T62" fmla="*/ 4 w 1492"/>
                    <a:gd name="T63" fmla="*/ 336 h 2052"/>
                    <a:gd name="T64" fmla="*/ 0 w 1492"/>
                    <a:gd name="T65" fmla="*/ 373 h 2052"/>
                    <a:gd name="T66" fmla="*/ 6 w 1492"/>
                    <a:gd name="T67" fmla="*/ 420 h 2052"/>
                    <a:gd name="T68" fmla="*/ 376 w 1492"/>
                    <a:gd name="T69" fmla="*/ 1889 h 2052"/>
                    <a:gd name="T70" fmla="*/ 391 w 1492"/>
                    <a:gd name="T71" fmla="*/ 1922 h 2052"/>
                    <a:gd name="T72" fmla="*/ 417 w 1492"/>
                    <a:gd name="T73" fmla="*/ 1954 h 2052"/>
                    <a:gd name="T74" fmla="*/ 453 w 1492"/>
                    <a:gd name="T75" fmla="*/ 1981 h 2052"/>
                    <a:gd name="T76" fmla="*/ 499 w 1492"/>
                    <a:gd name="T77" fmla="*/ 2005 h 2052"/>
                    <a:gd name="T78" fmla="*/ 552 w 1492"/>
                    <a:gd name="T79" fmla="*/ 2025 h 2052"/>
                    <a:gd name="T80" fmla="*/ 611 w 1492"/>
                    <a:gd name="T81" fmla="*/ 2039 h 2052"/>
                    <a:gd name="T82" fmla="*/ 676 w 1492"/>
                    <a:gd name="T83" fmla="*/ 2048 h 2052"/>
                    <a:gd name="T84" fmla="*/ 746 w 1492"/>
                    <a:gd name="T85" fmla="*/ 2052 h 2052"/>
                    <a:gd name="T86" fmla="*/ 816 w 1492"/>
                    <a:gd name="T87" fmla="*/ 2048 h 2052"/>
                    <a:gd name="T88" fmla="*/ 881 w 1492"/>
                    <a:gd name="T89" fmla="*/ 2039 h 2052"/>
                    <a:gd name="T90" fmla="*/ 940 w 1492"/>
                    <a:gd name="T91" fmla="*/ 2025 h 2052"/>
                    <a:gd name="T92" fmla="*/ 993 w 1492"/>
                    <a:gd name="T93" fmla="*/ 2005 h 2052"/>
                    <a:gd name="T94" fmla="*/ 1039 w 1492"/>
                    <a:gd name="T95" fmla="*/ 1981 h 2052"/>
                    <a:gd name="T96" fmla="*/ 1075 w 1492"/>
                    <a:gd name="T97" fmla="*/ 1954 h 2052"/>
                    <a:gd name="T98" fmla="*/ 1101 w 1492"/>
                    <a:gd name="T99" fmla="*/ 1922 h 2052"/>
                    <a:gd name="T100" fmla="*/ 1116 w 1492"/>
                    <a:gd name="T101" fmla="*/ 1889 h 2052"/>
                    <a:gd name="T102" fmla="*/ 1486 w 1492"/>
                    <a:gd name="T103" fmla="*/ 420 h 2052"/>
                    <a:gd name="T104" fmla="*/ 1492 w 1492"/>
                    <a:gd name="T105" fmla="*/ 373 h 20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2B2B2"/>
                    </a:gs>
                    <a:gs pos="50000">
                      <a:srgbClr val="5B5B5B"/>
                    </a:gs>
                    <a:gs pos="100000">
                      <a:srgbClr val="B2B2B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194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1492" cy="746"/>
                </a:xfrm>
                <a:custGeom>
                  <a:avLst/>
                  <a:gdLst>
                    <a:gd name="T0" fmla="*/ 632 w 1492"/>
                    <a:gd name="T1" fmla="*/ 4 h 746"/>
                    <a:gd name="T2" fmla="*/ 456 w 1492"/>
                    <a:gd name="T3" fmla="*/ 30 h 746"/>
                    <a:gd name="T4" fmla="*/ 299 w 1492"/>
                    <a:gd name="T5" fmla="*/ 74 h 746"/>
                    <a:gd name="T6" fmla="*/ 171 w 1492"/>
                    <a:gd name="T7" fmla="*/ 136 h 746"/>
                    <a:gd name="T8" fmla="*/ 74 w 1492"/>
                    <a:gd name="T9" fmla="*/ 211 h 746"/>
                    <a:gd name="T10" fmla="*/ 16 w 1492"/>
                    <a:gd name="T11" fmla="*/ 298 h 746"/>
                    <a:gd name="T12" fmla="*/ 1 w 1492"/>
                    <a:gd name="T13" fmla="*/ 393 h 746"/>
                    <a:gd name="T14" fmla="*/ 34 w 1492"/>
                    <a:gd name="T15" fmla="*/ 485 h 746"/>
                    <a:gd name="T16" fmla="*/ 107 w 1492"/>
                    <a:gd name="T17" fmla="*/ 566 h 746"/>
                    <a:gd name="T18" fmla="*/ 219 w 1492"/>
                    <a:gd name="T19" fmla="*/ 637 h 746"/>
                    <a:gd name="T20" fmla="*/ 359 w 1492"/>
                    <a:gd name="T21" fmla="*/ 692 h 746"/>
                    <a:gd name="T22" fmla="*/ 525 w 1492"/>
                    <a:gd name="T23" fmla="*/ 729 h 746"/>
                    <a:gd name="T24" fmla="*/ 707 w 1492"/>
                    <a:gd name="T25" fmla="*/ 746 h 746"/>
                    <a:gd name="T26" fmla="*/ 896 w 1492"/>
                    <a:gd name="T27" fmla="*/ 738 h 746"/>
                    <a:gd name="T28" fmla="*/ 1070 w 1492"/>
                    <a:gd name="T29" fmla="*/ 710 h 746"/>
                    <a:gd name="T30" fmla="*/ 1220 w 1492"/>
                    <a:gd name="T31" fmla="*/ 661 h 746"/>
                    <a:gd name="T32" fmla="*/ 1344 w 1492"/>
                    <a:gd name="T33" fmla="*/ 596 h 746"/>
                    <a:gd name="T34" fmla="*/ 1434 w 1492"/>
                    <a:gd name="T35" fmla="*/ 518 h 746"/>
                    <a:gd name="T36" fmla="*/ 1483 w 1492"/>
                    <a:gd name="T37" fmla="*/ 430 h 746"/>
                    <a:gd name="T38" fmla="*/ 1488 w 1492"/>
                    <a:gd name="T39" fmla="*/ 336 h 746"/>
                    <a:gd name="T40" fmla="*/ 1447 w 1492"/>
                    <a:gd name="T41" fmla="*/ 245 h 746"/>
                    <a:gd name="T42" fmla="*/ 1365 w 1492"/>
                    <a:gd name="T43" fmla="*/ 165 h 746"/>
                    <a:gd name="T44" fmla="*/ 1247 w 1492"/>
                    <a:gd name="T45" fmla="*/ 97 h 746"/>
                    <a:gd name="T46" fmla="*/ 1102 w 1492"/>
                    <a:gd name="T47" fmla="*/ 45 h 746"/>
                    <a:gd name="T48" fmla="*/ 933 w 1492"/>
                    <a:gd name="T49" fmla="*/ 12 h 746"/>
                    <a:gd name="T50" fmla="*/ 746 w 1492"/>
                    <a:gd name="T51" fmla="*/ 0 h 746"/>
                    <a:gd name="T52" fmla="*/ 640 w 1492"/>
                    <a:gd name="T53" fmla="*/ 719 h 746"/>
                    <a:gd name="T54" fmla="*/ 474 w 1492"/>
                    <a:gd name="T55" fmla="*/ 696 h 746"/>
                    <a:gd name="T56" fmla="*/ 328 w 1492"/>
                    <a:gd name="T57" fmla="*/ 654 h 746"/>
                    <a:gd name="T58" fmla="*/ 206 w 1492"/>
                    <a:gd name="T59" fmla="*/ 596 h 746"/>
                    <a:gd name="T60" fmla="*/ 115 w 1492"/>
                    <a:gd name="T61" fmla="*/ 525 h 746"/>
                    <a:gd name="T62" fmla="*/ 61 w 1492"/>
                    <a:gd name="T63" fmla="*/ 444 h 746"/>
                    <a:gd name="T64" fmla="*/ 48 w 1492"/>
                    <a:gd name="T65" fmla="*/ 355 h 746"/>
                    <a:gd name="T66" fmla="*/ 78 w 1492"/>
                    <a:gd name="T67" fmla="*/ 269 h 746"/>
                    <a:gd name="T68" fmla="*/ 148 w 1492"/>
                    <a:gd name="T69" fmla="*/ 192 h 746"/>
                    <a:gd name="T70" fmla="*/ 251 w 1492"/>
                    <a:gd name="T71" fmla="*/ 126 h 746"/>
                    <a:gd name="T72" fmla="*/ 383 w 1492"/>
                    <a:gd name="T73" fmla="*/ 74 h 746"/>
                    <a:gd name="T74" fmla="*/ 537 w 1492"/>
                    <a:gd name="T75" fmla="*/ 39 h 746"/>
                    <a:gd name="T76" fmla="*/ 710 w 1492"/>
                    <a:gd name="T77" fmla="*/ 23 h 746"/>
                    <a:gd name="T78" fmla="*/ 887 w 1492"/>
                    <a:gd name="T79" fmla="*/ 30 h 746"/>
                    <a:gd name="T80" fmla="*/ 1049 w 1492"/>
                    <a:gd name="T81" fmla="*/ 57 h 746"/>
                    <a:gd name="T82" fmla="*/ 1190 w 1492"/>
                    <a:gd name="T83" fmla="*/ 102 h 746"/>
                    <a:gd name="T84" fmla="*/ 1307 w 1492"/>
                    <a:gd name="T85" fmla="*/ 163 h 746"/>
                    <a:gd name="T86" fmla="*/ 1391 w 1492"/>
                    <a:gd name="T87" fmla="*/ 237 h 746"/>
                    <a:gd name="T88" fmla="*/ 1438 w 1492"/>
                    <a:gd name="T89" fmla="*/ 320 h 746"/>
                    <a:gd name="T90" fmla="*/ 1441 w 1492"/>
                    <a:gd name="T91" fmla="*/ 409 h 746"/>
                    <a:gd name="T92" fmla="*/ 1403 w 1492"/>
                    <a:gd name="T93" fmla="*/ 494 h 746"/>
                    <a:gd name="T94" fmla="*/ 1326 w 1492"/>
                    <a:gd name="T95" fmla="*/ 569 h 746"/>
                    <a:gd name="T96" fmla="*/ 1216 w 1492"/>
                    <a:gd name="T97" fmla="*/ 632 h 746"/>
                    <a:gd name="T98" fmla="*/ 1079 w 1492"/>
                    <a:gd name="T99" fmla="*/ 681 h 746"/>
                    <a:gd name="T100" fmla="*/ 921 w 1492"/>
                    <a:gd name="T101" fmla="*/ 713 h 746"/>
                    <a:gd name="T102" fmla="*/ 746 w 1492"/>
                    <a:gd name="T103" fmla="*/ 72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195" name="Freeform 22"/>
                <p:cNvSpPr>
                  <a:spLocks noChangeArrowheads="1"/>
                </p:cNvSpPr>
                <p:nvPr/>
              </p:nvSpPr>
              <p:spPr bwMode="auto">
                <a:xfrm>
                  <a:off x="47" y="23"/>
                  <a:ext cx="1398" cy="700"/>
                </a:xfrm>
                <a:custGeom>
                  <a:avLst/>
                  <a:gdLst>
                    <a:gd name="T0" fmla="*/ 1397 w 1398"/>
                    <a:gd name="T1" fmla="*/ 368 h 700"/>
                    <a:gd name="T2" fmla="*/ 1384 w 1398"/>
                    <a:gd name="T3" fmla="*/ 421 h 700"/>
                    <a:gd name="T4" fmla="*/ 1356 w 1398"/>
                    <a:gd name="T5" fmla="*/ 471 h 700"/>
                    <a:gd name="T6" fmla="*/ 1314 w 1398"/>
                    <a:gd name="T7" fmla="*/ 517 h 700"/>
                    <a:gd name="T8" fmla="*/ 1260 w 1398"/>
                    <a:gd name="T9" fmla="*/ 560 h 700"/>
                    <a:gd name="T10" fmla="*/ 1194 w 1398"/>
                    <a:gd name="T11" fmla="*/ 598 h 700"/>
                    <a:gd name="T12" fmla="*/ 1117 w 1398"/>
                    <a:gd name="T13" fmla="*/ 631 h 700"/>
                    <a:gd name="T14" fmla="*/ 1032 w 1398"/>
                    <a:gd name="T15" fmla="*/ 658 h 700"/>
                    <a:gd name="T16" fmla="*/ 940 w 1398"/>
                    <a:gd name="T17" fmla="*/ 679 h 700"/>
                    <a:gd name="T18" fmla="*/ 840 w 1398"/>
                    <a:gd name="T19" fmla="*/ 693 h 700"/>
                    <a:gd name="T20" fmla="*/ 735 w 1398"/>
                    <a:gd name="T21" fmla="*/ 700 h 700"/>
                    <a:gd name="T22" fmla="*/ 628 w 1398"/>
                    <a:gd name="T23" fmla="*/ 699 h 700"/>
                    <a:gd name="T24" fmla="*/ 524 w 1398"/>
                    <a:gd name="T25" fmla="*/ 690 h 700"/>
                    <a:gd name="T26" fmla="*/ 427 w 1398"/>
                    <a:gd name="T27" fmla="*/ 673 h 700"/>
                    <a:gd name="T28" fmla="*/ 336 w 1398"/>
                    <a:gd name="T29" fmla="*/ 649 h 700"/>
                    <a:gd name="T30" fmla="*/ 255 w 1398"/>
                    <a:gd name="T31" fmla="*/ 621 h 700"/>
                    <a:gd name="T32" fmla="*/ 181 w 1398"/>
                    <a:gd name="T33" fmla="*/ 586 h 700"/>
                    <a:gd name="T34" fmla="*/ 119 w 1398"/>
                    <a:gd name="T35" fmla="*/ 546 h 700"/>
                    <a:gd name="T36" fmla="*/ 68 w 1398"/>
                    <a:gd name="T37" fmla="*/ 502 h 700"/>
                    <a:gd name="T38" fmla="*/ 31 w 1398"/>
                    <a:gd name="T39" fmla="*/ 454 h 700"/>
                    <a:gd name="T40" fmla="*/ 7 w 1398"/>
                    <a:gd name="T41" fmla="*/ 403 h 700"/>
                    <a:gd name="T42" fmla="*/ 0 w 1398"/>
                    <a:gd name="T43" fmla="*/ 350 h 700"/>
                    <a:gd name="T44" fmla="*/ 7 w 1398"/>
                    <a:gd name="T45" fmla="*/ 297 h 700"/>
                    <a:gd name="T46" fmla="*/ 31 w 1398"/>
                    <a:gd name="T47" fmla="*/ 246 h 700"/>
                    <a:gd name="T48" fmla="*/ 68 w 1398"/>
                    <a:gd name="T49" fmla="*/ 199 h 700"/>
                    <a:gd name="T50" fmla="*/ 119 w 1398"/>
                    <a:gd name="T51" fmla="*/ 154 h 700"/>
                    <a:gd name="T52" fmla="*/ 181 w 1398"/>
                    <a:gd name="T53" fmla="*/ 114 h 700"/>
                    <a:gd name="T54" fmla="*/ 255 w 1398"/>
                    <a:gd name="T55" fmla="*/ 79 h 700"/>
                    <a:gd name="T56" fmla="*/ 336 w 1398"/>
                    <a:gd name="T57" fmla="*/ 51 h 700"/>
                    <a:gd name="T58" fmla="*/ 427 w 1398"/>
                    <a:gd name="T59" fmla="*/ 28 h 700"/>
                    <a:gd name="T60" fmla="*/ 524 w 1398"/>
                    <a:gd name="T61" fmla="*/ 11 h 700"/>
                    <a:gd name="T62" fmla="*/ 628 w 1398"/>
                    <a:gd name="T63" fmla="*/ 2 h 700"/>
                    <a:gd name="T64" fmla="*/ 735 w 1398"/>
                    <a:gd name="T65" fmla="*/ 0 h 700"/>
                    <a:gd name="T66" fmla="*/ 840 w 1398"/>
                    <a:gd name="T67" fmla="*/ 7 h 700"/>
                    <a:gd name="T68" fmla="*/ 940 w 1398"/>
                    <a:gd name="T69" fmla="*/ 21 h 700"/>
                    <a:gd name="T70" fmla="*/ 1032 w 1398"/>
                    <a:gd name="T71" fmla="*/ 42 h 700"/>
                    <a:gd name="T72" fmla="*/ 1117 w 1398"/>
                    <a:gd name="T73" fmla="*/ 69 h 700"/>
                    <a:gd name="T74" fmla="*/ 1194 w 1398"/>
                    <a:gd name="T75" fmla="*/ 103 h 700"/>
                    <a:gd name="T76" fmla="*/ 1260 w 1398"/>
                    <a:gd name="T77" fmla="*/ 140 h 700"/>
                    <a:gd name="T78" fmla="*/ 1314 w 1398"/>
                    <a:gd name="T79" fmla="*/ 183 h 700"/>
                    <a:gd name="T80" fmla="*/ 1356 w 1398"/>
                    <a:gd name="T81" fmla="*/ 230 h 700"/>
                    <a:gd name="T82" fmla="*/ 1384 w 1398"/>
                    <a:gd name="T83" fmla="*/ 279 h 700"/>
                    <a:gd name="T84" fmla="*/ 1397 w 1398"/>
                    <a:gd name="T85" fmla="*/ 332 h 7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196" name="Group 21"/>
              <p:cNvGrpSpPr>
                <a:grpSpLocks/>
              </p:cNvGrpSpPr>
              <p:nvPr/>
            </p:nvGrpSpPr>
            <p:grpSpPr bwMode="auto">
              <a:xfrm>
                <a:off x="749" y="181"/>
                <a:ext cx="657" cy="657"/>
                <a:chOff x="0" y="0"/>
                <a:chExt cx="1089" cy="1089"/>
              </a:xfrm>
            </p:grpSpPr>
            <p:sp>
              <p:nvSpPr>
                <p:cNvPr id="50197" name="Oval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8FF"/>
                    </a:gs>
                    <a:gs pos="100000">
                      <a:srgbClr val="004B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198" name="Group 23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7"/>
                  <a:chOff x="0" y="0"/>
                  <a:chExt cx="907" cy="296"/>
                </a:xfrm>
              </p:grpSpPr>
              <p:sp>
                <p:nvSpPr>
                  <p:cNvPr id="50199" name="Freeform 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00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01" name="Group 26"/>
              <p:cNvGrpSpPr>
                <a:grpSpLocks/>
              </p:cNvGrpSpPr>
              <p:nvPr/>
            </p:nvGrpSpPr>
            <p:grpSpPr bwMode="auto">
              <a:xfrm>
                <a:off x="68" y="408"/>
                <a:ext cx="476" cy="476"/>
                <a:chOff x="0" y="0"/>
                <a:chExt cx="1089" cy="1089"/>
              </a:xfrm>
            </p:grpSpPr>
            <p:sp>
              <p:nvSpPr>
                <p:cNvPr id="50202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03" name="Group 28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04" name="Freeform 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05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06" name="Group 31"/>
              <p:cNvGrpSpPr>
                <a:grpSpLocks/>
              </p:cNvGrpSpPr>
              <p:nvPr/>
            </p:nvGrpSpPr>
            <p:grpSpPr bwMode="auto">
              <a:xfrm>
                <a:off x="477" y="318"/>
                <a:ext cx="476" cy="476"/>
                <a:chOff x="0" y="0"/>
                <a:chExt cx="1089" cy="1089"/>
              </a:xfrm>
            </p:grpSpPr>
            <p:sp>
              <p:nvSpPr>
                <p:cNvPr id="50207" name="Oval 3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08" name="Group 33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09" name="Freeform 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10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11" name="Group 36"/>
              <p:cNvGrpSpPr>
                <a:grpSpLocks/>
              </p:cNvGrpSpPr>
              <p:nvPr/>
            </p:nvGrpSpPr>
            <p:grpSpPr bwMode="auto">
              <a:xfrm>
                <a:off x="409" y="522"/>
                <a:ext cx="476" cy="476"/>
                <a:chOff x="0" y="0"/>
                <a:chExt cx="1089" cy="1089"/>
              </a:xfrm>
            </p:grpSpPr>
            <p:sp>
              <p:nvSpPr>
                <p:cNvPr id="50212" name="Oval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13" name="Group 38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14" name="Freeform 4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15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16" name="Group 41"/>
              <p:cNvGrpSpPr>
                <a:grpSpLocks/>
              </p:cNvGrpSpPr>
              <p:nvPr/>
            </p:nvGrpSpPr>
            <p:grpSpPr bwMode="auto">
              <a:xfrm>
                <a:off x="114" y="612"/>
                <a:ext cx="476" cy="476"/>
                <a:chOff x="0" y="0"/>
                <a:chExt cx="1089" cy="1089"/>
              </a:xfrm>
            </p:grpSpPr>
            <p:sp>
              <p:nvSpPr>
                <p:cNvPr id="50217" name="Oval 4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18" name="Group 43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19" name="Freeform 4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20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21" name="Group 46"/>
              <p:cNvGrpSpPr>
                <a:grpSpLocks/>
              </p:cNvGrpSpPr>
              <p:nvPr/>
            </p:nvGrpSpPr>
            <p:grpSpPr bwMode="auto">
              <a:xfrm>
                <a:off x="431" y="794"/>
                <a:ext cx="476" cy="476"/>
                <a:chOff x="0" y="0"/>
                <a:chExt cx="1089" cy="1089"/>
              </a:xfrm>
            </p:grpSpPr>
            <p:sp>
              <p:nvSpPr>
                <p:cNvPr id="50222" name="Oval 4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23" name="Group 48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24" name="Freeform 5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25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26" name="Group 51"/>
              <p:cNvGrpSpPr>
                <a:grpSpLocks/>
              </p:cNvGrpSpPr>
              <p:nvPr/>
            </p:nvGrpSpPr>
            <p:grpSpPr bwMode="auto">
              <a:xfrm>
                <a:off x="749" y="658"/>
                <a:ext cx="476" cy="476"/>
                <a:chOff x="0" y="0"/>
                <a:chExt cx="1089" cy="1089"/>
              </a:xfrm>
            </p:grpSpPr>
            <p:sp>
              <p:nvSpPr>
                <p:cNvPr id="50227" name="Oval 5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28" name="Group 53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29" name="Freeform 5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30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31" name="Group 56"/>
              <p:cNvGrpSpPr>
                <a:grpSpLocks/>
              </p:cNvGrpSpPr>
              <p:nvPr/>
            </p:nvGrpSpPr>
            <p:grpSpPr bwMode="auto">
              <a:xfrm>
                <a:off x="976" y="612"/>
                <a:ext cx="476" cy="476"/>
                <a:chOff x="0" y="0"/>
                <a:chExt cx="1089" cy="1089"/>
              </a:xfrm>
            </p:grpSpPr>
            <p:sp>
              <p:nvSpPr>
                <p:cNvPr id="50232" name="Oval 5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33" name="Group 58"/>
                <p:cNvGrpSpPr>
                  <a:grpSpLocks/>
                </p:cNvGrpSpPr>
                <p:nvPr/>
              </p:nvGrpSpPr>
              <p:grpSpPr bwMode="auto">
                <a:xfrm>
                  <a:off x="92" y="30"/>
                  <a:ext cx="908" cy="295"/>
                  <a:chOff x="0" y="0"/>
                  <a:chExt cx="907" cy="294"/>
                </a:xfrm>
              </p:grpSpPr>
              <p:sp>
                <p:nvSpPr>
                  <p:cNvPr id="50234" name="Freeform 6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907" cy="294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642 w 4756"/>
                      <a:gd name="T19" fmla="*/ 670 h 1576"/>
                      <a:gd name="T20" fmla="*/ 736 w 4756"/>
                      <a:gd name="T21" fmla="*/ 590 h 1576"/>
                      <a:gd name="T22" fmla="*/ 834 w 4756"/>
                      <a:gd name="T23" fmla="*/ 512 h 1576"/>
                      <a:gd name="T24" fmla="*/ 934 w 4756"/>
                      <a:gd name="T25" fmla="*/ 440 h 1576"/>
                      <a:gd name="T26" fmla="*/ 1040 w 4756"/>
                      <a:gd name="T27" fmla="*/ 374 h 1576"/>
                      <a:gd name="T28" fmla="*/ 1148 w 4756"/>
                      <a:gd name="T29" fmla="*/ 312 h 1576"/>
                      <a:gd name="T30" fmla="*/ 1258 w 4756"/>
                      <a:gd name="T31" fmla="*/ 254 h 1576"/>
                      <a:gd name="T32" fmla="*/ 1374 w 4756"/>
                      <a:gd name="T33" fmla="*/ 202 h 1576"/>
                      <a:gd name="T34" fmla="*/ 1490 w 4756"/>
                      <a:gd name="T35" fmla="*/ 156 h 1576"/>
                      <a:gd name="T36" fmla="*/ 1610 w 4756"/>
                      <a:gd name="T37" fmla="*/ 116 h 1576"/>
                      <a:gd name="T38" fmla="*/ 1732 w 4756"/>
                      <a:gd name="T39" fmla="*/ 80 h 1576"/>
                      <a:gd name="T40" fmla="*/ 1858 w 4756"/>
                      <a:gd name="T41" fmla="*/ 52 h 1576"/>
                      <a:gd name="T42" fmla="*/ 1984 w 4756"/>
                      <a:gd name="T43" fmla="*/ 30 h 1576"/>
                      <a:gd name="T44" fmla="*/ 2114 w 4756"/>
                      <a:gd name="T45" fmla="*/ 12 h 1576"/>
                      <a:gd name="T46" fmla="*/ 2246 w 4756"/>
                      <a:gd name="T47" fmla="*/ 2 h 1576"/>
                      <a:gd name="T48" fmla="*/ 2378 w 4756"/>
                      <a:gd name="T49" fmla="*/ 0 h 1576"/>
                      <a:gd name="T50" fmla="*/ 2510 w 4756"/>
                      <a:gd name="T51" fmla="*/ 2 h 1576"/>
                      <a:gd name="T52" fmla="*/ 2642 w 4756"/>
                      <a:gd name="T53" fmla="*/ 12 h 1576"/>
                      <a:gd name="T54" fmla="*/ 2772 w 4756"/>
                      <a:gd name="T55" fmla="*/ 30 h 1576"/>
                      <a:gd name="T56" fmla="*/ 2898 w 4756"/>
                      <a:gd name="T57" fmla="*/ 52 h 1576"/>
                      <a:gd name="T58" fmla="*/ 3024 w 4756"/>
                      <a:gd name="T59" fmla="*/ 80 h 1576"/>
                      <a:gd name="T60" fmla="*/ 3146 w 4756"/>
                      <a:gd name="T61" fmla="*/ 116 h 1576"/>
                      <a:gd name="T62" fmla="*/ 3266 w 4756"/>
                      <a:gd name="T63" fmla="*/ 156 h 1576"/>
                      <a:gd name="T64" fmla="*/ 3382 w 4756"/>
                      <a:gd name="T65" fmla="*/ 202 h 1576"/>
                      <a:gd name="T66" fmla="*/ 3498 w 4756"/>
                      <a:gd name="T67" fmla="*/ 254 h 1576"/>
                      <a:gd name="T68" fmla="*/ 3608 w 4756"/>
                      <a:gd name="T69" fmla="*/ 312 h 1576"/>
                      <a:gd name="T70" fmla="*/ 3716 w 4756"/>
                      <a:gd name="T71" fmla="*/ 374 h 1576"/>
                      <a:gd name="T72" fmla="*/ 3822 w 4756"/>
                      <a:gd name="T73" fmla="*/ 440 h 1576"/>
                      <a:gd name="T74" fmla="*/ 3922 w 4756"/>
                      <a:gd name="T75" fmla="*/ 512 h 1576"/>
                      <a:gd name="T76" fmla="*/ 4020 w 4756"/>
                      <a:gd name="T77" fmla="*/ 590 h 1576"/>
                      <a:gd name="T78" fmla="*/ 4114 w 4756"/>
                      <a:gd name="T79" fmla="*/ 670 h 1576"/>
                      <a:gd name="T80" fmla="*/ 4204 w 4756"/>
                      <a:gd name="T81" fmla="*/ 756 h 1576"/>
                      <a:gd name="T82" fmla="*/ 4288 w 4756"/>
                      <a:gd name="T83" fmla="*/ 846 h 1576"/>
                      <a:gd name="T84" fmla="*/ 4370 w 4756"/>
                      <a:gd name="T85" fmla="*/ 940 h 1576"/>
                      <a:gd name="T86" fmla="*/ 4446 w 4756"/>
                      <a:gd name="T87" fmla="*/ 1036 h 1576"/>
                      <a:gd name="T88" fmla="*/ 4518 w 4756"/>
                      <a:gd name="T89" fmla="*/ 1138 h 1576"/>
                      <a:gd name="T90" fmla="*/ 4586 w 4756"/>
                      <a:gd name="T91" fmla="*/ 1242 h 1576"/>
                      <a:gd name="T92" fmla="*/ 4648 w 4756"/>
                      <a:gd name="T93" fmla="*/ 1350 h 1576"/>
                      <a:gd name="T94" fmla="*/ 4706 w 4756"/>
                      <a:gd name="T95" fmla="*/ 1462 h 1576"/>
                      <a:gd name="T96" fmla="*/ 4756 w 4756"/>
                      <a:gd name="T97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35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339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</p:grpSp>
          </p:grpSp>
          <p:grpSp>
            <p:nvGrpSpPr>
              <p:cNvPr id="50236" name="Group 61"/>
              <p:cNvGrpSpPr>
                <a:grpSpLocks/>
              </p:cNvGrpSpPr>
              <p:nvPr/>
            </p:nvGrpSpPr>
            <p:grpSpPr bwMode="auto">
              <a:xfrm>
                <a:off x="0" y="733"/>
                <a:ext cx="1492" cy="1679"/>
                <a:chOff x="0" y="0"/>
                <a:chExt cx="1492" cy="1679"/>
              </a:xfrm>
            </p:grpSpPr>
            <p:sp>
              <p:nvSpPr>
                <p:cNvPr id="50237" name="Freeform 6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92" cy="373"/>
                </a:xfrm>
                <a:custGeom>
                  <a:avLst/>
                  <a:gdLst>
                    <a:gd name="T0" fmla="*/ 710 w 1492"/>
                    <a:gd name="T1" fmla="*/ 350 h 373"/>
                    <a:gd name="T2" fmla="*/ 605 w 1492"/>
                    <a:gd name="T3" fmla="*/ 343 h 373"/>
                    <a:gd name="T4" fmla="*/ 505 w 1492"/>
                    <a:gd name="T5" fmla="*/ 329 h 373"/>
                    <a:gd name="T6" fmla="*/ 413 w 1492"/>
                    <a:gd name="T7" fmla="*/ 308 h 373"/>
                    <a:gd name="T8" fmla="*/ 328 w 1492"/>
                    <a:gd name="T9" fmla="*/ 281 h 373"/>
                    <a:gd name="T10" fmla="*/ 251 w 1492"/>
                    <a:gd name="T11" fmla="*/ 248 h 373"/>
                    <a:gd name="T12" fmla="*/ 185 w 1492"/>
                    <a:gd name="T13" fmla="*/ 210 h 373"/>
                    <a:gd name="T14" fmla="*/ 131 w 1492"/>
                    <a:gd name="T15" fmla="*/ 167 h 373"/>
                    <a:gd name="T16" fmla="*/ 89 w 1492"/>
                    <a:gd name="T17" fmla="*/ 121 h 373"/>
                    <a:gd name="T18" fmla="*/ 61 w 1492"/>
                    <a:gd name="T19" fmla="*/ 71 h 373"/>
                    <a:gd name="T20" fmla="*/ 48 w 1492"/>
                    <a:gd name="T21" fmla="*/ 18 h 373"/>
                    <a:gd name="T22" fmla="*/ 1 w 1492"/>
                    <a:gd name="T23" fmla="*/ 20 h 373"/>
                    <a:gd name="T24" fmla="*/ 16 w 1492"/>
                    <a:gd name="T25" fmla="*/ 75 h 373"/>
                    <a:gd name="T26" fmla="*/ 45 w 1492"/>
                    <a:gd name="T27" fmla="*/ 128 h 373"/>
                    <a:gd name="T28" fmla="*/ 91 w 1492"/>
                    <a:gd name="T29" fmla="*/ 178 h 373"/>
                    <a:gd name="T30" fmla="*/ 148 w 1492"/>
                    <a:gd name="T31" fmla="*/ 223 h 373"/>
                    <a:gd name="T32" fmla="*/ 219 w 1492"/>
                    <a:gd name="T33" fmla="*/ 264 h 373"/>
                    <a:gd name="T34" fmla="*/ 299 w 1492"/>
                    <a:gd name="T35" fmla="*/ 299 h 373"/>
                    <a:gd name="T36" fmla="*/ 390 w 1492"/>
                    <a:gd name="T37" fmla="*/ 328 h 373"/>
                    <a:gd name="T38" fmla="*/ 490 w 1492"/>
                    <a:gd name="T39" fmla="*/ 351 h 373"/>
                    <a:gd name="T40" fmla="*/ 596 w 1492"/>
                    <a:gd name="T41" fmla="*/ 365 h 373"/>
                    <a:gd name="T42" fmla="*/ 707 w 1492"/>
                    <a:gd name="T43" fmla="*/ 373 h 373"/>
                    <a:gd name="T44" fmla="*/ 822 w 1492"/>
                    <a:gd name="T45" fmla="*/ 372 h 373"/>
                    <a:gd name="T46" fmla="*/ 933 w 1492"/>
                    <a:gd name="T47" fmla="*/ 362 h 373"/>
                    <a:gd name="T48" fmla="*/ 1036 w 1492"/>
                    <a:gd name="T49" fmla="*/ 343 h 373"/>
                    <a:gd name="T50" fmla="*/ 1133 w 1492"/>
                    <a:gd name="T51" fmla="*/ 319 h 373"/>
                    <a:gd name="T52" fmla="*/ 1220 w 1492"/>
                    <a:gd name="T53" fmla="*/ 288 h 373"/>
                    <a:gd name="T54" fmla="*/ 1298 w 1492"/>
                    <a:gd name="T55" fmla="*/ 251 h 373"/>
                    <a:gd name="T56" fmla="*/ 1365 w 1492"/>
                    <a:gd name="T57" fmla="*/ 209 h 373"/>
                    <a:gd name="T58" fmla="*/ 1418 w 1492"/>
                    <a:gd name="T59" fmla="*/ 162 h 373"/>
                    <a:gd name="T60" fmla="*/ 1458 w 1492"/>
                    <a:gd name="T61" fmla="*/ 112 h 373"/>
                    <a:gd name="T62" fmla="*/ 1483 w 1492"/>
                    <a:gd name="T63" fmla="*/ 57 h 373"/>
                    <a:gd name="T64" fmla="*/ 1492 w 1492"/>
                    <a:gd name="T65" fmla="*/ 0 h 373"/>
                    <a:gd name="T66" fmla="*/ 1441 w 1492"/>
                    <a:gd name="T67" fmla="*/ 36 h 373"/>
                    <a:gd name="T68" fmla="*/ 1423 w 1492"/>
                    <a:gd name="T69" fmla="*/ 88 h 373"/>
                    <a:gd name="T70" fmla="*/ 1391 w 1492"/>
                    <a:gd name="T71" fmla="*/ 136 h 373"/>
                    <a:gd name="T72" fmla="*/ 1344 w 1492"/>
                    <a:gd name="T73" fmla="*/ 181 h 373"/>
                    <a:gd name="T74" fmla="*/ 1286 w 1492"/>
                    <a:gd name="T75" fmla="*/ 223 h 373"/>
                    <a:gd name="T76" fmla="*/ 1216 w 1492"/>
                    <a:gd name="T77" fmla="*/ 259 h 373"/>
                    <a:gd name="T78" fmla="*/ 1137 w 1492"/>
                    <a:gd name="T79" fmla="*/ 290 h 373"/>
                    <a:gd name="T80" fmla="*/ 1049 w 1492"/>
                    <a:gd name="T81" fmla="*/ 316 h 373"/>
                    <a:gd name="T82" fmla="*/ 955 w 1492"/>
                    <a:gd name="T83" fmla="*/ 334 h 373"/>
                    <a:gd name="T84" fmla="*/ 852 w 1492"/>
                    <a:gd name="T85" fmla="*/ 346 h 373"/>
                    <a:gd name="T86" fmla="*/ 746 w 1492"/>
                    <a:gd name="T87" fmla="*/ 350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92" h="373">
                      <a:moveTo>
                        <a:pt x="746" y="350"/>
                      </a:moveTo>
                      <a:lnTo>
                        <a:pt x="746" y="350"/>
                      </a:lnTo>
                      <a:lnTo>
                        <a:pt x="710" y="350"/>
                      </a:lnTo>
                      <a:lnTo>
                        <a:pt x="675" y="349"/>
                      </a:lnTo>
                      <a:lnTo>
                        <a:pt x="640" y="346"/>
                      </a:lnTo>
                      <a:lnTo>
                        <a:pt x="605" y="343"/>
                      </a:lnTo>
                      <a:lnTo>
                        <a:pt x="571" y="340"/>
                      </a:lnTo>
                      <a:lnTo>
                        <a:pt x="537" y="334"/>
                      </a:lnTo>
                      <a:lnTo>
                        <a:pt x="505" y="329"/>
                      </a:lnTo>
                      <a:lnTo>
                        <a:pt x="474" y="323"/>
                      </a:lnTo>
                      <a:lnTo>
                        <a:pt x="443" y="316"/>
                      </a:lnTo>
                      <a:lnTo>
                        <a:pt x="413" y="308"/>
                      </a:lnTo>
                      <a:lnTo>
                        <a:pt x="383" y="299"/>
                      </a:lnTo>
                      <a:lnTo>
                        <a:pt x="355" y="290"/>
                      </a:lnTo>
                      <a:lnTo>
                        <a:pt x="328" y="281"/>
                      </a:lnTo>
                      <a:lnTo>
                        <a:pt x="302" y="271"/>
                      </a:lnTo>
                      <a:lnTo>
                        <a:pt x="276" y="259"/>
                      </a:lnTo>
                      <a:lnTo>
                        <a:pt x="251" y="248"/>
                      </a:lnTo>
                      <a:lnTo>
                        <a:pt x="228" y="236"/>
                      </a:lnTo>
                      <a:lnTo>
                        <a:pt x="206" y="223"/>
                      </a:lnTo>
                      <a:lnTo>
                        <a:pt x="185" y="210"/>
                      </a:lnTo>
                      <a:lnTo>
                        <a:pt x="166" y="196"/>
                      </a:lnTo>
                      <a:lnTo>
                        <a:pt x="148" y="181"/>
                      </a:lnTo>
                      <a:lnTo>
                        <a:pt x="131" y="167"/>
                      </a:lnTo>
                      <a:lnTo>
                        <a:pt x="115" y="152"/>
                      </a:lnTo>
                      <a:lnTo>
                        <a:pt x="101" y="136"/>
                      </a:lnTo>
                      <a:lnTo>
                        <a:pt x="89" y="121"/>
                      </a:lnTo>
                      <a:lnTo>
                        <a:pt x="78" y="104"/>
                      </a:lnTo>
                      <a:lnTo>
                        <a:pt x="69" y="88"/>
                      </a:lnTo>
                      <a:lnTo>
                        <a:pt x="61" y="71"/>
                      </a:lnTo>
                      <a:lnTo>
                        <a:pt x="54" y="53"/>
                      </a:lnTo>
                      <a:lnTo>
                        <a:pt x="51" y="36"/>
                      </a:lnTo>
                      <a:lnTo>
                        <a:pt x="48" y="18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1" y="20"/>
                      </a:lnTo>
                      <a:lnTo>
                        <a:pt x="4" y="38"/>
                      </a:lnTo>
                      <a:lnTo>
                        <a:pt x="9" y="57"/>
                      </a:lnTo>
                      <a:lnTo>
                        <a:pt x="16" y="75"/>
                      </a:lnTo>
                      <a:lnTo>
                        <a:pt x="23" y="93"/>
                      </a:lnTo>
                      <a:lnTo>
                        <a:pt x="34" y="112"/>
                      </a:lnTo>
                      <a:lnTo>
                        <a:pt x="45" y="128"/>
                      </a:lnTo>
                      <a:lnTo>
                        <a:pt x="58" y="145"/>
                      </a:lnTo>
                      <a:lnTo>
                        <a:pt x="74" y="162"/>
                      </a:lnTo>
                      <a:lnTo>
                        <a:pt x="91" y="178"/>
                      </a:lnTo>
                      <a:lnTo>
                        <a:pt x="107" y="193"/>
                      </a:lnTo>
                      <a:lnTo>
                        <a:pt x="127" y="209"/>
                      </a:lnTo>
                      <a:lnTo>
                        <a:pt x="148" y="223"/>
                      </a:lnTo>
                      <a:lnTo>
                        <a:pt x="171" y="237"/>
                      </a:lnTo>
                      <a:lnTo>
                        <a:pt x="194" y="251"/>
                      </a:lnTo>
                      <a:lnTo>
                        <a:pt x="219" y="264"/>
                      </a:lnTo>
                      <a:lnTo>
                        <a:pt x="245" y="276"/>
                      </a:lnTo>
                      <a:lnTo>
                        <a:pt x="272" y="288"/>
                      </a:lnTo>
                      <a:lnTo>
                        <a:pt x="299" y="299"/>
                      </a:lnTo>
                      <a:lnTo>
                        <a:pt x="329" y="310"/>
                      </a:lnTo>
                      <a:lnTo>
                        <a:pt x="359" y="319"/>
                      </a:lnTo>
                      <a:lnTo>
                        <a:pt x="390" y="328"/>
                      </a:lnTo>
                      <a:lnTo>
                        <a:pt x="422" y="337"/>
                      </a:lnTo>
                      <a:lnTo>
                        <a:pt x="456" y="343"/>
                      </a:lnTo>
                      <a:lnTo>
                        <a:pt x="490" y="351"/>
                      </a:lnTo>
                      <a:lnTo>
                        <a:pt x="525" y="356"/>
                      </a:lnTo>
                      <a:lnTo>
                        <a:pt x="560" y="362"/>
                      </a:lnTo>
                      <a:lnTo>
                        <a:pt x="596" y="365"/>
                      </a:lnTo>
                      <a:lnTo>
                        <a:pt x="632" y="369"/>
                      </a:lnTo>
                      <a:lnTo>
                        <a:pt x="670" y="372"/>
                      </a:lnTo>
                      <a:lnTo>
                        <a:pt x="707" y="373"/>
                      </a:lnTo>
                      <a:lnTo>
                        <a:pt x="746" y="373"/>
                      </a:lnTo>
                      <a:lnTo>
                        <a:pt x="785" y="373"/>
                      </a:lnTo>
                      <a:lnTo>
                        <a:pt x="822" y="372"/>
                      </a:lnTo>
                      <a:lnTo>
                        <a:pt x="860" y="369"/>
                      </a:lnTo>
                      <a:lnTo>
                        <a:pt x="896" y="365"/>
                      </a:lnTo>
                      <a:lnTo>
                        <a:pt x="933" y="362"/>
                      </a:lnTo>
                      <a:lnTo>
                        <a:pt x="967" y="356"/>
                      </a:lnTo>
                      <a:lnTo>
                        <a:pt x="1002" y="351"/>
                      </a:lnTo>
                      <a:lnTo>
                        <a:pt x="1036" y="343"/>
                      </a:lnTo>
                      <a:lnTo>
                        <a:pt x="1070" y="337"/>
                      </a:lnTo>
                      <a:lnTo>
                        <a:pt x="1102" y="328"/>
                      </a:lnTo>
                      <a:lnTo>
                        <a:pt x="1133" y="319"/>
                      </a:lnTo>
                      <a:lnTo>
                        <a:pt x="1163" y="310"/>
                      </a:lnTo>
                      <a:lnTo>
                        <a:pt x="1193" y="299"/>
                      </a:lnTo>
                      <a:lnTo>
                        <a:pt x="1220" y="288"/>
                      </a:lnTo>
                      <a:lnTo>
                        <a:pt x="1247" y="276"/>
                      </a:lnTo>
                      <a:lnTo>
                        <a:pt x="1273" y="264"/>
                      </a:lnTo>
                      <a:lnTo>
                        <a:pt x="1298" y="251"/>
                      </a:lnTo>
                      <a:lnTo>
                        <a:pt x="1321" y="237"/>
                      </a:lnTo>
                      <a:lnTo>
                        <a:pt x="1344" y="223"/>
                      </a:lnTo>
                      <a:lnTo>
                        <a:pt x="1365" y="209"/>
                      </a:lnTo>
                      <a:lnTo>
                        <a:pt x="1385" y="193"/>
                      </a:lnTo>
                      <a:lnTo>
                        <a:pt x="1401" y="178"/>
                      </a:lnTo>
                      <a:lnTo>
                        <a:pt x="1418" y="162"/>
                      </a:lnTo>
                      <a:lnTo>
                        <a:pt x="1434" y="145"/>
                      </a:lnTo>
                      <a:lnTo>
                        <a:pt x="1447" y="128"/>
                      </a:lnTo>
                      <a:lnTo>
                        <a:pt x="1458" y="112"/>
                      </a:lnTo>
                      <a:lnTo>
                        <a:pt x="1469" y="93"/>
                      </a:lnTo>
                      <a:lnTo>
                        <a:pt x="1476" y="75"/>
                      </a:lnTo>
                      <a:lnTo>
                        <a:pt x="1483" y="57"/>
                      </a:lnTo>
                      <a:lnTo>
                        <a:pt x="1488" y="38"/>
                      </a:lnTo>
                      <a:lnTo>
                        <a:pt x="1491" y="20"/>
                      </a:lnTo>
                      <a:lnTo>
                        <a:pt x="1492" y="0"/>
                      </a:lnTo>
                      <a:lnTo>
                        <a:pt x="1445" y="0"/>
                      </a:lnTo>
                      <a:lnTo>
                        <a:pt x="1444" y="18"/>
                      </a:lnTo>
                      <a:lnTo>
                        <a:pt x="1441" y="36"/>
                      </a:lnTo>
                      <a:lnTo>
                        <a:pt x="1438" y="53"/>
                      </a:lnTo>
                      <a:lnTo>
                        <a:pt x="1431" y="71"/>
                      </a:lnTo>
                      <a:lnTo>
                        <a:pt x="1423" y="88"/>
                      </a:lnTo>
                      <a:lnTo>
                        <a:pt x="1414" y="104"/>
                      </a:lnTo>
                      <a:lnTo>
                        <a:pt x="1403" y="121"/>
                      </a:lnTo>
                      <a:lnTo>
                        <a:pt x="1391" y="136"/>
                      </a:lnTo>
                      <a:lnTo>
                        <a:pt x="1377" y="152"/>
                      </a:lnTo>
                      <a:lnTo>
                        <a:pt x="1361" y="167"/>
                      </a:lnTo>
                      <a:lnTo>
                        <a:pt x="1344" y="181"/>
                      </a:lnTo>
                      <a:lnTo>
                        <a:pt x="1326" y="196"/>
                      </a:lnTo>
                      <a:lnTo>
                        <a:pt x="1307" y="210"/>
                      </a:lnTo>
                      <a:lnTo>
                        <a:pt x="1286" y="223"/>
                      </a:lnTo>
                      <a:lnTo>
                        <a:pt x="1264" y="236"/>
                      </a:lnTo>
                      <a:lnTo>
                        <a:pt x="1241" y="248"/>
                      </a:lnTo>
                      <a:lnTo>
                        <a:pt x="1216" y="259"/>
                      </a:lnTo>
                      <a:lnTo>
                        <a:pt x="1190" y="271"/>
                      </a:lnTo>
                      <a:lnTo>
                        <a:pt x="1164" y="281"/>
                      </a:lnTo>
                      <a:lnTo>
                        <a:pt x="1137" y="290"/>
                      </a:lnTo>
                      <a:lnTo>
                        <a:pt x="1109" y="299"/>
                      </a:lnTo>
                      <a:lnTo>
                        <a:pt x="1079" y="308"/>
                      </a:lnTo>
                      <a:lnTo>
                        <a:pt x="1049" y="316"/>
                      </a:lnTo>
                      <a:lnTo>
                        <a:pt x="1018" y="323"/>
                      </a:lnTo>
                      <a:lnTo>
                        <a:pt x="987" y="329"/>
                      </a:lnTo>
                      <a:lnTo>
                        <a:pt x="955" y="334"/>
                      </a:lnTo>
                      <a:lnTo>
                        <a:pt x="921" y="340"/>
                      </a:lnTo>
                      <a:lnTo>
                        <a:pt x="887" y="343"/>
                      </a:lnTo>
                      <a:lnTo>
                        <a:pt x="852" y="346"/>
                      </a:lnTo>
                      <a:lnTo>
                        <a:pt x="817" y="349"/>
                      </a:lnTo>
                      <a:lnTo>
                        <a:pt x="782" y="350"/>
                      </a:lnTo>
                      <a:lnTo>
                        <a:pt x="746" y="350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238" name="Freeform 65"/>
                <p:cNvSpPr>
                  <a:spLocks noChangeArrowheads="1"/>
                </p:cNvSpPr>
                <p:nvPr/>
              </p:nvSpPr>
              <p:spPr bwMode="auto">
                <a:xfrm>
                  <a:off x="5" y="47"/>
                  <a:ext cx="1482" cy="1632"/>
                </a:xfrm>
                <a:custGeom>
                  <a:avLst/>
                  <a:gdLst>
                    <a:gd name="T0" fmla="*/ 1481 w 1482"/>
                    <a:gd name="T1" fmla="*/ 0 h 1632"/>
                    <a:gd name="T2" fmla="*/ 1469 w 1482"/>
                    <a:gd name="T3" fmla="*/ 35 h 1632"/>
                    <a:gd name="T4" fmla="*/ 1452 w 1482"/>
                    <a:gd name="T5" fmla="*/ 67 h 1632"/>
                    <a:gd name="T6" fmla="*/ 1429 w 1482"/>
                    <a:gd name="T7" fmla="*/ 98 h 1632"/>
                    <a:gd name="T8" fmla="*/ 1399 w 1482"/>
                    <a:gd name="T9" fmla="*/ 129 h 1632"/>
                    <a:gd name="T10" fmla="*/ 1365 w 1482"/>
                    <a:gd name="T11" fmla="*/ 158 h 1632"/>
                    <a:gd name="T12" fmla="*/ 1326 w 1482"/>
                    <a:gd name="T13" fmla="*/ 184 h 1632"/>
                    <a:gd name="T14" fmla="*/ 1284 w 1482"/>
                    <a:gd name="T15" fmla="*/ 210 h 1632"/>
                    <a:gd name="T16" fmla="*/ 1236 w 1482"/>
                    <a:gd name="T17" fmla="*/ 232 h 1632"/>
                    <a:gd name="T18" fmla="*/ 1185 w 1482"/>
                    <a:gd name="T19" fmla="*/ 252 h 1632"/>
                    <a:gd name="T20" fmla="*/ 1130 w 1482"/>
                    <a:gd name="T21" fmla="*/ 272 h 1632"/>
                    <a:gd name="T22" fmla="*/ 1071 w 1482"/>
                    <a:gd name="T23" fmla="*/ 287 h 1632"/>
                    <a:gd name="T24" fmla="*/ 1010 w 1482"/>
                    <a:gd name="T25" fmla="*/ 302 h 1632"/>
                    <a:gd name="T26" fmla="*/ 947 w 1482"/>
                    <a:gd name="T27" fmla="*/ 312 h 1632"/>
                    <a:gd name="T28" fmla="*/ 880 w 1482"/>
                    <a:gd name="T29" fmla="*/ 320 h 1632"/>
                    <a:gd name="T30" fmla="*/ 811 w 1482"/>
                    <a:gd name="T31" fmla="*/ 325 h 1632"/>
                    <a:gd name="T32" fmla="*/ 741 w 1482"/>
                    <a:gd name="T33" fmla="*/ 326 h 1632"/>
                    <a:gd name="T34" fmla="*/ 671 w 1482"/>
                    <a:gd name="T35" fmla="*/ 325 h 1632"/>
                    <a:gd name="T36" fmla="*/ 602 w 1482"/>
                    <a:gd name="T37" fmla="*/ 320 h 1632"/>
                    <a:gd name="T38" fmla="*/ 535 w 1482"/>
                    <a:gd name="T39" fmla="*/ 312 h 1632"/>
                    <a:gd name="T40" fmla="*/ 472 w 1482"/>
                    <a:gd name="T41" fmla="*/ 302 h 1632"/>
                    <a:gd name="T42" fmla="*/ 411 w 1482"/>
                    <a:gd name="T43" fmla="*/ 287 h 1632"/>
                    <a:gd name="T44" fmla="*/ 352 w 1482"/>
                    <a:gd name="T45" fmla="*/ 272 h 1632"/>
                    <a:gd name="T46" fmla="*/ 297 w 1482"/>
                    <a:gd name="T47" fmla="*/ 252 h 1632"/>
                    <a:gd name="T48" fmla="*/ 246 w 1482"/>
                    <a:gd name="T49" fmla="*/ 232 h 1632"/>
                    <a:gd name="T50" fmla="*/ 198 w 1482"/>
                    <a:gd name="T51" fmla="*/ 210 h 1632"/>
                    <a:gd name="T52" fmla="*/ 156 w 1482"/>
                    <a:gd name="T53" fmla="*/ 184 h 1632"/>
                    <a:gd name="T54" fmla="*/ 117 w 1482"/>
                    <a:gd name="T55" fmla="*/ 158 h 1632"/>
                    <a:gd name="T56" fmla="*/ 83 w 1482"/>
                    <a:gd name="T57" fmla="*/ 129 h 1632"/>
                    <a:gd name="T58" fmla="*/ 53 w 1482"/>
                    <a:gd name="T59" fmla="*/ 98 h 1632"/>
                    <a:gd name="T60" fmla="*/ 30 w 1482"/>
                    <a:gd name="T61" fmla="*/ 67 h 1632"/>
                    <a:gd name="T62" fmla="*/ 13 w 1482"/>
                    <a:gd name="T63" fmla="*/ 35 h 1632"/>
                    <a:gd name="T64" fmla="*/ 1 w 1482"/>
                    <a:gd name="T65" fmla="*/ 0 h 1632"/>
                    <a:gd name="T66" fmla="*/ 371 w 1482"/>
                    <a:gd name="T67" fmla="*/ 1469 h 1632"/>
                    <a:gd name="T68" fmla="*/ 386 w 1482"/>
                    <a:gd name="T69" fmla="*/ 1502 h 1632"/>
                    <a:gd name="T70" fmla="*/ 412 w 1482"/>
                    <a:gd name="T71" fmla="*/ 1534 h 1632"/>
                    <a:gd name="T72" fmla="*/ 448 w 1482"/>
                    <a:gd name="T73" fmla="*/ 1561 h 1632"/>
                    <a:gd name="T74" fmla="*/ 494 w 1482"/>
                    <a:gd name="T75" fmla="*/ 1585 h 1632"/>
                    <a:gd name="T76" fmla="*/ 547 w 1482"/>
                    <a:gd name="T77" fmla="*/ 1605 h 1632"/>
                    <a:gd name="T78" fmla="*/ 606 w 1482"/>
                    <a:gd name="T79" fmla="*/ 1619 h 1632"/>
                    <a:gd name="T80" fmla="*/ 671 w 1482"/>
                    <a:gd name="T81" fmla="*/ 1628 h 1632"/>
                    <a:gd name="T82" fmla="*/ 741 w 1482"/>
                    <a:gd name="T83" fmla="*/ 1632 h 1632"/>
                    <a:gd name="T84" fmla="*/ 811 w 1482"/>
                    <a:gd name="T85" fmla="*/ 1628 h 1632"/>
                    <a:gd name="T86" fmla="*/ 876 w 1482"/>
                    <a:gd name="T87" fmla="*/ 1619 h 1632"/>
                    <a:gd name="T88" fmla="*/ 935 w 1482"/>
                    <a:gd name="T89" fmla="*/ 1605 h 1632"/>
                    <a:gd name="T90" fmla="*/ 988 w 1482"/>
                    <a:gd name="T91" fmla="*/ 1585 h 1632"/>
                    <a:gd name="T92" fmla="*/ 1034 w 1482"/>
                    <a:gd name="T93" fmla="*/ 1561 h 1632"/>
                    <a:gd name="T94" fmla="*/ 1070 w 1482"/>
                    <a:gd name="T95" fmla="*/ 1534 h 1632"/>
                    <a:gd name="T96" fmla="*/ 1096 w 1482"/>
                    <a:gd name="T97" fmla="*/ 1502 h 1632"/>
                    <a:gd name="T98" fmla="*/ 1111 w 1482"/>
                    <a:gd name="T99" fmla="*/ 1469 h 1632"/>
                    <a:gd name="T100" fmla="*/ 1481 w 1482"/>
                    <a:gd name="T101" fmla="*/ 0 h 1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82" h="1632">
                      <a:moveTo>
                        <a:pt x="1481" y="0"/>
                      </a:moveTo>
                      <a:lnTo>
                        <a:pt x="1481" y="0"/>
                      </a:lnTo>
                      <a:lnTo>
                        <a:pt x="1477" y="18"/>
                      </a:lnTo>
                      <a:lnTo>
                        <a:pt x="1469" y="35"/>
                      </a:lnTo>
                      <a:lnTo>
                        <a:pt x="1461" y="50"/>
                      </a:lnTo>
                      <a:lnTo>
                        <a:pt x="1452" y="67"/>
                      </a:lnTo>
                      <a:lnTo>
                        <a:pt x="1440" y="83"/>
                      </a:lnTo>
                      <a:lnTo>
                        <a:pt x="1429" y="98"/>
                      </a:lnTo>
                      <a:lnTo>
                        <a:pt x="1414" y="114"/>
                      </a:lnTo>
                      <a:lnTo>
                        <a:pt x="1399" y="129"/>
                      </a:lnTo>
                      <a:lnTo>
                        <a:pt x="1383" y="144"/>
                      </a:lnTo>
                      <a:lnTo>
                        <a:pt x="1365" y="158"/>
                      </a:lnTo>
                      <a:lnTo>
                        <a:pt x="1347" y="171"/>
                      </a:lnTo>
                      <a:lnTo>
                        <a:pt x="1326" y="184"/>
                      </a:lnTo>
                      <a:lnTo>
                        <a:pt x="1306" y="197"/>
                      </a:lnTo>
                      <a:lnTo>
                        <a:pt x="1284" y="210"/>
                      </a:lnTo>
                      <a:lnTo>
                        <a:pt x="1260" y="221"/>
                      </a:lnTo>
                      <a:lnTo>
                        <a:pt x="1236" y="232"/>
                      </a:lnTo>
                      <a:lnTo>
                        <a:pt x="1211" y="243"/>
                      </a:lnTo>
                      <a:lnTo>
                        <a:pt x="1185" y="252"/>
                      </a:lnTo>
                      <a:lnTo>
                        <a:pt x="1158" y="263"/>
                      </a:lnTo>
                      <a:lnTo>
                        <a:pt x="1130" y="272"/>
                      </a:lnTo>
                      <a:lnTo>
                        <a:pt x="1101" y="280"/>
                      </a:lnTo>
                      <a:lnTo>
                        <a:pt x="1071" y="287"/>
                      </a:lnTo>
                      <a:lnTo>
                        <a:pt x="1041" y="295"/>
                      </a:lnTo>
                      <a:lnTo>
                        <a:pt x="1010" y="302"/>
                      </a:lnTo>
                      <a:lnTo>
                        <a:pt x="979" y="307"/>
                      </a:lnTo>
                      <a:lnTo>
                        <a:pt x="947" y="312"/>
                      </a:lnTo>
                      <a:lnTo>
                        <a:pt x="913" y="316"/>
                      </a:lnTo>
                      <a:lnTo>
                        <a:pt x="880" y="320"/>
                      </a:lnTo>
                      <a:lnTo>
                        <a:pt x="846" y="322"/>
                      </a:lnTo>
                      <a:lnTo>
                        <a:pt x="811" y="325"/>
                      </a:lnTo>
                      <a:lnTo>
                        <a:pt x="776" y="326"/>
                      </a:lnTo>
                      <a:lnTo>
                        <a:pt x="741" y="326"/>
                      </a:lnTo>
                      <a:lnTo>
                        <a:pt x="706" y="326"/>
                      </a:lnTo>
                      <a:lnTo>
                        <a:pt x="671" y="325"/>
                      </a:lnTo>
                      <a:lnTo>
                        <a:pt x="636" y="322"/>
                      </a:lnTo>
                      <a:lnTo>
                        <a:pt x="602" y="320"/>
                      </a:lnTo>
                      <a:lnTo>
                        <a:pt x="569" y="316"/>
                      </a:lnTo>
                      <a:lnTo>
                        <a:pt x="535" y="312"/>
                      </a:lnTo>
                      <a:lnTo>
                        <a:pt x="503" y="307"/>
                      </a:lnTo>
                      <a:lnTo>
                        <a:pt x="472" y="302"/>
                      </a:lnTo>
                      <a:lnTo>
                        <a:pt x="441" y="295"/>
                      </a:lnTo>
                      <a:lnTo>
                        <a:pt x="411" y="287"/>
                      </a:lnTo>
                      <a:lnTo>
                        <a:pt x="381" y="280"/>
                      </a:lnTo>
                      <a:lnTo>
                        <a:pt x="352" y="272"/>
                      </a:lnTo>
                      <a:lnTo>
                        <a:pt x="324" y="263"/>
                      </a:lnTo>
                      <a:lnTo>
                        <a:pt x="297" y="252"/>
                      </a:lnTo>
                      <a:lnTo>
                        <a:pt x="271" y="243"/>
                      </a:lnTo>
                      <a:lnTo>
                        <a:pt x="246" y="232"/>
                      </a:lnTo>
                      <a:lnTo>
                        <a:pt x="222" y="221"/>
                      </a:lnTo>
                      <a:lnTo>
                        <a:pt x="198" y="210"/>
                      </a:lnTo>
                      <a:lnTo>
                        <a:pt x="176" y="197"/>
                      </a:lnTo>
                      <a:lnTo>
                        <a:pt x="156" y="184"/>
                      </a:lnTo>
                      <a:lnTo>
                        <a:pt x="135" y="171"/>
                      </a:lnTo>
                      <a:lnTo>
                        <a:pt x="117" y="158"/>
                      </a:lnTo>
                      <a:lnTo>
                        <a:pt x="99" y="144"/>
                      </a:lnTo>
                      <a:lnTo>
                        <a:pt x="83" y="129"/>
                      </a:lnTo>
                      <a:lnTo>
                        <a:pt x="68" y="114"/>
                      </a:lnTo>
                      <a:lnTo>
                        <a:pt x="53" y="98"/>
                      </a:lnTo>
                      <a:lnTo>
                        <a:pt x="42" y="83"/>
                      </a:lnTo>
                      <a:lnTo>
                        <a:pt x="30" y="67"/>
                      </a:lnTo>
                      <a:lnTo>
                        <a:pt x="21" y="50"/>
                      </a:lnTo>
                      <a:lnTo>
                        <a:pt x="13" y="35"/>
                      </a:lnTo>
                      <a:lnTo>
                        <a:pt x="5" y="18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371" y="1469"/>
                      </a:lnTo>
                      <a:lnTo>
                        <a:pt x="377" y="1486"/>
                      </a:lnTo>
                      <a:lnTo>
                        <a:pt x="386" y="1502"/>
                      </a:lnTo>
                      <a:lnTo>
                        <a:pt x="398" y="1518"/>
                      </a:lnTo>
                      <a:lnTo>
                        <a:pt x="412" y="1534"/>
                      </a:lnTo>
                      <a:lnTo>
                        <a:pt x="429" y="1548"/>
                      </a:lnTo>
                      <a:lnTo>
                        <a:pt x="448" y="1561"/>
                      </a:lnTo>
                      <a:lnTo>
                        <a:pt x="469" y="1574"/>
                      </a:lnTo>
                      <a:lnTo>
                        <a:pt x="494" y="1585"/>
                      </a:lnTo>
                      <a:lnTo>
                        <a:pt x="520" y="1596"/>
                      </a:lnTo>
                      <a:lnTo>
                        <a:pt x="547" y="1605"/>
                      </a:lnTo>
                      <a:lnTo>
                        <a:pt x="575" y="1613"/>
                      </a:lnTo>
                      <a:lnTo>
                        <a:pt x="606" y="1619"/>
                      </a:lnTo>
                      <a:lnTo>
                        <a:pt x="639" y="1624"/>
                      </a:lnTo>
                      <a:lnTo>
                        <a:pt x="671" y="1628"/>
                      </a:lnTo>
                      <a:lnTo>
                        <a:pt x="706" y="1631"/>
                      </a:lnTo>
                      <a:lnTo>
                        <a:pt x="741" y="1632"/>
                      </a:lnTo>
                      <a:lnTo>
                        <a:pt x="776" y="1631"/>
                      </a:lnTo>
                      <a:lnTo>
                        <a:pt x="811" y="1628"/>
                      </a:lnTo>
                      <a:lnTo>
                        <a:pt x="843" y="1624"/>
                      </a:lnTo>
                      <a:lnTo>
                        <a:pt x="876" y="1619"/>
                      </a:lnTo>
                      <a:lnTo>
                        <a:pt x="907" y="1613"/>
                      </a:lnTo>
                      <a:lnTo>
                        <a:pt x="935" y="1605"/>
                      </a:lnTo>
                      <a:lnTo>
                        <a:pt x="962" y="1596"/>
                      </a:lnTo>
                      <a:lnTo>
                        <a:pt x="988" y="1585"/>
                      </a:lnTo>
                      <a:lnTo>
                        <a:pt x="1013" y="1574"/>
                      </a:lnTo>
                      <a:lnTo>
                        <a:pt x="1034" y="1561"/>
                      </a:lnTo>
                      <a:lnTo>
                        <a:pt x="1053" y="1548"/>
                      </a:lnTo>
                      <a:lnTo>
                        <a:pt x="1070" y="1534"/>
                      </a:lnTo>
                      <a:lnTo>
                        <a:pt x="1084" y="1518"/>
                      </a:lnTo>
                      <a:lnTo>
                        <a:pt x="1096" y="1502"/>
                      </a:lnTo>
                      <a:lnTo>
                        <a:pt x="1105" y="1486"/>
                      </a:lnTo>
                      <a:lnTo>
                        <a:pt x="1111" y="1469"/>
                      </a:lnTo>
                      <a:lnTo>
                        <a:pt x="1482" y="0"/>
                      </a:lnTo>
                      <a:lnTo>
                        <a:pt x="148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FCFCF"/>
                    </a:gs>
                    <a:gs pos="50000">
                      <a:srgbClr val="969696"/>
                    </a:gs>
                    <a:gs pos="100000">
                      <a:srgbClr val="CFCFCF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0239" name="AutoShape 66"/>
              <p:cNvSpPr>
                <a:spLocks noChangeArrowheads="1"/>
              </p:cNvSpPr>
              <p:nvPr/>
            </p:nvSpPr>
            <p:spPr bwMode="auto">
              <a:xfrm rot="-716600">
                <a:off x="1179" y="0"/>
                <a:ext cx="680" cy="680"/>
              </a:xfrm>
              <a:custGeom>
                <a:avLst/>
                <a:gdLst>
                  <a:gd name="T0" fmla="*/ 15420 w 21600"/>
                  <a:gd name="T1" fmla="*/ 7584 h 21600"/>
                  <a:gd name="T2" fmla="*/ 10800 w 21600"/>
                  <a:gd name="T3" fmla="*/ 5171 h 21600"/>
                  <a:gd name="T4" fmla="*/ 7191 w 21600"/>
                  <a:gd name="T5" fmla="*/ 6479 h 21600"/>
                  <a:gd name="T6" fmla="*/ 3876 w 21600"/>
                  <a:gd name="T7" fmla="*/ 2511 h 21600"/>
                  <a:gd name="T8" fmla="*/ 10800 w 21600"/>
                  <a:gd name="T9" fmla="*/ 0 h 21600"/>
                  <a:gd name="T10" fmla="*/ 19664 w 21600"/>
                  <a:gd name="T11" fmla="*/ 4630 h 21600"/>
                  <a:gd name="T12" fmla="*/ 21880 w 21600"/>
                  <a:gd name="T13" fmla="*/ 3088 h 21600"/>
                  <a:gd name="T14" fmla="*/ 20561 w 21600"/>
                  <a:gd name="T15" fmla="*/ 10445 h 21600"/>
                  <a:gd name="T16" fmla="*/ 13204 w 21600"/>
                  <a:gd name="T17" fmla="*/ 9126 h 21600"/>
                  <a:gd name="T18" fmla="*/ 15420 w 21600"/>
                  <a:gd name="T19" fmla="*/ 758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15420" y="7584"/>
                    </a:moveTo>
                    <a:cubicBezTo>
                      <a:pt x="14367" y="6072"/>
                      <a:pt x="12642" y="5171"/>
                      <a:pt x="10800" y="5171"/>
                    </a:cubicBezTo>
                    <a:cubicBezTo>
                      <a:pt x="9480" y="5170"/>
                      <a:pt x="8203" y="5634"/>
                      <a:pt x="7191" y="6479"/>
                    </a:cubicBezTo>
                    <a:lnTo>
                      <a:pt x="3876" y="2511"/>
                    </a:lnTo>
                    <a:cubicBezTo>
                      <a:pt x="5818" y="888"/>
                      <a:pt x="8269" y="-1"/>
                      <a:pt x="10800" y="0"/>
                    </a:cubicBezTo>
                    <a:cubicBezTo>
                      <a:pt x="14334" y="0"/>
                      <a:pt x="17645" y="1729"/>
                      <a:pt x="19664" y="4630"/>
                    </a:cubicBezTo>
                    <a:lnTo>
                      <a:pt x="21880" y="3088"/>
                    </a:lnTo>
                    <a:lnTo>
                      <a:pt x="20561" y="10445"/>
                    </a:lnTo>
                    <a:lnTo>
                      <a:pt x="13204" y="9126"/>
                    </a:lnTo>
                    <a:lnTo>
                      <a:pt x="15420" y="758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0240" name="Group 65"/>
              <p:cNvGrpSpPr>
                <a:grpSpLocks/>
              </p:cNvGrpSpPr>
              <p:nvPr/>
            </p:nvGrpSpPr>
            <p:grpSpPr bwMode="auto">
              <a:xfrm>
                <a:off x="1837" y="1950"/>
                <a:ext cx="296" cy="339"/>
                <a:chOff x="0" y="0"/>
                <a:chExt cx="614" cy="702"/>
              </a:xfrm>
            </p:grpSpPr>
            <p:sp>
              <p:nvSpPr>
                <p:cNvPr id="50241" name="Oval 68"/>
                <p:cNvSpPr>
                  <a:spLocks noChangeArrowheads="1"/>
                </p:cNvSpPr>
                <p:nvPr/>
              </p:nvSpPr>
              <p:spPr bwMode="auto">
                <a:xfrm>
                  <a:off x="0" y="497"/>
                  <a:ext cx="589" cy="20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42" name="Group 67"/>
                <p:cNvGrpSpPr>
                  <a:grpSpLocks/>
                </p:cNvGrpSpPr>
                <p:nvPr/>
              </p:nvGrpSpPr>
              <p:grpSpPr bwMode="auto">
                <a:xfrm>
                  <a:off x="1" y="0"/>
                  <a:ext cx="613" cy="613"/>
                  <a:chOff x="0" y="0"/>
                  <a:chExt cx="1089" cy="1089"/>
                </a:xfrm>
              </p:grpSpPr>
              <p:sp>
                <p:nvSpPr>
                  <p:cNvPr id="50243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89" cy="10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E9E9E"/>
                      </a:gs>
                      <a:gs pos="100000">
                        <a:srgbClr val="5B5B5B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  <p:grpSp>
                <p:nvGrpSpPr>
                  <p:cNvPr id="5024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90" y="29"/>
                    <a:ext cx="910" cy="298"/>
                    <a:chOff x="0" y="0"/>
                    <a:chExt cx="909" cy="297"/>
                  </a:xfrm>
                </p:grpSpPr>
                <p:sp>
                  <p:nvSpPr>
                    <p:cNvPr id="50245" name="Freeform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22" y="0"/>
                      <a:ext cx="931" cy="297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642 w 4756"/>
                        <a:gd name="T19" fmla="*/ 670 h 1576"/>
                        <a:gd name="T20" fmla="*/ 736 w 4756"/>
                        <a:gd name="T21" fmla="*/ 590 h 1576"/>
                        <a:gd name="T22" fmla="*/ 834 w 4756"/>
                        <a:gd name="T23" fmla="*/ 512 h 1576"/>
                        <a:gd name="T24" fmla="*/ 934 w 4756"/>
                        <a:gd name="T25" fmla="*/ 440 h 1576"/>
                        <a:gd name="T26" fmla="*/ 1040 w 4756"/>
                        <a:gd name="T27" fmla="*/ 374 h 1576"/>
                        <a:gd name="T28" fmla="*/ 1148 w 4756"/>
                        <a:gd name="T29" fmla="*/ 312 h 1576"/>
                        <a:gd name="T30" fmla="*/ 1258 w 4756"/>
                        <a:gd name="T31" fmla="*/ 254 h 1576"/>
                        <a:gd name="T32" fmla="*/ 1374 w 4756"/>
                        <a:gd name="T33" fmla="*/ 202 h 1576"/>
                        <a:gd name="T34" fmla="*/ 1490 w 4756"/>
                        <a:gd name="T35" fmla="*/ 156 h 1576"/>
                        <a:gd name="T36" fmla="*/ 1610 w 4756"/>
                        <a:gd name="T37" fmla="*/ 116 h 1576"/>
                        <a:gd name="T38" fmla="*/ 1732 w 4756"/>
                        <a:gd name="T39" fmla="*/ 80 h 1576"/>
                        <a:gd name="T40" fmla="*/ 1858 w 4756"/>
                        <a:gd name="T41" fmla="*/ 52 h 1576"/>
                        <a:gd name="T42" fmla="*/ 1984 w 4756"/>
                        <a:gd name="T43" fmla="*/ 30 h 1576"/>
                        <a:gd name="T44" fmla="*/ 2114 w 4756"/>
                        <a:gd name="T45" fmla="*/ 12 h 1576"/>
                        <a:gd name="T46" fmla="*/ 2246 w 4756"/>
                        <a:gd name="T47" fmla="*/ 2 h 1576"/>
                        <a:gd name="T48" fmla="*/ 2378 w 4756"/>
                        <a:gd name="T49" fmla="*/ 0 h 1576"/>
                        <a:gd name="T50" fmla="*/ 2510 w 4756"/>
                        <a:gd name="T51" fmla="*/ 2 h 1576"/>
                        <a:gd name="T52" fmla="*/ 2642 w 4756"/>
                        <a:gd name="T53" fmla="*/ 12 h 1576"/>
                        <a:gd name="T54" fmla="*/ 2772 w 4756"/>
                        <a:gd name="T55" fmla="*/ 30 h 1576"/>
                        <a:gd name="T56" fmla="*/ 2898 w 4756"/>
                        <a:gd name="T57" fmla="*/ 52 h 1576"/>
                        <a:gd name="T58" fmla="*/ 3024 w 4756"/>
                        <a:gd name="T59" fmla="*/ 80 h 1576"/>
                        <a:gd name="T60" fmla="*/ 3146 w 4756"/>
                        <a:gd name="T61" fmla="*/ 116 h 1576"/>
                        <a:gd name="T62" fmla="*/ 3266 w 4756"/>
                        <a:gd name="T63" fmla="*/ 156 h 1576"/>
                        <a:gd name="T64" fmla="*/ 3382 w 4756"/>
                        <a:gd name="T65" fmla="*/ 202 h 1576"/>
                        <a:gd name="T66" fmla="*/ 3498 w 4756"/>
                        <a:gd name="T67" fmla="*/ 254 h 1576"/>
                        <a:gd name="T68" fmla="*/ 3608 w 4756"/>
                        <a:gd name="T69" fmla="*/ 312 h 1576"/>
                        <a:gd name="T70" fmla="*/ 3716 w 4756"/>
                        <a:gd name="T71" fmla="*/ 374 h 1576"/>
                        <a:gd name="T72" fmla="*/ 3822 w 4756"/>
                        <a:gd name="T73" fmla="*/ 440 h 1576"/>
                        <a:gd name="T74" fmla="*/ 3922 w 4756"/>
                        <a:gd name="T75" fmla="*/ 512 h 1576"/>
                        <a:gd name="T76" fmla="*/ 4020 w 4756"/>
                        <a:gd name="T77" fmla="*/ 590 h 1576"/>
                        <a:gd name="T78" fmla="*/ 4114 w 4756"/>
                        <a:gd name="T79" fmla="*/ 670 h 1576"/>
                        <a:gd name="T80" fmla="*/ 4204 w 4756"/>
                        <a:gd name="T81" fmla="*/ 756 h 1576"/>
                        <a:gd name="T82" fmla="*/ 4288 w 4756"/>
                        <a:gd name="T83" fmla="*/ 846 h 1576"/>
                        <a:gd name="T84" fmla="*/ 4370 w 4756"/>
                        <a:gd name="T85" fmla="*/ 940 h 1576"/>
                        <a:gd name="T86" fmla="*/ 4446 w 4756"/>
                        <a:gd name="T87" fmla="*/ 1036 h 1576"/>
                        <a:gd name="T88" fmla="*/ 4518 w 4756"/>
                        <a:gd name="T89" fmla="*/ 1138 h 1576"/>
                        <a:gd name="T90" fmla="*/ 4586 w 4756"/>
                        <a:gd name="T91" fmla="*/ 1242 h 1576"/>
                        <a:gd name="T92" fmla="*/ 4648 w 4756"/>
                        <a:gd name="T93" fmla="*/ 1350 h 1576"/>
                        <a:gd name="T94" fmla="*/ 4706 w 4756"/>
                        <a:gd name="T95" fmla="*/ 1462 h 1576"/>
                        <a:gd name="T96" fmla="*/ 4756 w 4756"/>
                        <a:gd name="T97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246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1" y="1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latinLnBrk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0247" name="Group 72"/>
              <p:cNvGrpSpPr>
                <a:grpSpLocks/>
              </p:cNvGrpSpPr>
              <p:nvPr/>
            </p:nvGrpSpPr>
            <p:grpSpPr bwMode="auto">
              <a:xfrm>
                <a:off x="1497" y="1769"/>
                <a:ext cx="217" cy="248"/>
                <a:chOff x="0" y="0"/>
                <a:chExt cx="614" cy="702"/>
              </a:xfrm>
            </p:grpSpPr>
            <p:sp>
              <p:nvSpPr>
                <p:cNvPr id="50248" name="Oval 75"/>
                <p:cNvSpPr>
                  <a:spLocks noChangeArrowheads="1"/>
                </p:cNvSpPr>
                <p:nvPr/>
              </p:nvSpPr>
              <p:spPr bwMode="auto">
                <a:xfrm>
                  <a:off x="0" y="498"/>
                  <a:ext cx="591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49" name="Group 74"/>
                <p:cNvGrpSpPr>
                  <a:grpSpLocks/>
                </p:cNvGrpSpPr>
                <p:nvPr/>
              </p:nvGrpSpPr>
              <p:grpSpPr bwMode="auto">
                <a:xfrm>
                  <a:off x="1" y="0"/>
                  <a:ext cx="613" cy="613"/>
                  <a:chOff x="0" y="0"/>
                  <a:chExt cx="1089" cy="1089"/>
                </a:xfrm>
              </p:grpSpPr>
              <p:sp>
                <p:nvSpPr>
                  <p:cNvPr id="50250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89" cy="10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A8A8A"/>
                      </a:gs>
                      <a:gs pos="100000">
                        <a:srgbClr val="50505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  <p:grpSp>
                <p:nvGrpSpPr>
                  <p:cNvPr id="50251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89" y="30"/>
                    <a:ext cx="910" cy="297"/>
                    <a:chOff x="0" y="0"/>
                    <a:chExt cx="909" cy="296"/>
                  </a:xfrm>
                </p:grpSpPr>
                <p:sp>
                  <p:nvSpPr>
                    <p:cNvPr id="50252" name="Freeform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909" cy="296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642 w 4756"/>
                        <a:gd name="T19" fmla="*/ 670 h 1576"/>
                        <a:gd name="T20" fmla="*/ 736 w 4756"/>
                        <a:gd name="T21" fmla="*/ 590 h 1576"/>
                        <a:gd name="T22" fmla="*/ 834 w 4756"/>
                        <a:gd name="T23" fmla="*/ 512 h 1576"/>
                        <a:gd name="T24" fmla="*/ 934 w 4756"/>
                        <a:gd name="T25" fmla="*/ 440 h 1576"/>
                        <a:gd name="T26" fmla="*/ 1040 w 4756"/>
                        <a:gd name="T27" fmla="*/ 374 h 1576"/>
                        <a:gd name="T28" fmla="*/ 1148 w 4756"/>
                        <a:gd name="T29" fmla="*/ 312 h 1576"/>
                        <a:gd name="T30" fmla="*/ 1258 w 4756"/>
                        <a:gd name="T31" fmla="*/ 254 h 1576"/>
                        <a:gd name="T32" fmla="*/ 1374 w 4756"/>
                        <a:gd name="T33" fmla="*/ 202 h 1576"/>
                        <a:gd name="T34" fmla="*/ 1490 w 4756"/>
                        <a:gd name="T35" fmla="*/ 156 h 1576"/>
                        <a:gd name="T36" fmla="*/ 1610 w 4756"/>
                        <a:gd name="T37" fmla="*/ 116 h 1576"/>
                        <a:gd name="T38" fmla="*/ 1732 w 4756"/>
                        <a:gd name="T39" fmla="*/ 80 h 1576"/>
                        <a:gd name="T40" fmla="*/ 1858 w 4756"/>
                        <a:gd name="T41" fmla="*/ 52 h 1576"/>
                        <a:gd name="T42" fmla="*/ 1984 w 4756"/>
                        <a:gd name="T43" fmla="*/ 30 h 1576"/>
                        <a:gd name="T44" fmla="*/ 2114 w 4756"/>
                        <a:gd name="T45" fmla="*/ 12 h 1576"/>
                        <a:gd name="T46" fmla="*/ 2246 w 4756"/>
                        <a:gd name="T47" fmla="*/ 2 h 1576"/>
                        <a:gd name="T48" fmla="*/ 2378 w 4756"/>
                        <a:gd name="T49" fmla="*/ 0 h 1576"/>
                        <a:gd name="T50" fmla="*/ 2510 w 4756"/>
                        <a:gd name="T51" fmla="*/ 2 h 1576"/>
                        <a:gd name="T52" fmla="*/ 2642 w 4756"/>
                        <a:gd name="T53" fmla="*/ 12 h 1576"/>
                        <a:gd name="T54" fmla="*/ 2772 w 4756"/>
                        <a:gd name="T55" fmla="*/ 30 h 1576"/>
                        <a:gd name="T56" fmla="*/ 2898 w 4756"/>
                        <a:gd name="T57" fmla="*/ 52 h 1576"/>
                        <a:gd name="T58" fmla="*/ 3024 w 4756"/>
                        <a:gd name="T59" fmla="*/ 80 h 1576"/>
                        <a:gd name="T60" fmla="*/ 3146 w 4756"/>
                        <a:gd name="T61" fmla="*/ 116 h 1576"/>
                        <a:gd name="T62" fmla="*/ 3266 w 4756"/>
                        <a:gd name="T63" fmla="*/ 156 h 1576"/>
                        <a:gd name="T64" fmla="*/ 3382 w 4756"/>
                        <a:gd name="T65" fmla="*/ 202 h 1576"/>
                        <a:gd name="T66" fmla="*/ 3498 w 4756"/>
                        <a:gd name="T67" fmla="*/ 254 h 1576"/>
                        <a:gd name="T68" fmla="*/ 3608 w 4756"/>
                        <a:gd name="T69" fmla="*/ 312 h 1576"/>
                        <a:gd name="T70" fmla="*/ 3716 w 4756"/>
                        <a:gd name="T71" fmla="*/ 374 h 1576"/>
                        <a:gd name="T72" fmla="*/ 3822 w 4756"/>
                        <a:gd name="T73" fmla="*/ 440 h 1576"/>
                        <a:gd name="T74" fmla="*/ 3922 w 4756"/>
                        <a:gd name="T75" fmla="*/ 512 h 1576"/>
                        <a:gd name="T76" fmla="*/ 4020 w 4756"/>
                        <a:gd name="T77" fmla="*/ 590 h 1576"/>
                        <a:gd name="T78" fmla="*/ 4114 w 4756"/>
                        <a:gd name="T79" fmla="*/ 670 h 1576"/>
                        <a:gd name="T80" fmla="*/ 4204 w 4756"/>
                        <a:gd name="T81" fmla="*/ 756 h 1576"/>
                        <a:gd name="T82" fmla="*/ 4288 w 4756"/>
                        <a:gd name="T83" fmla="*/ 846 h 1576"/>
                        <a:gd name="T84" fmla="*/ 4370 w 4756"/>
                        <a:gd name="T85" fmla="*/ 940 h 1576"/>
                        <a:gd name="T86" fmla="*/ 4446 w 4756"/>
                        <a:gd name="T87" fmla="*/ 1036 h 1576"/>
                        <a:gd name="T88" fmla="*/ 4518 w 4756"/>
                        <a:gd name="T89" fmla="*/ 1138 h 1576"/>
                        <a:gd name="T90" fmla="*/ 4586 w 4756"/>
                        <a:gd name="T91" fmla="*/ 1242 h 1576"/>
                        <a:gd name="T92" fmla="*/ 4648 w 4756"/>
                        <a:gd name="T93" fmla="*/ 1350 h 1576"/>
                        <a:gd name="T94" fmla="*/ 4706 w 4756"/>
                        <a:gd name="T95" fmla="*/ 1462 h 1576"/>
                        <a:gd name="T96" fmla="*/ 4756 w 4756"/>
                        <a:gd name="T97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253" name="Oval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2" y="0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latinLnBrk="1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0254" name="Text Box 81"/>
              <p:cNvSpPr txBox="1">
                <a:spLocks noChangeArrowheads="1"/>
              </p:cNvSpPr>
              <p:nvPr/>
            </p:nvSpPr>
            <p:spPr bwMode="auto">
              <a:xfrm>
                <a:off x="182" y="1224"/>
                <a:ext cx="1156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2000">
                    <a:latin typeface="Arial Black" pitchFamily="34" charset="0"/>
                  </a:rPr>
                  <a:t>Universal Design</a:t>
                </a:r>
              </a:p>
            </p:txBody>
          </p:sp>
          <p:sp>
            <p:nvSpPr>
              <p:cNvPr id="50255" name="Text Box 82"/>
              <p:cNvSpPr txBox="1">
                <a:spLocks noChangeArrowheads="1"/>
              </p:cNvSpPr>
              <p:nvPr/>
            </p:nvSpPr>
            <p:spPr bwMode="auto">
              <a:xfrm>
                <a:off x="1837" y="391"/>
                <a:ext cx="658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1200">
                    <a:solidFill>
                      <a:schemeClr val="bg1"/>
                    </a:solidFill>
                    <a:latin typeface="Arial Black" pitchFamily="34" charset="0"/>
                  </a:rPr>
                  <a:t>Immense</a:t>
                </a:r>
              </a:p>
              <a:p>
                <a:pPr algn="ctr" latinLnBrk="1"/>
                <a:r>
                  <a:rPr lang="en-US" altLang="zh-CN" sz="1200">
                    <a:solidFill>
                      <a:schemeClr val="bg1"/>
                    </a:solidFill>
                    <a:latin typeface="Arial Black" pitchFamily="34" charset="0"/>
                  </a:rPr>
                  <a:t>Visual</a:t>
                </a:r>
              </a:p>
              <a:p>
                <a:pPr algn="ctr" latinLnBrk="1"/>
                <a:r>
                  <a:rPr lang="en-US" altLang="zh-CN" sz="1200">
                    <a:solidFill>
                      <a:schemeClr val="bg1"/>
                    </a:solidFill>
                    <a:latin typeface="Arial Black" pitchFamily="34" charset="0"/>
                  </a:rPr>
                  <a:t>Appeal</a:t>
                </a:r>
              </a:p>
            </p:txBody>
          </p:sp>
          <p:sp>
            <p:nvSpPr>
              <p:cNvPr id="50256" name="Text Box 83"/>
              <p:cNvSpPr txBox="1">
                <a:spLocks noChangeArrowheads="1"/>
              </p:cNvSpPr>
              <p:nvPr/>
            </p:nvSpPr>
            <p:spPr bwMode="auto">
              <a:xfrm>
                <a:off x="839" y="295"/>
                <a:ext cx="61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en-US" altLang="zh-CN" sz="1000">
                    <a:solidFill>
                      <a:schemeClr val="bg1"/>
                    </a:solidFill>
                    <a:latin typeface="Arial Black" pitchFamily="34" charset="0"/>
                  </a:rPr>
                  <a:t>Visual Impact</a:t>
                </a:r>
              </a:p>
            </p:txBody>
          </p:sp>
          <p:grpSp>
            <p:nvGrpSpPr>
              <p:cNvPr id="50257" name="Group 82"/>
              <p:cNvGrpSpPr>
                <a:grpSpLocks/>
              </p:cNvGrpSpPr>
              <p:nvPr/>
            </p:nvGrpSpPr>
            <p:grpSpPr bwMode="auto">
              <a:xfrm>
                <a:off x="3017" y="22"/>
                <a:ext cx="1655" cy="2472"/>
                <a:chOff x="0" y="0"/>
                <a:chExt cx="1655" cy="2472"/>
              </a:xfrm>
            </p:grpSpPr>
            <p:sp>
              <p:nvSpPr>
                <p:cNvPr id="50258" name="AutoShape 8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55" cy="2472"/>
                </a:xfrm>
                <a:prstGeom prst="roundRect">
                  <a:avLst>
                    <a:gd name="adj" fmla="val 5528"/>
                  </a:avLst>
                </a:prstGeom>
                <a:solidFill>
                  <a:schemeClr val="tx1">
                    <a:alpha val="25098"/>
                  </a:schemeClr>
                </a:solidFill>
                <a:ln w="19050" cap="rnd">
                  <a:solidFill>
                    <a:srgbClr val="9E9E9E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sp>
              <p:nvSpPr>
                <p:cNvPr id="50259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362" y="45"/>
                  <a:ext cx="1225" cy="24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latinLnBrk="1"/>
                  <a:r>
                    <a:rPr lang="en-US" altLang="zh-CN" sz="1400">
                      <a:solidFill>
                        <a:srgbClr val="00C8FF"/>
                      </a:solidFill>
                      <a:latin typeface="Arial Black" pitchFamily="34" charset="0"/>
                    </a:rPr>
                    <a:t>Visual Appealing</a:t>
                  </a:r>
                </a:p>
                <a:p>
                  <a:pPr latinLnBrk="1"/>
                  <a:r>
                    <a:rPr lang="en-US" altLang="zh-CN" sz="1000">
                      <a:solidFill>
                        <a:srgbClr val="9E9E9E"/>
                      </a:solidFill>
                    </a:rPr>
                    <a:t>Captivate your viewing audience - PowerPoint Templates &amp; Backgrounds, Sleek Diagram &amp; Charts For Your Presentation</a:t>
                  </a:r>
                </a:p>
                <a:p>
                  <a:pPr latinLnBrk="1"/>
                  <a:endParaRPr lang="en-US" altLang="zh-CN" sz="1000">
                    <a:solidFill>
                      <a:srgbClr val="9E9E9E"/>
                    </a:solidFill>
                  </a:endParaRPr>
                </a:p>
                <a:p>
                  <a:pPr latinLnBrk="1"/>
                  <a:r>
                    <a:rPr lang="en-US" altLang="zh-CN" sz="1400">
                      <a:solidFill>
                        <a:srgbClr val="FFB400"/>
                      </a:solidFill>
                      <a:latin typeface="Arial Black" pitchFamily="34" charset="0"/>
                    </a:rPr>
                    <a:t>Animation PowerPoint</a:t>
                  </a:r>
                </a:p>
                <a:p>
                  <a:pPr latinLnBrk="1"/>
                  <a:r>
                    <a:rPr lang="en-US" altLang="zh-CN" sz="1000">
                      <a:solidFill>
                        <a:srgbClr val="9E9E9E"/>
                      </a:solidFill>
                    </a:rPr>
                    <a:t>Dynamic look to your presentation - Animation PowerPoint Templates &amp; Backgrounds for Your Impressive Presentation</a:t>
                  </a:r>
                </a:p>
                <a:p>
                  <a:pPr latinLnBrk="1"/>
                  <a:endParaRPr lang="en-US" altLang="zh-CN" sz="1000">
                    <a:solidFill>
                      <a:srgbClr val="9E9E9E"/>
                    </a:solidFill>
                  </a:endParaRPr>
                </a:p>
                <a:p>
                  <a:pPr latinLnBrk="1"/>
                  <a:r>
                    <a:rPr lang="en-US" altLang="zh-CN" sz="1400">
                      <a:solidFill>
                        <a:srgbClr val="9E9E9E"/>
                      </a:solidFill>
                      <a:latin typeface="Arial Black" pitchFamily="34" charset="0"/>
                    </a:rPr>
                    <a:t>Subtle Touch</a:t>
                  </a:r>
                </a:p>
                <a:p>
                  <a:pPr latinLnBrk="1"/>
                  <a:r>
                    <a:rPr lang="en-US" altLang="zh-CN" sz="1000">
                      <a:solidFill>
                        <a:srgbClr val="9E9E9E"/>
                      </a:solidFill>
                    </a:rPr>
                    <a:t>Trendy Design in contemporary colors and styles - PowerPoint Templates &amp; Backgrounds, PowerPoint Diagrams &amp; Charts for your Presentation</a:t>
                  </a:r>
                </a:p>
                <a:p>
                  <a:pPr latinLnBrk="1"/>
                  <a:endParaRPr lang="en-US" altLang="zh-CN" sz="1000">
                    <a:solidFill>
                      <a:srgbClr val="9E9E9E"/>
                    </a:solidFill>
                  </a:endParaRPr>
                </a:p>
              </p:txBody>
            </p:sp>
            <p:sp>
              <p:nvSpPr>
                <p:cNvPr id="50260" name="Oval 87"/>
                <p:cNvSpPr>
                  <a:spLocks noChangeArrowheads="1"/>
                </p:cNvSpPr>
                <p:nvPr/>
              </p:nvSpPr>
              <p:spPr bwMode="auto">
                <a:xfrm>
                  <a:off x="90" y="299"/>
                  <a:ext cx="247" cy="8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61" name="Group 86"/>
                <p:cNvGrpSpPr>
                  <a:grpSpLocks/>
                </p:cNvGrpSpPr>
                <p:nvPr/>
              </p:nvGrpSpPr>
              <p:grpSpPr bwMode="auto">
                <a:xfrm>
                  <a:off x="90" y="90"/>
                  <a:ext cx="257" cy="257"/>
                  <a:chOff x="0" y="0"/>
                  <a:chExt cx="1089" cy="1089"/>
                </a:xfrm>
              </p:grpSpPr>
              <p:sp>
                <p:nvSpPr>
                  <p:cNvPr id="50262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89" cy="10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C8FF"/>
                      </a:gs>
                      <a:gs pos="100000">
                        <a:srgbClr val="004BF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  <p:grpSp>
                <p:nvGrpSpPr>
                  <p:cNvPr id="50263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89" y="30"/>
                    <a:ext cx="911" cy="297"/>
                    <a:chOff x="0" y="0"/>
                    <a:chExt cx="910" cy="296"/>
                  </a:xfrm>
                </p:grpSpPr>
                <p:sp>
                  <p:nvSpPr>
                    <p:cNvPr id="50264" name="Freeform 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910" cy="296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642 w 4756"/>
                        <a:gd name="T19" fmla="*/ 670 h 1576"/>
                        <a:gd name="T20" fmla="*/ 736 w 4756"/>
                        <a:gd name="T21" fmla="*/ 590 h 1576"/>
                        <a:gd name="T22" fmla="*/ 834 w 4756"/>
                        <a:gd name="T23" fmla="*/ 512 h 1576"/>
                        <a:gd name="T24" fmla="*/ 934 w 4756"/>
                        <a:gd name="T25" fmla="*/ 440 h 1576"/>
                        <a:gd name="T26" fmla="*/ 1040 w 4756"/>
                        <a:gd name="T27" fmla="*/ 374 h 1576"/>
                        <a:gd name="T28" fmla="*/ 1148 w 4756"/>
                        <a:gd name="T29" fmla="*/ 312 h 1576"/>
                        <a:gd name="T30" fmla="*/ 1258 w 4756"/>
                        <a:gd name="T31" fmla="*/ 254 h 1576"/>
                        <a:gd name="T32" fmla="*/ 1374 w 4756"/>
                        <a:gd name="T33" fmla="*/ 202 h 1576"/>
                        <a:gd name="T34" fmla="*/ 1490 w 4756"/>
                        <a:gd name="T35" fmla="*/ 156 h 1576"/>
                        <a:gd name="T36" fmla="*/ 1610 w 4756"/>
                        <a:gd name="T37" fmla="*/ 116 h 1576"/>
                        <a:gd name="T38" fmla="*/ 1732 w 4756"/>
                        <a:gd name="T39" fmla="*/ 80 h 1576"/>
                        <a:gd name="T40" fmla="*/ 1858 w 4756"/>
                        <a:gd name="T41" fmla="*/ 52 h 1576"/>
                        <a:gd name="T42" fmla="*/ 1984 w 4756"/>
                        <a:gd name="T43" fmla="*/ 30 h 1576"/>
                        <a:gd name="T44" fmla="*/ 2114 w 4756"/>
                        <a:gd name="T45" fmla="*/ 12 h 1576"/>
                        <a:gd name="T46" fmla="*/ 2246 w 4756"/>
                        <a:gd name="T47" fmla="*/ 2 h 1576"/>
                        <a:gd name="T48" fmla="*/ 2378 w 4756"/>
                        <a:gd name="T49" fmla="*/ 0 h 1576"/>
                        <a:gd name="T50" fmla="*/ 2510 w 4756"/>
                        <a:gd name="T51" fmla="*/ 2 h 1576"/>
                        <a:gd name="T52" fmla="*/ 2642 w 4756"/>
                        <a:gd name="T53" fmla="*/ 12 h 1576"/>
                        <a:gd name="T54" fmla="*/ 2772 w 4756"/>
                        <a:gd name="T55" fmla="*/ 30 h 1576"/>
                        <a:gd name="T56" fmla="*/ 2898 w 4756"/>
                        <a:gd name="T57" fmla="*/ 52 h 1576"/>
                        <a:gd name="T58" fmla="*/ 3024 w 4756"/>
                        <a:gd name="T59" fmla="*/ 80 h 1576"/>
                        <a:gd name="T60" fmla="*/ 3146 w 4756"/>
                        <a:gd name="T61" fmla="*/ 116 h 1576"/>
                        <a:gd name="T62" fmla="*/ 3266 w 4756"/>
                        <a:gd name="T63" fmla="*/ 156 h 1576"/>
                        <a:gd name="T64" fmla="*/ 3382 w 4756"/>
                        <a:gd name="T65" fmla="*/ 202 h 1576"/>
                        <a:gd name="T66" fmla="*/ 3498 w 4756"/>
                        <a:gd name="T67" fmla="*/ 254 h 1576"/>
                        <a:gd name="T68" fmla="*/ 3608 w 4756"/>
                        <a:gd name="T69" fmla="*/ 312 h 1576"/>
                        <a:gd name="T70" fmla="*/ 3716 w 4756"/>
                        <a:gd name="T71" fmla="*/ 374 h 1576"/>
                        <a:gd name="T72" fmla="*/ 3822 w 4756"/>
                        <a:gd name="T73" fmla="*/ 440 h 1576"/>
                        <a:gd name="T74" fmla="*/ 3922 w 4756"/>
                        <a:gd name="T75" fmla="*/ 512 h 1576"/>
                        <a:gd name="T76" fmla="*/ 4020 w 4756"/>
                        <a:gd name="T77" fmla="*/ 590 h 1576"/>
                        <a:gd name="T78" fmla="*/ 4114 w 4756"/>
                        <a:gd name="T79" fmla="*/ 670 h 1576"/>
                        <a:gd name="T80" fmla="*/ 4204 w 4756"/>
                        <a:gd name="T81" fmla="*/ 756 h 1576"/>
                        <a:gd name="T82" fmla="*/ 4288 w 4756"/>
                        <a:gd name="T83" fmla="*/ 846 h 1576"/>
                        <a:gd name="T84" fmla="*/ 4370 w 4756"/>
                        <a:gd name="T85" fmla="*/ 940 h 1576"/>
                        <a:gd name="T86" fmla="*/ 4446 w 4756"/>
                        <a:gd name="T87" fmla="*/ 1036 h 1576"/>
                        <a:gd name="T88" fmla="*/ 4518 w 4756"/>
                        <a:gd name="T89" fmla="*/ 1138 h 1576"/>
                        <a:gd name="T90" fmla="*/ 4586 w 4756"/>
                        <a:gd name="T91" fmla="*/ 1242 h 1576"/>
                        <a:gd name="T92" fmla="*/ 4648 w 4756"/>
                        <a:gd name="T93" fmla="*/ 1350 h 1576"/>
                        <a:gd name="T94" fmla="*/ 4706 w 4756"/>
                        <a:gd name="T95" fmla="*/ 1462 h 1576"/>
                        <a:gd name="T96" fmla="*/ 4756 w 4756"/>
                        <a:gd name="T97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265" name="Oval 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2" y="0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latinLnBrk="1"/>
                      <a:endParaRPr lang="zh-CN" altLang="en-US"/>
                    </a:p>
                  </p:txBody>
                </p:sp>
              </p:grpSp>
            </p:grpSp>
            <p:sp>
              <p:nvSpPr>
                <p:cNvPr id="50266" name="Oval 93"/>
                <p:cNvSpPr>
                  <a:spLocks noChangeArrowheads="1"/>
                </p:cNvSpPr>
                <p:nvPr/>
              </p:nvSpPr>
              <p:spPr bwMode="auto">
                <a:xfrm>
                  <a:off x="90" y="1774"/>
                  <a:ext cx="247" cy="8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>
                        <a:alpha val="50000"/>
                      </a:scheme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lang="zh-CN" altLang="en-US"/>
                </a:p>
              </p:txBody>
            </p:sp>
            <p:grpSp>
              <p:nvGrpSpPr>
                <p:cNvPr id="50267" name="Group 92"/>
                <p:cNvGrpSpPr>
                  <a:grpSpLocks/>
                </p:cNvGrpSpPr>
                <p:nvPr/>
              </p:nvGrpSpPr>
              <p:grpSpPr bwMode="auto">
                <a:xfrm>
                  <a:off x="90" y="787"/>
                  <a:ext cx="257" cy="257"/>
                  <a:chOff x="0" y="0"/>
                  <a:chExt cx="1089" cy="1089"/>
                </a:xfrm>
              </p:grpSpPr>
              <p:sp>
                <p:nvSpPr>
                  <p:cNvPr id="50268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89" cy="10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800"/>
                      </a:gs>
                      <a:gs pos="100000">
                        <a:srgbClr val="FF64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lang="zh-CN" altLang="en-US"/>
                  </a:p>
                </p:txBody>
              </p:sp>
              <p:grpSp>
                <p:nvGrpSpPr>
                  <p:cNvPr id="50269" name="Group 94"/>
                  <p:cNvGrpSpPr>
                    <a:grpSpLocks/>
                  </p:cNvGrpSpPr>
                  <p:nvPr/>
                </p:nvGrpSpPr>
                <p:grpSpPr bwMode="auto">
                  <a:xfrm>
                    <a:off x="89" y="30"/>
                    <a:ext cx="911" cy="297"/>
                    <a:chOff x="0" y="0"/>
                    <a:chExt cx="910" cy="296"/>
                  </a:xfrm>
                </p:grpSpPr>
                <p:sp>
                  <p:nvSpPr>
                    <p:cNvPr id="50270" name="Freeform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910" cy="296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642 w 4756"/>
                        <a:gd name="T19" fmla="*/ 670 h 1576"/>
                        <a:gd name="T20" fmla="*/ 736 w 4756"/>
                        <a:gd name="T21" fmla="*/ 590 h 1576"/>
                        <a:gd name="T22" fmla="*/ 834 w 4756"/>
                        <a:gd name="T23" fmla="*/ 512 h 1576"/>
                        <a:gd name="T24" fmla="*/ 934 w 4756"/>
                        <a:gd name="T25" fmla="*/ 440 h 1576"/>
                        <a:gd name="T26" fmla="*/ 1040 w 4756"/>
                        <a:gd name="T27" fmla="*/ 374 h 1576"/>
                        <a:gd name="T28" fmla="*/ 1148 w 4756"/>
                        <a:gd name="T29" fmla="*/ 312 h 1576"/>
                        <a:gd name="T30" fmla="*/ 1258 w 4756"/>
                        <a:gd name="T31" fmla="*/ 254 h 1576"/>
                        <a:gd name="T32" fmla="*/ 1374 w 4756"/>
                        <a:gd name="T33" fmla="*/ 202 h 1576"/>
                        <a:gd name="T34" fmla="*/ 1490 w 4756"/>
                        <a:gd name="T35" fmla="*/ 156 h 1576"/>
                        <a:gd name="T36" fmla="*/ 1610 w 4756"/>
                        <a:gd name="T37" fmla="*/ 116 h 1576"/>
                        <a:gd name="T38" fmla="*/ 1732 w 4756"/>
                        <a:gd name="T39" fmla="*/ 80 h 1576"/>
                        <a:gd name="T40" fmla="*/ 1858 w 4756"/>
                        <a:gd name="T41" fmla="*/ 52 h 1576"/>
                        <a:gd name="T42" fmla="*/ 1984 w 4756"/>
                        <a:gd name="T43" fmla="*/ 30 h 1576"/>
                        <a:gd name="T44" fmla="*/ 2114 w 4756"/>
                        <a:gd name="T45" fmla="*/ 12 h 1576"/>
                        <a:gd name="T46" fmla="*/ 2246 w 4756"/>
                        <a:gd name="T47" fmla="*/ 2 h 1576"/>
                        <a:gd name="T48" fmla="*/ 2378 w 4756"/>
                        <a:gd name="T49" fmla="*/ 0 h 1576"/>
                        <a:gd name="T50" fmla="*/ 2510 w 4756"/>
                        <a:gd name="T51" fmla="*/ 2 h 1576"/>
                        <a:gd name="T52" fmla="*/ 2642 w 4756"/>
                        <a:gd name="T53" fmla="*/ 12 h 1576"/>
                        <a:gd name="T54" fmla="*/ 2772 w 4756"/>
                        <a:gd name="T55" fmla="*/ 30 h 1576"/>
                        <a:gd name="T56" fmla="*/ 2898 w 4756"/>
                        <a:gd name="T57" fmla="*/ 52 h 1576"/>
                        <a:gd name="T58" fmla="*/ 3024 w 4756"/>
                        <a:gd name="T59" fmla="*/ 80 h 1576"/>
                        <a:gd name="T60" fmla="*/ 3146 w 4756"/>
                        <a:gd name="T61" fmla="*/ 116 h 1576"/>
                        <a:gd name="T62" fmla="*/ 3266 w 4756"/>
                        <a:gd name="T63" fmla="*/ 156 h 1576"/>
                        <a:gd name="T64" fmla="*/ 3382 w 4756"/>
                        <a:gd name="T65" fmla="*/ 202 h 1576"/>
                        <a:gd name="T66" fmla="*/ 3498 w 4756"/>
                        <a:gd name="T67" fmla="*/ 254 h 1576"/>
                        <a:gd name="T68" fmla="*/ 3608 w 4756"/>
                        <a:gd name="T69" fmla="*/ 312 h 1576"/>
                        <a:gd name="T70" fmla="*/ 3716 w 4756"/>
                        <a:gd name="T71" fmla="*/ 374 h 1576"/>
                        <a:gd name="T72" fmla="*/ 3822 w 4756"/>
                        <a:gd name="T73" fmla="*/ 440 h 1576"/>
                        <a:gd name="T74" fmla="*/ 3922 w 4756"/>
                        <a:gd name="T75" fmla="*/ 512 h 1576"/>
                        <a:gd name="T76" fmla="*/ 4020 w 4756"/>
                        <a:gd name="T77" fmla="*/ 590 h 1576"/>
                        <a:gd name="T78" fmla="*/ 4114 w 4756"/>
                        <a:gd name="T79" fmla="*/ 670 h 1576"/>
                        <a:gd name="T80" fmla="*/ 4204 w 4756"/>
                        <a:gd name="T81" fmla="*/ 756 h 1576"/>
                        <a:gd name="T82" fmla="*/ 4288 w 4756"/>
                        <a:gd name="T83" fmla="*/ 846 h 1576"/>
                        <a:gd name="T84" fmla="*/ 4370 w 4756"/>
                        <a:gd name="T85" fmla="*/ 940 h 1576"/>
                        <a:gd name="T86" fmla="*/ 4446 w 4756"/>
                        <a:gd name="T87" fmla="*/ 1036 h 1576"/>
                        <a:gd name="T88" fmla="*/ 4518 w 4756"/>
                        <a:gd name="T89" fmla="*/ 1138 h 1576"/>
                        <a:gd name="T90" fmla="*/ 4586 w 4756"/>
                        <a:gd name="T91" fmla="*/ 1242 h 1576"/>
                        <a:gd name="T92" fmla="*/ 4648 w 4756"/>
                        <a:gd name="T93" fmla="*/ 1350 h 1576"/>
                        <a:gd name="T94" fmla="*/ 4706 w 4756"/>
                        <a:gd name="T95" fmla="*/ 1462 h 1576"/>
                        <a:gd name="T96" fmla="*/ 4756 w 4756"/>
                        <a:gd name="T97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271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2" y="0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latinLnBrk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50272" name="Group 97"/>
                <p:cNvGrpSpPr>
                  <a:grpSpLocks/>
                </p:cNvGrpSpPr>
                <p:nvPr/>
              </p:nvGrpSpPr>
              <p:grpSpPr bwMode="auto">
                <a:xfrm>
                  <a:off x="91" y="1633"/>
                  <a:ext cx="247" cy="340"/>
                  <a:chOff x="0" y="0"/>
                  <a:chExt cx="247" cy="340"/>
                </a:xfrm>
              </p:grpSpPr>
              <p:sp>
                <p:nvSpPr>
                  <p:cNvPr id="50273" name="Freeform 1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47" cy="340"/>
                  </a:xfrm>
                  <a:custGeom>
                    <a:avLst/>
                    <a:gdLst>
                      <a:gd name="T0" fmla="*/ 1492 w 1492"/>
                      <a:gd name="T1" fmla="*/ 373 h 2052"/>
                      <a:gd name="T2" fmla="*/ 1488 w 1492"/>
                      <a:gd name="T3" fmla="*/ 336 h 2052"/>
                      <a:gd name="T4" fmla="*/ 1476 w 1492"/>
                      <a:gd name="T5" fmla="*/ 298 h 2052"/>
                      <a:gd name="T6" fmla="*/ 1458 w 1492"/>
                      <a:gd name="T7" fmla="*/ 262 h 2052"/>
                      <a:gd name="T8" fmla="*/ 1434 w 1492"/>
                      <a:gd name="T9" fmla="*/ 228 h 2052"/>
                      <a:gd name="T10" fmla="*/ 1401 w 1492"/>
                      <a:gd name="T11" fmla="*/ 196 h 2052"/>
                      <a:gd name="T12" fmla="*/ 1365 w 1492"/>
                      <a:gd name="T13" fmla="*/ 165 h 2052"/>
                      <a:gd name="T14" fmla="*/ 1321 w 1492"/>
                      <a:gd name="T15" fmla="*/ 136 h 2052"/>
                      <a:gd name="T16" fmla="*/ 1273 w 1492"/>
                      <a:gd name="T17" fmla="*/ 109 h 2052"/>
                      <a:gd name="T18" fmla="*/ 1220 w 1492"/>
                      <a:gd name="T19" fmla="*/ 86 h 2052"/>
                      <a:gd name="T20" fmla="*/ 1163 w 1492"/>
                      <a:gd name="T21" fmla="*/ 63 h 2052"/>
                      <a:gd name="T22" fmla="*/ 1102 w 1492"/>
                      <a:gd name="T23" fmla="*/ 45 h 2052"/>
                      <a:gd name="T24" fmla="*/ 1036 w 1492"/>
                      <a:gd name="T25" fmla="*/ 30 h 2052"/>
                      <a:gd name="T26" fmla="*/ 967 w 1492"/>
                      <a:gd name="T27" fmla="*/ 17 h 2052"/>
                      <a:gd name="T28" fmla="*/ 896 w 1492"/>
                      <a:gd name="T29" fmla="*/ 8 h 2052"/>
                      <a:gd name="T30" fmla="*/ 822 w 1492"/>
                      <a:gd name="T31" fmla="*/ 1 h 2052"/>
                      <a:gd name="T32" fmla="*/ 746 w 1492"/>
                      <a:gd name="T33" fmla="*/ 0 h 2052"/>
                      <a:gd name="T34" fmla="*/ 670 w 1492"/>
                      <a:gd name="T35" fmla="*/ 1 h 2052"/>
                      <a:gd name="T36" fmla="*/ 596 w 1492"/>
                      <a:gd name="T37" fmla="*/ 8 h 2052"/>
                      <a:gd name="T38" fmla="*/ 525 w 1492"/>
                      <a:gd name="T39" fmla="*/ 17 h 2052"/>
                      <a:gd name="T40" fmla="*/ 456 w 1492"/>
                      <a:gd name="T41" fmla="*/ 30 h 2052"/>
                      <a:gd name="T42" fmla="*/ 390 w 1492"/>
                      <a:gd name="T43" fmla="*/ 45 h 2052"/>
                      <a:gd name="T44" fmla="*/ 329 w 1492"/>
                      <a:gd name="T45" fmla="*/ 63 h 2052"/>
                      <a:gd name="T46" fmla="*/ 272 w 1492"/>
                      <a:gd name="T47" fmla="*/ 86 h 2052"/>
                      <a:gd name="T48" fmla="*/ 219 w 1492"/>
                      <a:gd name="T49" fmla="*/ 109 h 2052"/>
                      <a:gd name="T50" fmla="*/ 171 w 1492"/>
                      <a:gd name="T51" fmla="*/ 136 h 2052"/>
                      <a:gd name="T52" fmla="*/ 127 w 1492"/>
                      <a:gd name="T53" fmla="*/ 165 h 2052"/>
                      <a:gd name="T54" fmla="*/ 91 w 1492"/>
                      <a:gd name="T55" fmla="*/ 196 h 2052"/>
                      <a:gd name="T56" fmla="*/ 58 w 1492"/>
                      <a:gd name="T57" fmla="*/ 228 h 2052"/>
                      <a:gd name="T58" fmla="*/ 34 w 1492"/>
                      <a:gd name="T59" fmla="*/ 262 h 2052"/>
                      <a:gd name="T60" fmla="*/ 16 w 1492"/>
                      <a:gd name="T61" fmla="*/ 298 h 2052"/>
                      <a:gd name="T62" fmla="*/ 4 w 1492"/>
                      <a:gd name="T63" fmla="*/ 336 h 2052"/>
                      <a:gd name="T64" fmla="*/ 0 w 1492"/>
                      <a:gd name="T65" fmla="*/ 373 h 2052"/>
                      <a:gd name="T66" fmla="*/ 6 w 1492"/>
                      <a:gd name="T67" fmla="*/ 420 h 2052"/>
                      <a:gd name="T68" fmla="*/ 376 w 1492"/>
                      <a:gd name="T69" fmla="*/ 1889 h 2052"/>
                      <a:gd name="T70" fmla="*/ 391 w 1492"/>
                      <a:gd name="T71" fmla="*/ 1922 h 2052"/>
                      <a:gd name="T72" fmla="*/ 417 w 1492"/>
                      <a:gd name="T73" fmla="*/ 1954 h 2052"/>
                      <a:gd name="T74" fmla="*/ 453 w 1492"/>
                      <a:gd name="T75" fmla="*/ 1981 h 2052"/>
                      <a:gd name="T76" fmla="*/ 499 w 1492"/>
                      <a:gd name="T77" fmla="*/ 2005 h 2052"/>
                      <a:gd name="T78" fmla="*/ 552 w 1492"/>
                      <a:gd name="T79" fmla="*/ 2025 h 2052"/>
                      <a:gd name="T80" fmla="*/ 611 w 1492"/>
                      <a:gd name="T81" fmla="*/ 2039 h 2052"/>
                      <a:gd name="T82" fmla="*/ 676 w 1492"/>
                      <a:gd name="T83" fmla="*/ 2048 h 2052"/>
                      <a:gd name="T84" fmla="*/ 746 w 1492"/>
                      <a:gd name="T85" fmla="*/ 2052 h 2052"/>
                      <a:gd name="T86" fmla="*/ 816 w 1492"/>
                      <a:gd name="T87" fmla="*/ 2048 h 2052"/>
                      <a:gd name="T88" fmla="*/ 881 w 1492"/>
                      <a:gd name="T89" fmla="*/ 2039 h 2052"/>
                      <a:gd name="T90" fmla="*/ 940 w 1492"/>
                      <a:gd name="T91" fmla="*/ 2025 h 2052"/>
                      <a:gd name="T92" fmla="*/ 993 w 1492"/>
                      <a:gd name="T93" fmla="*/ 2005 h 2052"/>
                      <a:gd name="T94" fmla="*/ 1039 w 1492"/>
                      <a:gd name="T95" fmla="*/ 1981 h 2052"/>
                      <a:gd name="T96" fmla="*/ 1075 w 1492"/>
                      <a:gd name="T97" fmla="*/ 1954 h 2052"/>
                      <a:gd name="T98" fmla="*/ 1101 w 1492"/>
                      <a:gd name="T99" fmla="*/ 1922 h 2052"/>
                      <a:gd name="T100" fmla="*/ 1116 w 1492"/>
                      <a:gd name="T101" fmla="*/ 1889 h 2052"/>
                      <a:gd name="T102" fmla="*/ 1486 w 1492"/>
                      <a:gd name="T103" fmla="*/ 420 h 2052"/>
                      <a:gd name="T104" fmla="*/ 1492 w 1492"/>
                      <a:gd name="T105" fmla="*/ 373 h 20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492" h="2052">
                        <a:moveTo>
                          <a:pt x="1492" y="373"/>
                        </a:moveTo>
                        <a:lnTo>
                          <a:pt x="1492" y="373"/>
                        </a:lnTo>
                        <a:lnTo>
                          <a:pt x="1491" y="354"/>
                        </a:lnTo>
                        <a:lnTo>
                          <a:pt x="1488" y="336"/>
                        </a:lnTo>
                        <a:lnTo>
                          <a:pt x="1483" y="316"/>
                        </a:lnTo>
                        <a:lnTo>
                          <a:pt x="1476" y="298"/>
                        </a:lnTo>
                        <a:lnTo>
                          <a:pt x="1469" y="280"/>
                        </a:lnTo>
                        <a:lnTo>
                          <a:pt x="1458" y="262"/>
                        </a:lnTo>
                        <a:lnTo>
                          <a:pt x="1447" y="245"/>
                        </a:lnTo>
                        <a:lnTo>
                          <a:pt x="1434" y="228"/>
                        </a:lnTo>
                        <a:lnTo>
                          <a:pt x="1418" y="211"/>
                        </a:lnTo>
                        <a:lnTo>
                          <a:pt x="1401" y="196"/>
                        </a:lnTo>
                        <a:lnTo>
                          <a:pt x="1385" y="180"/>
                        </a:lnTo>
                        <a:lnTo>
                          <a:pt x="1365" y="165"/>
                        </a:lnTo>
                        <a:lnTo>
                          <a:pt x="1344" y="150"/>
                        </a:lnTo>
                        <a:lnTo>
                          <a:pt x="1321" y="136"/>
                        </a:lnTo>
                        <a:lnTo>
                          <a:pt x="1298" y="122"/>
                        </a:lnTo>
                        <a:lnTo>
                          <a:pt x="1273" y="109"/>
                        </a:lnTo>
                        <a:lnTo>
                          <a:pt x="1247" y="97"/>
                        </a:lnTo>
                        <a:lnTo>
                          <a:pt x="1220" y="86"/>
                        </a:lnTo>
                        <a:lnTo>
                          <a:pt x="1193" y="74"/>
                        </a:lnTo>
                        <a:lnTo>
                          <a:pt x="1163" y="63"/>
                        </a:lnTo>
                        <a:lnTo>
                          <a:pt x="1133" y="54"/>
                        </a:lnTo>
                        <a:lnTo>
                          <a:pt x="1102" y="45"/>
                        </a:lnTo>
                        <a:lnTo>
                          <a:pt x="1070" y="36"/>
                        </a:lnTo>
                        <a:lnTo>
                          <a:pt x="1036" y="30"/>
                        </a:lnTo>
                        <a:lnTo>
                          <a:pt x="1002" y="22"/>
                        </a:lnTo>
                        <a:lnTo>
                          <a:pt x="967" y="17"/>
                        </a:lnTo>
                        <a:lnTo>
                          <a:pt x="933" y="12"/>
                        </a:lnTo>
                        <a:lnTo>
                          <a:pt x="896" y="8"/>
                        </a:lnTo>
                        <a:lnTo>
                          <a:pt x="860" y="4"/>
                        </a:lnTo>
                        <a:lnTo>
                          <a:pt x="822" y="1"/>
                        </a:lnTo>
                        <a:lnTo>
                          <a:pt x="785" y="0"/>
                        </a:lnTo>
                        <a:lnTo>
                          <a:pt x="746" y="0"/>
                        </a:lnTo>
                        <a:lnTo>
                          <a:pt x="707" y="0"/>
                        </a:lnTo>
                        <a:lnTo>
                          <a:pt x="670" y="1"/>
                        </a:lnTo>
                        <a:lnTo>
                          <a:pt x="632" y="4"/>
                        </a:lnTo>
                        <a:lnTo>
                          <a:pt x="596" y="8"/>
                        </a:lnTo>
                        <a:lnTo>
                          <a:pt x="560" y="12"/>
                        </a:lnTo>
                        <a:lnTo>
                          <a:pt x="525" y="17"/>
                        </a:lnTo>
                        <a:lnTo>
                          <a:pt x="490" y="22"/>
                        </a:lnTo>
                        <a:lnTo>
                          <a:pt x="456" y="30"/>
                        </a:lnTo>
                        <a:lnTo>
                          <a:pt x="422" y="36"/>
                        </a:lnTo>
                        <a:lnTo>
                          <a:pt x="390" y="45"/>
                        </a:lnTo>
                        <a:lnTo>
                          <a:pt x="359" y="54"/>
                        </a:lnTo>
                        <a:lnTo>
                          <a:pt x="329" y="63"/>
                        </a:lnTo>
                        <a:lnTo>
                          <a:pt x="299" y="74"/>
                        </a:lnTo>
                        <a:lnTo>
                          <a:pt x="272" y="86"/>
                        </a:lnTo>
                        <a:lnTo>
                          <a:pt x="245" y="97"/>
                        </a:lnTo>
                        <a:lnTo>
                          <a:pt x="219" y="109"/>
                        </a:lnTo>
                        <a:lnTo>
                          <a:pt x="194" y="122"/>
                        </a:lnTo>
                        <a:lnTo>
                          <a:pt x="171" y="136"/>
                        </a:lnTo>
                        <a:lnTo>
                          <a:pt x="148" y="150"/>
                        </a:lnTo>
                        <a:lnTo>
                          <a:pt x="127" y="165"/>
                        </a:lnTo>
                        <a:lnTo>
                          <a:pt x="107" y="180"/>
                        </a:lnTo>
                        <a:lnTo>
                          <a:pt x="91" y="196"/>
                        </a:lnTo>
                        <a:lnTo>
                          <a:pt x="74" y="211"/>
                        </a:lnTo>
                        <a:lnTo>
                          <a:pt x="58" y="228"/>
                        </a:lnTo>
                        <a:lnTo>
                          <a:pt x="45" y="245"/>
                        </a:lnTo>
                        <a:lnTo>
                          <a:pt x="34" y="262"/>
                        </a:lnTo>
                        <a:lnTo>
                          <a:pt x="23" y="280"/>
                        </a:lnTo>
                        <a:lnTo>
                          <a:pt x="16" y="298"/>
                        </a:lnTo>
                        <a:lnTo>
                          <a:pt x="9" y="316"/>
                        </a:lnTo>
                        <a:lnTo>
                          <a:pt x="4" y="336"/>
                        </a:lnTo>
                        <a:lnTo>
                          <a:pt x="1" y="354"/>
                        </a:lnTo>
                        <a:lnTo>
                          <a:pt x="0" y="373"/>
                        </a:lnTo>
                        <a:lnTo>
                          <a:pt x="1" y="396"/>
                        </a:lnTo>
                        <a:lnTo>
                          <a:pt x="6" y="420"/>
                        </a:lnTo>
                        <a:lnTo>
                          <a:pt x="5" y="420"/>
                        </a:lnTo>
                        <a:lnTo>
                          <a:pt x="376" y="1889"/>
                        </a:lnTo>
                        <a:lnTo>
                          <a:pt x="382" y="1906"/>
                        </a:lnTo>
                        <a:lnTo>
                          <a:pt x="391" y="1922"/>
                        </a:lnTo>
                        <a:lnTo>
                          <a:pt x="403" y="1938"/>
                        </a:lnTo>
                        <a:lnTo>
                          <a:pt x="417" y="1954"/>
                        </a:lnTo>
                        <a:lnTo>
                          <a:pt x="434" y="1968"/>
                        </a:lnTo>
                        <a:lnTo>
                          <a:pt x="453" y="1981"/>
                        </a:lnTo>
                        <a:lnTo>
                          <a:pt x="474" y="1994"/>
                        </a:lnTo>
                        <a:lnTo>
                          <a:pt x="499" y="2005"/>
                        </a:lnTo>
                        <a:lnTo>
                          <a:pt x="525" y="2016"/>
                        </a:lnTo>
                        <a:lnTo>
                          <a:pt x="552" y="2025"/>
                        </a:lnTo>
                        <a:lnTo>
                          <a:pt x="580" y="2033"/>
                        </a:lnTo>
                        <a:lnTo>
                          <a:pt x="611" y="2039"/>
                        </a:lnTo>
                        <a:lnTo>
                          <a:pt x="644" y="2044"/>
                        </a:lnTo>
                        <a:lnTo>
                          <a:pt x="676" y="2048"/>
                        </a:lnTo>
                        <a:lnTo>
                          <a:pt x="711" y="2051"/>
                        </a:lnTo>
                        <a:lnTo>
                          <a:pt x="746" y="2052"/>
                        </a:lnTo>
                        <a:lnTo>
                          <a:pt x="781" y="2051"/>
                        </a:lnTo>
                        <a:lnTo>
                          <a:pt x="816" y="2048"/>
                        </a:lnTo>
                        <a:lnTo>
                          <a:pt x="848" y="2044"/>
                        </a:lnTo>
                        <a:lnTo>
                          <a:pt x="881" y="2039"/>
                        </a:lnTo>
                        <a:lnTo>
                          <a:pt x="912" y="2033"/>
                        </a:lnTo>
                        <a:lnTo>
                          <a:pt x="940" y="2025"/>
                        </a:lnTo>
                        <a:lnTo>
                          <a:pt x="967" y="2016"/>
                        </a:lnTo>
                        <a:lnTo>
                          <a:pt x="993" y="2005"/>
                        </a:lnTo>
                        <a:lnTo>
                          <a:pt x="1018" y="1994"/>
                        </a:lnTo>
                        <a:lnTo>
                          <a:pt x="1039" y="1981"/>
                        </a:lnTo>
                        <a:lnTo>
                          <a:pt x="1058" y="1968"/>
                        </a:lnTo>
                        <a:lnTo>
                          <a:pt x="1075" y="1954"/>
                        </a:lnTo>
                        <a:lnTo>
                          <a:pt x="1089" y="1938"/>
                        </a:lnTo>
                        <a:lnTo>
                          <a:pt x="1101" y="1922"/>
                        </a:lnTo>
                        <a:lnTo>
                          <a:pt x="1110" y="1906"/>
                        </a:lnTo>
                        <a:lnTo>
                          <a:pt x="1116" y="1889"/>
                        </a:lnTo>
                        <a:lnTo>
                          <a:pt x="1487" y="420"/>
                        </a:lnTo>
                        <a:lnTo>
                          <a:pt x="1486" y="420"/>
                        </a:lnTo>
                        <a:lnTo>
                          <a:pt x="1491" y="396"/>
                        </a:lnTo>
                        <a:lnTo>
                          <a:pt x="1492" y="37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FCFCF"/>
                      </a:gs>
                      <a:gs pos="50000">
                        <a:srgbClr val="969696"/>
                      </a:gs>
                      <a:gs pos="100000">
                        <a:srgbClr val="CFCFCF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74" name="Freeform 1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0" y="0"/>
                    <a:ext cx="247" cy="124"/>
                  </a:xfrm>
                  <a:custGeom>
                    <a:avLst/>
                    <a:gdLst>
                      <a:gd name="T0" fmla="*/ 632 w 1492"/>
                      <a:gd name="T1" fmla="*/ 4 h 746"/>
                      <a:gd name="T2" fmla="*/ 456 w 1492"/>
                      <a:gd name="T3" fmla="*/ 30 h 746"/>
                      <a:gd name="T4" fmla="*/ 299 w 1492"/>
                      <a:gd name="T5" fmla="*/ 74 h 746"/>
                      <a:gd name="T6" fmla="*/ 171 w 1492"/>
                      <a:gd name="T7" fmla="*/ 136 h 746"/>
                      <a:gd name="T8" fmla="*/ 74 w 1492"/>
                      <a:gd name="T9" fmla="*/ 211 h 746"/>
                      <a:gd name="T10" fmla="*/ 16 w 1492"/>
                      <a:gd name="T11" fmla="*/ 298 h 746"/>
                      <a:gd name="T12" fmla="*/ 1 w 1492"/>
                      <a:gd name="T13" fmla="*/ 393 h 746"/>
                      <a:gd name="T14" fmla="*/ 34 w 1492"/>
                      <a:gd name="T15" fmla="*/ 485 h 746"/>
                      <a:gd name="T16" fmla="*/ 107 w 1492"/>
                      <a:gd name="T17" fmla="*/ 566 h 746"/>
                      <a:gd name="T18" fmla="*/ 219 w 1492"/>
                      <a:gd name="T19" fmla="*/ 637 h 746"/>
                      <a:gd name="T20" fmla="*/ 359 w 1492"/>
                      <a:gd name="T21" fmla="*/ 692 h 746"/>
                      <a:gd name="T22" fmla="*/ 525 w 1492"/>
                      <a:gd name="T23" fmla="*/ 729 h 746"/>
                      <a:gd name="T24" fmla="*/ 707 w 1492"/>
                      <a:gd name="T25" fmla="*/ 746 h 746"/>
                      <a:gd name="T26" fmla="*/ 896 w 1492"/>
                      <a:gd name="T27" fmla="*/ 738 h 746"/>
                      <a:gd name="T28" fmla="*/ 1070 w 1492"/>
                      <a:gd name="T29" fmla="*/ 710 h 746"/>
                      <a:gd name="T30" fmla="*/ 1220 w 1492"/>
                      <a:gd name="T31" fmla="*/ 661 h 746"/>
                      <a:gd name="T32" fmla="*/ 1344 w 1492"/>
                      <a:gd name="T33" fmla="*/ 596 h 746"/>
                      <a:gd name="T34" fmla="*/ 1434 w 1492"/>
                      <a:gd name="T35" fmla="*/ 518 h 746"/>
                      <a:gd name="T36" fmla="*/ 1483 w 1492"/>
                      <a:gd name="T37" fmla="*/ 430 h 746"/>
                      <a:gd name="T38" fmla="*/ 1488 w 1492"/>
                      <a:gd name="T39" fmla="*/ 336 h 746"/>
                      <a:gd name="T40" fmla="*/ 1447 w 1492"/>
                      <a:gd name="T41" fmla="*/ 245 h 746"/>
                      <a:gd name="T42" fmla="*/ 1365 w 1492"/>
                      <a:gd name="T43" fmla="*/ 165 h 746"/>
                      <a:gd name="T44" fmla="*/ 1247 w 1492"/>
                      <a:gd name="T45" fmla="*/ 97 h 746"/>
                      <a:gd name="T46" fmla="*/ 1102 w 1492"/>
                      <a:gd name="T47" fmla="*/ 45 h 746"/>
                      <a:gd name="T48" fmla="*/ 933 w 1492"/>
                      <a:gd name="T49" fmla="*/ 12 h 746"/>
                      <a:gd name="T50" fmla="*/ 746 w 1492"/>
                      <a:gd name="T51" fmla="*/ 0 h 746"/>
                      <a:gd name="T52" fmla="*/ 640 w 1492"/>
                      <a:gd name="T53" fmla="*/ 719 h 746"/>
                      <a:gd name="T54" fmla="*/ 474 w 1492"/>
                      <a:gd name="T55" fmla="*/ 696 h 746"/>
                      <a:gd name="T56" fmla="*/ 328 w 1492"/>
                      <a:gd name="T57" fmla="*/ 654 h 746"/>
                      <a:gd name="T58" fmla="*/ 206 w 1492"/>
                      <a:gd name="T59" fmla="*/ 596 h 746"/>
                      <a:gd name="T60" fmla="*/ 115 w 1492"/>
                      <a:gd name="T61" fmla="*/ 525 h 746"/>
                      <a:gd name="T62" fmla="*/ 61 w 1492"/>
                      <a:gd name="T63" fmla="*/ 444 h 746"/>
                      <a:gd name="T64" fmla="*/ 48 w 1492"/>
                      <a:gd name="T65" fmla="*/ 355 h 746"/>
                      <a:gd name="T66" fmla="*/ 78 w 1492"/>
                      <a:gd name="T67" fmla="*/ 269 h 746"/>
                      <a:gd name="T68" fmla="*/ 148 w 1492"/>
                      <a:gd name="T69" fmla="*/ 192 h 746"/>
                      <a:gd name="T70" fmla="*/ 251 w 1492"/>
                      <a:gd name="T71" fmla="*/ 126 h 746"/>
                      <a:gd name="T72" fmla="*/ 383 w 1492"/>
                      <a:gd name="T73" fmla="*/ 74 h 746"/>
                      <a:gd name="T74" fmla="*/ 537 w 1492"/>
                      <a:gd name="T75" fmla="*/ 39 h 746"/>
                      <a:gd name="T76" fmla="*/ 710 w 1492"/>
                      <a:gd name="T77" fmla="*/ 23 h 746"/>
                      <a:gd name="T78" fmla="*/ 887 w 1492"/>
                      <a:gd name="T79" fmla="*/ 30 h 746"/>
                      <a:gd name="T80" fmla="*/ 1049 w 1492"/>
                      <a:gd name="T81" fmla="*/ 57 h 746"/>
                      <a:gd name="T82" fmla="*/ 1190 w 1492"/>
                      <a:gd name="T83" fmla="*/ 102 h 746"/>
                      <a:gd name="T84" fmla="*/ 1307 w 1492"/>
                      <a:gd name="T85" fmla="*/ 163 h 746"/>
                      <a:gd name="T86" fmla="*/ 1391 w 1492"/>
                      <a:gd name="T87" fmla="*/ 237 h 746"/>
                      <a:gd name="T88" fmla="*/ 1438 w 1492"/>
                      <a:gd name="T89" fmla="*/ 320 h 746"/>
                      <a:gd name="T90" fmla="*/ 1441 w 1492"/>
                      <a:gd name="T91" fmla="*/ 409 h 746"/>
                      <a:gd name="T92" fmla="*/ 1403 w 1492"/>
                      <a:gd name="T93" fmla="*/ 494 h 746"/>
                      <a:gd name="T94" fmla="*/ 1326 w 1492"/>
                      <a:gd name="T95" fmla="*/ 569 h 746"/>
                      <a:gd name="T96" fmla="*/ 1216 w 1492"/>
                      <a:gd name="T97" fmla="*/ 632 h 746"/>
                      <a:gd name="T98" fmla="*/ 1079 w 1492"/>
                      <a:gd name="T99" fmla="*/ 681 h 746"/>
                      <a:gd name="T100" fmla="*/ 921 w 1492"/>
                      <a:gd name="T101" fmla="*/ 713 h 746"/>
                      <a:gd name="T102" fmla="*/ 746 w 1492"/>
                      <a:gd name="T103" fmla="*/ 723 h 7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492" h="746">
                        <a:moveTo>
                          <a:pt x="746" y="0"/>
                        </a:moveTo>
                        <a:lnTo>
                          <a:pt x="746" y="0"/>
                        </a:lnTo>
                        <a:lnTo>
                          <a:pt x="707" y="0"/>
                        </a:lnTo>
                        <a:lnTo>
                          <a:pt x="670" y="1"/>
                        </a:lnTo>
                        <a:lnTo>
                          <a:pt x="632" y="4"/>
                        </a:lnTo>
                        <a:lnTo>
                          <a:pt x="596" y="8"/>
                        </a:lnTo>
                        <a:lnTo>
                          <a:pt x="560" y="12"/>
                        </a:lnTo>
                        <a:lnTo>
                          <a:pt x="525" y="17"/>
                        </a:lnTo>
                        <a:lnTo>
                          <a:pt x="490" y="22"/>
                        </a:lnTo>
                        <a:lnTo>
                          <a:pt x="456" y="30"/>
                        </a:lnTo>
                        <a:lnTo>
                          <a:pt x="422" y="36"/>
                        </a:lnTo>
                        <a:lnTo>
                          <a:pt x="390" y="45"/>
                        </a:lnTo>
                        <a:lnTo>
                          <a:pt x="359" y="54"/>
                        </a:lnTo>
                        <a:lnTo>
                          <a:pt x="329" y="63"/>
                        </a:lnTo>
                        <a:lnTo>
                          <a:pt x="299" y="74"/>
                        </a:lnTo>
                        <a:lnTo>
                          <a:pt x="272" y="86"/>
                        </a:lnTo>
                        <a:lnTo>
                          <a:pt x="245" y="97"/>
                        </a:lnTo>
                        <a:lnTo>
                          <a:pt x="219" y="109"/>
                        </a:lnTo>
                        <a:lnTo>
                          <a:pt x="194" y="122"/>
                        </a:lnTo>
                        <a:lnTo>
                          <a:pt x="171" y="136"/>
                        </a:lnTo>
                        <a:lnTo>
                          <a:pt x="148" y="150"/>
                        </a:lnTo>
                        <a:lnTo>
                          <a:pt x="127" y="165"/>
                        </a:lnTo>
                        <a:lnTo>
                          <a:pt x="107" y="180"/>
                        </a:lnTo>
                        <a:lnTo>
                          <a:pt x="91" y="196"/>
                        </a:lnTo>
                        <a:lnTo>
                          <a:pt x="74" y="211"/>
                        </a:lnTo>
                        <a:lnTo>
                          <a:pt x="58" y="228"/>
                        </a:lnTo>
                        <a:lnTo>
                          <a:pt x="45" y="245"/>
                        </a:lnTo>
                        <a:lnTo>
                          <a:pt x="34" y="262"/>
                        </a:lnTo>
                        <a:lnTo>
                          <a:pt x="23" y="280"/>
                        </a:lnTo>
                        <a:lnTo>
                          <a:pt x="16" y="298"/>
                        </a:lnTo>
                        <a:lnTo>
                          <a:pt x="9" y="316"/>
                        </a:lnTo>
                        <a:lnTo>
                          <a:pt x="4" y="336"/>
                        </a:lnTo>
                        <a:lnTo>
                          <a:pt x="1" y="354"/>
                        </a:lnTo>
                        <a:lnTo>
                          <a:pt x="0" y="373"/>
                        </a:lnTo>
                        <a:lnTo>
                          <a:pt x="1" y="393"/>
                        </a:lnTo>
                        <a:lnTo>
                          <a:pt x="4" y="411"/>
                        </a:lnTo>
                        <a:lnTo>
                          <a:pt x="9" y="430"/>
                        </a:lnTo>
                        <a:lnTo>
                          <a:pt x="16" y="448"/>
                        </a:lnTo>
                        <a:lnTo>
                          <a:pt x="23" y="466"/>
                        </a:lnTo>
                        <a:lnTo>
                          <a:pt x="34" y="485"/>
                        </a:lnTo>
                        <a:lnTo>
                          <a:pt x="45" y="501"/>
                        </a:lnTo>
                        <a:lnTo>
                          <a:pt x="58" y="518"/>
                        </a:lnTo>
                        <a:lnTo>
                          <a:pt x="74" y="535"/>
                        </a:lnTo>
                        <a:lnTo>
                          <a:pt x="91" y="551"/>
                        </a:lnTo>
                        <a:lnTo>
                          <a:pt x="107" y="566"/>
                        </a:lnTo>
                        <a:lnTo>
                          <a:pt x="127" y="582"/>
                        </a:lnTo>
                        <a:lnTo>
                          <a:pt x="148" y="596"/>
                        </a:lnTo>
                        <a:lnTo>
                          <a:pt x="171" y="610"/>
                        </a:lnTo>
                        <a:lnTo>
                          <a:pt x="194" y="624"/>
                        </a:lnTo>
                        <a:lnTo>
                          <a:pt x="219" y="637"/>
                        </a:lnTo>
                        <a:lnTo>
                          <a:pt x="245" y="649"/>
                        </a:lnTo>
                        <a:lnTo>
                          <a:pt x="272" y="661"/>
                        </a:lnTo>
                        <a:lnTo>
                          <a:pt x="299" y="672"/>
                        </a:lnTo>
                        <a:lnTo>
                          <a:pt x="329" y="683"/>
                        </a:lnTo>
                        <a:lnTo>
                          <a:pt x="359" y="692"/>
                        </a:lnTo>
                        <a:lnTo>
                          <a:pt x="390" y="701"/>
                        </a:lnTo>
                        <a:lnTo>
                          <a:pt x="422" y="710"/>
                        </a:lnTo>
                        <a:lnTo>
                          <a:pt x="456" y="716"/>
                        </a:lnTo>
                        <a:lnTo>
                          <a:pt x="490" y="724"/>
                        </a:lnTo>
                        <a:lnTo>
                          <a:pt x="525" y="729"/>
                        </a:lnTo>
                        <a:lnTo>
                          <a:pt x="560" y="735"/>
                        </a:lnTo>
                        <a:lnTo>
                          <a:pt x="596" y="738"/>
                        </a:lnTo>
                        <a:lnTo>
                          <a:pt x="632" y="742"/>
                        </a:lnTo>
                        <a:lnTo>
                          <a:pt x="670" y="745"/>
                        </a:lnTo>
                        <a:lnTo>
                          <a:pt x="707" y="746"/>
                        </a:lnTo>
                        <a:lnTo>
                          <a:pt x="746" y="746"/>
                        </a:lnTo>
                        <a:lnTo>
                          <a:pt x="785" y="746"/>
                        </a:lnTo>
                        <a:lnTo>
                          <a:pt x="822" y="745"/>
                        </a:lnTo>
                        <a:lnTo>
                          <a:pt x="860" y="742"/>
                        </a:lnTo>
                        <a:lnTo>
                          <a:pt x="896" y="738"/>
                        </a:lnTo>
                        <a:lnTo>
                          <a:pt x="933" y="735"/>
                        </a:lnTo>
                        <a:lnTo>
                          <a:pt x="967" y="729"/>
                        </a:lnTo>
                        <a:lnTo>
                          <a:pt x="1002" y="724"/>
                        </a:lnTo>
                        <a:lnTo>
                          <a:pt x="1036" y="716"/>
                        </a:lnTo>
                        <a:lnTo>
                          <a:pt x="1070" y="710"/>
                        </a:lnTo>
                        <a:lnTo>
                          <a:pt x="1102" y="701"/>
                        </a:lnTo>
                        <a:lnTo>
                          <a:pt x="1133" y="692"/>
                        </a:lnTo>
                        <a:lnTo>
                          <a:pt x="1163" y="683"/>
                        </a:lnTo>
                        <a:lnTo>
                          <a:pt x="1193" y="672"/>
                        </a:lnTo>
                        <a:lnTo>
                          <a:pt x="1220" y="661"/>
                        </a:lnTo>
                        <a:lnTo>
                          <a:pt x="1247" y="649"/>
                        </a:lnTo>
                        <a:lnTo>
                          <a:pt x="1273" y="637"/>
                        </a:lnTo>
                        <a:lnTo>
                          <a:pt x="1298" y="624"/>
                        </a:lnTo>
                        <a:lnTo>
                          <a:pt x="1321" y="610"/>
                        </a:lnTo>
                        <a:lnTo>
                          <a:pt x="1344" y="596"/>
                        </a:lnTo>
                        <a:lnTo>
                          <a:pt x="1365" y="582"/>
                        </a:lnTo>
                        <a:lnTo>
                          <a:pt x="1385" y="566"/>
                        </a:lnTo>
                        <a:lnTo>
                          <a:pt x="1401" y="551"/>
                        </a:lnTo>
                        <a:lnTo>
                          <a:pt x="1418" y="535"/>
                        </a:lnTo>
                        <a:lnTo>
                          <a:pt x="1434" y="518"/>
                        </a:lnTo>
                        <a:lnTo>
                          <a:pt x="1447" y="501"/>
                        </a:lnTo>
                        <a:lnTo>
                          <a:pt x="1458" y="485"/>
                        </a:lnTo>
                        <a:lnTo>
                          <a:pt x="1469" y="466"/>
                        </a:lnTo>
                        <a:lnTo>
                          <a:pt x="1476" y="448"/>
                        </a:lnTo>
                        <a:lnTo>
                          <a:pt x="1483" y="430"/>
                        </a:lnTo>
                        <a:lnTo>
                          <a:pt x="1488" y="411"/>
                        </a:lnTo>
                        <a:lnTo>
                          <a:pt x="1491" y="393"/>
                        </a:lnTo>
                        <a:lnTo>
                          <a:pt x="1492" y="373"/>
                        </a:lnTo>
                        <a:lnTo>
                          <a:pt x="1491" y="354"/>
                        </a:lnTo>
                        <a:lnTo>
                          <a:pt x="1488" y="336"/>
                        </a:lnTo>
                        <a:lnTo>
                          <a:pt x="1483" y="316"/>
                        </a:lnTo>
                        <a:lnTo>
                          <a:pt x="1476" y="298"/>
                        </a:lnTo>
                        <a:lnTo>
                          <a:pt x="1469" y="280"/>
                        </a:lnTo>
                        <a:lnTo>
                          <a:pt x="1458" y="262"/>
                        </a:lnTo>
                        <a:lnTo>
                          <a:pt x="1447" y="245"/>
                        </a:lnTo>
                        <a:lnTo>
                          <a:pt x="1434" y="228"/>
                        </a:lnTo>
                        <a:lnTo>
                          <a:pt x="1418" y="211"/>
                        </a:lnTo>
                        <a:lnTo>
                          <a:pt x="1401" y="196"/>
                        </a:lnTo>
                        <a:lnTo>
                          <a:pt x="1385" y="180"/>
                        </a:lnTo>
                        <a:lnTo>
                          <a:pt x="1365" y="165"/>
                        </a:lnTo>
                        <a:lnTo>
                          <a:pt x="1344" y="150"/>
                        </a:lnTo>
                        <a:lnTo>
                          <a:pt x="1321" y="136"/>
                        </a:lnTo>
                        <a:lnTo>
                          <a:pt x="1298" y="122"/>
                        </a:lnTo>
                        <a:lnTo>
                          <a:pt x="1273" y="109"/>
                        </a:lnTo>
                        <a:lnTo>
                          <a:pt x="1247" y="97"/>
                        </a:lnTo>
                        <a:lnTo>
                          <a:pt x="1220" y="86"/>
                        </a:lnTo>
                        <a:lnTo>
                          <a:pt x="1193" y="74"/>
                        </a:lnTo>
                        <a:lnTo>
                          <a:pt x="1163" y="63"/>
                        </a:lnTo>
                        <a:lnTo>
                          <a:pt x="1133" y="54"/>
                        </a:lnTo>
                        <a:lnTo>
                          <a:pt x="1102" y="45"/>
                        </a:lnTo>
                        <a:lnTo>
                          <a:pt x="1070" y="36"/>
                        </a:lnTo>
                        <a:lnTo>
                          <a:pt x="1036" y="30"/>
                        </a:lnTo>
                        <a:lnTo>
                          <a:pt x="1002" y="22"/>
                        </a:lnTo>
                        <a:lnTo>
                          <a:pt x="967" y="17"/>
                        </a:lnTo>
                        <a:lnTo>
                          <a:pt x="933" y="12"/>
                        </a:lnTo>
                        <a:lnTo>
                          <a:pt x="896" y="8"/>
                        </a:lnTo>
                        <a:lnTo>
                          <a:pt x="860" y="4"/>
                        </a:lnTo>
                        <a:lnTo>
                          <a:pt x="822" y="1"/>
                        </a:lnTo>
                        <a:lnTo>
                          <a:pt x="785" y="0"/>
                        </a:lnTo>
                        <a:lnTo>
                          <a:pt x="746" y="0"/>
                        </a:lnTo>
                        <a:close/>
                        <a:moveTo>
                          <a:pt x="746" y="723"/>
                        </a:moveTo>
                        <a:lnTo>
                          <a:pt x="746" y="723"/>
                        </a:lnTo>
                        <a:lnTo>
                          <a:pt x="710" y="723"/>
                        </a:lnTo>
                        <a:lnTo>
                          <a:pt x="675" y="722"/>
                        </a:lnTo>
                        <a:lnTo>
                          <a:pt x="640" y="719"/>
                        </a:lnTo>
                        <a:lnTo>
                          <a:pt x="605" y="716"/>
                        </a:lnTo>
                        <a:lnTo>
                          <a:pt x="571" y="713"/>
                        </a:lnTo>
                        <a:lnTo>
                          <a:pt x="537" y="707"/>
                        </a:lnTo>
                        <a:lnTo>
                          <a:pt x="505" y="702"/>
                        </a:lnTo>
                        <a:lnTo>
                          <a:pt x="474" y="696"/>
                        </a:lnTo>
                        <a:lnTo>
                          <a:pt x="443" y="689"/>
                        </a:lnTo>
                        <a:lnTo>
                          <a:pt x="413" y="681"/>
                        </a:lnTo>
                        <a:lnTo>
                          <a:pt x="383" y="672"/>
                        </a:lnTo>
                        <a:lnTo>
                          <a:pt x="355" y="663"/>
                        </a:lnTo>
                        <a:lnTo>
                          <a:pt x="328" y="654"/>
                        </a:lnTo>
                        <a:lnTo>
                          <a:pt x="302" y="644"/>
                        </a:lnTo>
                        <a:lnTo>
                          <a:pt x="276" y="632"/>
                        </a:lnTo>
                        <a:lnTo>
                          <a:pt x="251" y="621"/>
                        </a:lnTo>
                        <a:lnTo>
                          <a:pt x="228" y="609"/>
                        </a:lnTo>
                        <a:lnTo>
                          <a:pt x="206" y="596"/>
                        </a:lnTo>
                        <a:lnTo>
                          <a:pt x="185" y="583"/>
                        </a:lnTo>
                        <a:lnTo>
                          <a:pt x="166" y="569"/>
                        </a:lnTo>
                        <a:lnTo>
                          <a:pt x="148" y="554"/>
                        </a:lnTo>
                        <a:lnTo>
                          <a:pt x="131" y="540"/>
                        </a:lnTo>
                        <a:lnTo>
                          <a:pt x="115" y="525"/>
                        </a:lnTo>
                        <a:lnTo>
                          <a:pt x="101" y="509"/>
                        </a:lnTo>
                        <a:lnTo>
                          <a:pt x="89" y="494"/>
                        </a:lnTo>
                        <a:lnTo>
                          <a:pt x="78" y="477"/>
                        </a:lnTo>
                        <a:lnTo>
                          <a:pt x="69" y="461"/>
                        </a:lnTo>
                        <a:lnTo>
                          <a:pt x="61" y="444"/>
                        </a:lnTo>
                        <a:lnTo>
                          <a:pt x="54" y="426"/>
                        </a:lnTo>
                        <a:lnTo>
                          <a:pt x="51" y="409"/>
                        </a:lnTo>
                        <a:lnTo>
                          <a:pt x="48" y="391"/>
                        </a:lnTo>
                        <a:lnTo>
                          <a:pt x="47" y="373"/>
                        </a:lnTo>
                        <a:lnTo>
                          <a:pt x="48" y="355"/>
                        </a:lnTo>
                        <a:lnTo>
                          <a:pt x="51" y="337"/>
                        </a:lnTo>
                        <a:lnTo>
                          <a:pt x="54" y="320"/>
                        </a:lnTo>
                        <a:lnTo>
                          <a:pt x="61" y="302"/>
                        </a:lnTo>
                        <a:lnTo>
                          <a:pt x="69" y="285"/>
                        </a:lnTo>
                        <a:lnTo>
                          <a:pt x="78" y="269"/>
                        </a:lnTo>
                        <a:lnTo>
                          <a:pt x="89" y="253"/>
                        </a:lnTo>
                        <a:lnTo>
                          <a:pt x="101" y="237"/>
                        </a:lnTo>
                        <a:lnTo>
                          <a:pt x="115" y="222"/>
                        </a:lnTo>
                        <a:lnTo>
                          <a:pt x="131" y="206"/>
                        </a:lnTo>
                        <a:lnTo>
                          <a:pt x="148" y="192"/>
                        </a:lnTo>
                        <a:lnTo>
                          <a:pt x="166" y="177"/>
                        </a:lnTo>
                        <a:lnTo>
                          <a:pt x="185" y="163"/>
                        </a:lnTo>
                        <a:lnTo>
                          <a:pt x="206" y="150"/>
                        </a:lnTo>
                        <a:lnTo>
                          <a:pt x="228" y="137"/>
                        </a:lnTo>
                        <a:lnTo>
                          <a:pt x="251" y="126"/>
                        </a:lnTo>
                        <a:lnTo>
                          <a:pt x="276" y="114"/>
                        </a:lnTo>
                        <a:lnTo>
                          <a:pt x="302" y="102"/>
                        </a:lnTo>
                        <a:lnTo>
                          <a:pt x="328" y="92"/>
                        </a:lnTo>
                        <a:lnTo>
                          <a:pt x="355" y="83"/>
                        </a:lnTo>
                        <a:lnTo>
                          <a:pt x="383" y="74"/>
                        </a:lnTo>
                        <a:lnTo>
                          <a:pt x="413" y="65"/>
                        </a:lnTo>
                        <a:lnTo>
                          <a:pt x="443" y="57"/>
                        </a:lnTo>
                        <a:lnTo>
                          <a:pt x="474" y="51"/>
                        </a:lnTo>
                        <a:lnTo>
                          <a:pt x="505" y="44"/>
                        </a:lnTo>
                        <a:lnTo>
                          <a:pt x="537" y="39"/>
                        </a:lnTo>
                        <a:lnTo>
                          <a:pt x="571" y="34"/>
                        </a:lnTo>
                        <a:lnTo>
                          <a:pt x="605" y="30"/>
                        </a:lnTo>
                        <a:lnTo>
                          <a:pt x="640" y="27"/>
                        </a:lnTo>
                        <a:lnTo>
                          <a:pt x="675" y="25"/>
                        </a:lnTo>
                        <a:lnTo>
                          <a:pt x="710" y="23"/>
                        </a:lnTo>
                        <a:lnTo>
                          <a:pt x="746" y="23"/>
                        </a:lnTo>
                        <a:lnTo>
                          <a:pt x="782" y="23"/>
                        </a:lnTo>
                        <a:lnTo>
                          <a:pt x="817" y="25"/>
                        </a:lnTo>
                        <a:lnTo>
                          <a:pt x="852" y="27"/>
                        </a:lnTo>
                        <a:lnTo>
                          <a:pt x="887" y="30"/>
                        </a:lnTo>
                        <a:lnTo>
                          <a:pt x="921" y="34"/>
                        </a:lnTo>
                        <a:lnTo>
                          <a:pt x="955" y="39"/>
                        </a:lnTo>
                        <a:lnTo>
                          <a:pt x="987" y="44"/>
                        </a:lnTo>
                        <a:lnTo>
                          <a:pt x="1018" y="51"/>
                        </a:lnTo>
                        <a:lnTo>
                          <a:pt x="1049" y="57"/>
                        </a:lnTo>
                        <a:lnTo>
                          <a:pt x="1079" y="65"/>
                        </a:lnTo>
                        <a:lnTo>
                          <a:pt x="1109" y="74"/>
                        </a:lnTo>
                        <a:lnTo>
                          <a:pt x="1137" y="83"/>
                        </a:lnTo>
                        <a:lnTo>
                          <a:pt x="1164" y="92"/>
                        </a:lnTo>
                        <a:lnTo>
                          <a:pt x="1190" y="102"/>
                        </a:lnTo>
                        <a:lnTo>
                          <a:pt x="1216" y="114"/>
                        </a:lnTo>
                        <a:lnTo>
                          <a:pt x="1241" y="126"/>
                        </a:lnTo>
                        <a:lnTo>
                          <a:pt x="1264" y="137"/>
                        </a:lnTo>
                        <a:lnTo>
                          <a:pt x="1286" y="150"/>
                        </a:lnTo>
                        <a:lnTo>
                          <a:pt x="1307" y="163"/>
                        </a:lnTo>
                        <a:lnTo>
                          <a:pt x="1326" y="177"/>
                        </a:lnTo>
                        <a:lnTo>
                          <a:pt x="1344" y="192"/>
                        </a:lnTo>
                        <a:lnTo>
                          <a:pt x="1361" y="206"/>
                        </a:lnTo>
                        <a:lnTo>
                          <a:pt x="1377" y="222"/>
                        </a:lnTo>
                        <a:lnTo>
                          <a:pt x="1391" y="237"/>
                        </a:lnTo>
                        <a:lnTo>
                          <a:pt x="1403" y="253"/>
                        </a:lnTo>
                        <a:lnTo>
                          <a:pt x="1414" y="269"/>
                        </a:lnTo>
                        <a:lnTo>
                          <a:pt x="1423" y="285"/>
                        </a:lnTo>
                        <a:lnTo>
                          <a:pt x="1431" y="302"/>
                        </a:lnTo>
                        <a:lnTo>
                          <a:pt x="1438" y="320"/>
                        </a:lnTo>
                        <a:lnTo>
                          <a:pt x="1441" y="337"/>
                        </a:lnTo>
                        <a:lnTo>
                          <a:pt x="1444" y="355"/>
                        </a:lnTo>
                        <a:lnTo>
                          <a:pt x="1445" y="373"/>
                        </a:lnTo>
                        <a:lnTo>
                          <a:pt x="1444" y="391"/>
                        </a:lnTo>
                        <a:lnTo>
                          <a:pt x="1441" y="409"/>
                        </a:lnTo>
                        <a:lnTo>
                          <a:pt x="1438" y="426"/>
                        </a:lnTo>
                        <a:lnTo>
                          <a:pt x="1431" y="444"/>
                        </a:lnTo>
                        <a:lnTo>
                          <a:pt x="1423" y="461"/>
                        </a:lnTo>
                        <a:lnTo>
                          <a:pt x="1414" y="477"/>
                        </a:lnTo>
                        <a:lnTo>
                          <a:pt x="1403" y="494"/>
                        </a:lnTo>
                        <a:lnTo>
                          <a:pt x="1391" y="509"/>
                        </a:lnTo>
                        <a:lnTo>
                          <a:pt x="1377" y="525"/>
                        </a:lnTo>
                        <a:lnTo>
                          <a:pt x="1361" y="540"/>
                        </a:lnTo>
                        <a:lnTo>
                          <a:pt x="1344" y="554"/>
                        </a:lnTo>
                        <a:lnTo>
                          <a:pt x="1326" y="569"/>
                        </a:lnTo>
                        <a:lnTo>
                          <a:pt x="1307" y="583"/>
                        </a:lnTo>
                        <a:lnTo>
                          <a:pt x="1286" y="596"/>
                        </a:lnTo>
                        <a:lnTo>
                          <a:pt x="1264" y="609"/>
                        </a:lnTo>
                        <a:lnTo>
                          <a:pt x="1241" y="621"/>
                        </a:lnTo>
                        <a:lnTo>
                          <a:pt x="1216" y="632"/>
                        </a:lnTo>
                        <a:lnTo>
                          <a:pt x="1190" y="644"/>
                        </a:lnTo>
                        <a:lnTo>
                          <a:pt x="1164" y="654"/>
                        </a:lnTo>
                        <a:lnTo>
                          <a:pt x="1137" y="663"/>
                        </a:lnTo>
                        <a:lnTo>
                          <a:pt x="1109" y="672"/>
                        </a:lnTo>
                        <a:lnTo>
                          <a:pt x="1079" y="681"/>
                        </a:lnTo>
                        <a:lnTo>
                          <a:pt x="1049" y="689"/>
                        </a:lnTo>
                        <a:lnTo>
                          <a:pt x="1018" y="696"/>
                        </a:lnTo>
                        <a:lnTo>
                          <a:pt x="987" y="702"/>
                        </a:lnTo>
                        <a:lnTo>
                          <a:pt x="955" y="707"/>
                        </a:lnTo>
                        <a:lnTo>
                          <a:pt x="921" y="713"/>
                        </a:lnTo>
                        <a:lnTo>
                          <a:pt x="887" y="716"/>
                        </a:lnTo>
                        <a:lnTo>
                          <a:pt x="852" y="719"/>
                        </a:lnTo>
                        <a:lnTo>
                          <a:pt x="817" y="722"/>
                        </a:lnTo>
                        <a:lnTo>
                          <a:pt x="782" y="723"/>
                        </a:lnTo>
                        <a:lnTo>
                          <a:pt x="746" y="723"/>
                        </a:ln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75" name="Freeform 102"/>
                  <p:cNvSpPr>
                    <a:spLocks noChangeArrowheads="1"/>
                  </p:cNvSpPr>
                  <p:nvPr/>
                </p:nvSpPr>
                <p:spPr bwMode="auto">
                  <a:xfrm>
                    <a:off x="8" y="4"/>
                    <a:ext cx="231" cy="116"/>
                  </a:xfrm>
                  <a:custGeom>
                    <a:avLst/>
                    <a:gdLst>
                      <a:gd name="T0" fmla="*/ 1397 w 1398"/>
                      <a:gd name="T1" fmla="*/ 368 h 700"/>
                      <a:gd name="T2" fmla="*/ 1384 w 1398"/>
                      <a:gd name="T3" fmla="*/ 421 h 700"/>
                      <a:gd name="T4" fmla="*/ 1356 w 1398"/>
                      <a:gd name="T5" fmla="*/ 471 h 700"/>
                      <a:gd name="T6" fmla="*/ 1314 w 1398"/>
                      <a:gd name="T7" fmla="*/ 517 h 700"/>
                      <a:gd name="T8" fmla="*/ 1260 w 1398"/>
                      <a:gd name="T9" fmla="*/ 560 h 700"/>
                      <a:gd name="T10" fmla="*/ 1194 w 1398"/>
                      <a:gd name="T11" fmla="*/ 598 h 700"/>
                      <a:gd name="T12" fmla="*/ 1117 w 1398"/>
                      <a:gd name="T13" fmla="*/ 631 h 700"/>
                      <a:gd name="T14" fmla="*/ 1032 w 1398"/>
                      <a:gd name="T15" fmla="*/ 658 h 700"/>
                      <a:gd name="T16" fmla="*/ 940 w 1398"/>
                      <a:gd name="T17" fmla="*/ 679 h 700"/>
                      <a:gd name="T18" fmla="*/ 840 w 1398"/>
                      <a:gd name="T19" fmla="*/ 693 h 700"/>
                      <a:gd name="T20" fmla="*/ 735 w 1398"/>
                      <a:gd name="T21" fmla="*/ 700 h 700"/>
                      <a:gd name="T22" fmla="*/ 628 w 1398"/>
                      <a:gd name="T23" fmla="*/ 699 h 700"/>
                      <a:gd name="T24" fmla="*/ 524 w 1398"/>
                      <a:gd name="T25" fmla="*/ 690 h 700"/>
                      <a:gd name="T26" fmla="*/ 427 w 1398"/>
                      <a:gd name="T27" fmla="*/ 673 h 700"/>
                      <a:gd name="T28" fmla="*/ 336 w 1398"/>
                      <a:gd name="T29" fmla="*/ 649 h 700"/>
                      <a:gd name="T30" fmla="*/ 255 w 1398"/>
                      <a:gd name="T31" fmla="*/ 621 h 700"/>
                      <a:gd name="T32" fmla="*/ 181 w 1398"/>
                      <a:gd name="T33" fmla="*/ 586 h 700"/>
                      <a:gd name="T34" fmla="*/ 119 w 1398"/>
                      <a:gd name="T35" fmla="*/ 546 h 700"/>
                      <a:gd name="T36" fmla="*/ 68 w 1398"/>
                      <a:gd name="T37" fmla="*/ 502 h 700"/>
                      <a:gd name="T38" fmla="*/ 31 w 1398"/>
                      <a:gd name="T39" fmla="*/ 454 h 700"/>
                      <a:gd name="T40" fmla="*/ 7 w 1398"/>
                      <a:gd name="T41" fmla="*/ 403 h 700"/>
                      <a:gd name="T42" fmla="*/ 0 w 1398"/>
                      <a:gd name="T43" fmla="*/ 350 h 700"/>
                      <a:gd name="T44" fmla="*/ 7 w 1398"/>
                      <a:gd name="T45" fmla="*/ 297 h 700"/>
                      <a:gd name="T46" fmla="*/ 31 w 1398"/>
                      <a:gd name="T47" fmla="*/ 246 h 700"/>
                      <a:gd name="T48" fmla="*/ 68 w 1398"/>
                      <a:gd name="T49" fmla="*/ 199 h 700"/>
                      <a:gd name="T50" fmla="*/ 119 w 1398"/>
                      <a:gd name="T51" fmla="*/ 154 h 700"/>
                      <a:gd name="T52" fmla="*/ 181 w 1398"/>
                      <a:gd name="T53" fmla="*/ 114 h 700"/>
                      <a:gd name="T54" fmla="*/ 255 w 1398"/>
                      <a:gd name="T55" fmla="*/ 79 h 700"/>
                      <a:gd name="T56" fmla="*/ 336 w 1398"/>
                      <a:gd name="T57" fmla="*/ 51 h 700"/>
                      <a:gd name="T58" fmla="*/ 427 w 1398"/>
                      <a:gd name="T59" fmla="*/ 28 h 700"/>
                      <a:gd name="T60" fmla="*/ 524 w 1398"/>
                      <a:gd name="T61" fmla="*/ 11 h 700"/>
                      <a:gd name="T62" fmla="*/ 628 w 1398"/>
                      <a:gd name="T63" fmla="*/ 2 h 700"/>
                      <a:gd name="T64" fmla="*/ 735 w 1398"/>
                      <a:gd name="T65" fmla="*/ 0 h 700"/>
                      <a:gd name="T66" fmla="*/ 840 w 1398"/>
                      <a:gd name="T67" fmla="*/ 7 h 700"/>
                      <a:gd name="T68" fmla="*/ 940 w 1398"/>
                      <a:gd name="T69" fmla="*/ 21 h 700"/>
                      <a:gd name="T70" fmla="*/ 1032 w 1398"/>
                      <a:gd name="T71" fmla="*/ 42 h 700"/>
                      <a:gd name="T72" fmla="*/ 1117 w 1398"/>
                      <a:gd name="T73" fmla="*/ 69 h 700"/>
                      <a:gd name="T74" fmla="*/ 1194 w 1398"/>
                      <a:gd name="T75" fmla="*/ 103 h 700"/>
                      <a:gd name="T76" fmla="*/ 1260 w 1398"/>
                      <a:gd name="T77" fmla="*/ 140 h 700"/>
                      <a:gd name="T78" fmla="*/ 1314 w 1398"/>
                      <a:gd name="T79" fmla="*/ 183 h 700"/>
                      <a:gd name="T80" fmla="*/ 1356 w 1398"/>
                      <a:gd name="T81" fmla="*/ 230 h 700"/>
                      <a:gd name="T82" fmla="*/ 1384 w 1398"/>
                      <a:gd name="T83" fmla="*/ 279 h 700"/>
                      <a:gd name="T84" fmla="*/ 1397 w 1398"/>
                      <a:gd name="T85" fmla="*/ 332 h 7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398" h="700">
                        <a:moveTo>
                          <a:pt x="1398" y="350"/>
                        </a:moveTo>
                        <a:lnTo>
                          <a:pt x="1398" y="350"/>
                        </a:lnTo>
                        <a:lnTo>
                          <a:pt x="1397" y="368"/>
                        </a:lnTo>
                        <a:lnTo>
                          <a:pt x="1394" y="386"/>
                        </a:lnTo>
                        <a:lnTo>
                          <a:pt x="1391" y="403"/>
                        </a:lnTo>
                        <a:lnTo>
                          <a:pt x="1384" y="421"/>
                        </a:lnTo>
                        <a:lnTo>
                          <a:pt x="1376" y="438"/>
                        </a:lnTo>
                        <a:lnTo>
                          <a:pt x="1367" y="454"/>
                        </a:lnTo>
                        <a:lnTo>
                          <a:pt x="1356" y="471"/>
                        </a:lnTo>
                        <a:lnTo>
                          <a:pt x="1344" y="486"/>
                        </a:lnTo>
                        <a:lnTo>
                          <a:pt x="1330" y="502"/>
                        </a:lnTo>
                        <a:lnTo>
                          <a:pt x="1314" y="517"/>
                        </a:lnTo>
                        <a:lnTo>
                          <a:pt x="1297" y="531"/>
                        </a:lnTo>
                        <a:lnTo>
                          <a:pt x="1279" y="546"/>
                        </a:lnTo>
                        <a:lnTo>
                          <a:pt x="1260" y="560"/>
                        </a:lnTo>
                        <a:lnTo>
                          <a:pt x="1239" y="573"/>
                        </a:lnTo>
                        <a:lnTo>
                          <a:pt x="1217" y="586"/>
                        </a:lnTo>
                        <a:lnTo>
                          <a:pt x="1194" y="598"/>
                        </a:lnTo>
                        <a:lnTo>
                          <a:pt x="1169" y="609"/>
                        </a:lnTo>
                        <a:lnTo>
                          <a:pt x="1143" y="621"/>
                        </a:lnTo>
                        <a:lnTo>
                          <a:pt x="1117" y="631"/>
                        </a:lnTo>
                        <a:lnTo>
                          <a:pt x="1090" y="640"/>
                        </a:lnTo>
                        <a:lnTo>
                          <a:pt x="1062" y="649"/>
                        </a:lnTo>
                        <a:lnTo>
                          <a:pt x="1032" y="658"/>
                        </a:lnTo>
                        <a:lnTo>
                          <a:pt x="1002" y="666"/>
                        </a:lnTo>
                        <a:lnTo>
                          <a:pt x="971" y="673"/>
                        </a:lnTo>
                        <a:lnTo>
                          <a:pt x="940" y="679"/>
                        </a:lnTo>
                        <a:lnTo>
                          <a:pt x="908" y="684"/>
                        </a:lnTo>
                        <a:lnTo>
                          <a:pt x="874" y="690"/>
                        </a:lnTo>
                        <a:lnTo>
                          <a:pt x="840" y="693"/>
                        </a:lnTo>
                        <a:lnTo>
                          <a:pt x="805" y="696"/>
                        </a:lnTo>
                        <a:lnTo>
                          <a:pt x="770" y="699"/>
                        </a:lnTo>
                        <a:lnTo>
                          <a:pt x="735" y="700"/>
                        </a:lnTo>
                        <a:lnTo>
                          <a:pt x="699" y="700"/>
                        </a:lnTo>
                        <a:lnTo>
                          <a:pt x="663" y="700"/>
                        </a:lnTo>
                        <a:lnTo>
                          <a:pt x="628" y="699"/>
                        </a:lnTo>
                        <a:lnTo>
                          <a:pt x="593" y="696"/>
                        </a:lnTo>
                        <a:lnTo>
                          <a:pt x="558" y="693"/>
                        </a:lnTo>
                        <a:lnTo>
                          <a:pt x="524" y="690"/>
                        </a:lnTo>
                        <a:lnTo>
                          <a:pt x="490" y="684"/>
                        </a:lnTo>
                        <a:lnTo>
                          <a:pt x="458" y="679"/>
                        </a:lnTo>
                        <a:lnTo>
                          <a:pt x="427" y="673"/>
                        </a:lnTo>
                        <a:lnTo>
                          <a:pt x="396" y="666"/>
                        </a:lnTo>
                        <a:lnTo>
                          <a:pt x="366" y="658"/>
                        </a:lnTo>
                        <a:lnTo>
                          <a:pt x="336" y="649"/>
                        </a:lnTo>
                        <a:lnTo>
                          <a:pt x="308" y="640"/>
                        </a:lnTo>
                        <a:lnTo>
                          <a:pt x="281" y="631"/>
                        </a:lnTo>
                        <a:lnTo>
                          <a:pt x="255" y="621"/>
                        </a:lnTo>
                        <a:lnTo>
                          <a:pt x="229" y="609"/>
                        </a:lnTo>
                        <a:lnTo>
                          <a:pt x="204" y="598"/>
                        </a:lnTo>
                        <a:lnTo>
                          <a:pt x="181" y="586"/>
                        </a:lnTo>
                        <a:lnTo>
                          <a:pt x="159" y="573"/>
                        </a:lnTo>
                        <a:lnTo>
                          <a:pt x="138" y="560"/>
                        </a:lnTo>
                        <a:lnTo>
                          <a:pt x="119" y="546"/>
                        </a:lnTo>
                        <a:lnTo>
                          <a:pt x="101" y="531"/>
                        </a:lnTo>
                        <a:lnTo>
                          <a:pt x="84" y="517"/>
                        </a:lnTo>
                        <a:lnTo>
                          <a:pt x="68" y="502"/>
                        </a:lnTo>
                        <a:lnTo>
                          <a:pt x="54" y="486"/>
                        </a:lnTo>
                        <a:lnTo>
                          <a:pt x="42" y="471"/>
                        </a:lnTo>
                        <a:lnTo>
                          <a:pt x="31" y="454"/>
                        </a:lnTo>
                        <a:lnTo>
                          <a:pt x="22" y="438"/>
                        </a:lnTo>
                        <a:lnTo>
                          <a:pt x="14" y="421"/>
                        </a:lnTo>
                        <a:lnTo>
                          <a:pt x="7" y="403"/>
                        </a:lnTo>
                        <a:lnTo>
                          <a:pt x="4" y="386"/>
                        </a:lnTo>
                        <a:lnTo>
                          <a:pt x="1" y="368"/>
                        </a:lnTo>
                        <a:lnTo>
                          <a:pt x="0" y="350"/>
                        </a:lnTo>
                        <a:lnTo>
                          <a:pt x="1" y="332"/>
                        </a:lnTo>
                        <a:lnTo>
                          <a:pt x="4" y="314"/>
                        </a:lnTo>
                        <a:lnTo>
                          <a:pt x="7" y="297"/>
                        </a:lnTo>
                        <a:lnTo>
                          <a:pt x="14" y="279"/>
                        </a:lnTo>
                        <a:lnTo>
                          <a:pt x="22" y="262"/>
                        </a:lnTo>
                        <a:lnTo>
                          <a:pt x="31" y="246"/>
                        </a:lnTo>
                        <a:lnTo>
                          <a:pt x="42" y="230"/>
                        </a:lnTo>
                        <a:lnTo>
                          <a:pt x="54" y="214"/>
                        </a:lnTo>
                        <a:lnTo>
                          <a:pt x="68" y="199"/>
                        </a:lnTo>
                        <a:lnTo>
                          <a:pt x="84" y="183"/>
                        </a:lnTo>
                        <a:lnTo>
                          <a:pt x="101" y="169"/>
                        </a:lnTo>
                        <a:lnTo>
                          <a:pt x="119" y="154"/>
                        </a:lnTo>
                        <a:lnTo>
                          <a:pt x="138" y="140"/>
                        </a:lnTo>
                        <a:lnTo>
                          <a:pt x="159" y="127"/>
                        </a:lnTo>
                        <a:lnTo>
                          <a:pt x="181" y="114"/>
                        </a:lnTo>
                        <a:lnTo>
                          <a:pt x="204" y="103"/>
                        </a:lnTo>
                        <a:lnTo>
                          <a:pt x="229" y="91"/>
                        </a:lnTo>
                        <a:lnTo>
                          <a:pt x="255" y="79"/>
                        </a:lnTo>
                        <a:lnTo>
                          <a:pt x="281" y="69"/>
                        </a:lnTo>
                        <a:lnTo>
                          <a:pt x="308" y="60"/>
                        </a:lnTo>
                        <a:lnTo>
                          <a:pt x="336" y="51"/>
                        </a:lnTo>
                        <a:lnTo>
                          <a:pt x="366" y="42"/>
                        </a:lnTo>
                        <a:lnTo>
                          <a:pt x="396" y="34"/>
                        </a:lnTo>
                        <a:lnTo>
                          <a:pt x="427" y="28"/>
                        </a:lnTo>
                        <a:lnTo>
                          <a:pt x="458" y="21"/>
                        </a:lnTo>
                        <a:lnTo>
                          <a:pt x="490" y="16"/>
                        </a:lnTo>
                        <a:lnTo>
                          <a:pt x="524" y="11"/>
                        </a:lnTo>
                        <a:lnTo>
                          <a:pt x="558" y="7"/>
                        </a:lnTo>
                        <a:lnTo>
                          <a:pt x="593" y="4"/>
                        </a:lnTo>
                        <a:lnTo>
                          <a:pt x="628" y="2"/>
                        </a:lnTo>
                        <a:lnTo>
                          <a:pt x="663" y="0"/>
                        </a:lnTo>
                        <a:lnTo>
                          <a:pt x="699" y="0"/>
                        </a:lnTo>
                        <a:lnTo>
                          <a:pt x="735" y="0"/>
                        </a:lnTo>
                        <a:lnTo>
                          <a:pt x="770" y="2"/>
                        </a:lnTo>
                        <a:lnTo>
                          <a:pt x="805" y="4"/>
                        </a:lnTo>
                        <a:lnTo>
                          <a:pt x="840" y="7"/>
                        </a:lnTo>
                        <a:lnTo>
                          <a:pt x="874" y="11"/>
                        </a:lnTo>
                        <a:lnTo>
                          <a:pt x="908" y="16"/>
                        </a:lnTo>
                        <a:lnTo>
                          <a:pt x="940" y="21"/>
                        </a:lnTo>
                        <a:lnTo>
                          <a:pt x="971" y="28"/>
                        </a:lnTo>
                        <a:lnTo>
                          <a:pt x="1002" y="34"/>
                        </a:lnTo>
                        <a:lnTo>
                          <a:pt x="1032" y="42"/>
                        </a:lnTo>
                        <a:lnTo>
                          <a:pt x="1062" y="51"/>
                        </a:lnTo>
                        <a:lnTo>
                          <a:pt x="1090" y="60"/>
                        </a:lnTo>
                        <a:lnTo>
                          <a:pt x="1117" y="69"/>
                        </a:lnTo>
                        <a:lnTo>
                          <a:pt x="1143" y="79"/>
                        </a:lnTo>
                        <a:lnTo>
                          <a:pt x="1169" y="91"/>
                        </a:lnTo>
                        <a:lnTo>
                          <a:pt x="1194" y="103"/>
                        </a:lnTo>
                        <a:lnTo>
                          <a:pt x="1217" y="114"/>
                        </a:lnTo>
                        <a:lnTo>
                          <a:pt x="1239" y="127"/>
                        </a:lnTo>
                        <a:lnTo>
                          <a:pt x="1260" y="140"/>
                        </a:lnTo>
                        <a:lnTo>
                          <a:pt x="1279" y="154"/>
                        </a:lnTo>
                        <a:lnTo>
                          <a:pt x="1297" y="169"/>
                        </a:lnTo>
                        <a:lnTo>
                          <a:pt x="1314" y="183"/>
                        </a:lnTo>
                        <a:lnTo>
                          <a:pt x="1330" y="199"/>
                        </a:lnTo>
                        <a:lnTo>
                          <a:pt x="1344" y="214"/>
                        </a:lnTo>
                        <a:lnTo>
                          <a:pt x="1356" y="230"/>
                        </a:lnTo>
                        <a:lnTo>
                          <a:pt x="1367" y="246"/>
                        </a:lnTo>
                        <a:lnTo>
                          <a:pt x="1376" y="262"/>
                        </a:lnTo>
                        <a:lnTo>
                          <a:pt x="1384" y="279"/>
                        </a:lnTo>
                        <a:lnTo>
                          <a:pt x="1391" y="297"/>
                        </a:lnTo>
                        <a:lnTo>
                          <a:pt x="1394" y="314"/>
                        </a:lnTo>
                        <a:lnTo>
                          <a:pt x="1397" y="332"/>
                        </a:lnTo>
                        <a:lnTo>
                          <a:pt x="1398" y="35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F3F3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0276" name="标题 1"/>
          <p:cNvSpPr txBox="1">
            <a:spLocks noChangeArrowheads="1"/>
          </p:cNvSpPr>
          <p:nvPr/>
        </p:nvSpPr>
        <p:spPr bwMode="auto">
          <a:xfrm>
            <a:off x="1181100" y="16986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消除型图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</a:p>
          <a:p>
            <a:pPr algn="ctr"/>
            <a:endParaRPr lang="zh-CN" altLang="en-US" sz="9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277" name="副标题 3"/>
          <p:cNvSpPr txBox="1">
            <a:spLocks noChangeArrowheads="1"/>
          </p:cNvSpPr>
          <p:nvPr/>
        </p:nvSpPr>
        <p:spPr bwMode="auto">
          <a:xfrm>
            <a:off x="2490788" y="1493838"/>
            <a:ext cx="51847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减少或移除浪费因素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57"/>
          <p:cNvSpPr>
            <a:spLocks noChangeArrowheads="1"/>
          </p:cNvSpPr>
          <p:nvPr/>
        </p:nvSpPr>
        <p:spPr bwMode="auto">
          <a:xfrm>
            <a:off x="4900613" y="2814638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颜色管理</a:t>
            </a:r>
          </a:p>
        </p:txBody>
      </p:sp>
      <p:sp>
        <p:nvSpPr>
          <p:cNvPr id="51202" name="圆角矩形 4"/>
          <p:cNvSpPr>
            <a:spLocks noChangeArrowheads="1"/>
          </p:cNvSpPr>
          <p:nvPr/>
        </p:nvSpPr>
        <p:spPr bwMode="auto">
          <a:xfrm>
            <a:off x="635000" y="9540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3" name="圆角矩形 5"/>
          <p:cNvSpPr>
            <a:spLocks noChangeArrowheads="1"/>
          </p:cNvSpPr>
          <p:nvPr/>
        </p:nvSpPr>
        <p:spPr bwMode="auto">
          <a:xfrm>
            <a:off x="635000" y="1276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4" name="圆角矩形 58"/>
          <p:cNvSpPr>
            <a:spLocks noChangeArrowheads="1"/>
          </p:cNvSpPr>
          <p:nvPr/>
        </p:nvSpPr>
        <p:spPr bwMode="auto">
          <a:xfrm>
            <a:off x="635000" y="15970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5" name="圆角矩形 59"/>
          <p:cNvSpPr>
            <a:spLocks noChangeArrowheads="1"/>
          </p:cNvSpPr>
          <p:nvPr/>
        </p:nvSpPr>
        <p:spPr bwMode="auto">
          <a:xfrm>
            <a:off x="635000" y="19192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6" name="圆角矩形 60"/>
          <p:cNvSpPr>
            <a:spLocks noChangeArrowheads="1"/>
          </p:cNvSpPr>
          <p:nvPr/>
        </p:nvSpPr>
        <p:spPr bwMode="auto">
          <a:xfrm>
            <a:off x="635000" y="63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07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438"/>
            <a:ext cx="2127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圆角矩形 70"/>
          <p:cNvSpPr>
            <a:spLocks noChangeArrowheads="1"/>
          </p:cNvSpPr>
          <p:nvPr/>
        </p:nvSpPr>
        <p:spPr bwMode="auto">
          <a:xfrm>
            <a:off x="635000" y="60975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9" name="圆角矩形 71"/>
          <p:cNvSpPr>
            <a:spLocks noChangeArrowheads="1"/>
          </p:cNvSpPr>
          <p:nvPr/>
        </p:nvSpPr>
        <p:spPr bwMode="auto">
          <a:xfrm>
            <a:off x="635000" y="64198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0" name="圆角矩形 72"/>
          <p:cNvSpPr>
            <a:spLocks noChangeArrowheads="1"/>
          </p:cNvSpPr>
          <p:nvPr/>
        </p:nvSpPr>
        <p:spPr bwMode="auto">
          <a:xfrm>
            <a:off x="635000" y="481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1" name="圆角矩形 73"/>
          <p:cNvSpPr>
            <a:spLocks noChangeArrowheads="1"/>
          </p:cNvSpPr>
          <p:nvPr/>
        </p:nvSpPr>
        <p:spPr bwMode="auto">
          <a:xfrm>
            <a:off x="635000" y="513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2" name="圆角矩形 74"/>
          <p:cNvSpPr>
            <a:spLocks noChangeArrowheads="1"/>
          </p:cNvSpPr>
          <p:nvPr/>
        </p:nvSpPr>
        <p:spPr bwMode="auto">
          <a:xfrm>
            <a:off x="635000" y="54546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3" name="圆角矩形 75"/>
          <p:cNvSpPr>
            <a:spLocks noChangeArrowheads="1"/>
          </p:cNvSpPr>
          <p:nvPr/>
        </p:nvSpPr>
        <p:spPr bwMode="auto">
          <a:xfrm>
            <a:off x="635000" y="57769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4" name="圆角矩形 4"/>
          <p:cNvSpPr>
            <a:spLocks noChangeArrowheads="1"/>
          </p:cNvSpPr>
          <p:nvPr/>
        </p:nvSpPr>
        <p:spPr bwMode="auto">
          <a:xfrm>
            <a:off x="3444875" y="9525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5" name="圆角矩形 77"/>
          <p:cNvSpPr>
            <a:spLocks noChangeArrowheads="1"/>
          </p:cNvSpPr>
          <p:nvPr/>
        </p:nvSpPr>
        <p:spPr bwMode="auto">
          <a:xfrm>
            <a:off x="3444875" y="12747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6" name="圆角矩形 78"/>
          <p:cNvSpPr>
            <a:spLocks noChangeArrowheads="1"/>
          </p:cNvSpPr>
          <p:nvPr/>
        </p:nvSpPr>
        <p:spPr bwMode="auto">
          <a:xfrm>
            <a:off x="3444875" y="15954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7" name="圆角矩形 79"/>
          <p:cNvSpPr>
            <a:spLocks noChangeArrowheads="1"/>
          </p:cNvSpPr>
          <p:nvPr/>
        </p:nvSpPr>
        <p:spPr bwMode="auto">
          <a:xfrm>
            <a:off x="3444875" y="19177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18" name="圆角矩形 80"/>
          <p:cNvSpPr>
            <a:spLocks noChangeArrowheads="1"/>
          </p:cNvSpPr>
          <p:nvPr/>
        </p:nvSpPr>
        <p:spPr bwMode="auto">
          <a:xfrm>
            <a:off x="3444875" y="63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19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30438"/>
            <a:ext cx="2127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0" name="圆角矩形 90"/>
          <p:cNvSpPr>
            <a:spLocks noChangeArrowheads="1"/>
          </p:cNvSpPr>
          <p:nvPr/>
        </p:nvSpPr>
        <p:spPr bwMode="auto">
          <a:xfrm>
            <a:off x="3444875" y="6102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1" name="圆角矩形 91"/>
          <p:cNvSpPr>
            <a:spLocks noChangeArrowheads="1"/>
          </p:cNvSpPr>
          <p:nvPr/>
        </p:nvSpPr>
        <p:spPr bwMode="auto">
          <a:xfrm>
            <a:off x="3444875" y="64246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2" name="圆角矩形 92"/>
          <p:cNvSpPr>
            <a:spLocks noChangeArrowheads="1"/>
          </p:cNvSpPr>
          <p:nvPr/>
        </p:nvSpPr>
        <p:spPr bwMode="auto">
          <a:xfrm>
            <a:off x="3444875" y="481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3" name="圆角矩形 93"/>
          <p:cNvSpPr>
            <a:spLocks noChangeArrowheads="1"/>
          </p:cNvSpPr>
          <p:nvPr/>
        </p:nvSpPr>
        <p:spPr bwMode="auto">
          <a:xfrm>
            <a:off x="3444875" y="513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4" name="圆角矩形 94"/>
          <p:cNvSpPr>
            <a:spLocks noChangeArrowheads="1"/>
          </p:cNvSpPr>
          <p:nvPr/>
        </p:nvSpPr>
        <p:spPr bwMode="auto">
          <a:xfrm>
            <a:off x="3444875" y="5459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5" name="圆角矩形 95"/>
          <p:cNvSpPr>
            <a:spLocks noChangeArrowheads="1"/>
          </p:cNvSpPr>
          <p:nvPr/>
        </p:nvSpPr>
        <p:spPr bwMode="auto">
          <a:xfrm>
            <a:off x="3444875" y="57816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6" name="圆角矩形 96"/>
          <p:cNvSpPr>
            <a:spLocks noChangeArrowheads="1"/>
          </p:cNvSpPr>
          <p:nvPr/>
        </p:nvSpPr>
        <p:spPr bwMode="auto">
          <a:xfrm>
            <a:off x="928688" y="674688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7" name="圆角矩形 97"/>
          <p:cNvSpPr>
            <a:spLocks noChangeArrowheads="1"/>
          </p:cNvSpPr>
          <p:nvPr/>
        </p:nvSpPr>
        <p:spPr bwMode="auto">
          <a:xfrm>
            <a:off x="928688" y="260985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8" name="圆角矩形 98"/>
          <p:cNvSpPr>
            <a:spLocks noChangeArrowheads="1"/>
          </p:cNvSpPr>
          <p:nvPr/>
        </p:nvSpPr>
        <p:spPr bwMode="auto">
          <a:xfrm>
            <a:off x="928688" y="45624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9" name="TextBox 99"/>
          <p:cNvSpPr txBox="1">
            <a:spLocks noChangeArrowheads="1"/>
          </p:cNvSpPr>
          <p:nvPr/>
        </p:nvSpPr>
        <p:spPr bwMode="auto">
          <a:xfrm rot="-548456">
            <a:off x="798513" y="955675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1230" name="TextBox 100"/>
          <p:cNvSpPr txBox="1">
            <a:spLocks noChangeArrowheads="1"/>
          </p:cNvSpPr>
          <p:nvPr/>
        </p:nvSpPr>
        <p:spPr bwMode="auto">
          <a:xfrm rot="614574">
            <a:off x="766763" y="4979988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51231" name="直接连接符 101"/>
          <p:cNvCxnSpPr>
            <a:cxnSpLocks noChangeShapeType="1"/>
          </p:cNvCxnSpPr>
          <p:nvPr/>
        </p:nvCxnSpPr>
        <p:spPr bwMode="auto">
          <a:xfrm>
            <a:off x="928688" y="3467100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32" name="直接连接符 102"/>
          <p:cNvCxnSpPr>
            <a:cxnSpLocks noChangeShapeType="1"/>
            <a:stCxn id="51227" idx="0"/>
            <a:endCxn id="51227" idx="2"/>
          </p:cNvCxnSpPr>
          <p:nvPr/>
        </p:nvCxnSpPr>
        <p:spPr bwMode="auto">
          <a:xfrm rot="16200000" flipH="1">
            <a:off x="1279526" y="3473450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233" name="Group 34"/>
          <p:cNvGrpSpPr>
            <a:grpSpLocks/>
          </p:cNvGrpSpPr>
          <p:nvPr/>
        </p:nvGrpSpPr>
        <p:grpSpPr bwMode="auto">
          <a:xfrm>
            <a:off x="1397000" y="2730500"/>
            <a:ext cx="1500188" cy="1500188"/>
            <a:chOff x="0" y="0"/>
            <a:chExt cx="1500198" cy="1500198"/>
          </a:xfrm>
        </p:grpSpPr>
        <p:sp>
          <p:nvSpPr>
            <p:cNvPr id="51234" name="同心圆 104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35" name="Group 36"/>
            <p:cNvGrpSpPr>
              <a:grpSpLocks/>
            </p:cNvGrpSpPr>
            <p:nvPr/>
          </p:nvGrpSpPr>
          <p:grpSpPr bwMode="auto">
            <a:xfrm>
              <a:off x="102617" y="98045"/>
              <a:ext cx="1298457" cy="1298457"/>
              <a:chOff x="0" y="0"/>
              <a:chExt cx="1298448" cy="1298448"/>
            </a:xfrm>
          </p:grpSpPr>
          <p:pic>
            <p:nvPicPr>
              <p:cNvPr id="51236" name="椭圆 10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37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3237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1238" name="圆角矩形 106"/>
          <p:cNvSpPr>
            <a:spLocks noChangeArrowheads="1"/>
          </p:cNvSpPr>
          <p:nvPr/>
        </p:nvSpPr>
        <p:spPr bwMode="auto">
          <a:xfrm>
            <a:off x="944563" y="2619375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39" name="TextBox 107"/>
          <p:cNvSpPr txBox="1">
            <a:spLocks noChangeArrowheads="1"/>
          </p:cNvSpPr>
          <p:nvPr/>
        </p:nvSpPr>
        <p:spPr bwMode="auto">
          <a:xfrm>
            <a:off x="1674813" y="2659063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3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1240" name="任意多边形 54"/>
          <p:cNvSpPr>
            <a:spLocks noChangeArrowheads="1"/>
          </p:cNvSpPr>
          <p:nvPr/>
        </p:nvSpPr>
        <p:spPr bwMode="auto">
          <a:xfrm>
            <a:off x="5119688" y="4445000"/>
            <a:ext cx="2519362" cy="4763"/>
          </a:xfrm>
          <a:custGeom>
            <a:avLst/>
            <a:gdLst>
              <a:gd name="T0" fmla="*/ 0 w 2585545"/>
              <a:gd name="T1" fmla="*/ 0 h 4763"/>
              <a:gd name="T2" fmla="*/ 2585545 w 2585545"/>
              <a:gd name="T3" fmla="*/ 0 h 476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3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1" name="矩形 55"/>
          <p:cNvSpPr>
            <a:spLocks noChangeArrowheads="1"/>
          </p:cNvSpPr>
          <p:nvPr/>
        </p:nvSpPr>
        <p:spPr bwMode="auto">
          <a:xfrm>
            <a:off x="5381625" y="3794125"/>
            <a:ext cx="18494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法则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 txBox="1">
            <a:spLocks noChangeArrowheads="1"/>
          </p:cNvSpPr>
          <p:nvPr/>
        </p:nvSpPr>
        <p:spPr bwMode="auto">
          <a:xfrm>
            <a:off x="1035050" y="252413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颜色管理</a:t>
            </a:r>
          </a:p>
        </p:txBody>
      </p:sp>
      <p:sp>
        <p:nvSpPr>
          <p:cNvPr id="52226" name="副标题 3"/>
          <p:cNvSpPr txBox="1">
            <a:spLocks noChangeArrowheads="1"/>
          </p:cNvSpPr>
          <p:nvPr/>
        </p:nvSpPr>
        <p:spPr bwMode="auto">
          <a:xfrm>
            <a:off x="3413125" y="2151063"/>
            <a:ext cx="2227263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99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99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222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3" y="1597025"/>
            <a:ext cx="54800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标题 1"/>
          <p:cNvSpPr txBox="1">
            <a:spLocks noChangeArrowheads="1"/>
          </p:cNvSpPr>
          <p:nvPr/>
        </p:nvSpPr>
        <p:spPr bwMode="auto">
          <a:xfrm>
            <a:off x="993775" y="5537200"/>
            <a:ext cx="799623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颜色不要超过</a:t>
            </a:r>
            <a:r>
              <a:rPr lang="en-US" altLang="zh-CN" sz="28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且避免华丽的色彩</a:t>
            </a:r>
            <a:endParaRPr 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字体颜色不要超过</a:t>
            </a:r>
            <a:r>
              <a:rPr lang="en-US" altLang="zh-CN" sz="28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且不要用倾斜字</a:t>
            </a:r>
          </a:p>
        </p:txBody>
      </p:sp>
      <p:pic>
        <p:nvPicPr>
          <p:cNvPr id="52229" name="Picture 35" descr="sub_black_dele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3529013"/>
            <a:ext cx="10239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reeform 23"/>
          <p:cNvSpPr/>
          <p:nvPr/>
        </p:nvSpPr>
        <p:spPr bwMode="auto">
          <a:xfrm rot="20775447">
            <a:off x="1784350" y="1243013"/>
            <a:ext cx="1049338" cy="942975"/>
          </a:xfrm>
          <a:custGeom>
            <a:avLst/>
            <a:gdLst>
              <a:gd name="T0" fmla="*/ 0 w 140"/>
              <a:gd name="T1" fmla="*/ 0 h 152"/>
              <a:gd name="T2" fmla="*/ 140 w 140"/>
              <a:gd name="T3" fmla="*/ 152 h 152"/>
            </a:gdLst>
            <a:ahLst/>
            <a:cxnLst>
              <a:cxn ang="0">
                <a:pos x="2" y="94"/>
              </a:cxn>
              <a:cxn ang="0">
                <a:pos x="2" y="94"/>
              </a:cxn>
              <a:cxn ang="0">
                <a:pos x="0" y="88"/>
              </a:cxn>
              <a:cxn ang="0">
                <a:pos x="2" y="82"/>
              </a:cxn>
              <a:cxn ang="0">
                <a:pos x="6" y="76"/>
              </a:cxn>
              <a:cxn ang="0">
                <a:pos x="20" y="68"/>
              </a:cxn>
              <a:cxn ang="0">
                <a:pos x="26" y="68"/>
              </a:cxn>
              <a:cxn ang="0">
                <a:pos x="28" y="68"/>
              </a:cxn>
              <a:cxn ang="0">
                <a:pos x="32" y="72"/>
              </a:cxn>
              <a:cxn ang="0">
                <a:pos x="38" y="92"/>
              </a:cxn>
              <a:cxn ang="0">
                <a:pos x="42" y="100"/>
              </a:cxn>
              <a:cxn ang="0">
                <a:pos x="44" y="100"/>
              </a:cxn>
              <a:cxn ang="0">
                <a:pos x="48" y="94"/>
              </a:cxn>
              <a:cxn ang="0">
                <a:pos x="90" y="22"/>
              </a:cxn>
              <a:cxn ang="0">
                <a:pos x="96" y="16"/>
              </a:cxn>
              <a:cxn ang="0">
                <a:pos x="104" y="10"/>
              </a:cxn>
              <a:cxn ang="0">
                <a:pos x="112" y="6"/>
              </a:cxn>
              <a:cxn ang="0">
                <a:pos x="134" y="0"/>
              </a:cxn>
              <a:cxn ang="0">
                <a:pos x="136" y="0"/>
              </a:cxn>
              <a:cxn ang="0">
                <a:pos x="138" y="0"/>
              </a:cxn>
              <a:cxn ang="0">
                <a:pos x="140" y="2"/>
              </a:cxn>
              <a:cxn ang="0">
                <a:pos x="140" y="4"/>
              </a:cxn>
              <a:cxn ang="0">
                <a:pos x="136" y="10"/>
              </a:cxn>
              <a:cxn ang="0">
                <a:pos x="110" y="46"/>
              </a:cxn>
              <a:cxn ang="0">
                <a:pos x="86" y="82"/>
              </a:cxn>
              <a:cxn ang="0">
                <a:pos x="64" y="120"/>
              </a:cxn>
              <a:cxn ang="0">
                <a:pos x="52" y="142"/>
              </a:cxn>
              <a:cxn ang="0">
                <a:pos x="50" y="146"/>
              </a:cxn>
              <a:cxn ang="0">
                <a:pos x="46" y="150"/>
              </a:cxn>
              <a:cxn ang="0">
                <a:pos x="38" y="150"/>
              </a:cxn>
              <a:cxn ang="0">
                <a:pos x="26" y="152"/>
              </a:cxn>
              <a:cxn ang="0">
                <a:pos x="20" y="150"/>
              </a:cxn>
              <a:cxn ang="0">
                <a:pos x="18" y="146"/>
              </a:cxn>
              <a:cxn ang="0">
                <a:pos x="16" y="142"/>
              </a:cxn>
              <a:cxn ang="0">
                <a:pos x="2" y="94"/>
              </a:cxn>
            </a:cxnLst>
            <a:rect l="T0" t="T1" r="T2" b="T3"/>
            <a:pathLst>
              <a:path w="140" h="152">
                <a:moveTo>
                  <a:pt x="2" y="94"/>
                </a:moveTo>
                <a:lnTo>
                  <a:pt x="2" y="94"/>
                </a:lnTo>
                <a:lnTo>
                  <a:pt x="0" y="88"/>
                </a:lnTo>
                <a:lnTo>
                  <a:pt x="2" y="82"/>
                </a:lnTo>
                <a:lnTo>
                  <a:pt x="6" y="76"/>
                </a:lnTo>
                <a:lnTo>
                  <a:pt x="20" y="68"/>
                </a:lnTo>
                <a:lnTo>
                  <a:pt x="26" y="68"/>
                </a:lnTo>
                <a:lnTo>
                  <a:pt x="28" y="68"/>
                </a:lnTo>
                <a:lnTo>
                  <a:pt x="32" y="72"/>
                </a:lnTo>
                <a:lnTo>
                  <a:pt x="38" y="92"/>
                </a:lnTo>
                <a:lnTo>
                  <a:pt x="42" y="100"/>
                </a:lnTo>
                <a:lnTo>
                  <a:pt x="44" y="100"/>
                </a:lnTo>
                <a:lnTo>
                  <a:pt x="48" y="94"/>
                </a:lnTo>
                <a:lnTo>
                  <a:pt x="90" y="22"/>
                </a:lnTo>
                <a:lnTo>
                  <a:pt x="96" y="16"/>
                </a:lnTo>
                <a:lnTo>
                  <a:pt x="104" y="10"/>
                </a:lnTo>
                <a:lnTo>
                  <a:pt x="112" y="6"/>
                </a:lnTo>
                <a:lnTo>
                  <a:pt x="134" y="0"/>
                </a:lnTo>
                <a:lnTo>
                  <a:pt x="136" y="0"/>
                </a:lnTo>
                <a:lnTo>
                  <a:pt x="138" y="0"/>
                </a:lnTo>
                <a:lnTo>
                  <a:pt x="140" y="2"/>
                </a:lnTo>
                <a:lnTo>
                  <a:pt x="140" y="4"/>
                </a:lnTo>
                <a:lnTo>
                  <a:pt x="136" y="10"/>
                </a:lnTo>
                <a:lnTo>
                  <a:pt x="110" y="46"/>
                </a:lnTo>
                <a:lnTo>
                  <a:pt x="86" y="82"/>
                </a:lnTo>
                <a:lnTo>
                  <a:pt x="64" y="120"/>
                </a:lnTo>
                <a:lnTo>
                  <a:pt x="52" y="142"/>
                </a:lnTo>
                <a:lnTo>
                  <a:pt x="50" y="146"/>
                </a:lnTo>
                <a:lnTo>
                  <a:pt x="46" y="150"/>
                </a:lnTo>
                <a:lnTo>
                  <a:pt x="38" y="150"/>
                </a:lnTo>
                <a:lnTo>
                  <a:pt x="26" y="152"/>
                </a:lnTo>
                <a:lnTo>
                  <a:pt x="20" y="150"/>
                </a:lnTo>
                <a:lnTo>
                  <a:pt x="18" y="146"/>
                </a:lnTo>
                <a:lnTo>
                  <a:pt x="16" y="142"/>
                </a:lnTo>
                <a:lnTo>
                  <a:pt x="2" y="9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54275" name="Freeform 20"/>
          <p:cNvSpPr/>
          <p:nvPr/>
        </p:nvSpPr>
        <p:spPr bwMode="auto">
          <a:xfrm rot="20775447">
            <a:off x="5794375" y="1441450"/>
            <a:ext cx="1203325" cy="908050"/>
          </a:xfrm>
          <a:custGeom>
            <a:avLst/>
            <a:gdLst>
              <a:gd name="T0" fmla="*/ 0 w 144"/>
              <a:gd name="T1" fmla="*/ 0 h 188"/>
              <a:gd name="T2" fmla="*/ 144 w 144"/>
              <a:gd name="T3" fmla="*/ 188 h 188"/>
            </a:gdLst>
            <a:ahLst/>
            <a:cxnLst>
              <a:cxn ang="0">
                <a:pos x="18" y="90"/>
              </a:cxn>
              <a:cxn ang="0">
                <a:pos x="18" y="90"/>
              </a:cxn>
              <a:cxn ang="0">
                <a:pos x="12" y="90"/>
              </a:cxn>
              <a:cxn ang="0">
                <a:pos x="6" y="90"/>
              </a:cxn>
              <a:cxn ang="0">
                <a:pos x="4" y="92"/>
              </a:cxn>
              <a:cxn ang="0">
                <a:pos x="2" y="96"/>
              </a:cxn>
              <a:cxn ang="0">
                <a:pos x="0" y="102"/>
              </a:cxn>
              <a:cxn ang="0">
                <a:pos x="0" y="106"/>
              </a:cxn>
              <a:cxn ang="0">
                <a:pos x="2" y="112"/>
              </a:cxn>
              <a:cxn ang="0">
                <a:pos x="56" y="128"/>
              </a:cxn>
              <a:cxn ang="0">
                <a:pos x="46" y="166"/>
              </a:cxn>
              <a:cxn ang="0">
                <a:pos x="44" y="174"/>
              </a:cxn>
              <a:cxn ang="0">
                <a:pos x="44" y="180"/>
              </a:cxn>
              <a:cxn ang="0">
                <a:pos x="44" y="182"/>
              </a:cxn>
              <a:cxn ang="0">
                <a:pos x="46" y="186"/>
              </a:cxn>
              <a:cxn ang="0">
                <a:pos x="48" y="186"/>
              </a:cxn>
              <a:cxn ang="0">
                <a:pos x="54" y="188"/>
              </a:cxn>
              <a:cxn ang="0">
                <a:pos x="60" y="188"/>
              </a:cxn>
              <a:cxn ang="0">
                <a:pos x="64" y="186"/>
              </a:cxn>
              <a:cxn ang="0">
                <a:pos x="66" y="182"/>
              </a:cxn>
              <a:cxn ang="0">
                <a:pos x="80" y="154"/>
              </a:cxn>
              <a:cxn ang="0">
                <a:pos x="88" y="136"/>
              </a:cxn>
              <a:cxn ang="0">
                <a:pos x="122" y="148"/>
              </a:cxn>
              <a:cxn ang="0">
                <a:pos x="128" y="148"/>
              </a:cxn>
              <a:cxn ang="0">
                <a:pos x="134" y="146"/>
              </a:cxn>
              <a:cxn ang="0">
                <a:pos x="134" y="144"/>
              </a:cxn>
              <a:cxn ang="0">
                <a:pos x="134" y="140"/>
              </a:cxn>
              <a:cxn ang="0">
                <a:pos x="134" y="138"/>
              </a:cxn>
              <a:cxn ang="0">
                <a:pos x="134" y="134"/>
              </a:cxn>
              <a:cxn ang="0">
                <a:pos x="132" y="130"/>
              </a:cxn>
              <a:cxn ang="0">
                <a:pos x="124" y="126"/>
              </a:cxn>
              <a:cxn ang="0">
                <a:pos x="106" y="120"/>
              </a:cxn>
              <a:cxn ang="0">
                <a:pos x="98" y="116"/>
              </a:cxn>
              <a:cxn ang="0">
                <a:pos x="138" y="46"/>
              </a:cxn>
              <a:cxn ang="0">
                <a:pos x="140" y="42"/>
              </a:cxn>
              <a:cxn ang="0">
                <a:pos x="144" y="32"/>
              </a:cxn>
              <a:cxn ang="0">
                <a:pos x="144" y="24"/>
              </a:cxn>
              <a:cxn ang="0">
                <a:pos x="144" y="18"/>
              </a:cxn>
              <a:cxn ang="0">
                <a:pos x="142" y="12"/>
              </a:cxn>
              <a:cxn ang="0">
                <a:pos x="138" y="8"/>
              </a:cxn>
              <a:cxn ang="0">
                <a:pos x="134" y="4"/>
              </a:cxn>
              <a:cxn ang="0">
                <a:pos x="122" y="0"/>
              </a:cxn>
              <a:cxn ang="0">
                <a:pos x="116" y="0"/>
              </a:cxn>
              <a:cxn ang="0">
                <a:pos x="110" y="2"/>
              </a:cxn>
              <a:cxn ang="0">
                <a:pos x="102" y="6"/>
              </a:cxn>
              <a:cxn ang="0">
                <a:pos x="96" y="14"/>
              </a:cxn>
              <a:cxn ang="0">
                <a:pos x="66" y="106"/>
              </a:cxn>
              <a:cxn ang="0">
                <a:pos x="18" y="90"/>
              </a:cxn>
            </a:cxnLst>
            <a:rect l="T0" t="T1" r="T2" b="T3"/>
            <a:pathLst>
              <a:path w="144" h="188">
                <a:moveTo>
                  <a:pt x="18" y="90"/>
                </a:moveTo>
                <a:lnTo>
                  <a:pt x="18" y="90"/>
                </a:lnTo>
                <a:lnTo>
                  <a:pt x="12" y="90"/>
                </a:lnTo>
                <a:lnTo>
                  <a:pt x="6" y="90"/>
                </a:lnTo>
                <a:lnTo>
                  <a:pt x="4" y="92"/>
                </a:lnTo>
                <a:lnTo>
                  <a:pt x="2" y="96"/>
                </a:lnTo>
                <a:lnTo>
                  <a:pt x="0" y="102"/>
                </a:lnTo>
                <a:lnTo>
                  <a:pt x="0" y="106"/>
                </a:lnTo>
                <a:lnTo>
                  <a:pt x="2" y="112"/>
                </a:lnTo>
                <a:lnTo>
                  <a:pt x="56" y="128"/>
                </a:lnTo>
                <a:lnTo>
                  <a:pt x="46" y="166"/>
                </a:lnTo>
                <a:lnTo>
                  <a:pt x="44" y="174"/>
                </a:lnTo>
                <a:lnTo>
                  <a:pt x="44" y="180"/>
                </a:lnTo>
                <a:lnTo>
                  <a:pt x="44" y="182"/>
                </a:lnTo>
                <a:lnTo>
                  <a:pt x="46" y="186"/>
                </a:lnTo>
                <a:lnTo>
                  <a:pt x="48" y="186"/>
                </a:lnTo>
                <a:lnTo>
                  <a:pt x="54" y="188"/>
                </a:lnTo>
                <a:lnTo>
                  <a:pt x="60" y="188"/>
                </a:lnTo>
                <a:lnTo>
                  <a:pt x="64" y="186"/>
                </a:lnTo>
                <a:lnTo>
                  <a:pt x="66" y="182"/>
                </a:lnTo>
                <a:lnTo>
                  <a:pt x="80" y="154"/>
                </a:lnTo>
                <a:lnTo>
                  <a:pt x="88" y="136"/>
                </a:lnTo>
                <a:lnTo>
                  <a:pt x="122" y="148"/>
                </a:lnTo>
                <a:lnTo>
                  <a:pt x="128" y="148"/>
                </a:lnTo>
                <a:lnTo>
                  <a:pt x="134" y="146"/>
                </a:lnTo>
                <a:lnTo>
                  <a:pt x="134" y="144"/>
                </a:lnTo>
                <a:lnTo>
                  <a:pt x="134" y="140"/>
                </a:lnTo>
                <a:lnTo>
                  <a:pt x="134" y="138"/>
                </a:lnTo>
                <a:lnTo>
                  <a:pt x="134" y="134"/>
                </a:lnTo>
                <a:lnTo>
                  <a:pt x="132" y="130"/>
                </a:lnTo>
                <a:lnTo>
                  <a:pt x="124" y="126"/>
                </a:lnTo>
                <a:lnTo>
                  <a:pt x="106" y="120"/>
                </a:lnTo>
                <a:lnTo>
                  <a:pt x="98" y="116"/>
                </a:lnTo>
                <a:lnTo>
                  <a:pt x="138" y="46"/>
                </a:lnTo>
                <a:lnTo>
                  <a:pt x="140" y="42"/>
                </a:lnTo>
                <a:lnTo>
                  <a:pt x="144" y="32"/>
                </a:lnTo>
                <a:lnTo>
                  <a:pt x="144" y="24"/>
                </a:lnTo>
                <a:lnTo>
                  <a:pt x="144" y="18"/>
                </a:lnTo>
                <a:lnTo>
                  <a:pt x="142" y="12"/>
                </a:lnTo>
                <a:lnTo>
                  <a:pt x="138" y="8"/>
                </a:lnTo>
                <a:lnTo>
                  <a:pt x="134" y="4"/>
                </a:lnTo>
                <a:lnTo>
                  <a:pt x="122" y="0"/>
                </a:lnTo>
                <a:lnTo>
                  <a:pt x="116" y="0"/>
                </a:lnTo>
                <a:lnTo>
                  <a:pt x="110" y="2"/>
                </a:lnTo>
                <a:lnTo>
                  <a:pt x="102" y="6"/>
                </a:lnTo>
                <a:lnTo>
                  <a:pt x="96" y="14"/>
                </a:lnTo>
                <a:lnTo>
                  <a:pt x="66" y="106"/>
                </a:lnTo>
                <a:lnTo>
                  <a:pt x="18" y="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2406650"/>
            <a:ext cx="4138613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2373313"/>
            <a:ext cx="42799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2" descr="http://twebmail.mail.163.com/js4/read/readdata.jsp?sid=IBnyKKnbhzOstEcRkVbbwZwavNAqKHeT&amp;mid=466:xtbB0gJHy00vMgZjDgABsm&amp;part=2&amp;mode=inline&amp;l=read&amp;action=open_attach"/>
          <p:cNvSpPr>
            <a:spLocks noChangeAspect="1" noChangeArrowheads="1"/>
          </p:cNvSpPr>
          <p:nvPr/>
        </p:nvSpPr>
        <p:spPr bwMode="auto">
          <a:xfrm>
            <a:off x="63500" y="-134938"/>
            <a:ext cx="3048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" name="AutoShape 4" descr="http://twebmail.mail.163.com/js4/read/readdata.jsp?sid=IBnyKKnbhzOstEcRkVbbwZwavNAqKHeT&amp;mid=466:xtbB0gJHy00vMgZjDgABsm&amp;part=2&amp;mode=inline&amp;l=read&amp;action=open_attach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5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-38100"/>
            <a:ext cx="40116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40"/>
          <p:cNvSpPr>
            <a:spLocks noChangeArrowheads="1"/>
          </p:cNvSpPr>
          <p:nvPr/>
        </p:nvSpPr>
        <p:spPr bwMode="auto">
          <a:xfrm>
            <a:off x="4425950" y="2327275"/>
            <a:ext cx="4298950" cy="212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sz="4400" b="1">
                <a:solidFill>
                  <a:srgbClr val="08CFE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WHY</a:t>
            </a:r>
          </a:p>
          <a:p>
            <a:pPr>
              <a:buFontTx/>
              <a:buNone/>
              <a:defRPr/>
            </a:pPr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为什么要学</a:t>
            </a:r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PPT?</a:t>
            </a:r>
          </a:p>
          <a:p>
            <a:pPr>
              <a:buFontTx/>
              <a:buNone/>
              <a:defRPr/>
            </a:pPr>
            <a:endParaRPr lang="en-US" sz="4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97" name="Group 6"/>
          <p:cNvGrpSpPr>
            <a:grpSpLocks/>
          </p:cNvGrpSpPr>
          <p:nvPr/>
        </p:nvGrpSpPr>
        <p:grpSpPr bwMode="auto">
          <a:xfrm>
            <a:off x="4897438" y="4225925"/>
            <a:ext cx="3070225" cy="1941513"/>
            <a:chOff x="0" y="0"/>
            <a:chExt cx="1934" cy="1223"/>
          </a:xfrm>
        </p:grpSpPr>
        <p:pic>
          <p:nvPicPr>
            <p:cNvPr id="8198" name="Picture 39" descr="logoboxhold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34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AutoShape 40" descr="client logobox fill"/>
            <p:cNvSpPr>
              <a:spLocks noChangeArrowheads="1"/>
            </p:cNvSpPr>
            <p:nvPr/>
          </p:nvSpPr>
          <p:spPr bwMode="auto">
            <a:xfrm>
              <a:off x="82" y="109"/>
              <a:ext cx="1750" cy="952"/>
            </a:xfrm>
            <a:prstGeom prst="roundRect">
              <a:avLst>
                <a:gd name="adj" fmla="val 10495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1746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200" name="Picture 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68" b="37268"/>
          <a:stretch>
            <a:fillRect/>
          </a:stretch>
        </p:blipFill>
        <p:spPr bwMode="auto">
          <a:xfrm>
            <a:off x="5118100" y="4953000"/>
            <a:ext cx="264477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矩形 10"/>
          <p:cNvSpPr>
            <a:spLocks noChangeArrowheads="1"/>
          </p:cNvSpPr>
          <p:nvPr/>
        </p:nvSpPr>
        <p:spPr bwMode="auto">
          <a:xfrm>
            <a:off x="5156200" y="5387975"/>
            <a:ext cx="2555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sz="2800" b="1">
                <a:solidFill>
                  <a:srgbClr val="BFBFB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57"/>
          <p:cNvSpPr>
            <a:spLocks noChangeArrowheads="1"/>
          </p:cNvSpPr>
          <p:nvPr/>
        </p:nvSpPr>
        <p:spPr bwMode="auto">
          <a:xfrm>
            <a:off x="4645025" y="2486025"/>
            <a:ext cx="3262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内容分配</a:t>
            </a:r>
          </a:p>
        </p:txBody>
      </p:sp>
      <p:sp>
        <p:nvSpPr>
          <p:cNvPr id="54274" name="圆角矩形 4"/>
          <p:cNvSpPr>
            <a:spLocks noChangeArrowheads="1"/>
          </p:cNvSpPr>
          <p:nvPr/>
        </p:nvSpPr>
        <p:spPr bwMode="auto">
          <a:xfrm>
            <a:off x="635000" y="9540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75" name="圆角矩形 5"/>
          <p:cNvSpPr>
            <a:spLocks noChangeArrowheads="1"/>
          </p:cNvSpPr>
          <p:nvPr/>
        </p:nvSpPr>
        <p:spPr bwMode="auto">
          <a:xfrm>
            <a:off x="635000" y="1276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76" name="圆角矩形 58"/>
          <p:cNvSpPr>
            <a:spLocks noChangeArrowheads="1"/>
          </p:cNvSpPr>
          <p:nvPr/>
        </p:nvSpPr>
        <p:spPr bwMode="auto">
          <a:xfrm>
            <a:off x="635000" y="15970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77" name="圆角矩形 59"/>
          <p:cNvSpPr>
            <a:spLocks noChangeArrowheads="1"/>
          </p:cNvSpPr>
          <p:nvPr/>
        </p:nvSpPr>
        <p:spPr bwMode="auto">
          <a:xfrm>
            <a:off x="635000" y="19192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78" name="圆角矩形 60"/>
          <p:cNvSpPr>
            <a:spLocks noChangeArrowheads="1"/>
          </p:cNvSpPr>
          <p:nvPr/>
        </p:nvSpPr>
        <p:spPr bwMode="auto">
          <a:xfrm>
            <a:off x="635000" y="63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4279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438"/>
            <a:ext cx="2127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0" name="圆角矩形 70"/>
          <p:cNvSpPr>
            <a:spLocks noChangeArrowheads="1"/>
          </p:cNvSpPr>
          <p:nvPr/>
        </p:nvSpPr>
        <p:spPr bwMode="auto">
          <a:xfrm>
            <a:off x="635000" y="60975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1" name="圆角矩形 71"/>
          <p:cNvSpPr>
            <a:spLocks noChangeArrowheads="1"/>
          </p:cNvSpPr>
          <p:nvPr/>
        </p:nvSpPr>
        <p:spPr bwMode="auto">
          <a:xfrm>
            <a:off x="635000" y="64198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2" name="圆角矩形 72"/>
          <p:cNvSpPr>
            <a:spLocks noChangeArrowheads="1"/>
          </p:cNvSpPr>
          <p:nvPr/>
        </p:nvSpPr>
        <p:spPr bwMode="auto">
          <a:xfrm>
            <a:off x="635000" y="481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3" name="圆角矩形 73"/>
          <p:cNvSpPr>
            <a:spLocks noChangeArrowheads="1"/>
          </p:cNvSpPr>
          <p:nvPr/>
        </p:nvSpPr>
        <p:spPr bwMode="auto">
          <a:xfrm>
            <a:off x="635000" y="513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4" name="圆角矩形 74"/>
          <p:cNvSpPr>
            <a:spLocks noChangeArrowheads="1"/>
          </p:cNvSpPr>
          <p:nvPr/>
        </p:nvSpPr>
        <p:spPr bwMode="auto">
          <a:xfrm>
            <a:off x="635000" y="54546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5" name="圆角矩形 75"/>
          <p:cNvSpPr>
            <a:spLocks noChangeArrowheads="1"/>
          </p:cNvSpPr>
          <p:nvPr/>
        </p:nvSpPr>
        <p:spPr bwMode="auto">
          <a:xfrm>
            <a:off x="635000" y="57769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6" name="圆角矩形 4"/>
          <p:cNvSpPr>
            <a:spLocks noChangeArrowheads="1"/>
          </p:cNvSpPr>
          <p:nvPr/>
        </p:nvSpPr>
        <p:spPr bwMode="auto">
          <a:xfrm>
            <a:off x="3444875" y="9525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7" name="圆角矩形 77"/>
          <p:cNvSpPr>
            <a:spLocks noChangeArrowheads="1"/>
          </p:cNvSpPr>
          <p:nvPr/>
        </p:nvSpPr>
        <p:spPr bwMode="auto">
          <a:xfrm>
            <a:off x="3444875" y="12747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8" name="圆角矩形 78"/>
          <p:cNvSpPr>
            <a:spLocks noChangeArrowheads="1"/>
          </p:cNvSpPr>
          <p:nvPr/>
        </p:nvSpPr>
        <p:spPr bwMode="auto">
          <a:xfrm>
            <a:off x="3444875" y="15954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9" name="圆角矩形 79"/>
          <p:cNvSpPr>
            <a:spLocks noChangeArrowheads="1"/>
          </p:cNvSpPr>
          <p:nvPr/>
        </p:nvSpPr>
        <p:spPr bwMode="auto">
          <a:xfrm>
            <a:off x="3444875" y="19177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0" name="圆角矩形 80"/>
          <p:cNvSpPr>
            <a:spLocks noChangeArrowheads="1"/>
          </p:cNvSpPr>
          <p:nvPr/>
        </p:nvSpPr>
        <p:spPr bwMode="auto">
          <a:xfrm>
            <a:off x="3444875" y="63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4291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30438"/>
            <a:ext cx="2127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92" name="圆角矩形 90"/>
          <p:cNvSpPr>
            <a:spLocks noChangeArrowheads="1"/>
          </p:cNvSpPr>
          <p:nvPr/>
        </p:nvSpPr>
        <p:spPr bwMode="auto">
          <a:xfrm>
            <a:off x="3444875" y="6102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3" name="圆角矩形 91"/>
          <p:cNvSpPr>
            <a:spLocks noChangeArrowheads="1"/>
          </p:cNvSpPr>
          <p:nvPr/>
        </p:nvSpPr>
        <p:spPr bwMode="auto">
          <a:xfrm>
            <a:off x="3444875" y="64246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4" name="圆角矩形 92"/>
          <p:cNvSpPr>
            <a:spLocks noChangeArrowheads="1"/>
          </p:cNvSpPr>
          <p:nvPr/>
        </p:nvSpPr>
        <p:spPr bwMode="auto">
          <a:xfrm>
            <a:off x="3444875" y="481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5" name="圆角矩形 93"/>
          <p:cNvSpPr>
            <a:spLocks noChangeArrowheads="1"/>
          </p:cNvSpPr>
          <p:nvPr/>
        </p:nvSpPr>
        <p:spPr bwMode="auto">
          <a:xfrm>
            <a:off x="3444875" y="513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6" name="圆角矩形 94"/>
          <p:cNvSpPr>
            <a:spLocks noChangeArrowheads="1"/>
          </p:cNvSpPr>
          <p:nvPr/>
        </p:nvSpPr>
        <p:spPr bwMode="auto">
          <a:xfrm>
            <a:off x="3444875" y="5459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7" name="圆角矩形 95"/>
          <p:cNvSpPr>
            <a:spLocks noChangeArrowheads="1"/>
          </p:cNvSpPr>
          <p:nvPr/>
        </p:nvSpPr>
        <p:spPr bwMode="auto">
          <a:xfrm>
            <a:off x="3444875" y="57816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8" name="圆角矩形 96"/>
          <p:cNvSpPr>
            <a:spLocks noChangeArrowheads="1"/>
          </p:cNvSpPr>
          <p:nvPr/>
        </p:nvSpPr>
        <p:spPr bwMode="auto">
          <a:xfrm>
            <a:off x="928688" y="674688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99" name="圆角矩形 97"/>
          <p:cNvSpPr>
            <a:spLocks noChangeArrowheads="1"/>
          </p:cNvSpPr>
          <p:nvPr/>
        </p:nvSpPr>
        <p:spPr bwMode="auto">
          <a:xfrm>
            <a:off x="928688" y="260985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300" name="圆角矩形 98"/>
          <p:cNvSpPr>
            <a:spLocks noChangeArrowheads="1"/>
          </p:cNvSpPr>
          <p:nvPr/>
        </p:nvSpPr>
        <p:spPr bwMode="auto">
          <a:xfrm>
            <a:off x="928688" y="45624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301" name="TextBox 99"/>
          <p:cNvSpPr txBox="1">
            <a:spLocks noChangeArrowheads="1"/>
          </p:cNvSpPr>
          <p:nvPr/>
        </p:nvSpPr>
        <p:spPr bwMode="auto">
          <a:xfrm rot="-548456">
            <a:off x="798513" y="955675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4302" name="TextBox 100"/>
          <p:cNvSpPr txBox="1">
            <a:spLocks noChangeArrowheads="1"/>
          </p:cNvSpPr>
          <p:nvPr/>
        </p:nvSpPr>
        <p:spPr bwMode="auto">
          <a:xfrm rot="614574">
            <a:off x="766763" y="4979988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54303" name="直接连接符 101"/>
          <p:cNvCxnSpPr>
            <a:cxnSpLocks noChangeShapeType="1"/>
          </p:cNvCxnSpPr>
          <p:nvPr/>
        </p:nvCxnSpPr>
        <p:spPr bwMode="auto">
          <a:xfrm>
            <a:off x="928688" y="3467100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304" name="直接连接符 102"/>
          <p:cNvCxnSpPr>
            <a:cxnSpLocks noChangeShapeType="1"/>
            <a:stCxn id="54299" idx="0"/>
            <a:endCxn id="54299" idx="2"/>
          </p:cNvCxnSpPr>
          <p:nvPr/>
        </p:nvCxnSpPr>
        <p:spPr bwMode="auto">
          <a:xfrm rot="16200000" flipH="1">
            <a:off x="1279526" y="3473450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4305" name="Group 34"/>
          <p:cNvGrpSpPr>
            <a:grpSpLocks/>
          </p:cNvGrpSpPr>
          <p:nvPr/>
        </p:nvGrpSpPr>
        <p:grpSpPr bwMode="auto">
          <a:xfrm>
            <a:off x="1397000" y="2730500"/>
            <a:ext cx="1500188" cy="1500188"/>
            <a:chOff x="0" y="0"/>
            <a:chExt cx="1500198" cy="1500198"/>
          </a:xfrm>
        </p:grpSpPr>
        <p:sp>
          <p:nvSpPr>
            <p:cNvPr id="54306" name="同心圆 104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4307" name="Group 36"/>
            <p:cNvGrpSpPr>
              <a:grpSpLocks/>
            </p:cNvGrpSpPr>
            <p:nvPr/>
          </p:nvGrpSpPr>
          <p:grpSpPr bwMode="auto">
            <a:xfrm>
              <a:off x="102617" y="98045"/>
              <a:ext cx="1298457" cy="1298457"/>
              <a:chOff x="0" y="0"/>
              <a:chExt cx="1298448" cy="1298448"/>
            </a:xfrm>
          </p:grpSpPr>
          <p:pic>
            <p:nvPicPr>
              <p:cNvPr id="54308" name="椭圆 10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309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3237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4310" name="圆角矩形 106"/>
          <p:cNvSpPr>
            <a:spLocks noChangeArrowheads="1"/>
          </p:cNvSpPr>
          <p:nvPr/>
        </p:nvSpPr>
        <p:spPr bwMode="auto">
          <a:xfrm>
            <a:off x="944563" y="2619375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311" name="TextBox 107"/>
          <p:cNvSpPr txBox="1">
            <a:spLocks noChangeArrowheads="1"/>
          </p:cNvSpPr>
          <p:nvPr/>
        </p:nvSpPr>
        <p:spPr bwMode="auto">
          <a:xfrm>
            <a:off x="1674813" y="2659063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4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4312" name="任意多边形 54"/>
          <p:cNvSpPr>
            <a:spLocks noChangeArrowheads="1"/>
          </p:cNvSpPr>
          <p:nvPr/>
        </p:nvSpPr>
        <p:spPr bwMode="auto">
          <a:xfrm>
            <a:off x="5083175" y="4446588"/>
            <a:ext cx="2519363" cy="4762"/>
          </a:xfrm>
          <a:custGeom>
            <a:avLst/>
            <a:gdLst>
              <a:gd name="T0" fmla="*/ 0 w 2585545"/>
              <a:gd name="T1" fmla="*/ 0 h 4762"/>
              <a:gd name="T2" fmla="*/ 2585545 w 2585545"/>
              <a:gd name="T3" fmla="*/ 0 h 47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2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313" name="矩形 55"/>
          <p:cNvSpPr>
            <a:spLocks noChangeArrowheads="1"/>
          </p:cNvSpPr>
          <p:nvPr/>
        </p:nvSpPr>
        <p:spPr bwMode="auto">
          <a:xfrm>
            <a:off x="5011738" y="3795713"/>
            <a:ext cx="2492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合理分配法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 txBox="1">
            <a:spLocks noChangeArrowheads="1"/>
          </p:cNvSpPr>
          <p:nvPr/>
        </p:nvSpPr>
        <p:spPr bwMode="auto">
          <a:xfrm>
            <a:off x="1139825" y="534988"/>
            <a:ext cx="72612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主页张数</a:t>
            </a:r>
          </a:p>
        </p:txBody>
      </p:sp>
      <p:sp>
        <p:nvSpPr>
          <p:cNvPr id="55298" name="副标题 3"/>
          <p:cNvSpPr txBox="1">
            <a:spLocks noChangeArrowheads="1"/>
          </p:cNvSpPr>
          <p:nvPr/>
        </p:nvSpPr>
        <p:spPr bwMode="auto">
          <a:xfrm>
            <a:off x="3659188" y="2297113"/>
            <a:ext cx="3322637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99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99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5299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925638"/>
            <a:ext cx="5480050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35" descr="sub_black_dele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63" y="3316288"/>
            <a:ext cx="1030287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6188"/>
            <a:ext cx="31845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标题 1"/>
          <p:cNvSpPr txBox="1">
            <a:spLocks noChangeArrowheads="1"/>
          </p:cNvSpPr>
          <p:nvPr/>
        </p:nvSpPr>
        <p:spPr bwMode="auto">
          <a:xfrm>
            <a:off x="2819400" y="5683250"/>
            <a:ext cx="55499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主张数不超过</a:t>
            </a:r>
            <a:r>
              <a:rPr lang="en-US" altLang="zh-CN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en-US" altLang="zh-CN" sz="28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逻辑性要强</a:t>
            </a:r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思路清晰</a:t>
            </a:r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简单明了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Group 2"/>
          <p:cNvGrpSpPr>
            <a:grpSpLocks/>
          </p:cNvGrpSpPr>
          <p:nvPr/>
        </p:nvGrpSpPr>
        <p:grpSpPr bwMode="auto">
          <a:xfrm>
            <a:off x="1341438" y="1127125"/>
            <a:ext cx="6450012" cy="4603750"/>
            <a:chOff x="0" y="0"/>
            <a:chExt cx="4063" cy="2900"/>
          </a:xfrm>
        </p:grpSpPr>
        <p:pic>
          <p:nvPicPr>
            <p:cNvPr id="56322" name="Rectangle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63" cy="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3" name="Text Box 4"/>
            <p:cNvSpPr txBox="1">
              <a:spLocks noChangeArrowheads="1"/>
            </p:cNvSpPr>
            <p:nvPr/>
          </p:nvSpPr>
          <p:spPr bwMode="auto">
            <a:xfrm>
              <a:off x="5" y="3"/>
              <a:ext cx="4054" cy="2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56324" name="Group 5"/>
          <p:cNvGrpSpPr>
            <a:grpSpLocks/>
          </p:cNvGrpSpPr>
          <p:nvPr/>
        </p:nvGrpSpPr>
        <p:grpSpPr bwMode="auto">
          <a:xfrm>
            <a:off x="1066800" y="835025"/>
            <a:ext cx="7016750" cy="5194300"/>
            <a:chOff x="0" y="0"/>
            <a:chExt cx="4420" cy="3272"/>
          </a:xfrm>
        </p:grpSpPr>
        <p:pic>
          <p:nvPicPr>
            <p:cNvPr id="56325" name="Rectangle 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20" cy="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6" name="Text Box 7"/>
            <p:cNvSpPr txBox="1">
              <a:spLocks noChangeArrowheads="1"/>
            </p:cNvSpPr>
            <p:nvPr/>
          </p:nvSpPr>
          <p:spPr bwMode="auto">
            <a:xfrm>
              <a:off x="143" y="142"/>
              <a:ext cx="4130" cy="2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pic>
        <p:nvPicPr>
          <p:cNvPr id="56327" name="Straight Connector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-200025"/>
            <a:ext cx="52181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8" name="Group 9"/>
          <p:cNvGrpSpPr>
            <a:grpSpLocks/>
          </p:cNvGrpSpPr>
          <p:nvPr/>
        </p:nvGrpSpPr>
        <p:grpSpPr bwMode="auto">
          <a:xfrm>
            <a:off x="1714500" y="2105025"/>
            <a:ext cx="1447800" cy="571500"/>
            <a:chOff x="0" y="0"/>
            <a:chExt cx="1447800" cy="571500"/>
          </a:xfrm>
        </p:grpSpPr>
        <p:pic>
          <p:nvPicPr>
            <p:cNvPr id="56329" name="Straight Connector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25793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0" name="Straight Connector 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7505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1" name="Straight Connector 1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126111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2" name="Straight Connector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30899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33" name="Group 14"/>
          <p:cNvGrpSpPr>
            <a:grpSpLocks/>
          </p:cNvGrpSpPr>
          <p:nvPr/>
        </p:nvGrpSpPr>
        <p:grpSpPr bwMode="auto">
          <a:xfrm>
            <a:off x="1714500" y="2959100"/>
            <a:ext cx="1447800" cy="571500"/>
            <a:chOff x="0" y="0"/>
            <a:chExt cx="1447800" cy="571500"/>
          </a:xfrm>
        </p:grpSpPr>
        <p:pic>
          <p:nvPicPr>
            <p:cNvPr id="56334" name="Straight Connector 2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25857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5" name="Straight Connector 2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7569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6" name="Straight Connector 2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125476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7" name="Straight Connector 2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308356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38" name="Group 19"/>
          <p:cNvGrpSpPr>
            <a:grpSpLocks/>
          </p:cNvGrpSpPr>
          <p:nvPr/>
        </p:nvGrpSpPr>
        <p:grpSpPr bwMode="auto">
          <a:xfrm>
            <a:off x="1714500" y="3835400"/>
            <a:ext cx="1447800" cy="571500"/>
            <a:chOff x="0" y="0"/>
            <a:chExt cx="1447800" cy="571500"/>
          </a:xfrm>
        </p:grpSpPr>
        <p:pic>
          <p:nvPicPr>
            <p:cNvPr id="56339" name="Straight Connector 2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25704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0" name="Straight Connector 2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7416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1" name="Straight Connector 2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127000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2" name="Straight Connector 2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309880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43" name="Group 24"/>
          <p:cNvGrpSpPr>
            <a:grpSpLocks/>
          </p:cNvGrpSpPr>
          <p:nvPr/>
        </p:nvGrpSpPr>
        <p:grpSpPr bwMode="auto">
          <a:xfrm>
            <a:off x="1714500" y="4741863"/>
            <a:ext cx="1447800" cy="571500"/>
            <a:chOff x="0" y="0"/>
            <a:chExt cx="1447800" cy="571500"/>
          </a:xfrm>
        </p:grpSpPr>
        <p:pic>
          <p:nvPicPr>
            <p:cNvPr id="56344" name="Straight Connector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25520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5" name="Straight Connector 2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-7232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6" name="Straight Connector 3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122745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47" name="Straight Connector 3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556" y="31172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48" name="Group 29"/>
          <p:cNvGrpSpPr>
            <a:grpSpLocks/>
          </p:cNvGrpSpPr>
          <p:nvPr/>
        </p:nvGrpSpPr>
        <p:grpSpPr bwMode="auto">
          <a:xfrm>
            <a:off x="3829050" y="2105025"/>
            <a:ext cx="1447800" cy="571500"/>
            <a:chOff x="0" y="0"/>
            <a:chExt cx="1447800" cy="571500"/>
          </a:xfrm>
        </p:grpSpPr>
        <p:pic>
          <p:nvPicPr>
            <p:cNvPr id="56349" name="Straight Connector 9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25793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0" name="Straight Connector 9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7505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1" name="Straight Connector 10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126111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2" name="Straight Connector 10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30899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53" name="Group 34"/>
          <p:cNvGrpSpPr>
            <a:grpSpLocks/>
          </p:cNvGrpSpPr>
          <p:nvPr/>
        </p:nvGrpSpPr>
        <p:grpSpPr bwMode="auto">
          <a:xfrm>
            <a:off x="3829050" y="2959100"/>
            <a:ext cx="1447800" cy="571500"/>
            <a:chOff x="0" y="0"/>
            <a:chExt cx="1447800" cy="571500"/>
          </a:xfrm>
        </p:grpSpPr>
        <p:pic>
          <p:nvPicPr>
            <p:cNvPr id="56354" name="Straight Connector 10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25857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5" name="Straight Connector 10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7569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6" name="Straight Connector 10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125476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57" name="Straight Connector 10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308356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58" name="Group 39"/>
          <p:cNvGrpSpPr>
            <a:grpSpLocks/>
          </p:cNvGrpSpPr>
          <p:nvPr/>
        </p:nvGrpSpPr>
        <p:grpSpPr bwMode="auto">
          <a:xfrm>
            <a:off x="3829050" y="3835400"/>
            <a:ext cx="1447800" cy="571500"/>
            <a:chOff x="0" y="0"/>
            <a:chExt cx="1447800" cy="571500"/>
          </a:xfrm>
        </p:grpSpPr>
        <p:pic>
          <p:nvPicPr>
            <p:cNvPr id="56359" name="Straight Connector 10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25704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0" name="Straight Connector 10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7416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1" name="Straight Connector 1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127000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2" name="Straight Connector 1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309880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63" name="Group 44"/>
          <p:cNvGrpSpPr>
            <a:grpSpLocks/>
          </p:cNvGrpSpPr>
          <p:nvPr/>
        </p:nvGrpSpPr>
        <p:grpSpPr bwMode="auto">
          <a:xfrm>
            <a:off x="3829050" y="4741863"/>
            <a:ext cx="1447800" cy="571500"/>
            <a:chOff x="0" y="0"/>
            <a:chExt cx="1447800" cy="571500"/>
          </a:xfrm>
        </p:grpSpPr>
        <p:pic>
          <p:nvPicPr>
            <p:cNvPr id="56364" name="Straight Connector 11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25520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5" name="Straight Connector 11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-7232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6" name="Straight Connector 11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122745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7" name="Straight Connector 11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6794" y="31172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68" name="Group 49"/>
          <p:cNvGrpSpPr>
            <a:grpSpLocks/>
          </p:cNvGrpSpPr>
          <p:nvPr/>
        </p:nvGrpSpPr>
        <p:grpSpPr bwMode="auto">
          <a:xfrm>
            <a:off x="5915025" y="2105025"/>
            <a:ext cx="1447800" cy="571500"/>
            <a:chOff x="0" y="0"/>
            <a:chExt cx="1447800" cy="571500"/>
          </a:xfrm>
        </p:grpSpPr>
        <p:pic>
          <p:nvPicPr>
            <p:cNvPr id="56369" name="Straight Connector 11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25793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0" name="Straight Connector 11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7505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1" name="Straight Connector 12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126111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2" name="Straight Connector 1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30899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73" name="Group 54"/>
          <p:cNvGrpSpPr>
            <a:grpSpLocks/>
          </p:cNvGrpSpPr>
          <p:nvPr/>
        </p:nvGrpSpPr>
        <p:grpSpPr bwMode="auto">
          <a:xfrm>
            <a:off x="5915025" y="2959100"/>
            <a:ext cx="1447800" cy="571500"/>
            <a:chOff x="0" y="0"/>
            <a:chExt cx="1447800" cy="571500"/>
          </a:xfrm>
        </p:grpSpPr>
        <p:pic>
          <p:nvPicPr>
            <p:cNvPr id="56374" name="Straight Connector 12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25857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5" name="Straight Connector 12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75692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6" name="Straight Connector 1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125476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7" name="Straight Connector 12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308356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78" name="Group 59"/>
          <p:cNvGrpSpPr>
            <a:grpSpLocks/>
          </p:cNvGrpSpPr>
          <p:nvPr/>
        </p:nvGrpSpPr>
        <p:grpSpPr bwMode="auto">
          <a:xfrm>
            <a:off x="5915025" y="3835400"/>
            <a:ext cx="1447800" cy="571500"/>
            <a:chOff x="0" y="0"/>
            <a:chExt cx="1447800" cy="571500"/>
          </a:xfrm>
        </p:grpSpPr>
        <p:pic>
          <p:nvPicPr>
            <p:cNvPr id="56379" name="Straight Connector 1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25704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0" name="Straight Connector 12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74168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1" name="Straight Connector 13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127000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2" name="Straight Connector 13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309880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83" name="Group 64"/>
          <p:cNvGrpSpPr>
            <a:grpSpLocks/>
          </p:cNvGrpSpPr>
          <p:nvPr/>
        </p:nvGrpSpPr>
        <p:grpSpPr bwMode="auto">
          <a:xfrm>
            <a:off x="5915025" y="4741863"/>
            <a:ext cx="1447800" cy="571500"/>
            <a:chOff x="0" y="0"/>
            <a:chExt cx="1447800" cy="571500"/>
          </a:xfrm>
        </p:grpSpPr>
        <p:pic>
          <p:nvPicPr>
            <p:cNvPr id="56384" name="Straight Connector 13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25520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5" name="Straight Connector 13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-72327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6" name="Straight Connector 13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122745"/>
              <a:ext cx="1962912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7" name="Straight Connector 13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7937" y="311721"/>
              <a:ext cx="1402080" cy="52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88" name="Text Box 6"/>
          <p:cNvSpPr txBox="1">
            <a:spLocks noChangeArrowheads="1"/>
          </p:cNvSpPr>
          <p:nvPr/>
        </p:nvSpPr>
        <p:spPr bwMode="auto">
          <a:xfrm>
            <a:off x="627063" y="825500"/>
            <a:ext cx="20320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72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56389" name="Text Box 15"/>
          <p:cNvSpPr txBox="1">
            <a:spLocks noChangeArrowheads="1"/>
          </p:cNvSpPr>
          <p:nvPr/>
        </p:nvSpPr>
        <p:spPr bwMode="auto">
          <a:xfrm>
            <a:off x="5575300" y="5437188"/>
            <a:ext cx="26479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104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56390" name="Text Box 22"/>
          <p:cNvSpPr txBox="1">
            <a:spLocks noChangeArrowheads="1"/>
          </p:cNvSpPr>
          <p:nvPr/>
        </p:nvSpPr>
        <p:spPr bwMode="auto">
          <a:xfrm>
            <a:off x="3011488" y="2752725"/>
            <a:ext cx="13160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4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91" name="Text Box 25"/>
          <p:cNvSpPr txBox="1">
            <a:spLocks noChangeArrowheads="1"/>
          </p:cNvSpPr>
          <p:nvPr/>
        </p:nvSpPr>
        <p:spPr bwMode="auto">
          <a:xfrm>
            <a:off x="6211888" y="1901825"/>
            <a:ext cx="13128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44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56392" name="Text Box 28"/>
          <p:cNvSpPr txBox="1">
            <a:spLocks noChangeArrowheads="1"/>
          </p:cNvSpPr>
          <p:nvPr/>
        </p:nvSpPr>
        <p:spPr bwMode="auto">
          <a:xfrm>
            <a:off x="8196263" y="3544888"/>
            <a:ext cx="2655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9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93" name="Text Box 29"/>
          <p:cNvSpPr txBox="1">
            <a:spLocks noChangeArrowheads="1"/>
          </p:cNvSpPr>
          <p:nvPr/>
        </p:nvSpPr>
        <p:spPr bwMode="auto">
          <a:xfrm>
            <a:off x="2244725" y="6088063"/>
            <a:ext cx="17510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FFFF"/>
                </a:solidFill>
                <a:cs typeface="Arial" pitchFamily="34" charset="0"/>
              </a:rPr>
              <a:t>BLAH</a:t>
            </a:r>
          </a:p>
        </p:txBody>
      </p:sp>
      <p:sp>
        <p:nvSpPr>
          <p:cNvPr id="56394" name="Text Box 32"/>
          <p:cNvSpPr txBox="1">
            <a:spLocks noChangeArrowheads="1"/>
          </p:cNvSpPr>
          <p:nvPr/>
        </p:nvSpPr>
        <p:spPr bwMode="auto">
          <a:xfrm>
            <a:off x="-615950" y="-641350"/>
            <a:ext cx="2654300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废话</a:t>
            </a:r>
            <a:endParaRPr lang="en-US" sz="9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395" name="图片 57419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112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96" name="Freeform 6"/>
          <p:cNvSpPr>
            <a:spLocks noEditPoints="1" noChangeArrowheads="1"/>
          </p:cNvSpPr>
          <p:nvPr/>
        </p:nvSpPr>
        <p:spPr bwMode="auto">
          <a:xfrm>
            <a:off x="606425" y="4621213"/>
            <a:ext cx="2197100" cy="793750"/>
          </a:xfrm>
          <a:custGeom>
            <a:avLst/>
            <a:gdLst>
              <a:gd name="T0" fmla="*/ 409 w 436"/>
              <a:gd name="T1" fmla="*/ 11 h 158"/>
              <a:gd name="T2" fmla="*/ 370 w 436"/>
              <a:gd name="T3" fmla="*/ 108 h 158"/>
              <a:gd name="T4" fmla="*/ 250 w 436"/>
              <a:gd name="T5" fmla="*/ 114 h 158"/>
              <a:gd name="T6" fmla="*/ 13 w 436"/>
              <a:gd name="T7" fmla="*/ 152 h 158"/>
              <a:gd name="T8" fmla="*/ 112 w 436"/>
              <a:gd name="T9" fmla="*/ 77 h 158"/>
              <a:gd name="T10" fmla="*/ 230 w 436"/>
              <a:gd name="T11" fmla="*/ 10 h 158"/>
              <a:gd name="T12" fmla="*/ 306 w 436"/>
              <a:gd name="T13" fmla="*/ 113 h 158"/>
              <a:gd name="T14" fmla="*/ 129 w 436"/>
              <a:gd name="T15" fmla="*/ 17 h 158"/>
              <a:gd name="T16" fmla="*/ 335 w 436"/>
              <a:gd name="T17" fmla="*/ 31 h 158"/>
              <a:gd name="T18" fmla="*/ 161 w 436"/>
              <a:gd name="T19" fmla="*/ 18 h 158"/>
              <a:gd name="T20" fmla="*/ 237 w 436"/>
              <a:gd name="T21" fmla="*/ 31 h 158"/>
              <a:gd name="T22" fmla="*/ 271 w 436"/>
              <a:gd name="T23" fmla="*/ 13 h 158"/>
              <a:gd name="T24" fmla="*/ 395 w 436"/>
              <a:gd name="T25" fmla="*/ 14 h 158"/>
              <a:gd name="T26" fmla="*/ 394 w 436"/>
              <a:gd name="T27" fmla="*/ 28 h 158"/>
              <a:gd name="T28" fmla="*/ 414 w 436"/>
              <a:gd name="T29" fmla="*/ 50 h 158"/>
              <a:gd name="T30" fmla="*/ 346 w 436"/>
              <a:gd name="T31" fmla="*/ 38 h 158"/>
              <a:gd name="T32" fmla="*/ 265 w 436"/>
              <a:gd name="T33" fmla="*/ 40 h 158"/>
              <a:gd name="T34" fmla="*/ 416 w 436"/>
              <a:gd name="T35" fmla="*/ 28 h 158"/>
              <a:gd name="T36" fmla="*/ 75 w 436"/>
              <a:gd name="T37" fmla="*/ 30 h 158"/>
              <a:gd name="T38" fmla="*/ 345 w 436"/>
              <a:gd name="T39" fmla="*/ 55 h 158"/>
              <a:gd name="T40" fmla="*/ 83 w 436"/>
              <a:gd name="T41" fmla="*/ 40 h 158"/>
              <a:gd name="T42" fmla="*/ 39 w 436"/>
              <a:gd name="T43" fmla="*/ 46 h 158"/>
              <a:gd name="T44" fmla="*/ 47 w 436"/>
              <a:gd name="T45" fmla="*/ 57 h 158"/>
              <a:gd name="T46" fmla="*/ 76 w 436"/>
              <a:gd name="T47" fmla="*/ 60 h 158"/>
              <a:gd name="T48" fmla="*/ 326 w 436"/>
              <a:gd name="T49" fmla="*/ 86 h 158"/>
              <a:gd name="T50" fmla="*/ 409 w 436"/>
              <a:gd name="T51" fmla="*/ 65 h 158"/>
              <a:gd name="T52" fmla="*/ 167 w 436"/>
              <a:gd name="T53" fmla="*/ 58 h 158"/>
              <a:gd name="T54" fmla="*/ 212 w 436"/>
              <a:gd name="T55" fmla="*/ 70 h 158"/>
              <a:gd name="T56" fmla="*/ 44 w 436"/>
              <a:gd name="T57" fmla="*/ 62 h 158"/>
              <a:gd name="T58" fmla="*/ 390 w 436"/>
              <a:gd name="T59" fmla="*/ 91 h 158"/>
              <a:gd name="T60" fmla="*/ 61 w 436"/>
              <a:gd name="T61" fmla="*/ 70 h 158"/>
              <a:gd name="T62" fmla="*/ 198 w 436"/>
              <a:gd name="T63" fmla="*/ 87 h 158"/>
              <a:gd name="T64" fmla="*/ 320 w 436"/>
              <a:gd name="T65" fmla="*/ 78 h 158"/>
              <a:gd name="T66" fmla="*/ 355 w 436"/>
              <a:gd name="T67" fmla="*/ 78 h 158"/>
              <a:gd name="T68" fmla="*/ 120 w 436"/>
              <a:gd name="T69" fmla="*/ 77 h 158"/>
              <a:gd name="T70" fmla="*/ 11 w 436"/>
              <a:gd name="T71" fmla="*/ 80 h 158"/>
              <a:gd name="T72" fmla="*/ 412 w 436"/>
              <a:gd name="T73" fmla="*/ 92 h 158"/>
              <a:gd name="T74" fmla="*/ 277 w 436"/>
              <a:gd name="T75" fmla="*/ 94 h 158"/>
              <a:gd name="T76" fmla="*/ 67 w 436"/>
              <a:gd name="T77" fmla="*/ 88 h 158"/>
              <a:gd name="T78" fmla="*/ 271 w 436"/>
              <a:gd name="T79" fmla="*/ 91 h 158"/>
              <a:gd name="T80" fmla="*/ 344 w 436"/>
              <a:gd name="T81" fmla="*/ 95 h 158"/>
              <a:gd name="T82" fmla="*/ 274 w 436"/>
              <a:gd name="T83" fmla="*/ 97 h 158"/>
              <a:gd name="T84" fmla="*/ 86 w 436"/>
              <a:gd name="T85" fmla="*/ 99 h 158"/>
              <a:gd name="T86" fmla="*/ 30 w 436"/>
              <a:gd name="T87" fmla="*/ 116 h 158"/>
              <a:gd name="T88" fmla="*/ 222 w 436"/>
              <a:gd name="T89" fmla="*/ 100 h 158"/>
              <a:gd name="T90" fmla="*/ 26 w 436"/>
              <a:gd name="T91" fmla="*/ 112 h 158"/>
              <a:gd name="T92" fmla="*/ 9 w 436"/>
              <a:gd name="T93" fmla="*/ 104 h 158"/>
              <a:gd name="T94" fmla="*/ 247 w 436"/>
              <a:gd name="T95" fmla="*/ 107 h 158"/>
              <a:gd name="T96" fmla="*/ 185 w 436"/>
              <a:gd name="T97" fmla="*/ 103 h 158"/>
              <a:gd name="T98" fmla="*/ 234 w 436"/>
              <a:gd name="T99" fmla="*/ 110 h 158"/>
              <a:gd name="T100" fmla="*/ 320 w 436"/>
              <a:gd name="T101" fmla="*/ 108 h 158"/>
              <a:gd name="T102" fmla="*/ 148 w 436"/>
              <a:gd name="T103" fmla="*/ 126 h 158"/>
              <a:gd name="T104" fmla="*/ 111 w 436"/>
              <a:gd name="T105" fmla="*/ 140 h 158"/>
              <a:gd name="T106" fmla="*/ 21 w 436"/>
              <a:gd name="T107" fmla="*/ 124 h 158"/>
              <a:gd name="T108" fmla="*/ 333 w 436"/>
              <a:gd name="T109" fmla="*/ 131 h 158"/>
              <a:gd name="T110" fmla="*/ 409 w 436"/>
              <a:gd name="T111" fmla="*/ 124 h 158"/>
              <a:gd name="T112" fmla="*/ 48 w 436"/>
              <a:gd name="T113" fmla="*/ 146 h 158"/>
              <a:gd name="T114" fmla="*/ 80 w 436"/>
              <a:gd name="T115" fmla="*/ 131 h 158"/>
              <a:gd name="T116" fmla="*/ 301 w 436"/>
              <a:gd name="T117" fmla="*/ 129 h 158"/>
              <a:gd name="T118" fmla="*/ 205 w 436"/>
              <a:gd name="T119" fmla="*/ 140 h 158"/>
              <a:gd name="T120" fmla="*/ 9 w 436"/>
              <a:gd name="T121" fmla="*/ 135 h 158"/>
              <a:gd name="T122" fmla="*/ 135 w 436"/>
              <a:gd name="T123" fmla="*/ 139 h 158"/>
              <a:gd name="T124" fmla="*/ 62 w 436"/>
              <a:gd name="T125" fmla="*/ 14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6" h="158">
                <a:moveTo>
                  <a:pt x="369" y="9"/>
                </a:moveTo>
                <a:cubicBezTo>
                  <a:pt x="371" y="27"/>
                  <a:pt x="366" y="41"/>
                  <a:pt x="362" y="56"/>
                </a:cubicBezTo>
                <a:cubicBezTo>
                  <a:pt x="361" y="59"/>
                  <a:pt x="364" y="58"/>
                  <a:pt x="364" y="61"/>
                </a:cubicBezTo>
                <a:cubicBezTo>
                  <a:pt x="364" y="65"/>
                  <a:pt x="360" y="64"/>
                  <a:pt x="360" y="68"/>
                </a:cubicBezTo>
                <a:cubicBezTo>
                  <a:pt x="365" y="67"/>
                  <a:pt x="372" y="67"/>
                  <a:pt x="377" y="66"/>
                </a:cubicBezTo>
                <a:cubicBezTo>
                  <a:pt x="380" y="50"/>
                  <a:pt x="385" y="28"/>
                  <a:pt x="384" y="8"/>
                </a:cubicBezTo>
                <a:cubicBezTo>
                  <a:pt x="389" y="3"/>
                  <a:pt x="394" y="8"/>
                  <a:pt x="398" y="10"/>
                </a:cubicBezTo>
                <a:cubicBezTo>
                  <a:pt x="404" y="11"/>
                  <a:pt x="401" y="5"/>
                  <a:pt x="406" y="6"/>
                </a:cubicBezTo>
                <a:cubicBezTo>
                  <a:pt x="410" y="6"/>
                  <a:pt x="410" y="8"/>
                  <a:pt x="409" y="11"/>
                </a:cubicBezTo>
                <a:cubicBezTo>
                  <a:pt x="418" y="13"/>
                  <a:pt x="430" y="11"/>
                  <a:pt x="436" y="15"/>
                </a:cubicBezTo>
                <a:cubicBezTo>
                  <a:pt x="435" y="36"/>
                  <a:pt x="426" y="49"/>
                  <a:pt x="422" y="68"/>
                </a:cubicBezTo>
                <a:cubicBezTo>
                  <a:pt x="420" y="82"/>
                  <a:pt x="419" y="95"/>
                  <a:pt x="418" y="112"/>
                </a:cubicBezTo>
                <a:cubicBezTo>
                  <a:pt x="417" y="125"/>
                  <a:pt x="414" y="140"/>
                  <a:pt x="416" y="151"/>
                </a:cubicBezTo>
                <a:cubicBezTo>
                  <a:pt x="410" y="154"/>
                  <a:pt x="407" y="150"/>
                  <a:pt x="403" y="148"/>
                </a:cubicBezTo>
                <a:cubicBezTo>
                  <a:pt x="398" y="147"/>
                  <a:pt x="393" y="150"/>
                  <a:pt x="391" y="147"/>
                </a:cubicBezTo>
                <a:cubicBezTo>
                  <a:pt x="382" y="147"/>
                  <a:pt x="374" y="154"/>
                  <a:pt x="366" y="152"/>
                </a:cubicBezTo>
                <a:cubicBezTo>
                  <a:pt x="364" y="143"/>
                  <a:pt x="369" y="138"/>
                  <a:pt x="370" y="131"/>
                </a:cubicBezTo>
                <a:cubicBezTo>
                  <a:pt x="370" y="124"/>
                  <a:pt x="368" y="118"/>
                  <a:pt x="370" y="108"/>
                </a:cubicBezTo>
                <a:cubicBezTo>
                  <a:pt x="367" y="104"/>
                  <a:pt x="360" y="104"/>
                  <a:pt x="353" y="103"/>
                </a:cubicBezTo>
                <a:cubicBezTo>
                  <a:pt x="348" y="115"/>
                  <a:pt x="353" y="134"/>
                  <a:pt x="348" y="144"/>
                </a:cubicBezTo>
                <a:cubicBezTo>
                  <a:pt x="343" y="144"/>
                  <a:pt x="339" y="143"/>
                  <a:pt x="337" y="138"/>
                </a:cubicBezTo>
                <a:cubicBezTo>
                  <a:pt x="332" y="138"/>
                  <a:pt x="328" y="136"/>
                  <a:pt x="323" y="136"/>
                </a:cubicBezTo>
                <a:cubicBezTo>
                  <a:pt x="319" y="136"/>
                  <a:pt x="314" y="140"/>
                  <a:pt x="313" y="136"/>
                </a:cubicBezTo>
                <a:cubicBezTo>
                  <a:pt x="312" y="139"/>
                  <a:pt x="310" y="141"/>
                  <a:pt x="307" y="142"/>
                </a:cubicBezTo>
                <a:cubicBezTo>
                  <a:pt x="297" y="142"/>
                  <a:pt x="286" y="139"/>
                  <a:pt x="277" y="140"/>
                </a:cubicBezTo>
                <a:cubicBezTo>
                  <a:pt x="272" y="141"/>
                  <a:pt x="268" y="144"/>
                  <a:pt x="263" y="143"/>
                </a:cubicBezTo>
                <a:cubicBezTo>
                  <a:pt x="256" y="135"/>
                  <a:pt x="259" y="116"/>
                  <a:pt x="250" y="114"/>
                </a:cubicBezTo>
                <a:cubicBezTo>
                  <a:pt x="241" y="113"/>
                  <a:pt x="240" y="127"/>
                  <a:pt x="231" y="129"/>
                </a:cubicBezTo>
                <a:cubicBezTo>
                  <a:pt x="232" y="137"/>
                  <a:pt x="234" y="151"/>
                  <a:pt x="232" y="158"/>
                </a:cubicBezTo>
                <a:cubicBezTo>
                  <a:pt x="230" y="158"/>
                  <a:pt x="228" y="158"/>
                  <a:pt x="226" y="158"/>
                </a:cubicBezTo>
                <a:cubicBezTo>
                  <a:pt x="224" y="157"/>
                  <a:pt x="225" y="153"/>
                  <a:pt x="225" y="151"/>
                </a:cubicBezTo>
                <a:cubicBezTo>
                  <a:pt x="191" y="146"/>
                  <a:pt x="165" y="144"/>
                  <a:pt x="128" y="146"/>
                </a:cubicBezTo>
                <a:cubicBezTo>
                  <a:pt x="124" y="146"/>
                  <a:pt x="124" y="143"/>
                  <a:pt x="121" y="143"/>
                </a:cubicBezTo>
                <a:cubicBezTo>
                  <a:pt x="116" y="145"/>
                  <a:pt x="112" y="146"/>
                  <a:pt x="109" y="149"/>
                </a:cubicBezTo>
                <a:cubicBezTo>
                  <a:pt x="90" y="150"/>
                  <a:pt x="73" y="153"/>
                  <a:pt x="55" y="153"/>
                </a:cubicBezTo>
                <a:cubicBezTo>
                  <a:pt x="40" y="152"/>
                  <a:pt x="25" y="146"/>
                  <a:pt x="13" y="152"/>
                </a:cubicBezTo>
                <a:cubicBezTo>
                  <a:pt x="7" y="149"/>
                  <a:pt x="4" y="150"/>
                  <a:pt x="0" y="146"/>
                </a:cubicBezTo>
                <a:cubicBezTo>
                  <a:pt x="2" y="138"/>
                  <a:pt x="4" y="125"/>
                  <a:pt x="1" y="118"/>
                </a:cubicBezTo>
                <a:cubicBezTo>
                  <a:pt x="6" y="105"/>
                  <a:pt x="2" y="80"/>
                  <a:pt x="3" y="62"/>
                </a:cubicBezTo>
                <a:cubicBezTo>
                  <a:pt x="3" y="56"/>
                  <a:pt x="6" y="51"/>
                  <a:pt x="3" y="46"/>
                </a:cubicBezTo>
                <a:cubicBezTo>
                  <a:pt x="8" y="41"/>
                  <a:pt x="8" y="32"/>
                  <a:pt x="6" y="25"/>
                </a:cubicBezTo>
                <a:cubicBezTo>
                  <a:pt x="38" y="14"/>
                  <a:pt x="90" y="8"/>
                  <a:pt x="93" y="48"/>
                </a:cubicBezTo>
                <a:cubicBezTo>
                  <a:pt x="94" y="57"/>
                  <a:pt x="91" y="61"/>
                  <a:pt x="87" y="69"/>
                </a:cubicBezTo>
                <a:cubicBezTo>
                  <a:pt x="91" y="72"/>
                  <a:pt x="92" y="66"/>
                  <a:pt x="96" y="67"/>
                </a:cubicBezTo>
                <a:cubicBezTo>
                  <a:pt x="99" y="73"/>
                  <a:pt x="108" y="73"/>
                  <a:pt x="112" y="77"/>
                </a:cubicBezTo>
                <a:cubicBezTo>
                  <a:pt x="119" y="58"/>
                  <a:pt x="114" y="22"/>
                  <a:pt x="126" y="6"/>
                </a:cubicBezTo>
                <a:cubicBezTo>
                  <a:pt x="144" y="8"/>
                  <a:pt x="163" y="6"/>
                  <a:pt x="182" y="9"/>
                </a:cubicBezTo>
                <a:cubicBezTo>
                  <a:pt x="187" y="15"/>
                  <a:pt x="182" y="26"/>
                  <a:pt x="180" y="35"/>
                </a:cubicBezTo>
                <a:cubicBezTo>
                  <a:pt x="175" y="55"/>
                  <a:pt x="171" y="80"/>
                  <a:pt x="167" y="101"/>
                </a:cubicBezTo>
                <a:cubicBezTo>
                  <a:pt x="169" y="103"/>
                  <a:pt x="171" y="97"/>
                  <a:pt x="173" y="97"/>
                </a:cubicBezTo>
                <a:cubicBezTo>
                  <a:pt x="177" y="100"/>
                  <a:pt x="180" y="98"/>
                  <a:pt x="185" y="97"/>
                </a:cubicBezTo>
                <a:cubicBezTo>
                  <a:pt x="192" y="84"/>
                  <a:pt x="200" y="70"/>
                  <a:pt x="207" y="57"/>
                </a:cubicBezTo>
                <a:cubicBezTo>
                  <a:pt x="214" y="43"/>
                  <a:pt x="220" y="29"/>
                  <a:pt x="229" y="17"/>
                </a:cubicBezTo>
                <a:cubicBezTo>
                  <a:pt x="229" y="14"/>
                  <a:pt x="228" y="12"/>
                  <a:pt x="230" y="10"/>
                </a:cubicBezTo>
                <a:cubicBezTo>
                  <a:pt x="235" y="7"/>
                  <a:pt x="238" y="10"/>
                  <a:pt x="242" y="10"/>
                </a:cubicBezTo>
                <a:cubicBezTo>
                  <a:pt x="258" y="9"/>
                  <a:pt x="279" y="0"/>
                  <a:pt x="285" y="13"/>
                </a:cubicBezTo>
                <a:cubicBezTo>
                  <a:pt x="285" y="14"/>
                  <a:pt x="286" y="17"/>
                  <a:pt x="286" y="16"/>
                </a:cubicBezTo>
                <a:cubicBezTo>
                  <a:pt x="289" y="35"/>
                  <a:pt x="293" y="62"/>
                  <a:pt x="299" y="80"/>
                </a:cubicBezTo>
                <a:cubicBezTo>
                  <a:pt x="299" y="81"/>
                  <a:pt x="301" y="80"/>
                  <a:pt x="301" y="82"/>
                </a:cubicBezTo>
                <a:cubicBezTo>
                  <a:pt x="303" y="83"/>
                  <a:pt x="302" y="85"/>
                  <a:pt x="301" y="86"/>
                </a:cubicBezTo>
                <a:cubicBezTo>
                  <a:pt x="301" y="89"/>
                  <a:pt x="306" y="86"/>
                  <a:pt x="305" y="89"/>
                </a:cubicBezTo>
                <a:cubicBezTo>
                  <a:pt x="306" y="92"/>
                  <a:pt x="304" y="93"/>
                  <a:pt x="303" y="97"/>
                </a:cubicBezTo>
                <a:cubicBezTo>
                  <a:pt x="303" y="102"/>
                  <a:pt x="307" y="108"/>
                  <a:pt x="306" y="113"/>
                </a:cubicBezTo>
                <a:cubicBezTo>
                  <a:pt x="310" y="112"/>
                  <a:pt x="312" y="109"/>
                  <a:pt x="314" y="107"/>
                </a:cubicBezTo>
                <a:cubicBezTo>
                  <a:pt x="312" y="104"/>
                  <a:pt x="309" y="104"/>
                  <a:pt x="308" y="102"/>
                </a:cubicBezTo>
                <a:cubicBezTo>
                  <a:pt x="312" y="90"/>
                  <a:pt x="312" y="74"/>
                  <a:pt x="314" y="59"/>
                </a:cubicBezTo>
                <a:cubicBezTo>
                  <a:pt x="315" y="48"/>
                  <a:pt x="320" y="38"/>
                  <a:pt x="316" y="29"/>
                </a:cubicBezTo>
                <a:cubicBezTo>
                  <a:pt x="322" y="26"/>
                  <a:pt x="318" y="12"/>
                  <a:pt x="323" y="7"/>
                </a:cubicBezTo>
                <a:cubicBezTo>
                  <a:pt x="333" y="8"/>
                  <a:pt x="340" y="6"/>
                  <a:pt x="349" y="8"/>
                </a:cubicBezTo>
                <a:cubicBezTo>
                  <a:pt x="350" y="7"/>
                  <a:pt x="350" y="5"/>
                  <a:pt x="351" y="4"/>
                </a:cubicBezTo>
                <a:cubicBezTo>
                  <a:pt x="357" y="7"/>
                  <a:pt x="363" y="6"/>
                  <a:pt x="369" y="9"/>
                </a:cubicBezTo>
                <a:close/>
                <a:moveTo>
                  <a:pt x="129" y="17"/>
                </a:moveTo>
                <a:cubicBezTo>
                  <a:pt x="128" y="16"/>
                  <a:pt x="131" y="13"/>
                  <a:pt x="129" y="12"/>
                </a:cubicBezTo>
                <a:cubicBezTo>
                  <a:pt x="127" y="13"/>
                  <a:pt x="124" y="17"/>
                  <a:pt x="129" y="17"/>
                </a:cubicBezTo>
                <a:close/>
                <a:moveTo>
                  <a:pt x="130" y="26"/>
                </a:moveTo>
                <a:cubicBezTo>
                  <a:pt x="134" y="23"/>
                  <a:pt x="142" y="16"/>
                  <a:pt x="139" y="12"/>
                </a:cubicBezTo>
                <a:cubicBezTo>
                  <a:pt x="135" y="16"/>
                  <a:pt x="132" y="21"/>
                  <a:pt x="130" y="26"/>
                </a:cubicBezTo>
                <a:close/>
                <a:moveTo>
                  <a:pt x="324" y="33"/>
                </a:moveTo>
                <a:cubicBezTo>
                  <a:pt x="333" y="28"/>
                  <a:pt x="339" y="20"/>
                  <a:pt x="345" y="12"/>
                </a:cubicBezTo>
                <a:cubicBezTo>
                  <a:pt x="334" y="15"/>
                  <a:pt x="329" y="25"/>
                  <a:pt x="324" y="33"/>
                </a:cubicBezTo>
                <a:close/>
                <a:moveTo>
                  <a:pt x="335" y="31"/>
                </a:moveTo>
                <a:cubicBezTo>
                  <a:pt x="337" y="31"/>
                  <a:pt x="337" y="29"/>
                  <a:pt x="340" y="30"/>
                </a:cubicBezTo>
                <a:cubicBezTo>
                  <a:pt x="342" y="23"/>
                  <a:pt x="354" y="19"/>
                  <a:pt x="353" y="12"/>
                </a:cubicBezTo>
                <a:cubicBezTo>
                  <a:pt x="348" y="19"/>
                  <a:pt x="341" y="25"/>
                  <a:pt x="335" y="31"/>
                </a:cubicBezTo>
                <a:close/>
                <a:moveTo>
                  <a:pt x="142" y="22"/>
                </a:moveTo>
                <a:cubicBezTo>
                  <a:pt x="136" y="29"/>
                  <a:pt x="129" y="35"/>
                  <a:pt x="127" y="41"/>
                </a:cubicBezTo>
                <a:cubicBezTo>
                  <a:pt x="130" y="40"/>
                  <a:pt x="132" y="35"/>
                  <a:pt x="136" y="37"/>
                </a:cubicBezTo>
                <a:cubicBezTo>
                  <a:pt x="142" y="28"/>
                  <a:pt x="152" y="24"/>
                  <a:pt x="156" y="13"/>
                </a:cubicBezTo>
                <a:cubicBezTo>
                  <a:pt x="149" y="12"/>
                  <a:pt x="146" y="18"/>
                  <a:pt x="142" y="22"/>
                </a:cubicBezTo>
                <a:close/>
                <a:moveTo>
                  <a:pt x="161" y="18"/>
                </a:moveTo>
                <a:cubicBezTo>
                  <a:pt x="157" y="21"/>
                  <a:pt x="154" y="26"/>
                  <a:pt x="150" y="31"/>
                </a:cubicBezTo>
                <a:cubicBezTo>
                  <a:pt x="146" y="35"/>
                  <a:pt x="139" y="38"/>
                  <a:pt x="139" y="43"/>
                </a:cubicBezTo>
                <a:cubicBezTo>
                  <a:pt x="140" y="40"/>
                  <a:pt x="144" y="39"/>
                  <a:pt x="147" y="38"/>
                </a:cubicBezTo>
                <a:cubicBezTo>
                  <a:pt x="154" y="30"/>
                  <a:pt x="160" y="20"/>
                  <a:pt x="170" y="14"/>
                </a:cubicBezTo>
                <a:cubicBezTo>
                  <a:pt x="173" y="14"/>
                  <a:pt x="170" y="19"/>
                  <a:pt x="174" y="18"/>
                </a:cubicBezTo>
                <a:cubicBezTo>
                  <a:pt x="177" y="13"/>
                  <a:pt x="168" y="13"/>
                  <a:pt x="162" y="13"/>
                </a:cubicBezTo>
                <a:cubicBezTo>
                  <a:pt x="163" y="16"/>
                  <a:pt x="161" y="16"/>
                  <a:pt x="161" y="18"/>
                </a:cubicBezTo>
                <a:close/>
                <a:moveTo>
                  <a:pt x="251" y="14"/>
                </a:moveTo>
                <a:cubicBezTo>
                  <a:pt x="245" y="19"/>
                  <a:pt x="242" y="26"/>
                  <a:pt x="237" y="31"/>
                </a:cubicBezTo>
                <a:cubicBezTo>
                  <a:pt x="234" y="34"/>
                  <a:pt x="227" y="36"/>
                  <a:pt x="228" y="42"/>
                </a:cubicBezTo>
                <a:cubicBezTo>
                  <a:pt x="231" y="42"/>
                  <a:pt x="233" y="38"/>
                  <a:pt x="236" y="35"/>
                </a:cubicBezTo>
                <a:cubicBezTo>
                  <a:pt x="242" y="30"/>
                  <a:pt x="248" y="26"/>
                  <a:pt x="253" y="21"/>
                </a:cubicBezTo>
                <a:cubicBezTo>
                  <a:pt x="254" y="19"/>
                  <a:pt x="259" y="13"/>
                  <a:pt x="256" y="13"/>
                </a:cubicBezTo>
                <a:cubicBezTo>
                  <a:pt x="255" y="15"/>
                  <a:pt x="253" y="14"/>
                  <a:pt x="251" y="14"/>
                </a:cubicBezTo>
                <a:close/>
                <a:moveTo>
                  <a:pt x="266" y="13"/>
                </a:moveTo>
                <a:cubicBezTo>
                  <a:pt x="255" y="29"/>
                  <a:pt x="238" y="39"/>
                  <a:pt x="227" y="54"/>
                </a:cubicBezTo>
                <a:cubicBezTo>
                  <a:pt x="230" y="54"/>
                  <a:pt x="230" y="52"/>
                  <a:pt x="231" y="54"/>
                </a:cubicBezTo>
                <a:cubicBezTo>
                  <a:pt x="243" y="39"/>
                  <a:pt x="259" y="28"/>
                  <a:pt x="271" y="13"/>
                </a:cubicBezTo>
                <a:cubicBezTo>
                  <a:pt x="269" y="13"/>
                  <a:pt x="268" y="13"/>
                  <a:pt x="266" y="13"/>
                </a:cubicBezTo>
                <a:close/>
                <a:moveTo>
                  <a:pt x="273" y="21"/>
                </a:moveTo>
                <a:cubicBezTo>
                  <a:pt x="266" y="29"/>
                  <a:pt x="253" y="37"/>
                  <a:pt x="247" y="46"/>
                </a:cubicBezTo>
                <a:cubicBezTo>
                  <a:pt x="251" y="49"/>
                  <a:pt x="253" y="43"/>
                  <a:pt x="255" y="40"/>
                </a:cubicBezTo>
                <a:cubicBezTo>
                  <a:pt x="263" y="32"/>
                  <a:pt x="272" y="25"/>
                  <a:pt x="278" y="17"/>
                </a:cubicBezTo>
                <a:cubicBezTo>
                  <a:pt x="277" y="17"/>
                  <a:pt x="276" y="12"/>
                  <a:pt x="275" y="15"/>
                </a:cubicBezTo>
                <a:cubicBezTo>
                  <a:pt x="276" y="16"/>
                  <a:pt x="273" y="20"/>
                  <a:pt x="273" y="21"/>
                </a:cubicBezTo>
                <a:close/>
                <a:moveTo>
                  <a:pt x="391" y="20"/>
                </a:moveTo>
                <a:cubicBezTo>
                  <a:pt x="392" y="18"/>
                  <a:pt x="394" y="17"/>
                  <a:pt x="395" y="14"/>
                </a:cubicBezTo>
                <a:cubicBezTo>
                  <a:pt x="391" y="13"/>
                  <a:pt x="389" y="19"/>
                  <a:pt x="391" y="20"/>
                </a:cubicBezTo>
                <a:close/>
                <a:moveTo>
                  <a:pt x="224" y="36"/>
                </a:moveTo>
                <a:cubicBezTo>
                  <a:pt x="228" y="30"/>
                  <a:pt x="239" y="24"/>
                  <a:pt x="239" y="15"/>
                </a:cubicBezTo>
                <a:cubicBezTo>
                  <a:pt x="232" y="20"/>
                  <a:pt x="225" y="30"/>
                  <a:pt x="224" y="36"/>
                </a:cubicBezTo>
                <a:close/>
                <a:moveTo>
                  <a:pt x="327" y="18"/>
                </a:moveTo>
                <a:cubicBezTo>
                  <a:pt x="327" y="18"/>
                  <a:pt x="328" y="17"/>
                  <a:pt x="328" y="17"/>
                </a:cubicBezTo>
                <a:cubicBezTo>
                  <a:pt x="328" y="16"/>
                  <a:pt x="328" y="15"/>
                  <a:pt x="326" y="15"/>
                </a:cubicBezTo>
                <a:cubicBezTo>
                  <a:pt x="327" y="16"/>
                  <a:pt x="326" y="18"/>
                  <a:pt x="327" y="18"/>
                </a:cubicBezTo>
                <a:close/>
                <a:moveTo>
                  <a:pt x="394" y="28"/>
                </a:moveTo>
                <a:cubicBezTo>
                  <a:pt x="398" y="24"/>
                  <a:pt x="404" y="22"/>
                  <a:pt x="406" y="16"/>
                </a:cubicBezTo>
                <a:cubicBezTo>
                  <a:pt x="399" y="18"/>
                  <a:pt x="395" y="21"/>
                  <a:pt x="394" y="28"/>
                </a:cubicBezTo>
                <a:close/>
                <a:moveTo>
                  <a:pt x="415" y="17"/>
                </a:moveTo>
                <a:cubicBezTo>
                  <a:pt x="407" y="27"/>
                  <a:pt x="395" y="32"/>
                  <a:pt x="388" y="43"/>
                </a:cubicBezTo>
                <a:cubicBezTo>
                  <a:pt x="401" y="37"/>
                  <a:pt x="408" y="26"/>
                  <a:pt x="419" y="18"/>
                </a:cubicBezTo>
                <a:cubicBezTo>
                  <a:pt x="417" y="18"/>
                  <a:pt x="416" y="18"/>
                  <a:pt x="415" y="17"/>
                </a:cubicBezTo>
                <a:close/>
                <a:moveTo>
                  <a:pt x="367" y="93"/>
                </a:moveTo>
                <a:cubicBezTo>
                  <a:pt x="375" y="90"/>
                  <a:pt x="380" y="82"/>
                  <a:pt x="386" y="76"/>
                </a:cubicBezTo>
                <a:cubicBezTo>
                  <a:pt x="396" y="66"/>
                  <a:pt x="405" y="59"/>
                  <a:pt x="414" y="50"/>
                </a:cubicBezTo>
                <a:cubicBezTo>
                  <a:pt x="421" y="42"/>
                  <a:pt x="430" y="33"/>
                  <a:pt x="427" y="19"/>
                </a:cubicBezTo>
                <a:cubicBezTo>
                  <a:pt x="424" y="20"/>
                  <a:pt x="424" y="23"/>
                  <a:pt x="421" y="24"/>
                </a:cubicBezTo>
                <a:cubicBezTo>
                  <a:pt x="423" y="25"/>
                  <a:pt x="425" y="26"/>
                  <a:pt x="425" y="28"/>
                </a:cubicBezTo>
                <a:cubicBezTo>
                  <a:pt x="417" y="40"/>
                  <a:pt x="405" y="50"/>
                  <a:pt x="394" y="59"/>
                </a:cubicBezTo>
                <a:cubicBezTo>
                  <a:pt x="393" y="62"/>
                  <a:pt x="393" y="61"/>
                  <a:pt x="394" y="64"/>
                </a:cubicBezTo>
                <a:cubicBezTo>
                  <a:pt x="390" y="67"/>
                  <a:pt x="388" y="70"/>
                  <a:pt x="383" y="71"/>
                </a:cubicBezTo>
                <a:cubicBezTo>
                  <a:pt x="384" y="85"/>
                  <a:pt x="370" y="84"/>
                  <a:pt x="367" y="93"/>
                </a:cubicBezTo>
                <a:close/>
                <a:moveTo>
                  <a:pt x="325" y="58"/>
                </a:moveTo>
                <a:cubicBezTo>
                  <a:pt x="335" y="53"/>
                  <a:pt x="339" y="45"/>
                  <a:pt x="346" y="38"/>
                </a:cubicBezTo>
                <a:cubicBezTo>
                  <a:pt x="351" y="33"/>
                  <a:pt x="357" y="29"/>
                  <a:pt x="362" y="23"/>
                </a:cubicBezTo>
                <a:cubicBezTo>
                  <a:pt x="362" y="22"/>
                  <a:pt x="362" y="20"/>
                  <a:pt x="361" y="20"/>
                </a:cubicBezTo>
                <a:cubicBezTo>
                  <a:pt x="351" y="34"/>
                  <a:pt x="336" y="44"/>
                  <a:pt x="325" y="58"/>
                </a:cubicBezTo>
                <a:close/>
                <a:moveTo>
                  <a:pt x="144" y="49"/>
                </a:moveTo>
                <a:cubicBezTo>
                  <a:pt x="153" y="44"/>
                  <a:pt x="160" y="34"/>
                  <a:pt x="165" y="27"/>
                </a:cubicBezTo>
                <a:cubicBezTo>
                  <a:pt x="166" y="26"/>
                  <a:pt x="171" y="23"/>
                  <a:pt x="167" y="22"/>
                </a:cubicBezTo>
                <a:cubicBezTo>
                  <a:pt x="161" y="32"/>
                  <a:pt x="151" y="39"/>
                  <a:pt x="144" y="49"/>
                </a:cubicBezTo>
                <a:close/>
                <a:moveTo>
                  <a:pt x="272" y="33"/>
                </a:moveTo>
                <a:cubicBezTo>
                  <a:pt x="269" y="35"/>
                  <a:pt x="264" y="37"/>
                  <a:pt x="265" y="40"/>
                </a:cubicBezTo>
                <a:cubicBezTo>
                  <a:pt x="268" y="34"/>
                  <a:pt x="280" y="32"/>
                  <a:pt x="279" y="25"/>
                </a:cubicBezTo>
                <a:cubicBezTo>
                  <a:pt x="277" y="27"/>
                  <a:pt x="274" y="30"/>
                  <a:pt x="272" y="33"/>
                </a:cubicBezTo>
                <a:close/>
                <a:moveTo>
                  <a:pt x="21" y="32"/>
                </a:moveTo>
                <a:cubicBezTo>
                  <a:pt x="22" y="30"/>
                  <a:pt x="23" y="29"/>
                  <a:pt x="23" y="27"/>
                </a:cubicBezTo>
                <a:cubicBezTo>
                  <a:pt x="20" y="26"/>
                  <a:pt x="19" y="31"/>
                  <a:pt x="21" y="32"/>
                </a:cubicBezTo>
                <a:close/>
                <a:moveTo>
                  <a:pt x="395" y="47"/>
                </a:moveTo>
                <a:cubicBezTo>
                  <a:pt x="393" y="49"/>
                  <a:pt x="389" y="52"/>
                  <a:pt x="390" y="55"/>
                </a:cubicBezTo>
                <a:cubicBezTo>
                  <a:pt x="393" y="52"/>
                  <a:pt x="395" y="49"/>
                  <a:pt x="400" y="48"/>
                </a:cubicBezTo>
                <a:cubicBezTo>
                  <a:pt x="404" y="41"/>
                  <a:pt x="416" y="36"/>
                  <a:pt x="416" y="28"/>
                </a:cubicBezTo>
                <a:cubicBezTo>
                  <a:pt x="410" y="34"/>
                  <a:pt x="400" y="41"/>
                  <a:pt x="395" y="47"/>
                </a:cubicBezTo>
                <a:close/>
                <a:moveTo>
                  <a:pt x="388" y="34"/>
                </a:moveTo>
                <a:cubicBezTo>
                  <a:pt x="390" y="33"/>
                  <a:pt x="394" y="30"/>
                  <a:pt x="393" y="29"/>
                </a:cubicBezTo>
                <a:cubicBezTo>
                  <a:pt x="393" y="32"/>
                  <a:pt x="387" y="29"/>
                  <a:pt x="388" y="34"/>
                </a:cubicBezTo>
                <a:close/>
                <a:moveTo>
                  <a:pt x="12" y="34"/>
                </a:moveTo>
                <a:cubicBezTo>
                  <a:pt x="12" y="32"/>
                  <a:pt x="14" y="32"/>
                  <a:pt x="14" y="30"/>
                </a:cubicBezTo>
                <a:cubicBezTo>
                  <a:pt x="11" y="28"/>
                  <a:pt x="9" y="32"/>
                  <a:pt x="12" y="34"/>
                </a:cubicBezTo>
                <a:close/>
                <a:moveTo>
                  <a:pt x="67" y="37"/>
                </a:moveTo>
                <a:cubicBezTo>
                  <a:pt x="70" y="36"/>
                  <a:pt x="76" y="32"/>
                  <a:pt x="75" y="30"/>
                </a:cubicBezTo>
                <a:cubicBezTo>
                  <a:pt x="72" y="32"/>
                  <a:pt x="69" y="34"/>
                  <a:pt x="67" y="37"/>
                </a:cubicBezTo>
                <a:close/>
                <a:moveTo>
                  <a:pt x="173" y="32"/>
                </a:moveTo>
                <a:cubicBezTo>
                  <a:pt x="173" y="28"/>
                  <a:pt x="169" y="32"/>
                  <a:pt x="169" y="33"/>
                </a:cubicBezTo>
                <a:cubicBezTo>
                  <a:pt x="164" y="37"/>
                  <a:pt x="160" y="43"/>
                  <a:pt x="156" y="48"/>
                </a:cubicBezTo>
                <a:cubicBezTo>
                  <a:pt x="149" y="54"/>
                  <a:pt x="142" y="61"/>
                  <a:pt x="138" y="68"/>
                </a:cubicBezTo>
                <a:cubicBezTo>
                  <a:pt x="153" y="59"/>
                  <a:pt x="160" y="43"/>
                  <a:pt x="173" y="32"/>
                </a:cubicBezTo>
                <a:close/>
                <a:moveTo>
                  <a:pt x="342" y="49"/>
                </a:moveTo>
                <a:cubicBezTo>
                  <a:pt x="339" y="56"/>
                  <a:pt x="329" y="60"/>
                  <a:pt x="329" y="66"/>
                </a:cubicBezTo>
                <a:cubicBezTo>
                  <a:pt x="336" y="64"/>
                  <a:pt x="341" y="59"/>
                  <a:pt x="345" y="55"/>
                </a:cubicBezTo>
                <a:cubicBezTo>
                  <a:pt x="351" y="48"/>
                  <a:pt x="357" y="43"/>
                  <a:pt x="360" y="35"/>
                </a:cubicBezTo>
                <a:cubicBezTo>
                  <a:pt x="360" y="34"/>
                  <a:pt x="359" y="33"/>
                  <a:pt x="358" y="34"/>
                </a:cubicBezTo>
                <a:cubicBezTo>
                  <a:pt x="353" y="39"/>
                  <a:pt x="348" y="45"/>
                  <a:pt x="342" y="49"/>
                </a:cubicBezTo>
                <a:close/>
                <a:moveTo>
                  <a:pt x="265" y="47"/>
                </a:moveTo>
                <a:cubicBezTo>
                  <a:pt x="271" y="43"/>
                  <a:pt x="277" y="39"/>
                  <a:pt x="281" y="35"/>
                </a:cubicBezTo>
                <a:cubicBezTo>
                  <a:pt x="275" y="38"/>
                  <a:pt x="269" y="42"/>
                  <a:pt x="265" y="47"/>
                </a:cubicBezTo>
                <a:close/>
                <a:moveTo>
                  <a:pt x="73" y="53"/>
                </a:moveTo>
                <a:cubicBezTo>
                  <a:pt x="76" y="48"/>
                  <a:pt x="81" y="46"/>
                  <a:pt x="85" y="41"/>
                </a:cubicBezTo>
                <a:cubicBezTo>
                  <a:pt x="84" y="40"/>
                  <a:pt x="84" y="40"/>
                  <a:pt x="83" y="40"/>
                </a:cubicBezTo>
                <a:cubicBezTo>
                  <a:pt x="80" y="45"/>
                  <a:pt x="71" y="47"/>
                  <a:pt x="73" y="53"/>
                </a:cubicBezTo>
                <a:close/>
                <a:moveTo>
                  <a:pt x="322" y="46"/>
                </a:moveTo>
                <a:cubicBezTo>
                  <a:pt x="324" y="46"/>
                  <a:pt x="325" y="43"/>
                  <a:pt x="326" y="41"/>
                </a:cubicBezTo>
                <a:cubicBezTo>
                  <a:pt x="325" y="41"/>
                  <a:pt x="324" y="41"/>
                  <a:pt x="323" y="41"/>
                </a:cubicBezTo>
                <a:cubicBezTo>
                  <a:pt x="323" y="44"/>
                  <a:pt x="321" y="44"/>
                  <a:pt x="322" y="46"/>
                </a:cubicBezTo>
                <a:close/>
                <a:moveTo>
                  <a:pt x="39" y="46"/>
                </a:moveTo>
                <a:cubicBezTo>
                  <a:pt x="40" y="46"/>
                  <a:pt x="41" y="46"/>
                  <a:pt x="42" y="46"/>
                </a:cubicBezTo>
                <a:cubicBezTo>
                  <a:pt x="42" y="45"/>
                  <a:pt x="42" y="43"/>
                  <a:pt x="40" y="43"/>
                </a:cubicBezTo>
                <a:cubicBezTo>
                  <a:pt x="40" y="44"/>
                  <a:pt x="40" y="45"/>
                  <a:pt x="39" y="46"/>
                </a:cubicBezTo>
                <a:close/>
                <a:moveTo>
                  <a:pt x="215" y="54"/>
                </a:moveTo>
                <a:cubicBezTo>
                  <a:pt x="219" y="51"/>
                  <a:pt x="227" y="47"/>
                  <a:pt x="227" y="43"/>
                </a:cubicBezTo>
                <a:cubicBezTo>
                  <a:pt x="224" y="48"/>
                  <a:pt x="216" y="47"/>
                  <a:pt x="215" y="54"/>
                </a:cubicBezTo>
                <a:close/>
                <a:moveTo>
                  <a:pt x="154" y="61"/>
                </a:moveTo>
                <a:cubicBezTo>
                  <a:pt x="152" y="62"/>
                  <a:pt x="148" y="65"/>
                  <a:pt x="150" y="66"/>
                </a:cubicBezTo>
                <a:cubicBezTo>
                  <a:pt x="156" y="60"/>
                  <a:pt x="160" y="52"/>
                  <a:pt x="169" y="49"/>
                </a:cubicBezTo>
                <a:cubicBezTo>
                  <a:pt x="168" y="47"/>
                  <a:pt x="172" y="45"/>
                  <a:pt x="169" y="44"/>
                </a:cubicBezTo>
                <a:cubicBezTo>
                  <a:pt x="165" y="51"/>
                  <a:pt x="157" y="54"/>
                  <a:pt x="154" y="61"/>
                </a:cubicBezTo>
                <a:close/>
                <a:moveTo>
                  <a:pt x="47" y="57"/>
                </a:moveTo>
                <a:cubicBezTo>
                  <a:pt x="61" y="67"/>
                  <a:pt x="62" y="38"/>
                  <a:pt x="51" y="50"/>
                </a:cubicBezTo>
                <a:cubicBezTo>
                  <a:pt x="50" y="50"/>
                  <a:pt x="49" y="49"/>
                  <a:pt x="47" y="49"/>
                </a:cubicBezTo>
                <a:cubicBezTo>
                  <a:pt x="46" y="52"/>
                  <a:pt x="47" y="53"/>
                  <a:pt x="47" y="57"/>
                </a:cubicBezTo>
                <a:close/>
                <a:moveTo>
                  <a:pt x="282" y="50"/>
                </a:moveTo>
                <a:cubicBezTo>
                  <a:pt x="283" y="50"/>
                  <a:pt x="284" y="50"/>
                  <a:pt x="284" y="50"/>
                </a:cubicBezTo>
                <a:cubicBezTo>
                  <a:pt x="284" y="49"/>
                  <a:pt x="284" y="49"/>
                  <a:pt x="284" y="48"/>
                </a:cubicBezTo>
                <a:cubicBezTo>
                  <a:pt x="284" y="48"/>
                  <a:pt x="283" y="48"/>
                  <a:pt x="282" y="48"/>
                </a:cubicBezTo>
                <a:cubicBezTo>
                  <a:pt x="282" y="49"/>
                  <a:pt x="282" y="49"/>
                  <a:pt x="282" y="50"/>
                </a:cubicBezTo>
                <a:close/>
                <a:moveTo>
                  <a:pt x="76" y="60"/>
                </a:moveTo>
                <a:cubicBezTo>
                  <a:pt x="78" y="57"/>
                  <a:pt x="82" y="56"/>
                  <a:pt x="86" y="55"/>
                </a:cubicBezTo>
                <a:cubicBezTo>
                  <a:pt x="84" y="55"/>
                  <a:pt x="88" y="48"/>
                  <a:pt x="84" y="50"/>
                </a:cubicBezTo>
                <a:cubicBezTo>
                  <a:pt x="82" y="54"/>
                  <a:pt x="75" y="57"/>
                  <a:pt x="76" y="60"/>
                </a:cubicBezTo>
                <a:close/>
                <a:moveTo>
                  <a:pt x="326" y="80"/>
                </a:moveTo>
                <a:cubicBezTo>
                  <a:pt x="331" y="83"/>
                  <a:pt x="322" y="87"/>
                  <a:pt x="318" y="88"/>
                </a:cubicBezTo>
                <a:cubicBezTo>
                  <a:pt x="317" y="92"/>
                  <a:pt x="317" y="97"/>
                  <a:pt x="316" y="100"/>
                </a:cubicBezTo>
                <a:cubicBezTo>
                  <a:pt x="319" y="101"/>
                  <a:pt x="317" y="96"/>
                  <a:pt x="321" y="97"/>
                </a:cubicBezTo>
                <a:cubicBezTo>
                  <a:pt x="320" y="94"/>
                  <a:pt x="321" y="92"/>
                  <a:pt x="322" y="89"/>
                </a:cubicBezTo>
                <a:cubicBezTo>
                  <a:pt x="324" y="89"/>
                  <a:pt x="325" y="87"/>
                  <a:pt x="326" y="86"/>
                </a:cubicBezTo>
                <a:cubicBezTo>
                  <a:pt x="332" y="79"/>
                  <a:pt x="338" y="73"/>
                  <a:pt x="345" y="66"/>
                </a:cubicBezTo>
                <a:cubicBezTo>
                  <a:pt x="349" y="61"/>
                  <a:pt x="355" y="56"/>
                  <a:pt x="355" y="50"/>
                </a:cubicBezTo>
                <a:cubicBezTo>
                  <a:pt x="346" y="60"/>
                  <a:pt x="335" y="69"/>
                  <a:pt x="326" y="80"/>
                </a:cubicBezTo>
                <a:close/>
                <a:moveTo>
                  <a:pt x="238" y="76"/>
                </a:moveTo>
                <a:cubicBezTo>
                  <a:pt x="252" y="84"/>
                  <a:pt x="260" y="65"/>
                  <a:pt x="253" y="53"/>
                </a:cubicBezTo>
                <a:cubicBezTo>
                  <a:pt x="241" y="49"/>
                  <a:pt x="235" y="64"/>
                  <a:pt x="238" y="76"/>
                </a:cubicBezTo>
                <a:close/>
                <a:moveTo>
                  <a:pt x="398" y="72"/>
                </a:moveTo>
                <a:cubicBezTo>
                  <a:pt x="394" y="76"/>
                  <a:pt x="389" y="81"/>
                  <a:pt x="389" y="84"/>
                </a:cubicBezTo>
                <a:cubicBezTo>
                  <a:pt x="396" y="79"/>
                  <a:pt x="403" y="72"/>
                  <a:pt x="409" y="65"/>
                </a:cubicBezTo>
                <a:cubicBezTo>
                  <a:pt x="412" y="61"/>
                  <a:pt x="413" y="57"/>
                  <a:pt x="419" y="58"/>
                </a:cubicBezTo>
                <a:cubicBezTo>
                  <a:pt x="419" y="55"/>
                  <a:pt x="420" y="54"/>
                  <a:pt x="421" y="52"/>
                </a:cubicBezTo>
                <a:cubicBezTo>
                  <a:pt x="412" y="59"/>
                  <a:pt x="406" y="65"/>
                  <a:pt x="398" y="72"/>
                </a:cubicBezTo>
                <a:close/>
                <a:moveTo>
                  <a:pt x="282" y="58"/>
                </a:moveTo>
                <a:cubicBezTo>
                  <a:pt x="286" y="58"/>
                  <a:pt x="285" y="60"/>
                  <a:pt x="284" y="62"/>
                </a:cubicBezTo>
                <a:cubicBezTo>
                  <a:pt x="288" y="63"/>
                  <a:pt x="286" y="54"/>
                  <a:pt x="283" y="55"/>
                </a:cubicBezTo>
                <a:cubicBezTo>
                  <a:pt x="283" y="56"/>
                  <a:pt x="283" y="57"/>
                  <a:pt x="282" y="58"/>
                </a:cubicBezTo>
                <a:close/>
                <a:moveTo>
                  <a:pt x="131" y="91"/>
                </a:moveTo>
                <a:cubicBezTo>
                  <a:pt x="145" y="82"/>
                  <a:pt x="158" y="72"/>
                  <a:pt x="167" y="58"/>
                </a:cubicBezTo>
                <a:cubicBezTo>
                  <a:pt x="168" y="58"/>
                  <a:pt x="168" y="56"/>
                  <a:pt x="166" y="57"/>
                </a:cubicBezTo>
                <a:cubicBezTo>
                  <a:pt x="155" y="69"/>
                  <a:pt x="141" y="78"/>
                  <a:pt x="131" y="91"/>
                </a:cubicBezTo>
                <a:close/>
                <a:moveTo>
                  <a:pt x="63" y="59"/>
                </a:moveTo>
                <a:cubicBezTo>
                  <a:pt x="65" y="60"/>
                  <a:pt x="66" y="59"/>
                  <a:pt x="66" y="58"/>
                </a:cubicBezTo>
                <a:cubicBezTo>
                  <a:pt x="65" y="58"/>
                  <a:pt x="64" y="58"/>
                  <a:pt x="63" y="59"/>
                </a:cubicBezTo>
                <a:close/>
                <a:moveTo>
                  <a:pt x="211" y="75"/>
                </a:moveTo>
                <a:cubicBezTo>
                  <a:pt x="218" y="72"/>
                  <a:pt x="223" y="63"/>
                  <a:pt x="230" y="63"/>
                </a:cubicBezTo>
                <a:cubicBezTo>
                  <a:pt x="231" y="62"/>
                  <a:pt x="234" y="58"/>
                  <a:pt x="231" y="58"/>
                </a:cubicBezTo>
                <a:cubicBezTo>
                  <a:pt x="226" y="63"/>
                  <a:pt x="218" y="65"/>
                  <a:pt x="212" y="70"/>
                </a:cubicBezTo>
                <a:cubicBezTo>
                  <a:pt x="216" y="71"/>
                  <a:pt x="208" y="74"/>
                  <a:pt x="211" y="75"/>
                </a:cubicBezTo>
                <a:close/>
                <a:moveTo>
                  <a:pt x="122" y="59"/>
                </a:moveTo>
                <a:cubicBezTo>
                  <a:pt x="122" y="61"/>
                  <a:pt x="119" y="66"/>
                  <a:pt x="122" y="67"/>
                </a:cubicBezTo>
                <a:cubicBezTo>
                  <a:pt x="122" y="63"/>
                  <a:pt x="126" y="62"/>
                  <a:pt x="127" y="59"/>
                </a:cubicBezTo>
                <a:cubicBezTo>
                  <a:pt x="124" y="58"/>
                  <a:pt x="125" y="60"/>
                  <a:pt x="122" y="59"/>
                </a:cubicBezTo>
                <a:close/>
                <a:moveTo>
                  <a:pt x="44" y="62"/>
                </a:moveTo>
                <a:cubicBezTo>
                  <a:pt x="35" y="73"/>
                  <a:pt x="24" y="82"/>
                  <a:pt x="16" y="95"/>
                </a:cubicBezTo>
                <a:cubicBezTo>
                  <a:pt x="29" y="86"/>
                  <a:pt x="37" y="74"/>
                  <a:pt x="47" y="63"/>
                </a:cubicBezTo>
                <a:cubicBezTo>
                  <a:pt x="46" y="63"/>
                  <a:pt x="46" y="62"/>
                  <a:pt x="44" y="62"/>
                </a:cubicBezTo>
                <a:close/>
                <a:moveTo>
                  <a:pt x="261" y="74"/>
                </a:moveTo>
                <a:cubicBezTo>
                  <a:pt x="266" y="74"/>
                  <a:pt x="270" y="67"/>
                  <a:pt x="274" y="63"/>
                </a:cubicBezTo>
                <a:cubicBezTo>
                  <a:pt x="269" y="66"/>
                  <a:pt x="265" y="70"/>
                  <a:pt x="261" y="74"/>
                </a:cubicBezTo>
                <a:close/>
                <a:moveTo>
                  <a:pt x="264" y="81"/>
                </a:moveTo>
                <a:cubicBezTo>
                  <a:pt x="261" y="84"/>
                  <a:pt x="255" y="86"/>
                  <a:pt x="255" y="90"/>
                </a:cubicBezTo>
                <a:cubicBezTo>
                  <a:pt x="263" y="84"/>
                  <a:pt x="271" y="76"/>
                  <a:pt x="277" y="69"/>
                </a:cubicBezTo>
                <a:cubicBezTo>
                  <a:pt x="279" y="68"/>
                  <a:pt x="284" y="68"/>
                  <a:pt x="281" y="64"/>
                </a:cubicBezTo>
                <a:cubicBezTo>
                  <a:pt x="276" y="70"/>
                  <a:pt x="270" y="76"/>
                  <a:pt x="264" y="81"/>
                </a:cubicBezTo>
                <a:close/>
                <a:moveTo>
                  <a:pt x="390" y="91"/>
                </a:moveTo>
                <a:cubicBezTo>
                  <a:pt x="387" y="94"/>
                  <a:pt x="383" y="97"/>
                  <a:pt x="383" y="101"/>
                </a:cubicBezTo>
                <a:cubicBezTo>
                  <a:pt x="388" y="97"/>
                  <a:pt x="394" y="93"/>
                  <a:pt x="399" y="87"/>
                </a:cubicBezTo>
                <a:cubicBezTo>
                  <a:pt x="405" y="82"/>
                  <a:pt x="408" y="74"/>
                  <a:pt x="416" y="72"/>
                </a:cubicBezTo>
                <a:cubicBezTo>
                  <a:pt x="415" y="69"/>
                  <a:pt x="419" y="66"/>
                  <a:pt x="417" y="64"/>
                </a:cubicBezTo>
                <a:cubicBezTo>
                  <a:pt x="409" y="75"/>
                  <a:pt x="398" y="83"/>
                  <a:pt x="390" y="91"/>
                </a:cubicBezTo>
                <a:close/>
                <a:moveTo>
                  <a:pt x="349" y="68"/>
                </a:moveTo>
                <a:cubicBezTo>
                  <a:pt x="351" y="69"/>
                  <a:pt x="354" y="66"/>
                  <a:pt x="351" y="65"/>
                </a:cubicBezTo>
                <a:cubicBezTo>
                  <a:pt x="351" y="67"/>
                  <a:pt x="350" y="67"/>
                  <a:pt x="349" y="68"/>
                </a:cubicBezTo>
                <a:close/>
                <a:moveTo>
                  <a:pt x="61" y="70"/>
                </a:moveTo>
                <a:cubicBezTo>
                  <a:pt x="63" y="70"/>
                  <a:pt x="64" y="69"/>
                  <a:pt x="64" y="68"/>
                </a:cubicBezTo>
                <a:cubicBezTo>
                  <a:pt x="63" y="68"/>
                  <a:pt x="62" y="69"/>
                  <a:pt x="61" y="70"/>
                </a:cubicBezTo>
                <a:close/>
                <a:moveTo>
                  <a:pt x="256" y="96"/>
                </a:moveTo>
                <a:cubicBezTo>
                  <a:pt x="262" y="93"/>
                  <a:pt x="268" y="88"/>
                  <a:pt x="274" y="83"/>
                </a:cubicBezTo>
                <a:cubicBezTo>
                  <a:pt x="279" y="80"/>
                  <a:pt x="288" y="75"/>
                  <a:pt x="287" y="69"/>
                </a:cubicBezTo>
                <a:cubicBezTo>
                  <a:pt x="278" y="79"/>
                  <a:pt x="266" y="86"/>
                  <a:pt x="256" y="96"/>
                </a:cubicBezTo>
                <a:close/>
                <a:moveTo>
                  <a:pt x="227" y="70"/>
                </a:moveTo>
                <a:cubicBezTo>
                  <a:pt x="219" y="77"/>
                  <a:pt x="210" y="82"/>
                  <a:pt x="202" y="88"/>
                </a:cubicBezTo>
                <a:cubicBezTo>
                  <a:pt x="200" y="88"/>
                  <a:pt x="200" y="87"/>
                  <a:pt x="198" y="87"/>
                </a:cubicBezTo>
                <a:cubicBezTo>
                  <a:pt x="198" y="91"/>
                  <a:pt x="195" y="93"/>
                  <a:pt x="197" y="95"/>
                </a:cubicBezTo>
                <a:cubicBezTo>
                  <a:pt x="200" y="95"/>
                  <a:pt x="203" y="95"/>
                  <a:pt x="205" y="93"/>
                </a:cubicBezTo>
                <a:cubicBezTo>
                  <a:pt x="203" y="93"/>
                  <a:pt x="205" y="90"/>
                  <a:pt x="205" y="88"/>
                </a:cubicBezTo>
                <a:cubicBezTo>
                  <a:pt x="207" y="87"/>
                  <a:pt x="208" y="85"/>
                  <a:pt x="211" y="85"/>
                </a:cubicBezTo>
                <a:cubicBezTo>
                  <a:pt x="216" y="79"/>
                  <a:pt x="225" y="78"/>
                  <a:pt x="229" y="71"/>
                </a:cubicBezTo>
                <a:cubicBezTo>
                  <a:pt x="228" y="70"/>
                  <a:pt x="228" y="70"/>
                  <a:pt x="227" y="70"/>
                </a:cubicBezTo>
                <a:close/>
                <a:moveTo>
                  <a:pt x="320" y="78"/>
                </a:moveTo>
                <a:cubicBezTo>
                  <a:pt x="322" y="78"/>
                  <a:pt x="322" y="75"/>
                  <a:pt x="324" y="74"/>
                </a:cubicBezTo>
                <a:cubicBezTo>
                  <a:pt x="321" y="73"/>
                  <a:pt x="319" y="75"/>
                  <a:pt x="320" y="78"/>
                </a:cubicBezTo>
                <a:close/>
                <a:moveTo>
                  <a:pt x="358" y="93"/>
                </a:moveTo>
                <a:cubicBezTo>
                  <a:pt x="362" y="85"/>
                  <a:pt x="373" y="83"/>
                  <a:pt x="376" y="74"/>
                </a:cubicBezTo>
                <a:cubicBezTo>
                  <a:pt x="373" y="74"/>
                  <a:pt x="373" y="74"/>
                  <a:pt x="370" y="74"/>
                </a:cubicBezTo>
                <a:cubicBezTo>
                  <a:pt x="371" y="81"/>
                  <a:pt x="361" y="83"/>
                  <a:pt x="357" y="88"/>
                </a:cubicBezTo>
                <a:cubicBezTo>
                  <a:pt x="359" y="91"/>
                  <a:pt x="357" y="92"/>
                  <a:pt x="358" y="93"/>
                </a:cubicBezTo>
                <a:close/>
                <a:moveTo>
                  <a:pt x="355" y="78"/>
                </a:moveTo>
                <a:cubicBezTo>
                  <a:pt x="359" y="78"/>
                  <a:pt x="355" y="81"/>
                  <a:pt x="357" y="82"/>
                </a:cubicBezTo>
                <a:cubicBezTo>
                  <a:pt x="358" y="78"/>
                  <a:pt x="362" y="79"/>
                  <a:pt x="363" y="75"/>
                </a:cubicBezTo>
                <a:cubicBezTo>
                  <a:pt x="359" y="75"/>
                  <a:pt x="356" y="75"/>
                  <a:pt x="355" y="78"/>
                </a:cubicBezTo>
                <a:close/>
                <a:moveTo>
                  <a:pt x="204" y="77"/>
                </a:moveTo>
                <a:cubicBezTo>
                  <a:pt x="204" y="79"/>
                  <a:pt x="201" y="80"/>
                  <a:pt x="204" y="81"/>
                </a:cubicBezTo>
                <a:cubicBezTo>
                  <a:pt x="204" y="78"/>
                  <a:pt x="208" y="78"/>
                  <a:pt x="208" y="76"/>
                </a:cubicBezTo>
                <a:cubicBezTo>
                  <a:pt x="206" y="75"/>
                  <a:pt x="206" y="78"/>
                  <a:pt x="204" y="77"/>
                </a:cubicBezTo>
                <a:close/>
                <a:moveTo>
                  <a:pt x="84" y="87"/>
                </a:moveTo>
                <a:cubicBezTo>
                  <a:pt x="92" y="87"/>
                  <a:pt x="93" y="81"/>
                  <a:pt x="98" y="78"/>
                </a:cubicBezTo>
                <a:cubicBezTo>
                  <a:pt x="90" y="75"/>
                  <a:pt x="87" y="83"/>
                  <a:pt x="84" y="87"/>
                </a:cubicBezTo>
                <a:close/>
                <a:moveTo>
                  <a:pt x="120" y="77"/>
                </a:moveTo>
                <a:cubicBezTo>
                  <a:pt x="119" y="83"/>
                  <a:pt x="124" y="77"/>
                  <a:pt x="120" y="77"/>
                </a:cubicBezTo>
                <a:close/>
                <a:moveTo>
                  <a:pt x="157" y="85"/>
                </a:moveTo>
                <a:cubicBezTo>
                  <a:pt x="158" y="83"/>
                  <a:pt x="165" y="80"/>
                  <a:pt x="163" y="77"/>
                </a:cubicBezTo>
                <a:cubicBezTo>
                  <a:pt x="162" y="80"/>
                  <a:pt x="155" y="83"/>
                  <a:pt x="157" y="85"/>
                </a:cubicBezTo>
                <a:close/>
                <a:moveTo>
                  <a:pt x="211" y="93"/>
                </a:moveTo>
                <a:cubicBezTo>
                  <a:pt x="217" y="92"/>
                  <a:pt x="220" y="89"/>
                  <a:pt x="224" y="85"/>
                </a:cubicBezTo>
                <a:cubicBezTo>
                  <a:pt x="226" y="84"/>
                  <a:pt x="234" y="81"/>
                  <a:pt x="229" y="79"/>
                </a:cubicBezTo>
                <a:cubicBezTo>
                  <a:pt x="225" y="85"/>
                  <a:pt x="215" y="86"/>
                  <a:pt x="211" y="93"/>
                </a:cubicBezTo>
                <a:close/>
                <a:moveTo>
                  <a:pt x="11" y="84"/>
                </a:moveTo>
                <a:cubicBezTo>
                  <a:pt x="11" y="83"/>
                  <a:pt x="14" y="80"/>
                  <a:pt x="11" y="80"/>
                </a:cubicBezTo>
                <a:cubicBezTo>
                  <a:pt x="12" y="82"/>
                  <a:pt x="8" y="84"/>
                  <a:pt x="11" y="84"/>
                </a:cubicBezTo>
                <a:close/>
                <a:moveTo>
                  <a:pt x="253" y="84"/>
                </a:moveTo>
                <a:cubicBezTo>
                  <a:pt x="252" y="81"/>
                  <a:pt x="256" y="82"/>
                  <a:pt x="256" y="80"/>
                </a:cubicBezTo>
                <a:cubicBezTo>
                  <a:pt x="254" y="80"/>
                  <a:pt x="248" y="83"/>
                  <a:pt x="253" y="84"/>
                </a:cubicBezTo>
                <a:close/>
                <a:moveTo>
                  <a:pt x="97" y="88"/>
                </a:moveTo>
                <a:cubicBezTo>
                  <a:pt x="102" y="88"/>
                  <a:pt x="104" y="85"/>
                  <a:pt x="107" y="82"/>
                </a:cubicBezTo>
                <a:cubicBezTo>
                  <a:pt x="102" y="79"/>
                  <a:pt x="100" y="86"/>
                  <a:pt x="97" y="88"/>
                </a:cubicBezTo>
                <a:close/>
                <a:moveTo>
                  <a:pt x="385" y="114"/>
                </a:moveTo>
                <a:cubicBezTo>
                  <a:pt x="395" y="108"/>
                  <a:pt x="402" y="98"/>
                  <a:pt x="412" y="92"/>
                </a:cubicBezTo>
                <a:cubicBezTo>
                  <a:pt x="412" y="88"/>
                  <a:pt x="414" y="86"/>
                  <a:pt x="414" y="81"/>
                </a:cubicBezTo>
                <a:cubicBezTo>
                  <a:pt x="403" y="90"/>
                  <a:pt x="392" y="100"/>
                  <a:pt x="382" y="110"/>
                </a:cubicBezTo>
                <a:cubicBezTo>
                  <a:pt x="386" y="111"/>
                  <a:pt x="384" y="113"/>
                  <a:pt x="385" y="114"/>
                </a:cubicBezTo>
                <a:close/>
                <a:moveTo>
                  <a:pt x="230" y="89"/>
                </a:moveTo>
                <a:cubicBezTo>
                  <a:pt x="234" y="88"/>
                  <a:pt x="237" y="86"/>
                  <a:pt x="239" y="83"/>
                </a:cubicBezTo>
                <a:cubicBezTo>
                  <a:pt x="235" y="84"/>
                  <a:pt x="233" y="86"/>
                  <a:pt x="230" y="89"/>
                </a:cubicBezTo>
                <a:close/>
                <a:moveTo>
                  <a:pt x="277" y="94"/>
                </a:moveTo>
                <a:cubicBezTo>
                  <a:pt x="283" y="91"/>
                  <a:pt x="289" y="89"/>
                  <a:pt x="292" y="83"/>
                </a:cubicBezTo>
                <a:cubicBezTo>
                  <a:pt x="286" y="86"/>
                  <a:pt x="282" y="91"/>
                  <a:pt x="277" y="94"/>
                </a:cubicBezTo>
                <a:close/>
                <a:moveTo>
                  <a:pt x="103" y="95"/>
                </a:moveTo>
                <a:cubicBezTo>
                  <a:pt x="106" y="93"/>
                  <a:pt x="114" y="89"/>
                  <a:pt x="112" y="85"/>
                </a:cubicBezTo>
                <a:cubicBezTo>
                  <a:pt x="109" y="88"/>
                  <a:pt x="105" y="91"/>
                  <a:pt x="103" y="95"/>
                </a:cubicBezTo>
                <a:close/>
                <a:moveTo>
                  <a:pt x="46" y="98"/>
                </a:moveTo>
                <a:cubicBezTo>
                  <a:pt x="51" y="96"/>
                  <a:pt x="54" y="90"/>
                  <a:pt x="58" y="86"/>
                </a:cubicBezTo>
                <a:cubicBezTo>
                  <a:pt x="53" y="89"/>
                  <a:pt x="50" y="94"/>
                  <a:pt x="46" y="98"/>
                </a:cubicBezTo>
                <a:close/>
                <a:moveTo>
                  <a:pt x="67" y="88"/>
                </a:moveTo>
                <a:cubicBezTo>
                  <a:pt x="69" y="88"/>
                  <a:pt x="70" y="88"/>
                  <a:pt x="70" y="86"/>
                </a:cubicBezTo>
                <a:cubicBezTo>
                  <a:pt x="68" y="86"/>
                  <a:pt x="68" y="87"/>
                  <a:pt x="67" y="88"/>
                </a:cubicBezTo>
                <a:close/>
                <a:moveTo>
                  <a:pt x="141" y="108"/>
                </a:moveTo>
                <a:cubicBezTo>
                  <a:pt x="148" y="101"/>
                  <a:pt x="156" y="96"/>
                  <a:pt x="162" y="88"/>
                </a:cubicBezTo>
                <a:cubicBezTo>
                  <a:pt x="155" y="94"/>
                  <a:pt x="144" y="101"/>
                  <a:pt x="141" y="108"/>
                </a:cubicBezTo>
                <a:close/>
                <a:moveTo>
                  <a:pt x="107" y="102"/>
                </a:moveTo>
                <a:cubicBezTo>
                  <a:pt x="109" y="101"/>
                  <a:pt x="113" y="98"/>
                  <a:pt x="115" y="96"/>
                </a:cubicBezTo>
                <a:cubicBezTo>
                  <a:pt x="117" y="94"/>
                  <a:pt x="122" y="90"/>
                  <a:pt x="119" y="89"/>
                </a:cubicBezTo>
                <a:cubicBezTo>
                  <a:pt x="116" y="95"/>
                  <a:pt x="109" y="96"/>
                  <a:pt x="107" y="102"/>
                </a:cubicBezTo>
                <a:close/>
                <a:moveTo>
                  <a:pt x="264" y="97"/>
                </a:moveTo>
                <a:cubicBezTo>
                  <a:pt x="261" y="101"/>
                  <a:pt x="272" y="92"/>
                  <a:pt x="271" y="91"/>
                </a:cubicBezTo>
                <a:cubicBezTo>
                  <a:pt x="268" y="93"/>
                  <a:pt x="267" y="95"/>
                  <a:pt x="264" y="97"/>
                </a:cubicBezTo>
                <a:close/>
                <a:moveTo>
                  <a:pt x="292" y="91"/>
                </a:moveTo>
                <a:cubicBezTo>
                  <a:pt x="285" y="95"/>
                  <a:pt x="278" y="101"/>
                  <a:pt x="273" y="105"/>
                </a:cubicBezTo>
                <a:cubicBezTo>
                  <a:pt x="267" y="108"/>
                  <a:pt x="260" y="112"/>
                  <a:pt x="263" y="117"/>
                </a:cubicBezTo>
                <a:cubicBezTo>
                  <a:pt x="268" y="113"/>
                  <a:pt x="275" y="110"/>
                  <a:pt x="280" y="106"/>
                </a:cubicBezTo>
                <a:cubicBezTo>
                  <a:pt x="286" y="102"/>
                  <a:pt x="293" y="98"/>
                  <a:pt x="294" y="92"/>
                </a:cubicBezTo>
                <a:cubicBezTo>
                  <a:pt x="294" y="91"/>
                  <a:pt x="293" y="91"/>
                  <a:pt x="292" y="91"/>
                </a:cubicBezTo>
                <a:close/>
                <a:moveTo>
                  <a:pt x="310" y="123"/>
                </a:moveTo>
                <a:cubicBezTo>
                  <a:pt x="322" y="115"/>
                  <a:pt x="333" y="105"/>
                  <a:pt x="344" y="95"/>
                </a:cubicBezTo>
                <a:cubicBezTo>
                  <a:pt x="345" y="95"/>
                  <a:pt x="345" y="93"/>
                  <a:pt x="344" y="93"/>
                </a:cubicBezTo>
                <a:cubicBezTo>
                  <a:pt x="333" y="104"/>
                  <a:pt x="320" y="112"/>
                  <a:pt x="310" y="123"/>
                </a:cubicBezTo>
                <a:close/>
                <a:moveTo>
                  <a:pt x="38" y="100"/>
                </a:moveTo>
                <a:cubicBezTo>
                  <a:pt x="39" y="97"/>
                  <a:pt x="42" y="97"/>
                  <a:pt x="43" y="94"/>
                </a:cubicBezTo>
                <a:cubicBezTo>
                  <a:pt x="41" y="95"/>
                  <a:pt x="37" y="99"/>
                  <a:pt x="38" y="100"/>
                </a:cubicBezTo>
                <a:close/>
                <a:moveTo>
                  <a:pt x="373" y="100"/>
                </a:moveTo>
                <a:cubicBezTo>
                  <a:pt x="376" y="99"/>
                  <a:pt x="377" y="96"/>
                  <a:pt x="379" y="94"/>
                </a:cubicBezTo>
                <a:cubicBezTo>
                  <a:pt x="375" y="94"/>
                  <a:pt x="374" y="97"/>
                  <a:pt x="373" y="100"/>
                </a:cubicBezTo>
                <a:close/>
                <a:moveTo>
                  <a:pt x="274" y="97"/>
                </a:moveTo>
                <a:cubicBezTo>
                  <a:pt x="275" y="97"/>
                  <a:pt x="276" y="96"/>
                  <a:pt x="277" y="95"/>
                </a:cubicBezTo>
                <a:cubicBezTo>
                  <a:pt x="275" y="95"/>
                  <a:pt x="274" y="96"/>
                  <a:pt x="274" y="97"/>
                </a:cubicBezTo>
                <a:close/>
                <a:moveTo>
                  <a:pt x="86" y="99"/>
                </a:moveTo>
                <a:cubicBezTo>
                  <a:pt x="77" y="94"/>
                  <a:pt x="64" y="102"/>
                  <a:pt x="63" y="110"/>
                </a:cubicBezTo>
                <a:cubicBezTo>
                  <a:pt x="63" y="116"/>
                  <a:pt x="67" y="122"/>
                  <a:pt x="71" y="123"/>
                </a:cubicBezTo>
                <a:cubicBezTo>
                  <a:pt x="77" y="124"/>
                  <a:pt x="80" y="121"/>
                  <a:pt x="83" y="120"/>
                </a:cubicBezTo>
                <a:cubicBezTo>
                  <a:pt x="85" y="119"/>
                  <a:pt x="86" y="121"/>
                  <a:pt x="87" y="120"/>
                </a:cubicBezTo>
                <a:cubicBezTo>
                  <a:pt x="96" y="116"/>
                  <a:pt x="96" y="102"/>
                  <a:pt x="88" y="96"/>
                </a:cubicBezTo>
                <a:cubicBezTo>
                  <a:pt x="88" y="97"/>
                  <a:pt x="87" y="98"/>
                  <a:pt x="86" y="99"/>
                </a:cubicBezTo>
                <a:close/>
                <a:moveTo>
                  <a:pt x="13" y="100"/>
                </a:moveTo>
                <a:cubicBezTo>
                  <a:pt x="15" y="100"/>
                  <a:pt x="16" y="98"/>
                  <a:pt x="16" y="97"/>
                </a:cubicBezTo>
                <a:cubicBezTo>
                  <a:pt x="14" y="97"/>
                  <a:pt x="13" y="98"/>
                  <a:pt x="13" y="100"/>
                </a:cubicBezTo>
                <a:close/>
                <a:moveTo>
                  <a:pt x="143" y="113"/>
                </a:moveTo>
                <a:cubicBezTo>
                  <a:pt x="149" y="109"/>
                  <a:pt x="160" y="104"/>
                  <a:pt x="159" y="98"/>
                </a:cubicBezTo>
                <a:cubicBezTo>
                  <a:pt x="154" y="104"/>
                  <a:pt x="148" y="108"/>
                  <a:pt x="143" y="113"/>
                </a:cubicBezTo>
                <a:close/>
                <a:moveTo>
                  <a:pt x="30" y="116"/>
                </a:moveTo>
                <a:cubicBezTo>
                  <a:pt x="33" y="110"/>
                  <a:pt x="44" y="105"/>
                  <a:pt x="44" y="99"/>
                </a:cubicBezTo>
                <a:cubicBezTo>
                  <a:pt x="40" y="105"/>
                  <a:pt x="31" y="110"/>
                  <a:pt x="30" y="116"/>
                </a:cubicBezTo>
                <a:close/>
                <a:moveTo>
                  <a:pt x="259" y="103"/>
                </a:moveTo>
                <a:cubicBezTo>
                  <a:pt x="259" y="101"/>
                  <a:pt x="265" y="100"/>
                  <a:pt x="261" y="99"/>
                </a:cubicBezTo>
                <a:cubicBezTo>
                  <a:pt x="261" y="101"/>
                  <a:pt x="257" y="102"/>
                  <a:pt x="259" y="103"/>
                </a:cubicBezTo>
                <a:close/>
                <a:moveTo>
                  <a:pt x="111" y="110"/>
                </a:moveTo>
                <a:cubicBezTo>
                  <a:pt x="114" y="108"/>
                  <a:pt x="120" y="103"/>
                  <a:pt x="118" y="100"/>
                </a:cubicBezTo>
                <a:cubicBezTo>
                  <a:pt x="117" y="103"/>
                  <a:pt x="109" y="106"/>
                  <a:pt x="111" y="110"/>
                </a:cubicBezTo>
                <a:close/>
                <a:moveTo>
                  <a:pt x="206" y="115"/>
                </a:moveTo>
                <a:cubicBezTo>
                  <a:pt x="201" y="120"/>
                  <a:pt x="193" y="124"/>
                  <a:pt x="192" y="131"/>
                </a:cubicBezTo>
                <a:cubicBezTo>
                  <a:pt x="201" y="119"/>
                  <a:pt x="214" y="112"/>
                  <a:pt x="222" y="100"/>
                </a:cubicBezTo>
                <a:cubicBezTo>
                  <a:pt x="216" y="104"/>
                  <a:pt x="212" y="110"/>
                  <a:pt x="206" y="115"/>
                </a:cubicBezTo>
                <a:close/>
                <a:moveTo>
                  <a:pt x="384" y="121"/>
                </a:moveTo>
                <a:cubicBezTo>
                  <a:pt x="382" y="123"/>
                  <a:pt x="377" y="127"/>
                  <a:pt x="380" y="130"/>
                </a:cubicBezTo>
                <a:cubicBezTo>
                  <a:pt x="387" y="118"/>
                  <a:pt x="406" y="114"/>
                  <a:pt x="411" y="101"/>
                </a:cubicBezTo>
                <a:cubicBezTo>
                  <a:pt x="411" y="100"/>
                  <a:pt x="410" y="100"/>
                  <a:pt x="409" y="100"/>
                </a:cubicBezTo>
                <a:cubicBezTo>
                  <a:pt x="403" y="108"/>
                  <a:pt x="391" y="114"/>
                  <a:pt x="384" y="121"/>
                </a:cubicBezTo>
                <a:close/>
                <a:moveTo>
                  <a:pt x="26" y="112"/>
                </a:moveTo>
                <a:cubicBezTo>
                  <a:pt x="29" y="109"/>
                  <a:pt x="36" y="102"/>
                  <a:pt x="36" y="102"/>
                </a:cubicBezTo>
                <a:cubicBezTo>
                  <a:pt x="32" y="105"/>
                  <a:pt x="26" y="109"/>
                  <a:pt x="26" y="112"/>
                </a:cubicBezTo>
                <a:close/>
                <a:moveTo>
                  <a:pt x="190" y="116"/>
                </a:moveTo>
                <a:cubicBezTo>
                  <a:pt x="193" y="122"/>
                  <a:pt x="175" y="135"/>
                  <a:pt x="170" y="139"/>
                </a:cubicBezTo>
                <a:cubicBezTo>
                  <a:pt x="174" y="138"/>
                  <a:pt x="180" y="140"/>
                  <a:pt x="181" y="139"/>
                </a:cubicBezTo>
                <a:cubicBezTo>
                  <a:pt x="184" y="137"/>
                  <a:pt x="181" y="134"/>
                  <a:pt x="181" y="131"/>
                </a:cubicBezTo>
                <a:cubicBezTo>
                  <a:pt x="187" y="125"/>
                  <a:pt x="195" y="122"/>
                  <a:pt x="199" y="114"/>
                </a:cubicBezTo>
                <a:cubicBezTo>
                  <a:pt x="201" y="113"/>
                  <a:pt x="204" y="110"/>
                  <a:pt x="206" y="107"/>
                </a:cubicBezTo>
                <a:cubicBezTo>
                  <a:pt x="208" y="106"/>
                  <a:pt x="214" y="102"/>
                  <a:pt x="210" y="101"/>
                </a:cubicBezTo>
                <a:cubicBezTo>
                  <a:pt x="205" y="107"/>
                  <a:pt x="197" y="112"/>
                  <a:pt x="190" y="116"/>
                </a:cubicBezTo>
                <a:close/>
                <a:moveTo>
                  <a:pt x="9" y="104"/>
                </a:moveTo>
                <a:cubicBezTo>
                  <a:pt x="10" y="104"/>
                  <a:pt x="11" y="103"/>
                  <a:pt x="12" y="102"/>
                </a:cubicBezTo>
                <a:cubicBezTo>
                  <a:pt x="10" y="102"/>
                  <a:pt x="9" y="102"/>
                  <a:pt x="9" y="104"/>
                </a:cubicBezTo>
                <a:close/>
                <a:moveTo>
                  <a:pt x="173" y="121"/>
                </a:moveTo>
                <a:cubicBezTo>
                  <a:pt x="171" y="123"/>
                  <a:pt x="171" y="124"/>
                  <a:pt x="171" y="125"/>
                </a:cubicBezTo>
                <a:cubicBezTo>
                  <a:pt x="167" y="130"/>
                  <a:pt x="161" y="133"/>
                  <a:pt x="157" y="138"/>
                </a:cubicBezTo>
                <a:cubicBezTo>
                  <a:pt x="165" y="137"/>
                  <a:pt x="168" y="129"/>
                  <a:pt x="173" y="124"/>
                </a:cubicBezTo>
                <a:cubicBezTo>
                  <a:pt x="183" y="118"/>
                  <a:pt x="191" y="109"/>
                  <a:pt x="201" y="102"/>
                </a:cubicBezTo>
                <a:cubicBezTo>
                  <a:pt x="189" y="106"/>
                  <a:pt x="180" y="114"/>
                  <a:pt x="173" y="121"/>
                </a:cubicBezTo>
                <a:close/>
                <a:moveTo>
                  <a:pt x="247" y="107"/>
                </a:moveTo>
                <a:cubicBezTo>
                  <a:pt x="247" y="106"/>
                  <a:pt x="251" y="107"/>
                  <a:pt x="252" y="105"/>
                </a:cubicBezTo>
                <a:cubicBezTo>
                  <a:pt x="250" y="105"/>
                  <a:pt x="251" y="102"/>
                  <a:pt x="250" y="102"/>
                </a:cubicBezTo>
                <a:cubicBezTo>
                  <a:pt x="250" y="104"/>
                  <a:pt x="244" y="105"/>
                  <a:pt x="247" y="107"/>
                </a:cubicBezTo>
                <a:close/>
                <a:moveTo>
                  <a:pt x="19" y="106"/>
                </a:moveTo>
                <a:cubicBezTo>
                  <a:pt x="21" y="106"/>
                  <a:pt x="24" y="103"/>
                  <a:pt x="21" y="103"/>
                </a:cubicBezTo>
                <a:cubicBezTo>
                  <a:pt x="21" y="104"/>
                  <a:pt x="20" y="104"/>
                  <a:pt x="19" y="106"/>
                </a:cubicBezTo>
                <a:close/>
                <a:moveTo>
                  <a:pt x="166" y="117"/>
                </a:moveTo>
                <a:cubicBezTo>
                  <a:pt x="162" y="120"/>
                  <a:pt x="155" y="122"/>
                  <a:pt x="157" y="128"/>
                </a:cubicBezTo>
                <a:cubicBezTo>
                  <a:pt x="166" y="119"/>
                  <a:pt x="179" y="111"/>
                  <a:pt x="185" y="103"/>
                </a:cubicBezTo>
                <a:cubicBezTo>
                  <a:pt x="178" y="106"/>
                  <a:pt x="173" y="112"/>
                  <a:pt x="166" y="117"/>
                </a:cubicBezTo>
                <a:close/>
                <a:moveTo>
                  <a:pt x="315" y="129"/>
                </a:moveTo>
                <a:cubicBezTo>
                  <a:pt x="327" y="123"/>
                  <a:pt x="335" y="113"/>
                  <a:pt x="344" y="104"/>
                </a:cubicBezTo>
                <a:cubicBezTo>
                  <a:pt x="335" y="109"/>
                  <a:pt x="321" y="118"/>
                  <a:pt x="315" y="129"/>
                </a:cubicBezTo>
                <a:close/>
                <a:moveTo>
                  <a:pt x="57" y="107"/>
                </a:moveTo>
                <a:cubicBezTo>
                  <a:pt x="59" y="108"/>
                  <a:pt x="59" y="105"/>
                  <a:pt x="60" y="104"/>
                </a:cubicBezTo>
                <a:cubicBezTo>
                  <a:pt x="57" y="103"/>
                  <a:pt x="57" y="106"/>
                  <a:pt x="57" y="107"/>
                </a:cubicBezTo>
                <a:close/>
                <a:moveTo>
                  <a:pt x="230" y="118"/>
                </a:moveTo>
                <a:cubicBezTo>
                  <a:pt x="234" y="118"/>
                  <a:pt x="235" y="114"/>
                  <a:pt x="234" y="110"/>
                </a:cubicBezTo>
                <a:cubicBezTo>
                  <a:pt x="236" y="109"/>
                  <a:pt x="241" y="106"/>
                  <a:pt x="239" y="104"/>
                </a:cubicBezTo>
                <a:cubicBezTo>
                  <a:pt x="236" y="109"/>
                  <a:pt x="229" y="108"/>
                  <a:pt x="230" y="118"/>
                </a:cubicBezTo>
                <a:close/>
                <a:moveTo>
                  <a:pt x="273" y="126"/>
                </a:moveTo>
                <a:cubicBezTo>
                  <a:pt x="277" y="123"/>
                  <a:pt x="282" y="121"/>
                  <a:pt x="286" y="118"/>
                </a:cubicBezTo>
                <a:cubicBezTo>
                  <a:pt x="291" y="115"/>
                  <a:pt x="296" y="112"/>
                  <a:pt x="298" y="107"/>
                </a:cubicBezTo>
                <a:cubicBezTo>
                  <a:pt x="297" y="107"/>
                  <a:pt x="297" y="106"/>
                  <a:pt x="296" y="107"/>
                </a:cubicBezTo>
                <a:cubicBezTo>
                  <a:pt x="289" y="114"/>
                  <a:pt x="279" y="118"/>
                  <a:pt x="273" y="126"/>
                </a:cubicBezTo>
                <a:close/>
                <a:moveTo>
                  <a:pt x="317" y="110"/>
                </a:moveTo>
                <a:cubicBezTo>
                  <a:pt x="310" y="116"/>
                  <a:pt x="322" y="109"/>
                  <a:pt x="320" y="108"/>
                </a:cubicBezTo>
                <a:cubicBezTo>
                  <a:pt x="319" y="109"/>
                  <a:pt x="318" y="110"/>
                  <a:pt x="317" y="110"/>
                </a:cubicBezTo>
                <a:close/>
                <a:moveTo>
                  <a:pt x="100" y="116"/>
                </a:moveTo>
                <a:cubicBezTo>
                  <a:pt x="101" y="115"/>
                  <a:pt x="104" y="111"/>
                  <a:pt x="102" y="109"/>
                </a:cubicBezTo>
                <a:cubicBezTo>
                  <a:pt x="101" y="111"/>
                  <a:pt x="98" y="115"/>
                  <a:pt x="100" y="116"/>
                </a:cubicBezTo>
                <a:close/>
                <a:moveTo>
                  <a:pt x="396" y="123"/>
                </a:moveTo>
                <a:cubicBezTo>
                  <a:pt x="391" y="127"/>
                  <a:pt x="385" y="130"/>
                  <a:pt x="384" y="135"/>
                </a:cubicBezTo>
                <a:cubicBezTo>
                  <a:pt x="392" y="127"/>
                  <a:pt x="410" y="124"/>
                  <a:pt x="410" y="111"/>
                </a:cubicBezTo>
                <a:cubicBezTo>
                  <a:pt x="406" y="115"/>
                  <a:pt x="400" y="119"/>
                  <a:pt x="396" y="123"/>
                </a:cubicBezTo>
                <a:close/>
                <a:moveTo>
                  <a:pt x="148" y="126"/>
                </a:moveTo>
                <a:cubicBezTo>
                  <a:pt x="151" y="120"/>
                  <a:pt x="159" y="118"/>
                  <a:pt x="162" y="112"/>
                </a:cubicBezTo>
                <a:cubicBezTo>
                  <a:pt x="157" y="116"/>
                  <a:pt x="148" y="120"/>
                  <a:pt x="148" y="126"/>
                </a:cubicBezTo>
                <a:close/>
                <a:moveTo>
                  <a:pt x="264" y="125"/>
                </a:moveTo>
                <a:cubicBezTo>
                  <a:pt x="269" y="123"/>
                  <a:pt x="277" y="115"/>
                  <a:pt x="277" y="114"/>
                </a:cubicBezTo>
                <a:cubicBezTo>
                  <a:pt x="272" y="117"/>
                  <a:pt x="268" y="120"/>
                  <a:pt x="264" y="125"/>
                </a:cubicBezTo>
                <a:close/>
                <a:moveTo>
                  <a:pt x="111" y="140"/>
                </a:moveTo>
                <a:cubicBezTo>
                  <a:pt x="114" y="139"/>
                  <a:pt x="117" y="139"/>
                  <a:pt x="118" y="136"/>
                </a:cubicBezTo>
                <a:cubicBezTo>
                  <a:pt x="115" y="127"/>
                  <a:pt x="132" y="122"/>
                  <a:pt x="132" y="115"/>
                </a:cubicBezTo>
                <a:cubicBezTo>
                  <a:pt x="125" y="123"/>
                  <a:pt x="116" y="130"/>
                  <a:pt x="111" y="140"/>
                </a:cubicBezTo>
                <a:close/>
                <a:moveTo>
                  <a:pt x="217" y="119"/>
                </a:moveTo>
                <a:cubicBezTo>
                  <a:pt x="225" y="118"/>
                  <a:pt x="217" y="125"/>
                  <a:pt x="220" y="126"/>
                </a:cubicBezTo>
                <a:cubicBezTo>
                  <a:pt x="222" y="122"/>
                  <a:pt x="223" y="127"/>
                  <a:pt x="225" y="127"/>
                </a:cubicBezTo>
                <a:cubicBezTo>
                  <a:pt x="225" y="122"/>
                  <a:pt x="224" y="118"/>
                  <a:pt x="223" y="115"/>
                </a:cubicBezTo>
                <a:cubicBezTo>
                  <a:pt x="220" y="115"/>
                  <a:pt x="219" y="118"/>
                  <a:pt x="217" y="119"/>
                </a:cubicBezTo>
                <a:close/>
                <a:moveTo>
                  <a:pt x="376" y="121"/>
                </a:moveTo>
                <a:cubicBezTo>
                  <a:pt x="378" y="120"/>
                  <a:pt x="384" y="117"/>
                  <a:pt x="381" y="115"/>
                </a:cubicBezTo>
                <a:cubicBezTo>
                  <a:pt x="380" y="118"/>
                  <a:pt x="376" y="117"/>
                  <a:pt x="376" y="121"/>
                </a:cubicBezTo>
                <a:close/>
                <a:moveTo>
                  <a:pt x="21" y="124"/>
                </a:moveTo>
                <a:cubicBezTo>
                  <a:pt x="23" y="122"/>
                  <a:pt x="29" y="119"/>
                  <a:pt x="27" y="116"/>
                </a:cubicBezTo>
                <a:cubicBezTo>
                  <a:pt x="26" y="119"/>
                  <a:pt x="20" y="122"/>
                  <a:pt x="21" y="124"/>
                </a:cubicBezTo>
                <a:close/>
                <a:moveTo>
                  <a:pt x="284" y="126"/>
                </a:moveTo>
                <a:cubicBezTo>
                  <a:pt x="288" y="123"/>
                  <a:pt x="294" y="122"/>
                  <a:pt x="296" y="118"/>
                </a:cubicBezTo>
                <a:cubicBezTo>
                  <a:pt x="292" y="120"/>
                  <a:pt x="285" y="124"/>
                  <a:pt x="284" y="126"/>
                </a:cubicBezTo>
                <a:close/>
                <a:moveTo>
                  <a:pt x="98" y="134"/>
                </a:moveTo>
                <a:cubicBezTo>
                  <a:pt x="102" y="129"/>
                  <a:pt x="109" y="125"/>
                  <a:pt x="112" y="119"/>
                </a:cubicBezTo>
                <a:cubicBezTo>
                  <a:pt x="106" y="122"/>
                  <a:pt x="99" y="129"/>
                  <a:pt x="98" y="134"/>
                </a:cubicBezTo>
                <a:close/>
                <a:moveTo>
                  <a:pt x="333" y="131"/>
                </a:moveTo>
                <a:cubicBezTo>
                  <a:pt x="338" y="131"/>
                  <a:pt x="339" y="133"/>
                  <a:pt x="343" y="133"/>
                </a:cubicBezTo>
                <a:cubicBezTo>
                  <a:pt x="342" y="129"/>
                  <a:pt x="346" y="121"/>
                  <a:pt x="343" y="120"/>
                </a:cubicBezTo>
                <a:cubicBezTo>
                  <a:pt x="340" y="124"/>
                  <a:pt x="336" y="127"/>
                  <a:pt x="333" y="131"/>
                </a:cubicBezTo>
                <a:close/>
                <a:moveTo>
                  <a:pt x="9" y="128"/>
                </a:moveTo>
                <a:cubicBezTo>
                  <a:pt x="12" y="127"/>
                  <a:pt x="15" y="125"/>
                  <a:pt x="15" y="121"/>
                </a:cubicBezTo>
                <a:cubicBezTo>
                  <a:pt x="13" y="121"/>
                  <a:pt x="10" y="123"/>
                  <a:pt x="9" y="121"/>
                </a:cubicBezTo>
                <a:cubicBezTo>
                  <a:pt x="9" y="123"/>
                  <a:pt x="9" y="125"/>
                  <a:pt x="9" y="128"/>
                </a:cubicBezTo>
                <a:close/>
                <a:moveTo>
                  <a:pt x="392" y="141"/>
                </a:moveTo>
                <a:cubicBezTo>
                  <a:pt x="398" y="136"/>
                  <a:pt x="411" y="133"/>
                  <a:pt x="409" y="124"/>
                </a:cubicBezTo>
                <a:cubicBezTo>
                  <a:pt x="405" y="131"/>
                  <a:pt x="391" y="132"/>
                  <a:pt x="392" y="141"/>
                </a:cubicBezTo>
                <a:close/>
                <a:moveTo>
                  <a:pt x="109" y="131"/>
                </a:moveTo>
                <a:cubicBezTo>
                  <a:pt x="106" y="133"/>
                  <a:pt x="117" y="127"/>
                  <a:pt x="114" y="125"/>
                </a:cubicBezTo>
                <a:cubicBezTo>
                  <a:pt x="113" y="128"/>
                  <a:pt x="110" y="129"/>
                  <a:pt x="109" y="131"/>
                </a:cubicBezTo>
                <a:close/>
                <a:moveTo>
                  <a:pt x="93" y="130"/>
                </a:moveTo>
                <a:cubicBezTo>
                  <a:pt x="101" y="121"/>
                  <a:pt x="89" y="131"/>
                  <a:pt x="90" y="134"/>
                </a:cubicBezTo>
                <a:cubicBezTo>
                  <a:pt x="93" y="132"/>
                  <a:pt x="92" y="131"/>
                  <a:pt x="93" y="130"/>
                </a:cubicBezTo>
                <a:close/>
                <a:moveTo>
                  <a:pt x="54" y="138"/>
                </a:moveTo>
                <a:cubicBezTo>
                  <a:pt x="51" y="141"/>
                  <a:pt x="45" y="144"/>
                  <a:pt x="48" y="146"/>
                </a:cubicBezTo>
                <a:cubicBezTo>
                  <a:pt x="54" y="140"/>
                  <a:pt x="60" y="134"/>
                  <a:pt x="65" y="127"/>
                </a:cubicBezTo>
                <a:cubicBezTo>
                  <a:pt x="61" y="129"/>
                  <a:pt x="57" y="135"/>
                  <a:pt x="54" y="138"/>
                </a:cubicBezTo>
                <a:close/>
                <a:moveTo>
                  <a:pt x="278" y="130"/>
                </a:moveTo>
                <a:cubicBezTo>
                  <a:pt x="286" y="123"/>
                  <a:pt x="274" y="130"/>
                  <a:pt x="276" y="133"/>
                </a:cubicBezTo>
                <a:cubicBezTo>
                  <a:pt x="277" y="131"/>
                  <a:pt x="277" y="131"/>
                  <a:pt x="278" y="130"/>
                </a:cubicBezTo>
                <a:close/>
                <a:moveTo>
                  <a:pt x="40" y="128"/>
                </a:moveTo>
                <a:cubicBezTo>
                  <a:pt x="40" y="127"/>
                  <a:pt x="39" y="130"/>
                  <a:pt x="39" y="130"/>
                </a:cubicBezTo>
                <a:cubicBezTo>
                  <a:pt x="33" y="133"/>
                  <a:pt x="42" y="130"/>
                  <a:pt x="40" y="128"/>
                </a:cubicBezTo>
                <a:close/>
                <a:moveTo>
                  <a:pt x="80" y="131"/>
                </a:moveTo>
                <a:cubicBezTo>
                  <a:pt x="82" y="131"/>
                  <a:pt x="86" y="129"/>
                  <a:pt x="85" y="128"/>
                </a:cubicBezTo>
                <a:cubicBezTo>
                  <a:pt x="84" y="130"/>
                  <a:pt x="80" y="129"/>
                  <a:pt x="80" y="131"/>
                </a:cubicBezTo>
                <a:close/>
                <a:moveTo>
                  <a:pt x="124" y="134"/>
                </a:moveTo>
                <a:cubicBezTo>
                  <a:pt x="125" y="132"/>
                  <a:pt x="129" y="131"/>
                  <a:pt x="130" y="128"/>
                </a:cubicBezTo>
                <a:cubicBezTo>
                  <a:pt x="127" y="128"/>
                  <a:pt x="123" y="133"/>
                  <a:pt x="124" y="134"/>
                </a:cubicBezTo>
                <a:close/>
                <a:moveTo>
                  <a:pt x="301" y="129"/>
                </a:moveTo>
                <a:cubicBezTo>
                  <a:pt x="295" y="131"/>
                  <a:pt x="287" y="129"/>
                  <a:pt x="285" y="133"/>
                </a:cubicBezTo>
                <a:cubicBezTo>
                  <a:pt x="290" y="133"/>
                  <a:pt x="301" y="138"/>
                  <a:pt x="302" y="131"/>
                </a:cubicBezTo>
                <a:cubicBezTo>
                  <a:pt x="302" y="130"/>
                  <a:pt x="300" y="131"/>
                  <a:pt x="301" y="129"/>
                </a:cubicBezTo>
                <a:close/>
                <a:moveTo>
                  <a:pt x="63" y="138"/>
                </a:moveTo>
                <a:cubicBezTo>
                  <a:pt x="66" y="137"/>
                  <a:pt x="70" y="133"/>
                  <a:pt x="69" y="131"/>
                </a:cubicBezTo>
                <a:cubicBezTo>
                  <a:pt x="68" y="134"/>
                  <a:pt x="65" y="135"/>
                  <a:pt x="63" y="138"/>
                </a:cubicBezTo>
                <a:close/>
                <a:moveTo>
                  <a:pt x="226" y="132"/>
                </a:moveTo>
                <a:cubicBezTo>
                  <a:pt x="221" y="134"/>
                  <a:pt x="224" y="137"/>
                  <a:pt x="226" y="132"/>
                </a:cubicBezTo>
                <a:close/>
                <a:moveTo>
                  <a:pt x="143" y="138"/>
                </a:moveTo>
                <a:cubicBezTo>
                  <a:pt x="147" y="139"/>
                  <a:pt x="150" y="134"/>
                  <a:pt x="149" y="133"/>
                </a:cubicBezTo>
                <a:cubicBezTo>
                  <a:pt x="148" y="136"/>
                  <a:pt x="144" y="136"/>
                  <a:pt x="143" y="138"/>
                </a:cubicBezTo>
                <a:close/>
                <a:moveTo>
                  <a:pt x="205" y="140"/>
                </a:moveTo>
                <a:cubicBezTo>
                  <a:pt x="204" y="137"/>
                  <a:pt x="212" y="134"/>
                  <a:pt x="207" y="133"/>
                </a:cubicBezTo>
                <a:cubicBezTo>
                  <a:pt x="208" y="137"/>
                  <a:pt x="201" y="138"/>
                  <a:pt x="205" y="140"/>
                </a:cubicBezTo>
                <a:close/>
                <a:moveTo>
                  <a:pt x="29" y="141"/>
                </a:moveTo>
                <a:cubicBezTo>
                  <a:pt x="31" y="145"/>
                  <a:pt x="37" y="143"/>
                  <a:pt x="41" y="144"/>
                </a:cubicBezTo>
                <a:cubicBezTo>
                  <a:pt x="43" y="141"/>
                  <a:pt x="43" y="138"/>
                  <a:pt x="41" y="134"/>
                </a:cubicBezTo>
                <a:cubicBezTo>
                  <a:pt x="40" y="139"/>
                  <a:pt x="36" y="145"/>
                  <a:pt x="29" y="141"/>
                </a:cubicBezTo>
                <a:close/>
                <a:moveTo>
                  <a:pt x="9" y="141"/>
                </a:moveTo>
                <a:cubicBezTo>
                  <a:pt x="13" y="142"/>
                  <a:pt x="18" y="142"/>
                  <a:pt x="19" y="139"/>
                </a:cubicBezTo>
                <a:cubicBezTo>
                  <a:pt x="15" y="137"/>
                  <a:pt x="11" y="140"/>
                  <a:pt x="9" y="135"/>
                </a:cubicBezTo>
                <a:cubicBezTo>
                  <a:pt x="9" y="137"/>
                  <a:pt x="9" y="139"/>
                  <a:pt x="9" y="141"/>
                </a:cubicBezTo>
                <a:close/>
                <a:moveTo>
                  <a:pt x="78" y="144"/>
                </a:moveTo>
                <a:cubicBezTo>
                  <a:pt x="76" y="144"/>
                  <a:pt x="76" y="141"/>
                  <a:pt x="73" y="141"/>
                </a:cubicBezTo>
                <a:cubicBezTo>
                  <a:pt x="72" y="143"/>
                  <a:pt x="70" y="144"/>
                  <a:pt x="68" y="146"/>
                </a:cubicBezTo>
                <a:cubicBezTo>
                  <a:pt x="74" y="147"/>
                  <a:pt x="76" y="146"/>
                  <a:pt x="81" y="147"/>
                </a:cubicBezTo>
                <a:cubicBezTo>
                  <a:pt x="79" y="143"/>
                  <a:pt x="87" y="141"/>
                  <a:pt x="85" y="137"/>
                </a:cubicBezTo>
                <a:cubicBezTo>
                  <a:pt x="84" y="140"/>
                  <a:pt x="82" y="143"/>
                  <a:pt x="78" y="144"/>
                </a:cubicBezTo>
                <a:close/>
                <a:moveTo>
                  <a:pt x="130" y="139"/>
                </a:moveTo>
                <a:cubicBezTo>
                  <a:pt x="131" y="136"/>
                  <a:pt x="134" y="139"/>
                  <a:pt x="135" y="139"/>
                </a:cubicBezTo>
                <a:cubicBezTo>
                  <a:pt x="137" y="135"/>
                  <a:pt x="125" y="137"/>
                  <a:pt x="130" y="139"/>
                </a:cubicBezTo>
                <a:close/>
                <a:moveTo>
                  <a:pt x="90" y="145"/>
                </a:moveTo>
                <a:cubicBezTo>
                  <a:pt x="96" y="143"/>
                  <a:pt x="103" y="144"/>
                  <a:pt x="105" y="139"/>
                </a:cubicBezTo>
                <a:cubicBezTo>
                  <a:pt x="102" y="140"/>
                  <a:pt x="98" y="143"/>
                  <a:pt x="96" y="139"/>
                </a:cubicBezTo>
                <a:cubicBezTo>
                  <a:pt x="95" y="142"/>
                  <a:pt x="92" y="142"/>
                  <a:pt x="90" y="145"/>
                </a:cubicBezTo>
                <a:close/>
                <a:moveTo>
                  <a:pt x="375" y="143"/>
                </a:moveTo>
                <a:cubicBezTo>
                  <a:pt x="377" y="143"/>
                  <a:pt x="378" y="142"/>
                  <a:pt x="378" y="141"/>
                </a:cubicBezTo>
                <a:cubicBezTo>
                  <a:pt x="377" y="141"/>
                  <a:pt x="375" y="141"/>
                  <a:pt x="375" y="143"/>
                </a:cubicBezTo>
                <a:close/>
                <a:moveTo>
                  <a:pt x="62" y="147"/>
                </a:moveTo>
                <a:cubicBezTo>
                  <a:pt x="63" y="144"/>
                  <a:pt x="62" y="143"/>
                  <a:pt x="60" y="144"/>
                </a:cubicBezTo>
                <a:cubicBezTo>
                  <a:pt x="59" y="147"/>
                  <a:pt x="62" y="146"/>
                  <a:pt x="62" y="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97" name="Freeform 6"/>
          <p:cNvSpPr>
            <a:spLocks noEditPoints="1" noChangeArrowheads="1"/>
          </p:cNvSpPr>
          <p:nvPr/>
        </p:nvSpPr>
        <p:spPr bwMode="auto">
          <a:xfrm>
            <a:off x="5256213" y="2860675"/>
            <a:ext cx="2940050" cy="1062038"/>
          </a:xfrm>
          <a:custGeom>
            <a:avLst/>
            <a:gdLst>
              <a:gd name="T0" fmla="*/ 409 w 436"/>
              <a:gd name="T1" fmla="*/ 11 h 158"/>
              <a:gd name="T2" fmla="*/ 370 w 436"/>
              <a:gd name="T3" fmla="*/ 108 h 158"/>
              <a:gd name="T4" fmla="*/ 250 w 436"/>
              <a:gd name="T5" fmla="*/ 114 h 158"/>
              <a:gd name="T6" fmla="*/ 13 w 436"/>
              <a:gd name="T7" fmla="*/ 152 h 158"/>
              <a:gd name="T8" fmla="*/ 112 w 436"/>
              <a:gd name="T9" fmla="*/ 77 h 158"/>
              <a:gd name="T10" fmla="*/ 230 w 436"/>
              <a:gd name="T11" fmla="*/ 10 h 158"/>
              <a:gd name="T12" fmla="*/ 306 w 436"/>
              <a:gd name="T13" fmla="*/ 113 h 158"/>
              <a:gd name="T14" fmla="*/ 129 w 436"/>
              <a:gd name="T15" fmla="*/ 17 h 158"/>
              <a:gd name="T16" fmla="*/ 335 w 436"/>
              <a:gd name="T17" fmla="*/ 31 h 158"/>
              <a:gd name="T18" fmla="*/ 161 w 436"/>
              <a:gd name="T19" fmla="*/ 18 h 158"/>
              <a:gd name="T20" fmla="*/ 237 w 436"/>
              <a:gd name="T21" fmla="*/ 31 h 158"/>
              <a:gd name="T22" fmla="*/ 271 w 436"/>
              <a:gd name="T23" fmla="*/ 13 h 158"/>
              <a:gd name="T24" fmla="*/ 395 w 436"/>
              <a:gd name="T25" fmla="*/ 14 h 158"/>
              <a:gd name="T26" fmla="*/ 394 w 436"/>
              <a:gd name="T27" fmla="*/ 28 h 158"/>
              <a:gd name="T28" fmla="*/ 414 w 436"/>
              <a:gd name="T29" fmla="*/ 50 h 158"/>
              <a:gd name="T30" fmla="*/ 346 w 436"/>
              <a:gd name="T31" fmla="*/ 38 h 158"/>
              <a:gd name="T32" fmla="*/ 265 w 436"/>
              <a:gd name="T33" fmla="*/ 40 h 158"/>
              <a:gd name="T34" fmla="*/ 416 w 436"/>
              <a:gd name="T35" fmla="*/ 28 h 158"/>
              <a:gd name="T36" fmla="*/ 75 w 436"/>
              <a:gd name="T37" fmla="*/ 30 h 158"/>
              <a:gd name="T38" fmla="*/ 345 w 436"/>
              <a:gd name="T39" fmla="*/ 55 h 158"/>
              <a:gd name="T40" fmla="*/ 83 w 436"/>
              <a:gd name="T41" fmla="*/ 40 h 158"/>
              <a:gd name="T42" fmla="*/ 39 w 436"/>
              <a:gd name="T43" fmla="*/ 46 h 158"/>
              <a:gd name="T44" fmla="*/ 47 w 436"/>
              <a:gd name="T45" fmla="*/ 57 h 158"/>
              <a:gd name="T46" fmla="*/ 76 w 436"/>
              <a:gd name="T47" fmla="*/ 60 h 158"/>
              <a:gd name="T48" fmla="*/ 326 w 436"/>
              <a:gd name="T49" fmla="*/ 86 h 158"/>
              <a:gd name="T50" fmla="*/ 409 w 436"/>
              <a:gd name="T51" fmla="*/ 65 h 158"/>
              <a:gd name="T52" fmla="*/ 167 w 436"/>
              <a:gd name="T53" fmla="*/ 58 h 158"/>
              <a:gd name="T54" fmla="*/ 212 w 436"/>
              <a:gd name="T55" fmla="*/ 70 h 158"/>
              <a:gd name="T56" fmla="*/ 44 w 436"/>
              <a:gd name="T57" fmla="*/ 62 h 158"/>
              <a:gd name="T58" fmla="*/ 390 w 436"/>
              <a:gd name="T59" fmla="*/ 91 h 158"/>
              <a:gd name="T60" fmla="*/ 61 w 436"/>
              <a:gd name="T61" fmla="*/ 70 h 158"/>
              <a:gd name="T62" fmla="*/ 198 w 436"/>
              <a:gd name="T63" fmla="*/ 87 h 158"/>
              <a:gd name="T64" fmla="*/ 320 w 436"/>
              <a:gd name="T65" fmla="*/ 78 h 158"/>
              <a:gd name="T66" fmla="*/ 355 w 436"/>
              <a:gd name="T67" fmla="*/ 78 h 158"/>
              <a:gd name="T68" fmla="*/ 120 w 436"/>
              <a:gd name="T69" fmla="*/ 77 h 158"/>
              <a:gd name="T70" fmla="*/ 11 w 436"/>
              <a:gd name="T71" fmla="*/ 80 h 158"/>
              <a:gd name="T72" fmla="*/ 412 w 436"/>
              <a:gd name="T73" fmla="*/ 92 h 158"/>
              <a:gd name="T74" fmla="*/ 277 w 436"/>
              <a:gd name="T75" fmla="*/ 94 h 158"/>
              <a:gd name="T76" fmla="*/ 67 w 436"/>
              <a:gd name="T77" fmla="*/ 88 h 158"/>
              <a:gd name="T78" fmla="*/ 271 w 436"/>
              <a:gd name="T79" fmla="*/ 91 h 158"/>
              <a:gd name="T80" fmla="*/ 344 w 436"/>
              <a:gd name="T81" fmla="*/ 95 h 158"/>
              <a:gd name="T82" fmla="*/ 274 w 436"/>
              <a:gd name="T83" fmla="*/ 97 h 158"/>
              <a:gd name="T84" fmla="*/ 86 w 436"/>
              <a:gd name="T85" fmla="*/ 99 h 158"/>
              <a:gd name="T86" fmla="*/ 30 w 436"/>
              <a:gd name="T87" fmla="*/ 116 h 158"/>
              <a:gd name="T88" fmla="*/ 222 w 436"/>
              <a:gd name="T89" fmla="*/ 100 h 158"/>
              <a:gd name="T90" fmla="*/ 26 w 436"/>
              <a:gd name="T91" fmla="*/ 112 h 158"/>
              <a:gd name="T92" fmla="*/ 9 w 436"/>
              <a:gd name="T93" fmla="*/ 104 h 158"/>
              <a:gd name="T94" fmla="*/ 247 w 436"/>
              <a:gd name="T95" fmla="*/ 107 h 158"/>
              <a:gd name="T96" fmla="*/ 185 w 436"/>
              <a:gd name="T97" fmla="*/ 103 h 158"/>
              <a:gd name="T98" fmla="*/ 234 w 436"/>
              <a:gd name="T99" fmla="*/ 110 h 158"/>
              <a:gd name="T100" fmla="*/ 320 w 436"/>
              <a:gd name="T101" fmla="*/ 108 h 158"/>
              <a:gd name="T102" fmla="*/ 148 w 436"/>
              <a:gd name="T103" fmla="*/ 126 h 158"/>
              <a:gd name="T104" fmla="*/ 111 w 436"/>
              <a:gd name="T105" fmla="*/ 140 h 158"/>
              <a:gd name="T106" fmla="*/ 21 w 436"/>
              <a:gd name="T107" fmla="*/ 124 h 158"/>
              <a:gd name="T108" fmla="*/ 333 w 436"/>
              <a:gd name="T109" fmla="*/ 131 h 158"/>
              <a:gd name="T110" fmla="*/ 409 w 436"/>
              <a:gd name="T111" fmla="*/ 124 h 158"/>
              <a:gd name="T112" fmla="*/ 48 w 436"/>
              <a:gd name="T113" fmla="*/ 146 h 158"/>
              <a:gd name="T114" fmla="*/ 80 w 436"/>
              <a:gd name="T115" fmla="*/ 131 h 158"/>
              <a:gd name="T116" fmla="*/ 301 w 436"/>
              <a:gd name="T117" fmla="*/ 129 h 158"/>
              <a:gd name="T118" fmla="*/ 205 w 436"/>
              <a:gd name="T119" fmla="*/ 140 h 158"/>
              <a:gd name="T120" fmla="*/ 9 w 436"/>
              <a:gd name="T121" fmla="*/ 135 h 158"/>
              <a:gd name="T122" fmla="*/ 135 w 436"/>
              <a:gd name="T123" fmla="*/ 139 h 158"/>
              <a:gd name="T124" fmla="*/ 62 w 436"/>
              <a:gd name="T125" fmla="*/ 14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6" h="158">
                <a:moveTo>
                  <a:pt x="369" y="9"/>
                </a:moveTo>
                <a:cubicBezTo>
                  <a:pt x="371" y="27"/>
                  <a:pt x="366" y="41"/>
                  <a:pt x="362" y="56"/>
                </a:cubicBezTo>
                <a:cubicBezTo>
                  <a:pt x="361" y="59"/>
                  <a:pt x="364" y="58"/>
                  <a:pt x="364" y="61"/>
                </a:cubicBezTo>
                <a:cubicBezTo>
                  <a:pt x="364" y="65"/>
                  <a:pt x="360" y="64"/>
                  <a:pt x="360" y="68"/>
                </a:cubicBezTo>
                <a:cubicBezTo>
                  <a:pt x="365" y="67"/>
                  <a:pt x="372" y="67"/>
                  <a:pt x="377" y="66"/>
                </a:cubicBezTo>
                <a:cubicBezTo>
                  <a:pt x="380" y="50"/>
                  <a:pt x="385" y="28"/>
                  <a:pt x="384" y="8"/>
                </a:cubicBezTo>
                <a:cubicBezTo>
                  <a:pt x="389" y="3"/>
                  <a:pt x="394" y="8"/>
                  <a:pt x="398" y="10"/>
                </a:cubicBezTo>
                <a:cubicBezTo>
                  <a:pt x="404" y="11"/>
                  <a:pt x="401" y="5"/>
                  <a:pt x="406" y="6"/>
                </a:cubicBezTo>
                <a:cubicBezTo>
                  <a:pt x="410" y="6"/>
                  <a:pt x="410" y="8"/>
                  <a:pt x="409" y="11"/>
                </a:cubicBezTo>
                <a:cubicBezTo>
                  <a:pt x="418" y="13"/>
                  <a:pt x="430" y="11"/>
                  <a:pt x="436" y="15"/>
                </a:cubicBezTo>
                <a:cubicBezTo>
                  <a:pt x="435" y="36"/>
                  <a:pt x="426" y="49"/>
                  <a:pt x="422" y="68"/>
                </a:cubicBezTo>
                <a:cubicBezTo>
                  <a:pt x="420" y="82"/>
                  <a:pt x="419" y="95"/>
                  <a:pt x="418" y="112"/>
                </a:cubicBezTo>
                <a:cubicBezTo>
                  <a:pt x="417" y="125"/>
                  <a:pt x="414" y="140"/>
                  <a:pt x="416" y="151"/>
                </a:cubicBezTo>
                <a:cubicBezTo>
                  <a:pt x="410" y="154"/>
                  <a:pt x="407" y="150"/>
                  <a:pt x="403" y="148"/>
                </a:cubicBezTo>
                <a:cubicBezTo>
                  <a:pt x="398" y="147"/>
                  <a:pt x="393" y="150"/>
                  <a:pt x="391" y="147"/>
                </a:cubicBezTo>
                <a:cubicBezTo>
                  <a:pt x="382" y="147"/>
                  <a:pt x="374" y="154"/>
                  <a:pt x="366" y="152"/>
                </a:cubicBezTo>
                <a:cubicBezTo>
                  <a:pt x="364" y="143"/>
                  <a:pt x="369" y="138"/>
                  <a:pt x="370" y="131"/>
                </a:cubicBezTo>
                <a:cubicBezTo>
                  <a:pt x="370" y="124"/>
                  <a:pt x="368" y="118"/>
                  <a:pt x="370" y="108"/>
                </a:cubicBezTo>
                <a:cubicBezTo>
                  <a:pt x="367" y="104"/>
                  <a:pt x="360" y="104"/>
                  <a:pt x="353" y="103"/>
                </a:cubicBezTo>
                <a:cubicBezTo>
                  <a:pt x="348" y="115"/>
                  <a:pt x="353" y="134"/>
                  <a:pt x="348" y="144"/>
                </a:cubicBezTo>
                <a:cubicBezTo>
                  <a:pt x="343" y="144"/>
                  <a:pt x="339" y="143"/>
                  <a:pt x="337" y="138"/>
                </a:cubicBezTo>
                <a:cubicBezTo>
                  <a:pt x="332" y="138"/>
                  <a:pt x="328" y="136"/>
                  <a:pt x="323" y="136"/>
                </a:cubicBezTo>
                <a:cubicBezTo>
                  <a:pt x="319" y="136"/>
                  <a:pt x="314" y="140"/>
                  <a:pt x="313" y="136"/>
                </a:cubicBezTo>
                <a:cubicBezTo>
                  <a:pt x="312" y="139"/>
                  <a:pt x="310" y="141"/>
                  <a:pt x="307" y="142"/>
                </a:cubicBezTo>
                <a:cubicBezTo>
                  <a:pt x="297" y="142"/>
                  <a:pt x="286" y="139"/>
                  <a:pt x="277" y="140"/>
                </a:cubicBezTo>
                <a:cubicBezTo>
                  <a:pt x="272" y="141"/>
                  <a:pt x="268" y="144"/>
                  <a:pt x="263" y="143"/>
                </a:cubicBezTo>
                <a:cubicBezTo>
                  <a:pt x="256" y="135"/>
                  <a:pt x="259" y="116"/>
                  <a:pt x="250" y="114"/>
                </a:cubicBezTo>
                <a:cubicBezTo>
                  <a:pt x="241" y="113"/>
                  <a:pt x="240" y="127"/>
                  <a:pt x="231" y="129"/>
                </a:cubicBezTo>
                <a:cubicBezTo>
                  <a:pt x="232" y="137"/>
                  <a:pt x="234" y="151"/>
                  <a:pt x="232" y="158"/>
                </a:cubicBezTo>
                <a:cubicBezTo>
                  <a:pt x="230" y="158"/>
                  <a:pt x="228" y="158"/>
                  <a:pt x="226" y="158"/>
                </a:cubicBezTo>
                <a:cubicBezTo>
                  <a:pt x="224" y="157"/>
                  <a:pt x="225" y="153"/>
                  <a:pt x="225" y="151"/>
                </a:cubicBezTo>
                <a:cubicBezTo>
                  <a:pt x="191" y="146"/>
                  <a:pt x="165" y="144"/>
                  <a:pt x="128" y="146"/>
                </a:cubicBezTo>
                <a:cubicBezTo>
                  <a:pt x="124" y="146"/>
                  <a:pt x="124" y="143"/>
                  <a:pt x="121" y="143"/>
                </a:cubicBezTo>
                <a:cubicBezTo>
                  <a:pt x="116" y="145"/>
                  <a:pt x="112" y="146"/>
                  <a:pt x="109" y="149"/>
                </a:cubicBezTo>
                <a:cubicBezTo>
                  <a:pt x="90" y="150"/>
                  <a:pt x="73" y="153"/>
                  <a:pt x="55" y="153"/>
                </a:cubicBezTo>
                <a:cubicBezTo>
                  <a:pt x="40" y="152"/>
                  <a:pt x="25" y="146"/>
                  <a:pt x="13" y="152"/>
                </a:cubicBezTo>
                <a:cubicBezTo>
                  <a:pt x="7" y="149"/>
                  <a:pt x="4" y="150"/>
                  <a:pt x="0" y="146"/>
                </a:cubicBezTo>
                <a:cubicBezTo>
                  <a:pt x="2" y="138"/>
                  <a:pt x="4" y="125"/>
                  <a:pt x="1" y="118"/>
                </a:cubicBezTo>
                <a:cubicBezTo>
                  <a:pt x="6" y="105"/>
                  <a:pt x="2" y="80"/>
                  <a:pt x="3" y="62"/>
                </a:cubicBezTo>
                <a:cubicBezTo>
                  <a:pt x="3" y="56"/>
                  <a:pt x="6" y="51"/>
                  <a:pt x="3" y="46"/>
                </a:cubicBezTo>
                <a:cubicBezTo>
                  <a:pt x="8" y="41"/>
                  <a:pt x="8" y="32"/>
                  <a:pt x="6" y="25"/>
                </a:cubicBezTo>
                <a:cubicBezTo>
                  <a:pt x="38" y="14"/>
                  <a:pt x="90" y="8"/>
                  <a:pt x="93" y="48"/>
                </a:cubicBezTo>
                <a:cubicBezTo>
                  <a:pt x="94" y="57"/>
                  <a:pt x="91" y="61"/>
                  <a:pt x="87" y="69"/>
                </a:cubicBezTo>
                <a:cubicBezTo>
                  <a:pt x="91" y="72"/>
                  <a:pt x="92" y="66"/>
                  <a:pt x="96" y="67"/>
                </a:cubicBezTo>
                <a:cubicBezTo>
                  <a:pt x="99" y="73"/>
                  <a:pt x="108" y="73"/>
                  <a:pt x="112" y="77"/>
                </a:cubicBezTo>
                <a:cubicBezTo>
                  <a:pt x="119" y="58"/>
                  <a:pt x="114" y="22"/>
                  <a:pt x="126" y="6"/>
                </a:cubicBezTo>
                <a:cubicBezTo>
                  <a:pt x="144" y="8"/>
                  <a:pt x="163" y="6"/>
                  <a:pt x="182" y="9"/>
                </a:cubicBezTo>
                <a:cubicBezTo>
                  <a:pt x="187" y="15"/>
                  <a:pt x="182" y="26"/>
                  <a:pt x="180" y="35"/>
                </a:cubicBezTo>
                <a:cubicBezTo>
                  <a:pt x="175" y="55"/>
                  <a:pt x="171" y="80"/>
                  <a:pt x="167" y="101"/>
                </a:cubicBezTo>
                <a:cubicBezTo>
                  <a:pt x="169" y="103"/>
                  <a:pt x="171" y="97"/>
                  <a:pt x="173" y="97"/>
                </a:cubicBezTo>
                <a:cubicBezTo>
                  <a:pt x="177" y="100"/>
                  <a:pt x="180" y="98"/>
                  <a:pt x="185" y="97"/>
                </a:cubicBezTo>
                <a:cubicBezTo>
                  <a:pt x="192" y="84"/>
                  <a:pt x="200" y="70"/>
                  <a:pt x="207" y="57"/>
                </a:cubicBezTo>
                <a:cubicBezTo>
                  <a:pt x="214" y="43"/>
                  <a:pt x="220" y="29"/>
                  <a:pt x="229" y="17"/>
                </a:cubicBezTo>
                <a:cubicBezTo>
                  <a:pt x="229" y="14"/>
                  <a:pt x="228" y="12"/>
                  <a:pt x="230" y="10"/>
                </a:cubicBezTo>
                <a:cubicBezTo>
                  <a:pt x="235" y="7"/>
                  <a:pt x="238" y="10"/>
                  <a:pt x="242" y="10"/>
                </a:cubicBezTo>
                <a:cubicBezTo>
                  <a:pt x="258" y="9"/>
                  <a:pt x="279" y="0"/>
                  <a:pt x="285" y="13"/>
                </a:cubicBezTo>
                <a:cubicBezTo>
                  <a:pt x="285" y="14"/>
                  <a:pt x="286" y="17"/>
                  <a:pt x="286" y="16"/>
                </a:cubicBezTo>
                <a:cubicBezTo>
                  <a:pt x="289" y="35"/>
                  <a:pt x="293" y="62"/>
                  <a:pt x="299" y="80"/>
                </a:cubicBezTo>
                <a:cubicBezTo>
                  <a:pt x="299" y="81"/>
                  <a:pt x="301" y="80"/>
                  <a:pt x="301" y="82"/>
                </a:cubicBezTo>
                <a:cubicBezTo>
                  <a:pt x="303" y="83"/>
                  <a:pt x="302" y="85"/>
                  <a:pt x="301" y="86"/>
                </a:cubicBezTo>
                <a:cubicBezTo>
                  <a:pt x="301" y="89"/>
                  <a:pt x="306" y="86"/>
                  <a:pt x="305" y="89"/>
                </a:cubicBezTo>
                <a:cubicBezTo>
                  <a:pt x="306" y="92"/>
                  <a:pt x="304" y="93"/>
                  <a:pt x="303" y="97"/>
                </a:cubicBezTo>
                <a:cubicBezTo>
                  <a:pt x="303" y="102"/>
                  <a:pt x="307" y="108"/>
                  <a:pt x="306" y="113"/>
                </a:cubicBezTo>
                <a:cubicBezTo>
                  <a:pt x="310" y="112"/>
                  <a:pt x="312" y="109"/>
                  <a:pt x="314" y="107"/>
                </a:cubicBezTo>
                <a:cubicBezTo>
                  <a:pt x="312" y="104"/>
                  <a:pt x="309" y="104"/>
                  <a:pt x="308" y="102"/>
                </a:cubicBezTo>
                <a:cubicBezTo>
                  <a:pt x="312" y="90"/>
                  <a:pt x="312" y="74"/>
                  <a:pt x="314" y="59"/>
                </a:cubicBezTo>
                <a:cubicBezTo>
                  <a:pt x="315" y="48"/>
                  <a:pt x="320" y="38"/>
                  <a:pt x="316" y="29"/>
                </a:cubicBezTo>
                <a:cubicBezTo>
                  <a:pt x="322" y="26"/>
                  <a:pt x="318" y="12"/>
                  <a:pt x="323" y="7"/>
                </a:cubicBezTo>
                <a:cubicBezTo>
                  <a:pt x="333" y="8"/>
                  <a:pt x="340" y="6"/>
                  <a:pt x="349" y="8"/>
                </a:cubicBezTo>
                <a:cubicBezTo>
                  <a:pt x="350" y="7"/>
                  <a:pt x="350" y="5"/>
                  <a:pt x="351" y="4"/>
                </a:cubicBezTo>
                <a:cubicBezTo>
                  <a:pt x="357" y="7"/>
                  <a:pt x="363" y="6"/>
                  <a:pt x="369" y="9"/>
                </a:cubicBezTo>
                <a:close/>
                <a:moveTo>
                  <a:pt x="129" y="17"/>
                </a:moveTo>
                <a:cubicBezTo>
                  <a:pt x="128" y="16"/>
                  <a:pt x="131" y="13"/>
                  <a:pt x="129" y="12"/>
                </a:cubicBezTo>
                <a:cubicBezTo>
                  <a:pt x="127" y="13"/>
                  <a:pt x="124" y="17"/>
                  <a:pt x="129" y="17"/>
                </a:cubicBezTo>
                <a:close/>
                <a:moveTo>
                  <a:pt x="130" y="26"/>
                </a:moveTo>
                <a:cubicBezTo>
                  <a:pt x="134" y="23"/>
                  <a:pt x="142" y="16"/>
                  <a:pt x="139" y="12"/>
                </a:cubicBezTo>
                <a:cubicBezTo>
                  <a:pt x="135" y="16"/>
                  <a:pt x="132" y="21"/>
                  <a:pt x="130" y="26"/>
                </a:cubicBezTo>
                <a:close/>
                <a:moveTo>
                  <a:pt x="324" y="33"/>
                </a:moveTo>
                <a:cubicBezTo>
                  <a:pt x="333" y="28"/>
                  <a:pt x="339" y="20"/>
                  <a:pt x="345" y="12"/>
                </a:cubicBezTo>
                <a:cubicBezTo>
                  <a:pt x="334" y="15"/>
                  <a:pt x="329" y="25"/>
                  <a:pt x="324" y="33"/>
                </a:cubicBezTo>
                <a:close/>
                <a:moveTo>
                  <a:pt x="335" y="31"/>
                </a:moveTo>
                <a:cubicBezTo>
                  <a:pt x="337" y="31"/>
                  <a:pt x="337" y="29"/>
                  <a:pt x="340" y="30"/>
                </a:cubicBezTo>
                <a:cubicBezTo>
                  <a:pt x="342" y="23"/>
                  <a:pt x="354" y="19"/>
                  <a:pt x="353" y="12"/>
                </a:cubicBezTo>
                <a:cubicBezTo>
                  <a:pt x="348" y="19"/>
                  <a:pt x="341" y="25"/>
                  <a:pt x="335" y="31"/>
                </a:cubicBezTo>
                <a:close/>
                <a:moveTo>
                  <a:pt x="142" y="22"/>
                </a:moveTo>
                <a:cubicBezTo>
                  <a:pt x="136" y="29"/>
                  <a:pt x="129" y="35"/>
                  <a:pt x="127" y="41"/>
                </a:cubicBezTo>
                <a:cubicBezTo>
                  <a:pt x="130" y="40"/>
                  <a:pt x="132" y="35"/>
                  <a:pt x="136" y="37"/>
                </a:cubicBezTo>
                <a:cubicBezTo>
                  <a:pt x="142" y="28"/>
                  <a:pt x="152" y="24"/>
                  <a:pt x="156" y="13"/>
                </a:cubicBezTo>
                <a:cubicBezTo>
                  <a:pt x="149" y="12"/>
                  <a:pt x="146" y="18"/>
                  <a:pt x="142" y="22"/>
                </a:cubicBezTo>
                <a:close/>
                <a:moveTo>
                  <a:pt x="161" y="18"/>
                </a:moveTo>
                <a:cubicBezTo>
                  <a:pt x="157" y="21"/>
                  <a:pt x="154" y="26"/>
                  <a:pt x="150" y="31"/>
                </a:cubicBezTo>
                <a:cubicBezTo>
                  <a:pt x="146" y="35"/>
                  <a:pt x="139" y="38"/>
                  <a:pt x="139" y="43"/>
                </a:cubicBezTo>
                <a:cubicBezTo>
                  <a:pt x="140" y="40"/>
                  <a:pt x="144" y="39"/>
                  <a:pt x="147" y="38"/>
                </a:cubicBezTo>
                <a:cubicBezTo>
                  <a:pt x="154" y="30"/>
                  <a:pt x="160" y="20"/>
                  <a:pt x="170" y="14"/>
                </a:cubicBezTo>
                <a:cubicBezTo>
                  <a:pt x="173" y="14"/>
                  <a:pt x="170" y="19"/>
                  <a:pt x="174" y="18"/>
                </a:cubicBezTo>
                <a:cubicBezTo>
                  <a:pt x="177" y="13"/>
                  <a:pt x="168" y="13"/>
                  <a:pt x="162" y="13"/>
                </a:cubicBezTo>
                <a:cubicBezTo>
                  <a:pt x="163" y="16"/>
                  <a:pt x="161" y="16"/>
                  <a:pt x="161" y="18"/>
                </a:cubicBezTo>
                <a:close/>
                <a:moveTo>
                  <a:pt x="251" y="14"/>
                </a:moveTo>
                <a:cubicBezTo>
                  <a:pt x="245" y="19"/>
                  <a:pt x="242" y="26"/>
                  <a:pt x="237" y="31"/>
                </a:cubicBezTo>
                <a:cubicBezTo>
                  <a:pt x="234" y="34"/>
                  <a:pt x="227" y="36"/>
                  <a:pt x="228" y="42"/>
                </a:cubicBezTo>
                <a:cubicBezTo>
                  <a:pt x="231" y="42"/>
                  <a:pt x="233" y="38"/>
                  <a:pt x="236" y="35"/>
                </a:cubicBezTo>
                <a:cubicBezTo>
                  <a:pt x="242" y="30"/>
                  <a:pt x="248" y="26"/>
                  <a:pt x="253" y="21"/>
                </a:cubicBezTo>
                <a:cubicBezTo>
                  <a:pt x="254" y="19"/>
                  <a:pt x="259" y="13"/>
                  <a:pt x="256" y="13"/>
                </a:cubicBezTo>
                <a:cubicBezTo>
                  <a:pt x="255" y="15"/>
                  <a:pt x="253" y="14"/>
                  <a:pt x="251" y="14"/>
                </a:cubicBezTo>
                <a:close/>
                <a:moveTo>
                  <a:pt x="266" y="13"/>
                </a:moveTo>
                <a:cubicBezTo>
                  <a:pt x="255" y="29"/>
                  <a:pt x="238" y="39"/>
                  <a:pt x="227" y="54"/>
                </a:cubicBezTo>
                <a:cubicBezTo>
                  <a:pt x="230" y="54"/>
                  <a:pt x="230" y="52"/>
                  <a:pt x="231" y="54"/>
                </a:cubicBezTo>
                <a:cubicBezTo>
                  <a:pt x="243" y="39"/>
                  <a:pt x="259" y="28"/>
                  <a:pt x="271" y="13"/>
                </a:cubicBezTo>
                <a:cubicBezTo>
                  <a:pt x="269" y="13"/>
                  <a:pt x="268" y="13"/>
                  <a:pt x="266" y="13"/>
                </a:cubicBezTo>
                <a:close/>
                <a:moveTo>
                  <a:pt x="273" y="21"/>
                </a:moveTo>
                <a:cubicBezTo>
                  <a:pt x="266" y="29"/>
                  <a:pt x="253" y="37"/>
                  <a:pt x="247" y="46"/>
                </a:cubicBezTo>
                <a:cubicBezTo>
                  <a:pt x="251" y="49"/>
                  <a:pt x="253" y="43"/>
                  <a:pt x="255" y="40"/>
                </a:cubicBezTo>
                <a:cubicBezTo>
                  <a:pt x="263" y="32"/>
                  <a:pt x="272" y="25"/>
                  <a:pt x="278" y="17"/>
                </a:cubicBezTo>
                <a:cubicBezTo>
                  <a:pt x="277" y="17"/>
                  <a:pt x="276" y="12"/>
                  <a:pt x="275" y="15"/>
                </a:cubicBezTo>
                <a:cubicBezTo>
                  <a:pt x="276" y="16"/>
                  <a:pt x="273" y="20"/>
                  <a:pt x="273" y="21"/>
                </a:cubicBezTo>
                <a:close/>
                <a:moveTo>
                  <a:pt x="391" y="20"/>
                </a:moveTo>
                <a:cubicBezTo>
                  <a:pt x="392" y="18"/>
                  <a:pt x="394" y="17"/>
                  <a:pt x="395" y="14"/>
                </a:cubicBezTo>
                <a:cubicBezTo>
                  <a:pt x="391" y="13"/>
                  <a:pt x="389" y="19"/>
                  <a:pt x="391" y="20"/>
                </a:cubicBezTo>
                <a:close/>
                <a:moveTo>
                  <a:pt x="224" y="36"/>
                </a:moveTo>
                <a:cubicBezTo>
                  <a:pt x="228" y="30"/>
                  <a:pt x="239" y="24"/>
                  <a:pt x="239" y="15"/>
                </a:cubicBezTo>
                <a:cubicBezTo>
                  <a:pt x="232" y="20"/>
                  <a:pt x="225" y="30"/>
                  <a:pt x="224" y="36"/>
                </a:cubicBezTo>
                <a:close/>
                <a:moveTo>
                  <a:pt x="327" y="18"/>
                </a:moveTo>
                <a:cubicBezTo>
                  <a:pt x="327" y="18"/>
                  <a:pt x="328" y="17"/>
                  <a:pt x="328" y="17"/>
                </a:cubicBezTo>
                <a:cubicBezTo>
                  <a:pt x="328" y="16"/>
                  <a:pt x="328" y="15"/>
                  <a:pt x="326" y="15"/>
                </a:cubicBezTo>
                <a:cubicBezTo>
                  <a:pt x="327" y="16"/>
                  <a:pt x="326" y="18"/>
                  <a:pt x="327" y="18"/>
                </a:cubicBezTo>
                <a:close/>
                <a:moveTo>
                  <a:pt x="394" y="28"/>
                </a:moveTo>
                <a:cubicBezTo>
                  <a:pt x="398" y="24"/>
                  <a:pt x="404" y="22"/>
                  <a:pt x="406" y="16"/>
                </a:cubicBezTo>
                <a:cubicBezTo>
                  <a:pt x="399" y="18"/>
                  <a:pt x="395" y="21"/>
                  <a:pt x="394" y="28"/>
                </a:cubicBezTo>
                <a:close/>
                <a:moveTo>
                  <a:pt x="415" y="17"/>
                </a:moveTo>
                <a:cubicBezTo>
                  <a:pt x="407" y="27"/>
                  <a:pt x="395" y="32"/>
                  <a:pt x="388" y="43"/>
                </a:cubicBezTo>
                <a:cubicBezTo>
                  <a:pt x="401" y="37"/>
                  <a:pt x="408" y="26"/>
                  <a:pt x="419" y="18"/>
                </a:cubicBezTo>
                <a:cubicBezTo>
                  <a:pt x="417" y="18"/>
                  <a:pt x="416" y="18"/>
                  <a:pt x="415" y="17"/>
                </a:cubicBezTo>
                <a:close/>
                <a:moveTo>
                  <a:pt x="367" y="93"/>
                </a:moveTo>
                <a:cubicBezTo>
                  <a:pt x="375" y="90"/>
                  <a:pt x="380" y="82"/>
                  <a:pt x="386" y="76"/>
                </a:cubicBezTo>
                <a:cubicBezTo>
                  <a:pt x="396" y="66"/>
                  <a:pt x="405" y="59"/>
                  <a:pt x="414" y="50"/>
                </a:cubicBezTo>
                <a:cubicBezTo>
                  <a:pt x="421" y="42"/>
                  <a:pt x="430" y="33"/>
                  <a:pt x="427" y="19"/>
                </a:cubicBezTo>
                <a:cubicBezTo>
                  <a:pt x="424" y="20"/>
                  <a:pt x="424" y="23"/>
                  <a:pt x="421" y="24"/>
                </a:cubicBezTo>
                <a:cubicBezTo>
                  <a:pt x="423" y="25"/>
                  <a:pt x="425" y="26"/>
                  <a:pt x="425" y="28"/>
                </a:cubicBezTo>
                <a:cubicBezTo>
                  <a:pt x="417" y="40"/>
                  <a:pt x="405" y="50"/>
                  <a:pt x="394" y="59"/>
                </a:cubicBezTo>
                <a:cubicBezTo>
                  <a:pt x="393" y="62"/>
                  <a:pt x="393" y="61"/>
                  <a:pt x="394" y="64"/>
                </a:cubicBezTo>
                <a:cubicBezTo>
                  <a:pt x="390" y="67"/>
                  <a:pt x="388" y="70"/>
                  <a:pt x="383" y="71"/>
                </a:cubicBezTo>
                <a:cubicBezTo>
                  <a:pt x="384" y="85"/>
                  <a:pt x="370" y="84"/>
                  <a:pt x="367" y="93"/>
                </a:cubicBezTo>
                <a:close/>
                <a:moveTo>
                  <a:pt x="325" y="58"/>
                </a:moveTo>
                <a:cubicBezTo>
                  <a:pt x="335" y="53"/>
                  <a:pt x="339" y="45"/>
                  <a:pt x="346" y="38"/>
                </a:cubicBezTo>
                <a:cubicBezTo>
                  <a:pt x="351" y="33"/>
                  <a:pt x="357" y="29"/>
                  <a:pt x="362" y="23"/>
                </a:cubicBezTo>
                <a:cubicBezTo>
                  <a:pt x="362" y="22"/>
                  <a:pt x="362" y="20"/>
                  <a:pt x="361" y="20"/>
                </a:cubicBezTo>
                <a:cubicBezTo>
                  <a:pt x="351" y="34"/>
                  <a:pt x="336" y="44"/>
                  <a:pt x="325" y="58"/>
                </a:cubicBezTo>
                <a:close/>
                <a:moveTo>
                  <a:pt x="144" y="49"/>
                </a:moveTo>
                <a:cubicBezTo>
                  <a:pt x="153" y="44"/>
                  <a:pt x="160" y="34"/>
                  <a:pt x="165" y="27"/>
                </a:cubicBezTo>
                <a:cubicBezTo>
                  <a:pt x="166" y="26"/>
                  <a:pt x="171" y="23"/>
                  <a:pt x="167" y="22"/>
                </a:cubicBezTo>
                <a:cubicBezTo>
                  <a:pt x="161" y="32"/>
                  <a:pt x="151" y="39"/>
                  <a:pt x="144" y="49"/>
                </a:cubicBezTo>
                <a:close/>
                <a:moveTo>
                  <a:pt x="272" y="33"/>
                </a:moveTo>
                <a:cubicBezTo>
                  <a:pt x="269" y="35"/>
                  <a:pt x="264" y="37"/>
                  <a:pt x="265" y="40"/>
                </a:cubicBezTo>
                <a:cubicBezTo>
                  <a:pt x="268" y="34"/>
                  <a:pt x="280" y="32"/>
                  <a:pt x="279" y="25"/>
                </a:cubicBezTo>
                <a:cubicBezTo>
                  <a:pt x="277" y="27"/>
                  <a:pt x="274" y="30"/>
                  <a:pt x="272" y="33"/>
                </a:cubicBezTo>
                <a:close/>
                <a:moveTo>
                  <a:pt x="21" y="32"/>
                </a:moveTo>
                <a:cubicBezTo>
                  <a:pt x="22" y="30"/>
                  <a:pt x="23" y="29"/>
                  <a:pt x="23" y="27"/>
                </a:cubicBezTo>
                <a:cubicBezTo>
                  <a:pt x="20" y="26"/>
                  <a:pt x="19" y="31"/>
                  <a:pt x="21" y="32"/>
                </a:cubicBezTo>
                <a:close/>
                <a:moveTo>
                  <a:pt x="395" y="47"/>
                </a:moveTo>
                <a:cubicBezTo>
                  <a:pt x="393" y="49"/>
                  <a:pt x="389" y="52"/>
                  <a:pt x="390" y="55"/>
                </a:cubicBezTo>
                <a:cubicBezTo>
                  <a:pt x="393" y="52"/>
                  <a:pt x="395" y="49"/>
                  <a:pt x="400" y="48"/>
                </a:cubicBezTo>
                <a:cubicBezTo>
                  <a:pt x="404" y="41"/>
                  <a:pt x="416" y="36"/>
                  <a:pt x="416" y="28"/>
                </a:cubicBezTo>
                <a:cubicBezTo>
                  <a:pt x="410" y="34"/>
                  <a:pt x="400" y="41"/>
                  <a:pt x="395" y="47"/>
                </a:cubicBezTo>
                <a:close/>
                <a:moveTo>
                  <a:pt x="388" y="34"/>
                </a:moveTo>
                <a:cubicBezTo>
                  <a:pt x="390" y="33"/>
                  <a:pt x="394" y="30"/>
                  <a:pt x="393" y="29"/>
                </a:cubicBezTo>
                <a:cubicBezTo>
                  <a:pt x="393" y="32"/>
                  <a:pt x="387" y="29"/>
                  <a:pt x="388" y="34"/>
                </a:cubicBezTo>
                <a:close/>
                <a:moveTo>
                  <a:pt x="12" y="34"/>
                </a:moveTo>
                <a:cubicBezTo>
                  <a:pt x="12" y="32"/>
                  <a:pt x="14" y="32"/>
                  <a:pt x="14" y="30"/>
                </a:cubicBezTo>
                <a:cubicBezTo>
                  <a:pt x="11" y="28"/>
                  <a:pt x="9" y="32"/>
                  <a:pt x="12" y="34"/>
                </a:cubicBezTo>
                <a:close/>
                <a:moveTo>
                  <a:pt x="67" y="37"/>
                </a:moveTo>
                <a:cubicBezTo>
                  <a:pt x="70" y="36"/>
                  <a:pt x="76" y="32"/>
                  <a:pt x="75" y="30"/>
                </a:cubicBezTo>
                <a:cubicBezTo>
                  <a:pt x="72" y="32"/>
                  <a:pt x="69" y="34"/>
                  <a:pt x="67" y="37"/>
                </a:cubicBezTo>
                <a:close/>
                <a:moveTo>
                  <a:pt x="173" y="32"/>
                </a:moveTo>
                <a:cubicBezTo>
                  <a:pt x="173" y="28"/>
                  <a:pt x="169" y="32"/>
                  <a:pt x="169" y="33"/>
                </a:cubicBezTo>
                <a:cubicBezTo>
                  <a:pt x="164" y="37"/>
                  <a:pt x="160" y="43"/>
                  <a:pt x="156" y="48"/>
                </a:cubicBezTo>
                <a:cubicBezTo>
                  <a:pt x="149" y="54"/>
                  <a:pt x="142" y="61"/>
                  <a:pt x="138" y="68"/>
                </a:cubicBezTo>
                <a:cubicBezTo>
                  <a:pt x="153" y="59"/>
                  <a:pt x="160" y="43"/>
                  <a:pt x="173" y="32"/>
                </a:cubicBezTo>
                <a:close/>
                <a:moveTo>
                  <a:pt x="342" y="49"/>
                </a:moveTo>
                <a:cubicBezTo>
                  <a:pt x="339" y="56"/>
                  <a:pt x="329" y="60"/>
                  <a:pt x="329" y="66"/>
                </a:cubicBezTo>
                <a:cubicBezTo>
                  <a:pt x="336" y="64"/>
                  <a:pt x="341" y="59"/>
                  <a:pt x="345" y="55"/>
                </a:cubicBezTo>
                <a:cubicBezTo>
                  <a:pt x="351" y="48"/>
                  <a:pt x="357" y="43"/>
                  <a:pt x="360" y="35"/>
                </a:cubicBezTo>
                <a:cubicBezTo>
                  <a:pt x="360" y="34"/>
                  <a:pt x="359" y="33"/>
                  <a:pt x="358" y="34"/>
                </a:cubicBezTo>
                <a:cubicBezTo>
                  <a:pt x="353" y="39"/>
                  <a:pt x="348" y="45"/>
                  <a:pt x="342" y="49"/>
                </a:cubicBezTo>
                <a:close/>
                <a:moveTo>
                  <a:pt x="265" y="47"/>
                </a:moveTo>
                <a:cubicBezTo>
                  <a:pt x="271" y="43"/>
                  <a:pt x="277" y="39"/>
                  <a:pt x="281" y="35"/>
                </a:cubicBezTo>
                <a:cubicBezTo>
                  <a:pt x="275" y="38"/>
                  <a:pt x="269" y="42"/>
                  <a:pt x="265" y="47"/>
                </a:cubicBezTo>
                <a:close/>
                <a:moveTo>
                  <a:pt x="73" y="53"/>
                </a:moveTo>
                <a:cubicBezTo>
                  <a:pt x="76" y="48"/>
                  <a:pt x="81" y="46"/>
                  <a:pt x="85" y="41"/>
                </a:cubicBezTo>
                <a:cubicBezTo>
                  <a:pt x="84" y="40"/>
                  <a:pt x="84" y="40"/>
                  <a:pt x="83" y="40"/>
                </a:cubicBezTo>
                <a:cubicBezTo>
                  <a:pt x="80" y="45"/>
                  <a:pt x="71" y="47"/>
                  <a:pt x="73" y="53"/>
                </a:cubicBezTo>
                <a:close/>
                <a:moveTo>
                  <a:pt x="322" y="46"/>
                </a:moveTo>
                <a:cubicBezTo>
                  <a:pt x="324" y="46"/>
                  <a:pt x="325" y="43"/>
                  <a:pt x="326" y="41"/>
                </a:cubicBezTo>
                <a:cubicBezTo>
                  <a:pt x="325" y="41"/>
                  <a:pt x="324" y="41"/>
                  <a:pt x="323" y="41"/>
                </a:cubicBezTo>
                <a:cubicBezTo>
                  <a:pt x="323" y="44"/>
                  <a:pt x="321" y="44"/>
                  <a:pt x="322" y="46"/>
                </a:cubicBezTo>
                <a:close/>
                <a:moveTo>
                  <a:pt x="39" y="46"/>
                </a:moveTo>
                <a:cubicBezTo>
                  <a:pt x="40" y="46"/>
                  <a:pt x="41" y="46"/>
                  <a:pt x="42" y="46"/>
                </a:cubicBezTo>
                <a:cubicBezTo>
                  <a:pt x="42" y="45"/>
                  <a:pt x="42" y="43"/>
                  <a:pt x="40" y="43"/>
                </a:cubicBezTo>
                <a:cubicBezTo>
                  <a:pt x="40" y="44"/>
                  <a:pt x="40" y="45"/>
                  <a:pt x="39" y="46"/>
                </a:cubicBezTo>
                <a:close/>
                <a:moveTo>
                  <a:pt x="215" y="54"/>
                </a:moveTo>
                <a:cubicBezTo>
                  <a:pt x="219" y="51"/>
                  <a:pt x="227" y="47"/>
                  <a:pt x="227" y="43"/>
                </a:cubicBezTo>
                <a:cubicBezTo>
                  <a:pt x="224" y="48"/>
                  <a:pt x="216" y="47"/>
                  <a:pt x="215" y="54"/>
                </a:cubicBezTo>
                <a:close/>
                <a:moveTo>
                  <a:pt x="154" y="61"/>
                </a:moveTo>
                <a:cubicBezTo>
                  <a:pt x="152" y="62"/>
                  <a:pt x="148" y="65"/>
                  <a:pt x="150" y="66"/>
                </a:cubicBezTo>
                <a:cubicBezTo>
                  <a:pt x="156" y="60"/>
                  <a:pt x="160" y="52"/>
                  <a:pt x="169" y="49"/>
                </a:cubicBezTo>
                <a:cubicBezTo>
                  <a:pt x="168" y="47"/>
                  <a:pt x="172" y="45"/>
                  <a:pt x="169" y="44"/>
                </a:cubicBezTo>
                <a:cubicBezTo>
                  <a:pt x="165" y="51"/>
                  <a:pt x="157" y="54"/>
                  <a:pt x="154" y="61"/>
                </a:cubicBezTo>
                <a:close/>
                <a:moveTo>
                  <a:pt x="47" y="57"/>
                </a:moveTo>
                <a:cubicBezTo>
                  <a:pt x="61" y="67"/>
                  <a:pt x="62" y="38"/>
                  <a:pt x="51" y="50"/>
                </a:cubicBezTo>
                <a:cubicBezTo>
                  <a:pt x="50" y="50"/>
                  <a:pt x="49" y="49"/>
                  <a:pt x="47" y="49"/>
                </a:cubicBezTo>
                <a:cubicBezTo>
                  <a:pt x="46" y="52"/>
                  <a:pt x="47" y="53"/>
                  <a:pt x="47" y="57"/>
                </a:cubicBezTo>
                <a:close/>
                <a:moveTo>
                  <a:pt x="282" y="50"/>
                </a:moveTo>
                <a:cubicBezTo>
                  <a:pt x="283" y="50"/>
                  <a:pt x="284" y="50"/>
                  <a:pt x="284" y="50"/>
                </a:cubicBezTo>
                <a:cubicBezTo>
                  <a:pt x="284" y="49"/>
                  <a:pt x="284" y="49"/>
                  <a:pt x="284" y="48"/>
                </a:cubicBezTo>
                <a:cubicBezTo>
                  <a:pt x="284" y="48"/>
                  <a:pt x="283" y="48"/>
                  <a:pt x="282" y="48"/>
                </a:cubicBezTo>
                <a:cubicBezTo>
                  <a:pt x="282" y="49"/>
                  <a:pt x="282" y="49"/>
                  <a:pt x="282" y="50"/>
                </a:cubicBezTo>
                <a:close/>
                <a:moveTo>
                  <a:pt x="76" y="60"/>
                </a:moveTo>
                <a:cubicBezTo>
                  <a:pt x="78" y="57"/>
                  <a:pt x="82" y="56"/>
                  <a:pt x="86" y="55"/>
                </a:cubicBezTo>
                <a:cubicBezTo>
                  <a:pt x="84" y="55"/>
                  <a:pt x="88" y="48"/>
                  <a:pt x="84" y="50"/>
                </a:cubicBezTo>
                <a:cubicBezTo>
                  <a:pt x="82" y="54"/>
                  <a:pt x="75" y="57"/>
                  <a:pt x="76" y="60"/>
                </a:cubicBezTo>
                <a:close/>
                <a:moveTo>
                  <a:pt x="326" y="80"/>
                </a:moveTo>
                <a:cubicBezTo>
                  <a:pt x="331" y="83"/>
                  <a:pt x="322" y="87"/>
                  <a:pt x="318" y="88"/>
                </a:cubicBezTo>
                <a:cubicBezTo>
                  <a:pt x="317" y="92"/>
                  <a:pt x="317" y="97"/>
                  <a:pt x="316" y="100"/>
                </a:cubicBezTo>
                <a:cubicBezTo>
                  <a:pt x="319" y="101"/>
                  <a:pt x="317" y="96"/>
                  <a:pt x="321" y="97"/>
                </a:cubicBezTo>
                <a:cubicBezTo>
                  <a:pt x="320" y="94"/>
                  <a:pt x="321" y="92"/>
                  <a:pt x="322" y="89"/>
                </a:cubicBezTo>
                <a:cubicBezTo>
                  <a:pt x="324" y="89"/>
                  <a:pt x="325" y="87"/>
                  <a:pt x="326" y="86"/>
                </a:cubicBezTo>
                <a:cubicBezTo>
                  <a:pt x="332" y="79"/>
                  <a:pt x="338" y="73"/>
                  <a:pt x="345" y="66"/>
                </a:cubicBezTo>
                <a:cubicBezTo>
                  <a:pt x="349" y="61"/>
                  <a:pt x="355" y="56"/>
                  <a:pt x="355" y="50"/>
                </a:cubicBezTo>
                <a:cubicBezTo>
                  <a:pt x="346" y="60"/>
                  <a:pt x="335" y="69"/>
                  <a:pt x="326" y="80"/>
                </a:cubicBezTo>
                <a:close/>
                <a:moveTo>
                  <a:pt x="238" y="76"/>
                </a:moveTo>
                <a:cubicBezTo>
                  <a:pt x="252" y="84"/>
                  <a:pt x="260" y="65"/>
                  <a:pt x="253" y="53"/>
                </a:cubicBezTo>
                <a:cubicBezTo>
                  <a:pt x="241" y="49"/>
                  <a:pt x="235" y="64"/>
                  <a:pt x="238" y="76"/>
                </a:cubicBezTo>
                <a:close/>
                <a:moveTo>
                  <a:pt x="398" y="72"/>
                </a:moveTo>
                <a:cubicBezTo>
                  <a:pt x="394" y="76"/>
                  <a:pt x="389" y="81"/>
                  <a:pt x="389" y="84"/>
                </a:cubicBezTo>
                <a:cubicBezTo>
                  <a:pt x="396" y="79"/>
                  <a:pt x="403" y="72"/>
                  <a:pt x="409" y="65"/>
                </a:cubicBezTo>
                <a:cubicBezTo>
                  <a:pt x="412" y="61"/>
                  <a:pt x="413" y="57"/>
                  <a:pt x="419" y="58"/>
                </a:cubicBezTo>
                <a:cubicBezTo>
                  <a:pt x="419" y="55"/>
                  <a:pt x="420" y="54"/>
                  <a:pt x="421" y="52"/>
                </a:cubicBezTo>
                <a:cubicBezTo>
                  <a:pt x="412" y="59"/>
                  <a:pt x="406" y="65"/>
                  <a:pt x="398" y="72"/>
                </a:cubicBezTo>
                <a:close/>
                <a:moveTo>
                  <a:pt x="282" y="58"/>
                </a:moveTo>
                <a:cubicBezTo>
                  <a:pt x="286" y="58"/>
                  <a:pt x="285" y="60"/>
                  <a:pt x="284" y="62"/>
                </a:cubicBezTo>
                <a:cubicBezTo>
                  <a:pt x="288" y="63"/>
                  <a:pt x="286" y="54"/>
                  <a:pt x="283" y="55"/>
                </a:cubicBezTo>
                <a:cubicBezTo>
                  <a:pt x="283" y="56"/>
                  <a:pt x="283" y="57"/>
                  <a:pt x="282" y="58"/>
                </a:cubicBezTo>
                <a:close/>
                <a:moveTo>
                  <a:pt x="131" y="91"/>
                </a:moveTo>
                <a:cubicBezTo>
                  <a:pt x="145" y="82"/>
                  <a:pt x="158" y="72"/>
                  <a:pt x="167" y="58"/>
                </a:cubicBezTo>
                <a:cubicBezTo>
                  <a:pt x="168" y="58"/>
                  <a:pt x="168" y="56"/>
                  <a:pt x="166" y="57"/>
                </a:cubicBezTo>
                <a:cubicBezTo>
                  <a:pt x="155" y="69"/>
                  <a:pt x="141" y="78"/>
                  <a:pt x="131" y="91"/>
                </a:cubicBezTo>
                <a:close/>
                <a:moveTo>
                  <a:pt x="63" y="59"/>
                </a:moveTo>
                <a:cubicBezTo>
                  <a:pt x="65" y="60"/>
                  <a:pt x="66" y="59"/>
                  <a:pt x="66" y="58"/>
                </a:cubicBezTo>
                <a:cubicBezTo>
                  <a:pt x="65" y="58"/>
                  <a:pt x="64" y="58"/>
                  <a:pt x="63" y="59"/>
                </a:cubicBezTo>
                <a:close/>
                <a:moveTo>
                  <a:pt x="211" y="75"/>
                </a:moveTo>
                <a:cubicBezTo>
                  <a:pt x="218" y="72"/>
                  <a:pt x="223" y="63"/>
                  <a:pt x="230" y="63"/>
                </a:cubicBezTo>
                <a:cubicBezTo>
                  <a:pt x="231" y="62"/>
                  <a:pt x="234" y="58"/>
                  <a:pt x="231" y="58"/>
                </a:cubicBezTo>
                <a:cubicBezTo>
                  <a:pt x="226" y="63"/>
                  <a:pt x="218" y="65"/>
                  <a:pt x="212" y="70"/>
                </a:cubicBezTo>
                <a:cubicBezTo>
                  <a:pt x="216" y="71"/>
                  <a:pt x="208" y="74"/>
                  <a:pt x="211" y="75"/>
                </a:cubicBezTo>
                <a:close/>
                <a:moveTo>
                  <a:pt x="122" y="59"/>
                </a:moveTo>
                <a:cubicBezTo>
                  <a:pt x="122" y="61"/>
                  <a:pt x="119" y="66"/>
                  <a:pt x="122" y="67"/>
                </a:cubicBezTo>
                <a:cubicBezTo>
                  <a:pt x="122" y="63"/>
                  <a:pt x="126" y="62"/>
                  <a:pt x="127" y="59"/>
                </a:cubicBezTo>
                <a:cubicBezTo>
                  <a:pt x="124" y="58"/>
                  <a:pt x="125" y="60"/>
                  <a:pt x="122" y="59"/>
                </a:cubicBezTo>
                <a:close/>
                <a:moveTo>
                  <a:pt x="44" y="62"/>
                </a:moveTo>
                <a:cubicBezTo>
                  <a:pt x="35" y="73"/>
                  <a:pt x="24" y="82"/>
                  <a:pt x="16" y="95"/>
                </a:cubicBezTo>
                <a:cubicBezTo>
                  <a:pt x="29" y="86"/>
                  <a:pt x="37" y="74"/>
                  <a:pt x="47" y="63"/>
                </a:cubicBezTo>
                <a:cubicBezTo>
                  <a:pt x="46" y="63"/>
                  <a:pt x="46" y="62"/>
                  <a:pt x="44" y="62"/>
                </a:cubicBezTo>
                <a:close/>
                <a:moveTo>
                  <a:pt x="261" y="74"/>
                </a:moveTo>
                <a:cubicBezTo>
                  <a:pt x="266" y="74"/>
                  <a:pt x="270" y="67"/>
                  <a:pt x="274" y="63"/>
                </a:cubicBezTo>
                <a:cubicBezTo>
                  <a:pt x="269" y="66"/>
                  <a:pt x="265" y="70"/>
                  <a:pt x="261" y="74"/>
                </a:cubicBezTo>
                <a:close/>
                <a:moveTo>
                  <a:pt x="264" y="81"/>
                </a:moveTo>
                <a:cubicBezTo>
                  <a:pt x="261" y="84"/>
                  <a:pt x="255" y="86"/>
                  <a:pt x="255" y="90"/>
                </a:cubicBezTo>
                <a:cubicBezTo>
                  <a:pt x="263" y="84"/>
                  <a:pt x="271" y="76"/>
                  <a:pt x="277" y="69"/>
                </a:cubicBezTo>
                <a:cubicBezTo>
                  <a:pt x="279" y="68"/>
                  <a:pt x="284" y="68"/>
                  <a:pt x="281" y="64"/>
                </a:cubicBezTo>
                <a:cubicBezTo>
                  <a:pt x="276" y="70"/>
                  <a:pt x="270" y="76"/>
                  <a:pt x="264" y="81"/>
                </a:cubicBezTo>
                <a:close/>
                <a:moveTo>
                  <a:pt x="390" y="91"/>
                </a:moveTo>
                <a:cubicBezTo>
                  <a:pt x="387" y="94"/>
                  <a:pt x="383" y="97"/>
                  <a:pt x="383" y="101"/>
                </a:cubicBezTo>
                <a:cubicBezTo>
                  <a:pt x="388" y="97"/>
                  <a:pt x="394" y="93"/>
                  <a:pt x="399" y="87"/>
                </a:cubicBezTo>
                <a:cubicBezTo>
                  <a:pt x="405" y="82"/>
                  <a:pt x="408" y="74"/>
                  <a:pt x="416" y="72"/>
                </a:cubicBezTo>
                <a:cubicBezTo>
                  <a:pt x="415" y="69"/>
                  <a:pt x="419" y="66"/>
                  <a:pt x="417" y="64"/>
                </a:cubicBezTo>
                <a:cubicBezTo>
                  <a:pt x="409" y="75"/>
                  <a:pt x="398" y="83"/>
                  <a:pt x="390" y="91"/>
                </a:cubicBezTo>
                <a:close/>
                <a:moveTo>
                  <a:pt x="349" y="68"/>
                </a:moveTo>
                <a:cubicBezTo>
                  <a:pt x="351" y="69"/>
                  <a:pt x="354" y="66"/>
                  <a:pt x="351" y="65"/>
                </a:cubicBezTo>
                <a:cubicBezTo>
                  <a:pt x="351" y="67"/>
                  <a:pt x="350" y="67"/>
                  <a:pt x="349" y="68"/>
                </a:cubicBezTo>
                <a:close/>
                <a:moveTo>
                  <a:pt x="61" y="70"/>
                </a:moveTo>
                <a:cubicBezTo>
                  <a:pt x="63" y="70"/>
                  <a:pt x="64" y="69"/>
                  <a:pt x="64" y="68"/>
                </a:cubicBezTo>
                <a:cubicBezTo>
                  <a:pt x="63" y="68"/>
                  <a:pt x="62" y="69"/>
                  <a:pt x="61" y="70"/>
                </a:cubicBezTo>
                <a:close/>
                <a:moveTo>
                  <a:pt x="256" y="96"/>
                </a:moveTo>
                <a:cubicBezTo>
                  <a:pt x="262" y="93"/>
                  <a:pt x="268" y="88"/>
                  <a:pt x="274" y="83"/>
                </a:cubicBezTo>
                <a:cubicBezTo>
                  <a:pt x="279" y="80"/>
                  <a:pt x="288" y="75"/>
                  <a:pt x="287" y="69"/>
                </a:cubicBezTo>
                <a:cubicBezTo>
                  <a:pt x="278" y="79"/>
                  <a:pt x="266" y="86"/>
                  <a:pt x="256" y="96"/>
                </a:cubicBezTo>
                <a:close/>
                <a:moveTo>
                  <a:pt x="227" y="70"/>
                </a:moveTo>
                <a:cubicBezTo>
                  <a:pt x="219" y="77"/>
                  <a:pt x="210" y="82"/>
                  <a:pt x="202" y="88"/>
                </a:cubicBezTo>
                <a:cubicBezTo>
                  <a:pt x="200" y="88"/>
                  <a:pt x="200" y="87"/>
                  <a:pt x="198" y="87"/>
                </a:cubicBezTo>
                <a:cubicBezTo>
                  <a:pt x="198" y="91"/>
                  <a:pt x="195" y="93"/>
                  <a:pt x="197" y="95"/>
                </a:cubicBezTo>
                <a:cubicBezTo>
                  <a:pt x="200" y="95"/>
                  <a:pt x="203" y="95"/>
                  <a:pt x="205" y="93"/>
                </a:cubicBezTo>
                <a:cubicBezTo>
                  <a:pt x="203" y="93"/>
                  <a:pt x="205" y="90"/>
                  <a:pt x="205" y="88"/>
                </a:cubicBezTo>
                <a:cubicBezTo>
                  <a:pt x="207" y="87"/>
                  <a:pt x="208" y="85"/>
                  <a:pt x="211" y="85"/>
                </a:cubicBezTo>
                <a:cubicBezTo>
                  <a:pt x="216" y="79"/>
                  <a:pt x="225" y="78"/>
                  <a:pt x="229" y="71"/>
                </a:cubicBezTo>
                <a:cubicBezTo>
                  <a:pt x="228" y="70"/>
                  <a:pt x="228" y="70"/>
                  <a:pt x="227" y="70"/>
                </a:cubicBezTo>
                <a:close/>
                <a:moveTo>
                  <a:pt x="320" y="78"/>
                </a:moveTo>
                <a:cubicBezTo>
                  <a:pt x="322" y="78"/>
                  <a:pt x="322" y="75"/>
                  <a:pt x="324" y="74"/>
                </a:cubicBezTo>
                <a:cubicBezTo>
                  <a:pt x="321" y="73"/>
                  <a:pt x="319" y="75"/>
                  <a:pt x="320" y="78"/>
                </a:cubicBezTo>
                <a:close/>
                <a:moveTo>
                  <a:pt x="358" y="93"/>
                </a:moveTo>
                <a:cubicBezTo>
                  <a:pt x="362" y="85"/>
                  <a:pt x="373" y="83"/>
                  <a:pt x="376" y="74"/>
                </a:cubicBezTo>
                <a:cubicBezTo>
                  <a:pt x="373" y="74"/>
                  <a:pt x="373" y="74"/>
                  <a:pt x="370" y="74"/>
                </a:cubicBezTo>
                <a:cubicBezTo>
                  <a:pt x="371" y="81"/>
                  <a:pt x="361" y="83"/>
                  <a:pt x="357" y="88"/>
                </a:cubicBezTo>
                <a:cubicBezTo>
                  <a:pt x="359" y="91"/>
                  <a:pt x="357" y="92"/>
                  <a:pt x="358" y="93"/>
                </a:cubicBezTo>
                <a:close/>
                <a:moveTo>
                  <a:pt x="355" y="78"/>
                </a:moveTo>
                <a:cubicBezTo>
                  <a:pt x="359" y="78"/>
                  <a:pt x="355" y="81"/>
                  <a:pt x="357" y="82"/>
                </a:cubicBezTo>
                <a:cubicBezTo>
                  <a:pt x="358" y="78"/>
                  <a:pt x="362" y="79"/>
                  <a:pt x="363" y="75"/>
                </a:cubicBezTo>
                <a:cubicBezTo>
                  <a:pt x="359" y="75"/>
                  <a:pt x="356" y="75"/>
                  <a:pt x="355" y="78"/>
                </a:cubicBezTo>
                <a:close/>
                <a:moveTo>
                  <a:pt x="204" y="77"/>
                </a:moveTo>
                <a:cubicBezTo>
                  <a:pt x="204" y="79"/>
                  <a:pt x="201" y="80"/>
                  <a:pt x="204" y="81"/>
                </a:cubicBezTo>
                <a:cubicBezTo>
                  <a:pt x="204" y="78"/>
                  <a:pt x="208" y="78"/>
                  <a:pt x="208" y="76"/>
                </a:cubicBezTo>
                <a:cubicBezTo>
                  <a:pt x="206" y="75"/>
                  <a:pt x="206" y="78"/>
                  <a:pt x="204" y="77"/>
                </a:cubicBezTo>
                <a:close/>
                <a:moveTo>
                  <a:pt x="84" y="87"/>
                </a:moveTo>
                <a:cubicBezTo>
                  <a:pt x="92" y="87"/>
                  <a:pt x="93" y="81"/>
                  <a:pt x="98" y="78"/>
                </a:cubicBezTo>
                <a:cubicBezTo>
                  <a:pt x="90" y="75"/>
                  <a:pt x="87" y="83"/>
                  <a:pt x="84" y="87"/>
                </a:cubicBezTo>
                <a:close/>
                <a:moveTo>
                  <a:pt x="120" y="77"/>
                </a:moveTo>
                <a:cubicBezTo>
                  <a:pt x="119" y="83"/>
                  <a:pt x="124" y="77"/>
                  <a:pt x="120" y="77"/>
                </a:cubicBezTo>
                <a:close/>
                <a:moveTo>
                  <a:pt x="157" y="85"/>
                </a:moveTo>
                <a:cubicBezTo>
                  <a:pt x="158" y="83"/>
                  <a:pt x="165" y="80"/>
                  <a:pt x="163" y="77"/>
                </a:cubicBezTo>
                <a:cubicBezTo>
                  <a:pt x="162" y="80"/>
                  <a:pt x="155" y="83"/>
                  <a:pt x="157" y="85"/>
                </a:cubicBezTo>
                <a:close/>
                <a:moveTo>
                  <a:pt x="211" y="93"/>
                </a:moveTo>
                <a:cubicBezTo>
                  <a:pt x="217" y="92"/>
                  <a:pt x="220" y="89"/>
                  <a:pt x="224" y="85"/>
                </a:cubicBezTo>
                <a:cubicBezTo>
                  <a:pt x="226" y="84"/>
                  <a:pt x="234" y="81"/>
                  <a:pt x="229" y="79"/>
                </a:cubicBezTo>
                <a:cubicBezTo>
                  <a:pt x="225" y="85"/>
                  <a:pt x="215" y="86"/>
                  <a:pt x="211" y="93"/>
                </a:cubicBezTo>
                <a:close/>
                <a:moveTo>
                  <a:pt x="11" y="84"/>
                </a:moveTo>
                <a:cubicBezTo>
                  <a:pt x="11" y="83"/>
                  <a:pt x="14" y="80"/>
                  <a:pt x="11" y="80"/>
                </a:cubicBezTo>
                <a:cubicBezTo>
                  <a:pt x="12" y="82"/>
                  <a:pt x="8" y="84"/>
                  <a:pt x="11" y="84"/>
                </a:cubicBezTo>
                <a:close/>
                <a:moveTo>
                  <a:pt x="253" y="84"/>
                </a:moveTo>
                <a:cubicBezTo>
                  <a:pt x="252" y="81"/>
                  <a:pt x="256" y="82"/>
                  <a:pt x="256" y="80"/>
                </a:cubicBezTo>
                <a:cubicBezTo>
                  <a:pt x="254" y="80"/>
                  <a:pt x="248" y="83"/>
                  <a:pt x="253" y="84"/>
                </a:cubicBezTo>
                <a:close/>
                <a:moveTo>
                  <a:pt x="97" y="88"/>
                </a:moveTo>
                <a:cubicBezTo>
                  <a:pt x="102" y="88"/>
                  <a:pt x="104" y="85"/>
                  <a:pt x="107" y="82"/>
                </a:cubicBezTo>
                <a:cubicBezTo>
                  <a:pt x="102" y="79"/>
                  <a:pt x="100" y="86"/>
                  <a:pt x="97" y="88"/>
                </a:cubicBezTo>
                <a:close/>
                <a:moveTo>
                  <a:pt x="385" y="114"/>
                </a:moveTo>
                <a:cubicBezTo>
                  <a:pt x="395" y="108"/>
                  <a:pt x="402" y="98"/>
                  <a:pt x="412" y="92"/>
                </a:cubicBezTo>
                <a:cubicBezTo>
                  <a:pt x="412" y="88"/>
                  <a:pt x="414" y="86"/>
                  <a:pt x="414" y="81"/>
                </a:cubicBezTo>
                <a:cubicBezTo>
                  <a:pt x="403" y="90"/>
                  <a:pt x="392" y="100"/>
                  <a:pt x="382" y="110"/>
                </a:cubicBezTo>
                <a:cubicBezTo>
                  <a:pt x="386" y="111"/>
                  <a:pt x="384" y="113"/>
                  <a:pt x="385" y="114"/>
                </a:cubicBezTo>
                <a:close/>
                <a:moveTo>
                  <a:pt x="230" y="89"/>
                </a:moveTo>
                <a:cubicBezTo>
                  <a:pt x="234" y="88"/>
                  <a:pt x="237" y="86"/>
                  <a:pt x="239" y="83"/>
                </a:cubicBezTo>
                <a:cubicBezTo>
                  <a:pt x="235" y="84"/>
                  <a:pt x="233" y="86"/>
                  <a:pt x="230" y="89"/>
                </a:cubicBezTo>
                <a:close/>
                <a:moveTo>
                  <a:pt x="277" y="94"/>
                </a:moveTo>
                <a:cubicBezTo>
                  <a:pt x="283" y="91"/>
                  <a:pt x="289" y="89"/>
                  <a:pt x="292" y="83"/>
                </a:cubicBezTo>
                <a:cubicBezTo>
                  <a:pt x="286" y="86"/>
                  <a:pt x="282" y="91"/>
                  <a:pt x="277" y="94"/>
                </a:cubicBezTo>
                <a:close/>
                <a:moveTo>
                  <a:pt x="103" y="95"/>
                </a:moveTo>
                <a:cubicBezTo>
                  <a:pt x="106" y="93"/>
                  <a:pt x="114" y="89"/>
                  <a:pt x="112" y="85"/>
                </a:cubicBezTo>
                <a:cubicBezTo>
                  <a:pt x="109" y="88"/>
                  <a:pt x="105" y="91"/>
                  <a:pt x="103" y="95"/>
                </a:cubicBezTo>
                <a:close/>
                <a:moveTo>
                  <a:pt x="46" y="98"/>
                </a:moveTo>
                <a:cubicBezTo>
                  <a:pt x="51" y="96"/>
                  <a:pt x="54" y="90"/>
                  <a:pt x="58" y="86"/>
                </a:cubicBezTo>
                <a:cubicBezTo>
                  <a:pt x="53" y="89"/>
                  <a:pt x="50" y="94"/>
                  <a:pt x="46" y="98"/>
                </a:cubicBezTo>
                <a:close/>
                <a:moveTo>
                  <a:pt x="67" y="88"/>
                </a:moveTo>
                <a:cubicBezTo>
                  <a:pt x="69" y="88"/>
                  <a:pt x="70" y="88"/>
                  <a:pt x="70" y="86"/>
                </a:cubicBezTo>
                <a:cubicBezTo>
                  <a:pt x="68" y="86"/>
                  <a:pt x="68" y="87"/>
                  <a:pt x="67" y="88"/>
                </a:cubicBezTo>
                <a:close/>
                <a:moveTo>
                  <a:pt x="141" y="108"/>
                </a:moveTo>
                <a:cubicBezTo>
                  <a:pt x="148" y="101"/>
                  <a:pt x="156" y="96"/>
                  <a:pt x="162" y="88"/>
                </a:cubicBezTo>
                <a:cubicBezTo>
                  <a:pt x="155" y="94"/>
                  <a:pt x="144" y="101"/>
                  <a:pt x="141" y="108"/>
                </a:cubicBezTo>
                <a:close/>
                <a:moveTo>
                  <a:pt x="107" y="102"/>
                </a:moveTo>
                <a:cubicBezTo>
                  <a:pt x="109" y="101"/>
                  <a:pt x="113" y="98"/>
                  <a:pt x="115" y="96"/>
                </a:cubicBezTo>
                <a:cubicBezTo>
                  <a:pt x="117" y="94"/>
                  <a:pt x="122" y="90"/>
                  <a:pt x="119" y="89"/>
                </a:cubicBezTo>
                <a:cubicBezTo>
                  <a:pt x="116" y="95"/>
                  <a:pt x="109" y="96"/>
                  <a:pt x="107" y="102"/>
                </a:cubicBezTo>
                <a:close/>
                <a:moveTo>
                  <a:pt x="264" y="97"/>
                </a:moveTo>
                <a:cubicBezTo>
                  <a:pt x="261" y="101"/>
                  <a:pt x="272" y="92"/>
                  <a:pt x="271" y="91"/>
                </a:cubicBezTo>
                <a:cubicBezTo>
                  <a:pt x="268" y="93"/>
                  <a:pt x="267" y="95"/>
                  <a:pt x="264" y="97"/>
                </a:cubicBezTo>
                <a:close/>
                <a:moveTo>
                  <a:pt x="292" y="91"/>
                </a:moveTo>
                <a:cubicBezTo>
                  <a:pt x="285" y="95"/>
                  <a:pt x="278" y="101"/>
                  <a:pt x="273" y="105"/>
                </a:cubicBezTo>
                <a:cubicBezTo>
                  <a:pt x="267" y="108"/>
                  <a:pt x="260" y="112"/>
                  <a:pt x="263" y="117"/>
                </a:cubicBezTo>
                <a:cubicBezTo>
                  <a:pt x="268" y="113"/>
                  <a:pt x="275" y="110"/>
                  <a:pt x="280" y="106"/>
                </a:cubicBezTo>
                <a:cubicBezTo>
                  <a:pt x="286" y="102"/>
                  <a:pt x="293" y="98"/>
                  <a:pt x="294" y="92"/>
                </a:cubicBezTo>
                <a:cubicBezTo>
                  <a:pt x="294" y="91"/>
                  <a:pt x="293" y="91"/>
                  <a:pt x="292" y="91"/>
                </a:cubicBezTo>
                <a:close/>
                <a:moveTo>
                  <a:pt x="310" y="123"/>
                </a:moveTo>
                <a:cubicBezTo>
                  <a:pt x="322" y="115"/>
                  <a:pt x="333" y="105"/>
                  <a:pt x="344" y="95"/>
                </a:cubicBezTo>
                <a:cubicBezTo>
                  <a:pt x="345" y="95"/>
                  <a:pt x="345" y="93"/>
                  <a:pt x="344" y="93"/>
                </a:cubicBezTo>
                <a:cubicBezTo>
                  <a:pt x="333" y="104"/>
                  <a:pt x="320" y="112"/>
                  <a:pt x="310" y="123"/>
                </a:cubicBezTo>
                <a:close/>
                <a:moveTo>
                  <a:pt x="38" y="100"/>
                </a:moveTo>
                <a:cubicBezTo>
                  <a:pt x="39" y="97"/>
                  <a:pt x="42" y="97"/>
                  <a:pt x="43" y="94"/>
                </a:cubicBezTo>
                <a:cubicBezTo>
                  <a:pt x="41" y="95"/>
                  <a:pt x="37" y="99"/>
                  <a:pt x="38" y="100"/>
                </a:cubicBezTo>
                <a:close/>
                <a:moveTo>
                  <a:pt x="373" y="100"/>
                </a:moveTo>
                <a:cubicBezTo>
                  <a:pt x="376" y="99"/>
                  <a:pt x="377" y="96"/>
                  <a:pt x="379" y="94"/>
                </a:cubicBezTo>
                <a:cubicBezTo>
                  <a:pt x="375" y="94"/>
                  <a:pt x="374" y="97"/>
                  <a:pt x="373" y="100"/>
                </a:cubicBezTo>
                <a:close/>
                <a:moveTo>
                  <a:pt x="274" y="97"/>
                </a:moveTo>
                <a:cubicBezTo>
                  <a:pt x="275" y="97"/>
                  <a:pt x="276" y="96"/>
                  <a:pt x="277" y="95"/>
                </a:cubicBezTo>
                <a:cubicBezTo>
                  <a:pt x="275" y="95"/>
                  <a:pt x="274" y="96"/>
                  <a:pt x="274" y="97"/>
                </a:cubicBezTo>
                <a:close/>
                <a:moveTo>
                  <a:pt x="86" y="99"/>
                </a:moveTo>
                <a:cubicBezTo>
                  <a:pt x="77" y="94"/>
                  <a:pt x="64" y="102"/>
                  <a:pt x="63" y="110"/>
                </a:cubicBezTo>
                <a:cubicBezTo>
                  <a:pt x="63" y="116"/>
                  <a:pt x="67" y="122"/>
                  <a:pt x="71" y="123"/>
                </a:cubicBezTo>
                <a:cubicBezTo>
                  <a:pt x="77" y="124"/>
                  <a:pt x="80" y="121"/>
                  <a:pt x="83" y="120"/>
                </a:cubicBezTo>
                <a:cubicBezTo>
                  <a:pt x="85" y="119"/>
                  <a:pt x="86" y="121"/>
                  <a:pt x="87" y="120"/>
                </a:cubicBezTo>
                <a:cubicBezTo>
                  <a:pt x="96" y="116"/>
                  <a:pt x="96" y="102"/>
                  <a:pt x="88" y="96"/>
                </a:cubicBezTo>
                <a:cubicBezTo>
                  <a:pt x="88" y="97"/>
                  <a:pt x="87" y="98"/>
                  <a:pt x="86" y="99"/>
                </a:cubicBezTo>
                <a:close/>
                <a:moveTo>
                  <a:pt x="13" y="100"/>
                </a:moveTo>
                <a:cubicBezTo>
                  <a:pt x="15" y="100"/>
                  <a:pt x="16" y="98"/>
                  <a:pt x="16" y="97"/>
                </a:cubicBezTo>
                <a:cubicBezTo>
                  <a:pt x="14" y="97"/>
                  <a:pt x="13" y="98"/>
                  <a:pt x="13" y="100"/>
                </a:cubicBezTo>
                <a:close/>
                <a:moveTo>
                  <a:pt x="143" y="113"/>
                </a:moveTo>
                <a:cubicBezTo>
                  <a:pt x="149" y="109"/>
                  <a:pt x="160" y="104"/>
                  <a:pt x="159" y="98"/>
                </a:cubicBezTo>
                <a:cubicBezTo>
                  <a:pt x="154" y="104"/>
                  <a:pt x="148" y="108"/>
                  <a:pt x="143" y="113"/>
                </a:cubicBezTo>
                <a:close/>
                <a:moveTo>
                  <a:pt x="30" y="116"/>
                </a:moveTo>
                <a:cubicBezTo>
                  <a:pt x="33" y="110"/>
                  <a:pt x="44" y="105"/>
                  <a:pt x="44" y="99"/>
                </a:cubicBezTo>
                <a:cubicBezTo>
                  <a:pt x="40" y="105"/>
                  <a:pt x="31" y="110"/>
                  <a:pt x="30" y="116"/>
                </a:cubicBezTo>
                <a:close/>
                <a:moveTo>
                  <a:pt x="259" y="103"/>
                </a:moveTo>
                <a:cubicBezTo>
                  <a:pt x="259" y="101"/>
                  <a:pt x="265" y="100"/>
                  <a:pt x="261" y="99"/>
                </a:cubicBezTo>
                <a:cubicBezTo>
                  <a:pt x="261" y="101"/>
                  <a:pt x="257" y="102"/>
                  <a:pt x="259" y="103"/>
                </a:cubicBezTo>
                <a:close/>
                <a:moveTo>
                  <a:pt x="111" y="110"/>
                </a:moveTo>
                <a:cubicBezTo>
                  <a:pt x="114" y="108"/>
                  <a:pt x="120" y="103"/>
                  <a:pt x="118" y="100"/>
                </a:cubicBezTo>
                <a:cubicBezTo>
                  <a:pt x="117" y="103"/>
                  <a:pt x="109" y="106"/>
                  <a:pt x="111" y="110"/>
                </a:cubicBezTo>
                <a:close/>
                <a:moveTo>
                  <a:pt x="206" y="115"/>
                </a:moveTo>
                <a:cubicBezTo>
                  <a:pt x="201" y="120"/>
                  <a:pt x="193" y="124"/>
                  <a:pt x="192" y="131"/>
                </a:cubicBezTo>
                <a:cubicBezTo>
                  <a:pt x="201" y="119"/>
                  <a:pt x="214" y="112"/>
                  <a:pt x="222" y="100"/>
                </a:cubicBezTo>
                <a:cubicBezTo>
                  <a:pt x="216" y="104"/>
                  <a:pt x="212" y="110"/>
                  <a:pt x="206" y="115"/>
                </a:cubicBezTo>
                <a:close/>
                <a:moveTo>
                  <a:pt x="384" y="121"/>
                </a:moveTo>
                <a:cubicBezTo>
                  <a:pt x="382" y="123"/>
                  <a:pt x="377" y="127"/>
                  <a:pt x="380" y="130"/>
                </a:cubicBezTo>
                <a:cubicBezTo>
                  <a:pt x="387" y="118"/>
                  <a:pt x="406" y="114"/>
                  <a:pt x="411" y="101"/>
                </a:cubicBezTo>
                <a:cubicBezTo>
                  <a:pt x="411" y="100"/>
                  <a:pt x="410" y="100"/>
                  <a:pt x="409" y="100"/>
                </a:cubicBezTo>
                <a:cubicBezTo>
                  <a:pt x="403" y="108"/>
                  <a:pt x="391" y="114"/>
                  <a:pt x="384" y="121"/>
                </a:cubicBezTo>
                <a:close/>
                <a:moveTo>
                  <a:pt x="26" y="112"/>
                </a:moveTo>
                <a:cubicBezTo>
                  <a:pt x="29" y="109"/>
                  <a:pt x="36" y="102"/>
                  <a:pt x="36" y="102"/>
                </a:cubicBezTo>
                <a:cubicBezTo>
                  <a:pt x="32" y="105"/>
                  <a:pt x="26" y="109"/>
                  <a:pt x="26" y="112"/>
                </a:cubicBezTo>
                <a:close/>
                <a:moveTo>
                  <a:pt x="190" y="116"/>
                </a:moveTo>
                <a:cubicBezTo>
                  <a:pt x="193" y="122"/>
                  <a:pt x="175" y="135"/>
                  <a:pt x="170" y="139"/>
                </a:cubicBezTo>
                <a:cubicBezTo>
                  <a:pt x="174" y="138"/>
                  <a:pt x="180" y="140"/>
                  <a:pt x="181" y="139"/>
                </a:cubicBezTo>
                <a:cubicBezTo>
                  <a:pt x="184" y="137"/>
                  <a:pt x="181" y="134"/>
                  <a:pt x="181" y="131"/>
                </a:cubicBezTo>
                <a:cubicBezTo>
                  <a:pt x="187" y="125"/>
                  <a:pt x="195" y="122"/>
                  <a:pt x="199" y="114"/>
                </a:cubicBezTo>
                <a:cubicBezTo>
                  <a:pt x="201" y="113"/>
                  <a:pt x="204" y="110"/>
                  <a:pt x="206" y="107"/>
                </a:cubicBezTo>
                <a:cubicBezTo>
                  <a:pt x="208" y="106"/>
                  <a:pt x="214" y="102"/>
                  <a:pt x="210" y="101"/>
                </a:cubicBezTo>
                <a:cubicBezTo>
                  <a:pt x="205" y="107"/>
                  <a:pt x="197" y="112"/>
                  <a:pt x="190" y="116"/>
                </a:cubicBezTo>
                <a:close/>
                <a:moveTo>
                  <a:pt x="9" y="104"/>
                </a:moveTo>
                <a:cubicBezTo>
                  <a:pt x="10" y="104"/>
                  <a:pt x="11" y="103"/>
                  <a:pt x="12" y="102"/>
                </a:cubicBezTo>
                <a:cubicBezTo>
                  <a:pt x="10" y="102"/>
                  <a:pt x="9" y="102"/>
                  <a:pt x="9" y="104"/>
                </a:cubicBezTo>
                <a:close/>
                <a:moveTo>
                  <a:pt x="173" y="121"/>
                </a:moveTo>
                <a:cubicBezTo>
                  <a:pt x="171" y="123"/>
                  <a:pt x="171" y="124"/>
                  <a:pt x="171" y="125"/>
                </a:cubicBezTo>
                <a:cubicBezTo>
                  <a:pt x="167" y="130"/>
                  <a:pt x="161" y="133"/>
                  <a:pt x="157" y="138"/>
                </a:cubicBezTo>
                <a:cubicBezTo>
                  <a:pt x="165" y="137"/>
                  <a:pt x="168" y="129"/>
                  <a:pt x="173" y="124"/>
                </a:cubicBezTo>
                <a:cubicBezTo>
                  <a:pt x="183" y="118"/>
                  <a:pt x="191" y="109"/>
                  <a:pt x="201" y="102"/>
                </a:cubicBezTo>
                <a:cubicBezTo>
                  <a:pt x="189" y="106"/>
                  <a:pt x="180" y="114"/>
                  <a:pt x="173" y="121"/>
                </a:cubicBezTo>
                <a:close/>
                <a:moveTo>
                  <a:pt x="247" y="107"/>
                </a:moveTo>
                <a:cubicBezTo>
                  <a:pt x="247" y="106"/>
                  <a:pt x="251" y="107"/>
                  <a:pt x="252" y="105"/>
                </a:cubicBezTo>
                <a:cubicBezTo>
                  <a:pt x="250" y="105"/>
                  <a:pt x="251" y="102"/>
                  <a:pt x="250" y="102"/>
                </a:cubicBezTo>
                <a:cubicBezTo>
                  <a:pt x="250" y="104"/>
                  <a:pt x="244" y="105"/>
                  <a:pt x="247" y="107"/>
                </a:cubicBezTo>
                <a:close/>
                <a:moveTo>
                  <a:pt x="19" y="106"/>
                </a:moveTo>
                <a:cubicBezTo>
                  <a:pt x="21" y="106"/>
                  <a:pt x="24" y="103"/>
                  <a:pt x="21" y="103"/>
                </a:cubicBezTo>
                <a:cubicBezTo>
                  <a:pt x="21" y="104"/>
                  <a:pt x="20" y="104"/>
                  <a:pt x="19" y="106"/>
                </a:cubicBezTo>
                <a:close/>
                <a:moveTo>
                  <a:pt x="166" y="117"/>
                </a:moveTo>
                <a:cubicBezTo>
                  <a:pt x="162" y="120"/>
                  <a:pt x="155" y="122"/>
                  <a:pt x="157" y="128"/>
                </a:cubicBezTo>
                <a:cubicBezTo>
                  <a:pt x="166" y="119"/>
                  <a:pt x="179" y="111"/>
                  <a:pt x="185" y="103"/>
                </a:cubicBezTo>
                <a:cubicBezTo>
                  <a:pt x="178" y="106"/>
                  <a:pt x="173" y="112"/>
                  <a:pt x="166" y="117"/>
                </a:cubicBezTo>
                <a:close/>
                <a:moveTo>
                  <a:pt x="315" y="129"/>
                </a:moveTo>
                <a:cubicBezTo>
                  <a:pt x="327" y="123"/>
                  <a:pt x="335" y="113"/>
                  <a:pt x="344" y="104"/>
                </a:cubicBezTo>
                <a:cubicBezTo>
                  <a:pt x="335" y="109"/>
                  <a:pt x="321" y="118"/>
                  <a:pt x="315" y="129"/>
                </a:cubicBezTo>
                <a:close/>
                <a:moveTo>
                  <a:pt x="57" y="107"/>
                </a:moveTo>
                <a:cubicBezTo>
                  <a:pt x="59" y="108"/>
                  <a:pt x="59" y="105"/>
                  <a:pt x="60" y="104"/>
                </a:cubicBezTo>
                <a:cubicBezTo>
                  <a:pt x="57" y="103"/>
                  <a:pt x="57" y="106"/>
                  <a:pt x="57" y="107"/>
                </a:cubicBezTo>
                <a:close/>
                <a:moveTo>
                  <a:pt x="230" y="118"/>
                </a:moveTo>
                <a:cubicBezTo>
                  <a:pt x="234" y="118"/>
                  <a:pt x="235" y="114"/>
                  <a:pt x="234" y="110"/>
                </a:cubicBezTo>
                <a:cubicBezTo>
                  <a:pt x="236" y="109"/>
                  <a:pt x="241" y="106"/>
                  <a:pt x="239" y="104"/>
                </a:cubicBezTo>
                <a:cubicBezTo>
                  <a:pt x="236" y="109"/>
                  <a:pt x="229" y="108"/>
                  <a:pt x="230" y="118"/>
                </a:cubicBezTo>
                <a:close/>
                <a:moveTo>
                  <a:pt x="273" y="126"/>
                </a:moveTo>
                <a:cubicBezTo>
                  <a:pt x="277" y="123"/>
                  <a:pt x="282" y="121"/>
                  <a:pt x="286" y="118"/>
                </a:cubicBezTo>
                <a:cubicBezTo>
                  <a:pt x="291" y="115"/>
                  <a:pt x="296" y="112"/>
                  <a:pt x="298" y="107"/>
                </a:cubicBezTo>
                <a:cubicBezTo>
                  <a:pt x="297" y="107"/>
                  <a:pt x="297" y="106"/>
                  <a:pt x="296" y="107"/>
                </a:cubicBezTo>
                <a:cubicBezTo>
                  <a:pt x="289" y="114"/>
                  <a:pt x="279" y="118"/>
                  <a:pt x="273" y="126"/>
                </a:cubicBezTo>
                <a:close/>
                <a:moveTo>
                  <a:pt x="317" y="110"/>
                </a:moveTo>
                <a:cubicBezTo>
                  <a:pt x="310" y="116"/>
                  <a:pt x="322" y="109"/>
                  <a:pt x="320" y="108"/>
                </a:cubicBezTo>
                <a:cubicBezTo>
                  <a:pt x="319" y="109"/>
                  <a:pt x="318" y="110"/>
                  <a:pt x="317" y="110"/>
                </a:cubicBezTo>
                <a:close/>
                <a:moveTo>
                  <a:pt x="100" y="116"/>
                </a:moveTo>
                <a:cubicBezTo>
                  <a:pt x="101" y="115"/>
                  <a:pt x="104" y="111"/>
                  <a:pt x="102" y="109"/>
                </a:cubicBezTo>
                <a:cubicBezTo>
                  <a:pt x="101" y="111"/>
                  <a:pt x="98" y="115"/>
                  <a:pt x="100" y="116"/>
                </a:cubicBezTo>
                <a:close/>
                <a:moveTo>
                  <a:pt x="396" y="123"/>
                </a:moveTo>
                <a:cubicBezTo>
                  <a:pt x="391" y="127"/>
                  <a:pt x="385" y="130"/>
                  <a:pt x="384" y="135"/>
                </a:cubicBezTo>
                <a:cubicBezTo>
                  <a:pt x="392" y="127"/>
                  <a:pt x="410" y="124"/>
                  <a:pt x="410" y="111"/>
                </a:cubicBezTo>
                <a:cubicBezTo>
                  <a:pt x="406" y="115"/>
                  <a:pt x="400" y="119"/>
                  <a:pt x="396" y="123"/>
                </a:cubicBezTo>
                <a:close/>
                <a:moveTo>
                  <a:pt x="148" y="126"/>
                </a:moveTo>
                <a:cubicBezTo>
                  <a:pt x="151" y="120"/>
                  <a:pt x="159" y="118"/>
                  <a:pt x="162" y="112"/>
                </a:cubicBezTo>
                <a:cubicBezTo>
                  <a:pt x="157" y="116"/>
                  <a:pt x="148" y="120"/>
                  <a:pt x="148" y="126"/>
                </a:cubicBezTo>
                <a:close/>
                <a:moveTo>
                  <a:pt x="264" y="125"/>
                </a:moveTo>
                <a:cubicBezTo>
                  <a:pt x="269" y="123"/>
                  <a:pt x="277" y="115"/>
                  <a:pt x="277" y="114"/>
                </a:cubicBezTo>
                <a:cubicBezTo>
                  <a:pt x="272" y="117"/>
                  <a:pt x="268" y="120"/>
                  <a:pt x="264" y="125"/>
                </a:cubicBezTo>
                <a:close/>
                <a:moveTo>
                  <a:pt x="111" y="140"/>
                </a:moveTo>
                <a:cubicBezTo>
                  <a:pt x="114" y="139"/>
                  <a:pt x="117" y="139"/>
                  <a:pt x="118" y="136"/>
                </a:cubicBezTo>
                <a:cubicBezTo>
                  <a:pt x="115" y="127"/>
                  <a:pt x="132" y="122"/>
                  <a:pt x="132" y="115"/>
                </a:cubicBezTo>
                <a:cubicBezTo>
                  <a:pt x="125" y="123"/>
                  <a:pt x="116" y="130"/>
                  <a:pt x="111" y="140"/>
                </a:cubicBezTo>
                <a:close/>
                <a:moveTo>
                  <a:pt x="217" y="119"/>
                </a:moveTo>
                <a:cubicBezTo>
                  <a:pt x="225" y="118"/>
                  <a:pt x="217" y="125"/>
                  <a:pt x="220" y="126"/>
                </a:cubicBezTo>
                <a:cubicBezTo>
                  <a:pt x="222" y="122"/>
                  <a:pt x="223" y="127"/>
                  <a:pt x="225" y="127"/>
                </a:cubicBezTo>
                <a:cubicBezTo>
                  <a:pt x="225" y="122"/>
                  <a:pt x="224" y="118"/>
                  <a:pt x="223" y="115"/>
                </a:cubicBezTo>
                <a:cubicBezTo>
                  <a:pt x="220" y="115"/>
                  <a:pt x="219" y="118"/>
                  <a:pt x="217" y="119"/>
                </a:cubicBezTo>
                <a:close/>
                <a:moveTo>
                  <a:pt x="376" y="121"/>
                </a:moveTo>
                <a:cubicBezTo>
                  <a:pt x="378" y="120"/>
                  <a:pt x="384" y="117"/>
                  <a:pt x="381" y="115"/>
                </a:cubicBezTo>
                <a:cubicBezTo>
                  <a:pt x="380" y="118"/>
                  <a:pt x="376" y="117"/>
                  <a:pt x="376" y="121"/>
                </a:cubicBezTo>
                <a:close/>
                <a:moveTo>
                  <a:pt x="21" y="124"/>
                </a:moveTo>
                <a:cubicBezTo>
                  <a:pt x="23" y="122"/>
                  <a:pt x="29" y="119"/>
                  <a:pt x="27" y="116"/>
                </a:cubicBezTo>
                <a:cubicBezTo>
                  <a:pt x="26" y="119"/>
                  <a:pt x="20" y="122"/>
                  <a:pt x="21" y="124"/>
                </a:cubicBezTo>
                <a:close/>
                <a:moveTo>
                  <a:pt x="284" y="126"/>
                </a:moveTo>
                <a:cubicBezTo>
                  <a:pt x="288" y="123"/>
                  <a:pt x="294" y="122"/>
                  <a:pt x="296" y="118"/>
                </a:cubicBezTo>
                <a:cubicBezTo>
                  <a:pt x="292" y="120"/>
                  <a:pt x="285" y="124"/>
                  <a:pt x="284" y="126"/>
                </a:cubicBezTo>
                <a:close/>
                <a:moveTo>
                  <a:pt x="98" y="134"/>
                </a:moveTo>
                <a:cubicBezTo>
                  <a:pt x="102" y="129"/>
                  <a:pt x="109" y="125"/>
                  <a:pt x="112" y="119"/>
                </a:cubicBezTo>
                <a:cubicBezTo>
                  <a:pt x="106" y="122"/>
                  <a:pt x="99" y="129"/>
                  <a:pt x="98" y="134"/>
                </a:cubicBezTo>
                <a:close/>
                <a:moveTo>
                  <a:pt x="333" y="131"/>
                </a:moveTo>
                <a:cubicBezTo>
                  <a:pt x="338" y="131"/>
                  <a:pt x="339" y="133"/>
                  <a:pt x="343" y="133"/>
                </a:cubicBezTo>
                <a:cubicBezTo>
                  <a:pt x="342" y="129"/>
                  <a:pt x="346" y="121"/>
                  <a:pt x="343" y="120"/>
                </a:cubicBezTo>
                <a:cubicBezTo>
                  <a:pt x="340" y="124"/>
                  <a:pt x="336" y="127"/>
                  <a:pt x="333" y="131"/>
                </a:cubicBezTo>
                <a:close/>
                <a:moveTo>
                  <a:pt x="9" y="128"/>
                </a:moveTo>
                <a:cubicBezTo>
                  <a:pt x="12" y="127"/>
                  <a:pt x="15" y="125"/>
                  <a:pt x="15" y="121"/>
                </a:cubicBezTo>
                <a:cubicBezTo>
                  <a:pt x="13" y="121"/>
                  <a:pt x="10" y="123"/>
                  <a:pt x="9" y="121"/>
                </a:cubicBezTo>
                <a:cubicBezTo>
                  <a:pt x="9" y="123"/>
                  <a:pt x="9" y="125"/>
                  <a:pt x="9" y="128"/>
                </a:cubicBezTo>
                <a:close/>
                <a:moveTo>
                  <a:pt x="392" y="141"/>
                </a:moveTo>
                <a:cubicBezTo>
                  <a:pt x="398" y="136"/>
                  <a:pt x="411" y="133"/>
                  <a:pt x="409" y="124"/>
                </a:cubicBezTo>
                <a:cubicBezTo>
                  <a:pt x="405" y="131"/>
                  <a:pt x="391" y="132"/>
                  <a:pt x="392" y="141"/>
                </a:cubicBezTo>
                <a:close/>
                <a:moveTo>
                  <a:pt x="109" y="131"/>
                </a:moveTo>
                <a:cubicBezTo>
                  <a:pt x="106" y="133"/>
                  <a:pt x="117" y="127"/>
                  <a:pt x="114" y="125"/>
                </a:cubicBezTo>
                <a:cubicBezTo>
                  <a:pt x="113" y="128"/>
                  <a:pt x="110" y="129"/>
                  <a:pt x="109" y="131"/>
                </a:cubicBezTo>
                <a:close/>
                <a:moveTo>
                  <a:pt x="93" y="130"/>
                </a:moveTo>
                <a:cubicBezTo>
                  <a:pt x="101" y="121"/>
                  <a:pt x="89" y="131"/>
                  <a:pt x="90" y="134"/>
                </a:cubicBezTo>
                <a:cubicBezTo>
                  <a:pt x="93" y="132"/>
                  <a:pt x="92" y="131"/>
                  <a:pt x="93" y="130"/>
                </a:cubicBezTo>
                <a:close/>
                <a:moveTo>
                  <a:pt x="54" y="138"/>
                </a:moveTo>
                <a:cubicBezTo>
                  <a:pt x="51" y="141"/>
                  <a:pt x="45" y="144"/>
                  <a:pt x="48" y="146"/>
                </a:cubicBezTo>
                <a:cubicBezTo>
                  <a:pt x="54" y="140"/>
                  <a:pt x="60" y="134"/>
                  <a:pt x="65" y="127"/>
                </a:cubicBezTo>
                <a:cubicBezTo>
                  <a:pt x="61" y="129"/>
                  <a:pt x="57" y="135"/>
                  <a:pt x="54" y="138"/>
                </a:cubicBezTo>
                <a:close/>
                <a:moveTo>
                  <a:pt x="278" y="130"/>
                </a:moveTo>
                <a:cubicBezTo>
                  <a:pt x="286" y="123"/>
                  <a:pt x="274" y="130"/>
                  <a:pt x="276" y="133"/>
                </a:cubicBezTo>
                <a:cubicBezTo>
                  <a:pt x="277" y="131"/>
                  <a:pt x="277" y="131"/>
                  <a:pt x="278" y="130"/>
                </a:cubicBezTo>
                <a:close/>
                <a:moveTo>
                  <a:pt x="40" y="128"/>
                </a:moveTo>
                <a:cubicBezTo>
                  <a:pt x="40" y="127"/>
                  <a:pt x="39" y="130"/>
                  <a:pt x="39" y="130"/>
                </a:cubicBezTo>
                <a:cubicBezTo>
                  <a:pt x="33" y="133"/>
                  <a:pt x="42" y="130"/>
                  <a:pt x="40" y="128"/>
                </a:cubicBezTo>
                <a:close/>
                <a:moveTo>
                  <a:pt x="80" y="131"/>
                </a:moveTo>
                <a:cubicBezTo>
                  <a:pt x="82" y="131"/>
                  <a:pt x="86" y="129"/>
                  <a:pt x="85" y="128"/>
                </a:cubicBezTo>
                <a:cubicBezTo>
                  <a:pt x="84" y="130"/>
                  <a:pt x="80" y="129"/>
                  <a:pt x="80" y="131"/>
                </a:cubicBezTo>
                <a:close/>
                <a:moveTo>
                  <a:pt x="124" y="134"/>
                </a:moveTo>
                <a:cubicBezTo>
                  <a:pt x="125" y="132"/>
                  <a:pt x="129" y="131"/>
                  <a:pt x="130" y="128"/>
                </a:cubicBezTo>
                <a:cubicBezTo>
                  <a:pt x="127" y="128"/>
                  <a:pt x="123" y="133"/>
                  <a:pt x="124" y="134"/>
                </a:cubicBezTo>
                <a:close/>
                <a:moveTo>
                  <a:pt x="301" y="129"/>
                </a:moveTo>
                <a:cubicBezTo>
                  <a:pt x="295" y="131"/>
                  <a:pt x="287" y="129"/>
                  <a:pt x="285" y="133"/>
                </a:cubicBezTo>
                <a:cubicBezTo>
                  <a:pt x="290" y="133"/>
                  <a:pt x="301" y="138"/>
                  <a:pt x="302" y="131"/>
                </a:cubicBezTo>
                <a:cubicBezTo>
                  <a:pt x="302" y="130"/>
                  <a:pt x="300" y="131"/>
                  <a:pt x="301" y="129"/>
                </a:cubicBezTo>
                <a:close/>
                <a:moveTo>
                  <a:pt x="63" y="138"/>
                </a:moveTo>
                <a:cubicBezTo>
                  <a:pt x="66" y="137"/>
                  <a:pt x="70" y="133"/>
                  <a:pt x="69" y="131"/>
                </a:cubicBezTo>
                <a:cubicBezTo>
                  <a:pt x="68" y="134"/>
                  <a:pt x="65" y="135"/>
                  <a:pt x="63" y="138"/>
                </a:cubicBezTo>
                <a:close/>
                <a:moveTo>
                  <a:pt x="226" y="132"/>
                </a:moveTo>
                <a:cubicBezTo>
                  <a:pt x="221" y="134"/>
                  <a:pt x="224" y="137"/>
                  <a:pt x="226" y="132"/>
                </a:cubicBezTo>
                <a:close/>
                <a:moveTo>
                  <a:pt x="143" y="138"/>
                </a:moveTo>
                <a:cubicBezTo>
                  <a:pt x="147" y="139"/>
                  <a:pt x="150" y="134"/>
                  <a:pt x="149" y="133"/>
                </a:cubicBezTo>
                <a:cubicBezTo>
                  <a:pt x="148" y="136"/>
                  <a:pt x="144" y="136"/>
                  <a:pt x="143" y="138"/>
                </a:cubicBezTo>
                <a:close/>
                <a:moveTo>
                  <a:pt x="205" y="140"/>
                </a:moveTo>
                <a:cubicBezTo>
                  <a:pt x="204" y="137"/>
                  <a:pt x="212" y="134"/>
                  <a:pt x="207" y="133"/>
                </a:cubicBezTo>
                <a:cubicBezTo>
                  <a:pt x="208" y="137"/>
                  <a:pt x="201" y="138"/>
                  <a:pt x="205" y="140"/>
                </a:cubicBezTo>
                <a:close/>
                <a:moveTo>
                  <a:pt x="29" y="141"/>
                </a:moveTo>
                <a:cubicBezTo>
                  <a:pt x="31" y="145"/>
                  <a:pt x="37" y="143"/>
                  <a:pt x="41" y="144"/>
                </a:cubicBezTo>
                <a:cubicBezTo>
                  <a:pt x="43" y="141"/>
                  <a:pt x="43" y="138"/>
                  <a:pt x="41" y="134"/>
                </a:cubicBezTo>
                <a:cubicBezTo>
                  <a:pt x="40" y="139"/>
                  <a:pt x="36" y="145"/>
                  <a:pt x="29" y="141"/>
                </a:cubicBezTo>
                <a:close/>
                <a:moveTo>
                  <a:pt x="9" y="141"/>
                </a:moveTo>
                <a:cubicBezTo>
                  <a:pt x="13" y="142"/>
                  <a:pt x="18" y="142"/>
                  <a:pt x="19" y="139"/>
                </a:cubicBezTo>
                <a:cubicBezTo>
                  <a:pt x="15" y="137"/>
                  <a:pt x="11" y="140"/>
                  <a:pt x="9" y="135"/>
                </a:cubicBezTo>
                <a:cubicBezTo>
                  <a:pt x="9" y="137"/>
                  <a:pt x="9" y="139"/>
                  <a:pt x="9" y="141"/>
                </a:cubicBezTo>
                <a:close/>
                <a:moveTo>
                  <a:pt x="78" y="144"/>
                </a:moveTo>
                <a:cubicBezTo>
                  <a:pt x="76" y="144"/>
                  <a:pt x="76" y="141"/>
                  <a:pt x="73" y="141"/>
                </a:cubicBezTo>
                <a:cubicBezTo>
                  <a:pt x="72" y="143"/>
                  <a:pt x="70" y="144"/>
                  <a:pt x="68" y="146"/>
                </a:cubicBezTo>
                <a:cubicBezTo>
                  <a:pt x="74" y="147"/>
                  <a:pt x="76" y="146"/>
                  <a:pt x="81" y="147"/>
                </a:cubicBezTo>
                <a:cubicBezTo>
                  <a:pt x="79" y="143"/>
                  <a:pt x="87" y="141"/>
                  <a:pt x="85" y="137"/>
                </a:cubicBezTo>
                <a:cubicBezTo>
                  <a:pt x="84" y="140"/>
                  <a:pt x="82" y="143"/>
                  <a:pt x="78" y="144"/>
                </a:cubicBezTo>
                <a:close/>
                <a:moveTo>
                  <a:pt x="130" y="139"/>
                </a:moveTo>
                <a:cubicBezTo>
                  <a:pt x="131" y="136"/>
                  <a:pt x="134" y="139"/>
                  <a:pt x="135" y="139"/>
                </a:cubicBezTo>
                <a:cubicBezTo>
                  <a:pt x="137" y="135"/>
                  <a:pt x="125" y="137"/>
                  <a:pt x="130" y="139"/>
                </a:cubicBezTo>
                <a:close/>
                <a:moveTo>
                  <a:pt x="90" y="145"/>
                </a:moveTo>
                <a:cubicBezTo>
                  <a:pt x="96" y="143"/>
                  <a:pt x="103" y="144"/>
                  <a:pt x="105" y="139"/>
                </a:cubicBezTo>
                <a:cubicBezTo>
                  <a:pt x="102" y="140"/>
                  <a:pt x="98" y="143"/>
                  <a:pt x="96" y="139"/>
                </a:cubicBezTo>
                <a:cubicBezTo>
                  <a:pt x="95" y="142"/>
                  <a:pt x="92" y="142"/>
                  <a:pt x="90" y="145"/>
                </a:cubicBezTo>
                <a:close/>
                <a:moveTo>
                  <a:pt x="375" y="143"/>
                </a:moveTo>
                <a:cubicBezTo>
                  <a:pt x="377" y="143"/>
                  <a:pt x="378" y="142"/>
                  <a:pt x="378" y="141"/>
                </a:cubicBezTo>
                <a:cubicBezTo>
                  <a:pt x="377" y="141"/>
                  <a:pt x="375" y="141"/>
                  <a:pt x="375" y="143"/>
                </a:cubicBezTo>
                <a:close/>
                <a:moveTo>
                  <a:pt x="62" y="147"/>
                </a:moveTo>
                <a:cubicBezTo>
                  <a:pt x="63" y="144"/>
                  <a:pt x="62" y="143"/>
                  <a:pt x="60" y="144"/>
                </a:cubicBezTo>
                <a:cubicBezTo>
                  <a:pt x="59" y="147"/>
                  <a:pt x="62" y="146"/>
                  <a:pt x="62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398" name="Group 79"/>
          <p:cNvGrpSpPr>
            <a:grpSpLocks/>
          </p:cNvGrpSpPr>
          <p:nvPr/>
        </p:nvGrpSpPr>
        <p:grpSpPr bwMode="auto">
          <a:xfrm>
            <a:off x="3860800" y="400050"/>
            <a:ext cx="814388" cy="315913"/>
            <a:chOff x="0" y="0"/>
            <a:chExt cx="513" cy="199"/>
          </a:xfrm>
        </p:grpSpPr>
        <p:sp>
          <p:nvSpPr>
            <p:cNvPr id="56399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13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0" name="Freeform 5"/>
            <p:cNvSpPr>
              <a:spLocks noChangeArrowheads="1"/>
            </p:cNvSpPr>
            <p:nvPr/>
          </p:nvSpPr>
          <p:spPr bwMode="auto">
            <a:xfrm>
              <a:off x="390" y="-2"/>
              <a:ext cx="134" cy="201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1" name="Freeform 6"/>
            <p:cNvSpPr>
              <a:spLocks noEditPoints="1" noChangeArrowheads="1"/>
            </p:cNvSpPr>
            <p:nvPr/>
          </p:nvSpPr>
          <p:spPr bwMode="auto">
            <a:xfrm>
              <a:off x="0" y="9"/>
              <a:ext cx="137" cy="190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2" name="Freeform 7"/>
            <p:cNvSpPr>
              <a:spLocks noChangeArrowheads="1"/>
            </p:cNvSpPr>
            <p:nvPr/>
          </p:nvSpPr>
          <p:spPr bwMode="auto">
            <a:xfrm>
              <a:off x="164" y="7"/>
              <a:ext cx="46" cy="176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3" name="Freeform 8"/>
            <p:cNvSpPr>
              <a:spLocks noEditPoints="1" noChangeArrowheads="1"/>
            </p:cNvSpPr>
            <p:nvPr/>
          </p:nvSpPr>
          <p:spPr bwMode="auto">
            <a:xfrm>
              <a:off x="207" y="73"/>
              <a:ext cx="156" cy="124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04" name="Group 85"/>
          <p:cNvGrpSpPr>
            <a:grpSpLocks/>
          </p:cNvGrpSpPr>
          <p:nvPr/>
        </p:nvGrpSpPr>
        <p:grpSpPr bwMode="auto">
          <a:xfrm>
            <a:off x="3940175" y="547688"/>
            <a:ext cx="1397000" cy="539750"/>
            <a:chOff x="0" y="0"/>
            <a:chExt cx="880" cy="340"/>
          </a:xfrm>
        </p:grpSpPr>
        <p:sp>
          <p:nvSpPr>
            <p:cNvPr id="5640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88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6" name="Freeform 19"/>
            <p:cNvSpPr>
              <a:spLocks noChangeArrowheads="1"/>
            </p:cNvSpPr>
            <p:nvPr/>
          </p:nvSpPr>
          <p:spPr bwMode="auto">
            <a:xfrm>
              <a:off x="669" y="-4"/>
              <a:ext cx="231" cy="344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7" name="Freeform 20"/>
            <p:cNvSpPr>
              <a:spLocks noEditPoints="1" noChangeArrowheads="1"/>
            </p:cNvSpPr>
            <p:nvPr/>
          </p:nvSpPr>
          <p:spPr bwMode="auto">
            <a:xfrm>
              <a:off x="0" y="16"/>
              <a:ext cx="235" cy="324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8" name="Freeform 21"/>
            <p:cNvSpPr>
              <a:spLocks noChangeArrowheads="1"/>
            </p:cNvSpPr>
            <p:nvPr/>
          </p:nvSpPr>
          <p:spPr bwMode="auto">
            <a:xfrm>
              <a:off x="282" y="12"/>
              <a:ext cx="78" cy="301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9" name="Freeform 22"/>
            <p:cNvSpPr>
              <a:spLocks noEditPoints="1" noChangeArrowheads="1"/>
            </p:cNvSpPr>
            <p:nvPr/>
          </p:nvSpPr>
          <p:spPr bwMode="auto">
            <a:xfrm>
              <a:off x="356" y="125"/>
              <a:ext cx="266" cy="211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10" name="Group 91"/>
          <p:cNvGrpSpPr>
            <a:grpSpLocks/>
          </p:cNvGrpSpPr>
          <p:nvPr/>
        </p:nvGrpSpPr>
        <p:grpSpPr bwMode="auto">
          <a:xfrm>
            <a:off x="4233863" y="865188"/>
            <a:ext cx="1836737" cy="711200"/>
            <a:chOff x="0" y="0"/>
            <a:chExt cx="1157" cy="448"/>
          </a:xfrm>
        </p:grpSpPr>
        <p:sp>
          <p:nvSpPr>
            <p:cNvPr id="5641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157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2" name="Freeform 26"/>
            <p:cNvSpPr>
              <a:spLocks noChangeArrowheads="1"/>
            </p:cNvSpPr>
            <p:nvPr/>
          </p:nvSpPr>
          <p:spPr bwMode="auto">
            <a:xfrm>
              <a:off x="879" y="-5"/>
              <a:ext cx="304" cy="453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3" name="Freeform 27"/>
            <p:cNvSpPr>
              <a:spLocks noEditPoints="1" noChangeArrowheads="1"/>
            </p:cNvSpPr>
            <p:nvPr/>
          </p:nvSpPr>
          <p:spPr bwMode="auto">
            <a:xfrm>
              <a:off x="0" y="21"/>
              <a:ext cx="309" cy="427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4" name="Freeform 28"/>
            <p:cNvSpPr>
              <a:spLocks noChangeArrowheads="1"/>
            </p:cNvSpPr>
            <p:nvPr/>
          </p:nvSpPr>
          <p:spPr bwMode="auto">
            <a:xfrm>
              <a:off x="370" y="16"/>
              <a:ext cx="103" cy="396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5" name="Freeform 29"/>
            <p:cNvSpPr>
              <a:spLocks noEditPoints="1" noChangeArrowheads="1"/>
            </p:cNvSpPr>
            <p:nvPr/>
          </p:nvSpPr>
          <p:spPr bwMode="auto">
            <a:xfrm>
              <a:off x="468" y="165"/>
              <a:ext cx="350" cy="278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16" name="Group 97"/>
          <p:cNvGrpSpPr>
            <a:grpSpLocks/>
          </p:cNvGrpSpPr>
          <p:nvPr/>
        </p:nvGrpSpPr>
        <p:grpSpPr bwMode="auto">
          <a:xfrm>
            <a:off x="6065838" y="33338"/>
            <a:ext cx="3379787" cy="1114425"/>
            <a:chOff x="0" y="0"/>
            <a:chExt cx="2129" cy="702"/>
          </a:xfrm>
        </p:grpSpPr>
        <p:sp>
          <p:nvSpPr>
            <p:cNvPr id="56417" name="AutoShape 3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129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8" name="Freeform 40"/>
            <p:cNvSpPr>
              <a:spLocks noEditPoints="1" noChangeArrowheads="1"/>
            </p:cNvSpPr>
            <p:nvPr/>
          </p:nvSpPr>
          <p:spPr bwMode="auto">
            <a:xfrm>
              <a:off x="372" y="143"/>
              <a:ext cx="134" cy="108"/>
            </a:xfrm>
            <a:custGeom>
              <a:avLst/>
              <a:gdLst>
                <a:gd name="T0" fmla="*/ 18 w 31"/>
                <a:gd name="T1" fmla="*/ 0 h 25"/>
                <a:gd name="T2" fmla="*/ 27 w 31"/>
                <a:gd name="T3" fmla="*/ 5 h 25"/>
                <a:gd name="T4" fmla="*/ 2 w 31"/>
                <a:gd name="T5" fmla="*/ 8 h 25"/>
                <a:gd name="T6" fmla="*/ 18 w 31"/>
                <a:gd name="T7" fmla="*/ 0 h 25"/>
                <a:gd name="T8" fmla="*/ 14 w 31"/>
                <a:gd name="T9" fmla="*/ 12 h 25"/>
                <a:gd name="T10" fmla="*/ 17 w 31"/>
                <a:gd name="T11" fmla="*/ 7 h 25"/>
                <a:gd name="T12" fmla="*/ 14 w 31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9" name="Freeform 41"/>
            <p:cNvSpPr>
              <a:spLocks noEditPoints="1" noChangeArrowheads="1"/>
            </p:cNvSpPr>
            <p:nvPr/>
          </p:nvSpPr>
          <p:spPr bwMode="auto">
            <a:xfrm>
              <a:off x="1337" y="247"/>
              <a:ext cx="156" cy="134"/>
            </a:xfrm>
            <a:custGeom>
              <a:avLst/>
              <a:gdLst>
                <a:gd name="T0" fmla="*/ 36 w 36"/>
                <a:gd name="T1" fmla="*/ 7 h 31"/>
                <a:gd name="T2" fmla="*/ 17 w 36"/>
                <a:gd name="T3" fmla="*/ 31 h 31"/>
                <a:gd name="T4" fmla="*/ 1 w 36"/>
                <a:gd name="T5" fmla="*/ 18 h 31"/>
                <a:gd name="T6" fmla="*/ 11 w 36"/>
                <a:gd name="T7" fmla="*/ 1 h 31"/>
                <a:gd name="T8" fmla="*/ 36 w 36"/>
                <a:gd name="T9" fmla="*/ 7 h 31"/>
                <a:gd name="T10" fmla="*/ 12 w 36"/>
                <a:gd name="T11" fmla="*/ 22 h 31"/>
                <a:gd name="T12" fmla="*/ 24 w 36"/>
                <a:gd name="T13" fmla="*/ 10 h 31"/>
                <a:gd name="T14" fmla="*/ 12 w 36"/>
                <a:gd name="T15" fmla="*/ 22 h 31"/>
                <a:gd name="T16" fmla="*/ 20 w 36"/>
                <a:gd name="T17" fmla="*/ 22 h 31"/>
                <a:gd name="T18" fmla="*/ 20 w 36"/>
                <a:gd name="T1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0" name="Freeform 42"/>
            <p:cNvSpPr>
              <a:spLocks noEditPoints="1" noChangeArrowheads="1"/>
            </p:cNvSpPr>
            <p:nvPr/>
          </p:nvSpPr>
          <p:spPr bwMode="auto">
            <a:xfrm>
              <a:off x="398" y="364"/>
              <a:ext cx="152" cy="152"/>
            </a:xfrm>
            <a:custGeom>
              <a:avLst/>
              <a:gdLst>
                <a:gd name="T0" fmla="*/ 30 w 35"/>
                <a:gd name="T1" fmla="*/ 4 h 35"/>
                <a:gd name="T2" fmla="*/ 28 w 35"/>
                <a:gd name="T3" fmla="*/ 31 h 35"/>
                <a:gd name="T4" fmla="*/ 22 w 35"/>
                <a:gd name="T5" fmla="*/ 34 h 35"/>
                <a:gd name="T6" fmla="*/ 4 w 35"/>
                <a:gd name="T7" fmla="*/ 9 h 35"/>
                <a:gd name="T8" fmla="*/ 30 w 35"/>
                <a:gd name="T9" fmla="*/ 4 h 35"/>
                <a:gd name="T10" fmla="*/ 17 w 35"/>
                <a:gd name="T11" fmla="*/ 18 h 35"/>
                <a:gd name="T12" fmla="*/ 24 w 35"/>
                <a:gd name="T13" fmla="*/ 11 h 35"/>
                <a:gd name="T14" fmla="*/ 17 w 35"/>
                <a:gd name="T15" fmla="*/ 18 h 35"/>
                <a:gd name="T16" fmla="*/ 22 w 35"/>
                <a:gd name="T17" fmla="*/ 24 h 35"/>
                <a:gd name="T18" fmla="*/ 24 w 35"/>
                <a:gd name="T19" fmla="*/ 21 h 35"/>
                <a:gd name="T20" fmla="*/ 22 w 35"/>
                <a:gd name="T2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1" name="Freeform 43"/>
            <p:cNvSpPr>
              <a:spLocks noEditPoints="1" noChangeArrowheads="1"/>
            </p:cNvSpPr>
            <p:nvPr/>
          </p:nvSpPr>
          <p:spPr bwMode="auto">
            <a:xfrm>
              <a:off x="0" y="-13"/>
              <a:ext cx="2129" cy="715"/>
            </a:xfrm>
            <a:custGeom>
              <a:avLst/>
              <a:gdLst>
                <a:gd name="T0" fmla="*/ 471 w 492"/>
                <a:gd name="T1" fmla="*/ 91 h 165"/>
                <a:gd name="T2" fmla="*/ 400 w 492"/>
                <a:gd name="T3" fmla="*/ 145 h 165"/>
                <a:gd name="T4" fmla="*/ 287 w 492"/>
                <a:gd name="T5" fmla="*/ 143 h 165"/>
                <a:gd name="T6" fmla="*/ 195 w 492"/>
                <a:gd name="T7" fmla="*/ 149 h 165"/>
                <a:gd name="T8" fmla="*/ 40 w 492"/>
                <a:gd name="T9" fmla="*/ 159 h 165"/>
                <a:gd name="T10" fmla="*/ 12 w 492"/>
                <a:gd name="T11" fmla="*/ 107 h 165"/>
                <a:gd name="T12" fmla="*/ 62 w 492"/>
                <a:gd name="T13" fmla="*/ 18 h 165"/>
                <a:gd name="T14" fmla="*/ 163 w 492"/>
                <a:gd name="T15" fmla="*/ 28 h 165"/>
                <a:gd name="T16" fmla="*/ 238 w 492"/>
                <a:gd name="T17" fmla="*/ 10 h 165"/>
                <a:gd name="T18" fmla="*/ 272 w 492"/>
                <a:gd name="T19" fmla="*/ 36 h 165"/>
                <a:gd name="T20" fmla="*/ 340 w 492"/>
                <a:gd name="T21" fmla="*/ 4 h 165"/>
                <a:gd name="T22" fmla="*/ 428 w 492"/>
                <a:gd name="T23" fmla="*/ 21 h 165"/>
                <a:gd name="T24" fmla="*/ 485 w 492"/>
                <a:gd name="T25" fmla="*/ 17 h 165"/>
                <a:gd name="T26" fmla="*/ 420 w 492"/>
                <a:gd name="T27" fmla="*/ 14 h 165"/>
                <a:gd name="T28" fmla="*/ 395 w 492"/>
                <a:gd name="T29" fmla="*/ 106 h 165"/>
                <a:gd name="T30" fmla="*/ 424 w 492"/>
                <a:gd name="T31" fmla="*/ 135 h 165"/>
                <a:gd name="T32" fmla="*/ 448 w 492"/>
                <a:gd name="T33" fmla="*/ 16 h 165"/>
                <a:gd name="T34" fmla="*/ 327 w 492"/>
                <a:gd name="T35" fmla="*/ 12 h 165"/>
                <a:gd name="T36" fmla="*/ 324 w 492"/>
                <a:gd name="T37" fmla="*/ 105 h 165"/>
                <a:gd name="T38" fmla="*/ 362 w 492"/>
                <a:gd name="T39" fmla="*/ 76 h 165"/>
                <a:gd name="T40" fmla="*/ 339 w 492"/>
                <a:gd name="T41" fmla="*/ 13 h 165"/>
                <a:gd name="T42" fmla="*/ 364 w 492"/>
                <a:gd name="T43" fmla="*/ 38 h 165"/>
                <a:gd name="T44" fmla="*/ 210 w 492"/>
                <a:gd name="T45" fmla="*/ 100 h 165"/>
                <a:gd name="T46" fmla="*/ 185 w 492"/>
                <a:gd name="T47" fmla="*/ 88 h 165"/>
                <a:gd name="T48" fmla="*/ 234 w 492"/>
                <a:gd name="T49" fmla="*/ 110 h 165"/>
                <a:gd name="T50" fmla="*/ 366 w 492"/>
                <a:gd name="T51" fmla="*/ 52 h 165"/>
                <a:gd name="T52" fmla="*/ 169 w 492"/>
                <a:gd name="T53" fmla="*/ 39 h 165"/>
                <a:gd name="T54" fmla="*/ 43 w 492"/>
                <a:gd name="T55" fmla="*/ 141 h 165"/>
                <a:gd name="T56" fmla="*/ 163 w 492"/>
                <a:gd name="T57" fmla="*/ 126 h 165"/>
                <a:gd name="T58" fmla="*/ 110 w 492"/>
                <a:gd name="T59" fmla="*/ 71 h 165"/>
                <a:gd name="T60" fmla="*/ 270 w 492"/>
                <a:gd name="T61" fmla="*/ 66 h 165"/>
                <a:gd name="T62" fmla="*/ 367 w 492"/>
                <a:gd name="T63" fmla="*/ 62 h 165"/>
                <a:gd name="T64" fmla="*/ 66 w 492"/>
                <a:gd name="T65" fmla="*/ 23 h 165"/>
                <a:gd name="T66" fmla="*/ 165 w 492"/>
                <a:gd name="T67" fmla="*/ 55 h 165"/>
                <a:gd name="T68" fmla="*/ 32 w 492"/>
                <a:gd name="T69" fmla="*/ 62 h 165"/>
                <a:gd name="T70" fmla="*/ 265 w 492"/>
                <a:gd name="T71" fmla="*/ 77 h 165"/>
                <a:gd name="T72" fmla="*/ 182 w 492"/>
                <a:gd name="T73" fmla="*/ 61 h 165"/>
                <a:gd name="T74" fmla="*/ 410 w 492"/>
                <a:gd name="T75" fmla="*/ 85 h 165"/>
                <a:gd name="T76" fmla="*/ 406 w 492"/>
                <a:gd name="T77" fmla="*/ 99 h 165"/>
                <a:gd name="T78" fmla="*/ 30 w 492"/>
                <a:gd name="T79" fmla="*/ 74 h 165"/>
                <a:gd name="T80" fmla="*/ 30 w 492"/>
                <a:gd name="T81" fmla="*/ 74 h 165"/>
                <a:gd name="T82" fmla="*/ 286 w 492"/>
                <a:gd name="T83" fmla="*/ 75 h 165"/>
                <a:gd name="T84" fmla="*/ 404 w 492"/>
                <a:gd name="T85" fmla="*/ 109 h 165"/>
                <a:gd name="T86" fmla="*/ 371 w 492"/>
                <a:gd name="T87" fmla="*/ 93 h 165"/>
                <a:gd name="T88" fmla="*/ 54 w 492"/>
                <a:gd name="T89" fmla="*/ 66 h 165"/>
                <a:gd name="T90" fmla="*/ 263 w 492"/>
                <a:gd name="T91" fmla="*/ 98 h 165"/>
                <a:gd name="T92" fmla="*/ 403 w 492"/>
                <a:gd name="T93" fmla="*/ 122 h 165"/>
                <a:gd name="T94" fmla="*/ 278 w 492"/>
                <a:gd name="T95" fmla="*/ 97 h 165"/>
                <a:gd name="T96" fmla="*/ 52 w 492"/>
                <a:gd name="T97" fmla="*/ 80 h 165"/>
                <a:gd name="T98" fmla="*/ 403 w 492"/>
                <a:gd name="T99" fmla="*/ 130 h 165"/>
                <a:gd name="T100" fmla="*/ 410 w 492"/>
                <a:gd name="T101" fmla="*/ 134 h 165"/>
                <a:gd name="T102" fmla="*/ 44 w 492"/>
                <a:gd name="T103" fmla="*/ 110 h 165"/>
                <a:gd name="T104" fmla="*/ 160 w 492"/>
                <a:gd name="T105" fmla="*/ 137 h 165"/>
                <a:gd name="T106" fmla="*/ 40 w 492"/>
                <a:gd name="T107" fmla="*/ 124 h 165"/>
                <a:gd name="T108" fmla="*/ 35 w 492"/>
                <a:gd name="T109" fmla="*/ 14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22" name="Group 103"/>
          <p:cNvGrpSpPr>
            <a:grpSpLocks/>
          </p:cNvGrpSpPr>
          <p:nvPr/>
        </p:nvGrpSpPr>
        <p:grpSpPr bwMode="auto">
          <a:xfrm>
            <a:off x="7754938" y="1355725"/>
            <a:ext cx="1171575" cy="460375"/>
            <a:chOff x="0" y="0"/>
            <a:chExt cx="738" cy="290"/>
          </a:xfrm>
        </p:grpSpPr>
        <p:sp>
          <p:nvSpPr>
            <p:cNvPr id="56423" name="AutoShape 45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38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4" name="Freeform 47"/>
            <p:cNvSpPr>
              <a:spLocks noEditPoints="1" noChangeArrowheads="1"/>
            </p:cNvSpPr>
            <p:nvPr/>
          </p:nvSpPr>
          <p:spPr bwMode="auto">
            <a:xfrm>
              <a:off x="-2" y="-2"/>
              <a:ext cx="744" cy="290"/>
            </a:xfrm>
            <a:custGeom>
              <a:avLst/>
              <a:gdLst>
                <a:gd name="T0" fmla="*/ 261 w 408"/>
                <a:gd name="T1" fmla="*/ 150 h 159"/>
                <a:gd name="T2" fmla="*/ 190 w 408"/>
                <a:gd name="T3" fmla="*/ 129 h 159"/>
                <a:gd name="T4" fmla="*/ 103 w 408"/>
                <a:gd name="T5" fmla="*/ 136 h 159"/>
                <a:gd name="T6" fmla="*/ 19 w 408"/>
                <a:gd name="T7" fmla="*/ 95 h 159"/>
                <a:gd name="T8" fmla="*/ 38 w 408"/>
                <a:gd name="T9" fmla="*/ 17 h 159"/>
                <a:gd name="T10" fmla="*/ 93 w 408"/>
                <a:gd name="T11" fmla="*/ 68 h 159"/>
                <a:gd name="T12" fmla="*/ 140 w 408"/>
                <a:gd name="T13" fmla="*/ 49 h 159"/>
                <a:gd name="T14" fmla="*/ 184 w 408"/>
                <a:gd name="T15" fmla="*/ 13 h 159"/>
                <a:gd name="T16" fmla="*/ 202 w 408"/>
                <a:gd name="T17" fmla="*/ 89 h 159"/>
                <a:gd name="T18" fmla="*/ 275 w 408"/>
                <a:gd name="T19" fmla="*/ 71 h 159"/>
                <a:gd name="T20" fmla="*/ 311 w 408"/>
                <a:gd name="T21" fmla="*/ 24 h 159"/>
                <a:gd name="T22" fmla="*/ 337 w 408"/>
                <a:gd name="T23" fmla="*/ 15 h 159"/>
                <a:gd name="T24" fmla="*/ 401 w 408"/>
                <a:gd name="T25" fmla="*/ 16 h 159"/>
                <a:gd name="T26" fmla="*/ 361 w 408"/>
                <a:gd name="T27" fmla="*/ 137 h 159"/>
                <a:gd name="T28" fmla="*/ 344 w 408"/>
                <a:gd name="T29" fmla="*/ 124 h 159"/>
                <a:gd name="T30" fmla="*/ 304 w 408"/>
                <a:gd name="T31" fmla="*/ 142 h 159"/>
                <a:gd name="T32" fmla="*/ 301 w 408"/>
                <a:gd name="T33" fmla="*/ 78 h 159"/>
                <a:gd name="T34" fmla="*/ 356 w 408"/>
                <a:gd name="T35" fmla="*/ 117 h 159"/>
                <a:gd name="T36" fmla="*/ 255 w 408"/>
                <a:gd name="T37" fmla="*/ 19 h 159"/>
                <a:gd name="T38" fmla="*/ 320 w 408"/>
                <a:gd name="T39" fmla="*/ 29 h 159"/>
                <a:gd name="T40" fmla="*/ 162 w 408"/>
                <a:gd name="T41" fmla="*/ 17 h 159"/>
                <a:gd name="T42" fmla="*/ 61 w 408"/>
                <a:gd name="T43" fmla="*/ 25 h 159"/>
                <a:gd name="T44" fmla="*/ 265 w 408"/>
                <a:gd name="T45" fmla="*/ 35 h 159"/>
                <a:gd name="T46" fmla="*/ 57 w 408"/>
                <a:gd name="T47" fmla="*/ 22 h 159"/>
                <a:gd name="T48" fmla="*/ 163 w 408"/>
                <a:gd name="T49" fmla="*/ 32 h 159"/>
                <a:gd name="T50" fmla="*/ 54 w 408"/>
                <a:gd name="T51" fmla="*/ 75 h 159"/>
                <a:gd name="T52" fmla="*/ 41 w 408"/>
                <a:gd name="T53" fmla="*/ 46 h 159"/>
                <a:gd name="T54" fmla="*/ 330 w 408"/>
                <a:gd name="T55" fmla="*/ 67 h 159"/>
                <a:gd name="T56" fmla="*/ 314 w 408"/>
                <a:gd name="T57" fmla="*/ 58 h 159"/>
                <a:gd name="T58" fmla="*/ 86 w 408"/>
                <a:gd name="T59" fmla="*/ 69 h 159"/>
                <a:gd name="T60" fmla="*/ 37 w 408"/>
                <a:gd name="T61" fmla="*/ 59 h 159"/>
                <a:gd name="T62" fmla="*/ 153 w 408"/>
                <a:gd name="T63" fmla="*/ 62 h 159"/>
                <a:gd name="T64" fmla="*/ 310 w 408"/>
                <a:gd name="T65" fmla="*/ 89 h 159"/>
                <a:gd name="T66" fmla="*/ 215 w 408"/>
                <a:gd name="T67" fmla="*/ 80 h 159"/>
                <a:gd name="T68" fmla="*/ 131 w 408"/>
                <a:gd name="T69" fmla="*/ 94 h 159"/>
                <a:gd name="T70" fmla="*/ 146 w 408"/>
                <a:gd name="T71" fmla="*/ 73 h 159"/>
                <a:gd name="T72" fmla="*/ 305 w 408"/>
                <a:gd name="T73" fmla="*/ 99 h 159"/>
                <a:gd name="T74" fmla="*/ 305 w 408"/>
                <a:gd name="T75" fmla="*/ 99 h 159"/>
                <a:gd name="T76" fmla="*/ 90 w 408"/>
                <a:gd name="T77" fmla="*/ 112 h 159"/>
                <a:gd name="T78" fmla="*/ 39 w 408"/>
                <a:gd name="T79" fmla="*/ 86 h 159"/>
                <a:gd name="T80" fmla="*/ 90 w 408"/>
                <a:gd name="T81" fmla="*/ 125 h 159"/>
                <a:gd name="T82" fmla="*/ 188 w 408"/>
                <a:gd name="T83" fmla="*/ 105 h 159"/>
                <a:gd name="T84" fmla="*/ 188 w 408"/>
                <a:gd name="T85" fmla="*/ 105 h 159"/>
                <a:gd name="T86" fmla="*/ 25 w 408"/>
                <a:gd name="T87" fmla="*/ 105 h 159"/>
                <a:gd name="T88" fmla="*/ 255 w 408"/>
                <a:gd name="T89" fmla="*/ 131 h 159"/>
                <a:gd name="T90" fmla="*/ 249 w 408"/>
                <a:gd name="T91" fmla="*/ 124 h 159"/>
                <a:gd name="T92" fmla="*/ 116 w 408"/>
                <a:gd name="T93" fmla="*/ 115 h 159"/>
                <a:gd name="T94" fmla="*/ 262 w 408"/>
                <a:gd name="T95" fmla="*/ 142 h 159"/>
                <a:gd name="T96" fmla="*/ 117 w 408"/>
                <a:gd name="T97" fmla="*/ 129 h 159"/>
                <a:gd name="T98" fmla="*/ 245 w 408"/>
                <a:gd name="T99" fmla="*/ 142 h 159"/>
                <a:gd name="T100" fmla="*/ 114 w 408"/>
                <a:gd name="T101" fmla="*/ 12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25" name="Group 106"/>
          <p:cNvGrpSpPr>
            <a:grpSpLocks/>
          </p:cNvGrpSpPr>
          <p:nvPr/>
        </p:nvGrpSpPr>
        <p:grpSpPr bwMode="auto">
          <a:xfrm>
            <a:off x="8637588" y="2238375"/>
            <a:ext cx="2057400" cy="808038"/>
            <a:chOff x="0" y="0"/>
            <a:chExt cx="1296" cy="509"/>
          </a:xfrm>
        </p:grpSpPr>
        <p:sp>
          <p:nvSpPr>
            <p:cNvPr id="56426" name="AutoShape 49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296" cy="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7" name="Freeform 51"/>
            <p:cNvSpPr>
              <a:spLocks noEditPoints="1" noChangeArrowheads="1"/>
            </p:cNvSpPr>
            <p:nvPr/>
          </p:nvSpPr>
          <p:spPr bwMode="auto">
            <a:xfrm>
              <a:off x="-3" y="-3"/>
              <a:ext cx="1306" cy="509"/>
            </a:xfrm>
            <a:custGeom>
              <a:avLst/>
              <a:gdLst>
                <a:gd name="T0" fmla="*/ 261 w 408"/>
                <a:gd name="T1" fmla="*/ 150 h 159"/>
                <a:gd name="T2" fmla="*/ 190 w 408"/>
                <a:gd name="T3" fmla="*/ 129 h 159"/>
                <a:gd name="T4" fmla="*/ 103 w 408"/>
                <a:gd name="T5" fmla="*/ 136 h 159"/>
                <a:gd name="T6" fmla="*/ 19 w 408"/>
                <a:gd name="T7" fmla="*/ 95 h 159"/>
                <a:gd name="T8" fmla="*/ 38 w 408"/>
                <a:gd name="T9" fmla="*/ 17 h 159"/>
                <a:gd name="T10" fmla="*/ 93 w 408"/>
                <a:gd name="T11" fmla="*/ 68 h 159"/>
                <a:gd name="T12" fmla="*/ 140 w 408"/>
                <a:gd name="T13" fmla="*/ 49 h 159"/>
                <a:gd name="T14" fmla="*/ 184 w 408"/>
                <a:gd name="T15" fmla="*/ 13 h 159"/>
                <a:gd name="T16" fmla="*/ 202 w 408"/>
                <a:gd name="T17" fmla="*/ 89 h 159"/>
                <a:gd name="T18" fmla="*/ 275 w 408"/>
                <a:gd name="T19" fmla="*/ 71 h 159"/>
                <a:gd name="T20" fmla="*/ 311 w 408"/>
                <a:gd name="T21" fmla="*/ 24 h 159"/>
                <a:gd name="T22" fmla="*/ 337 w 408"/>
                <a:gd name="T23" fmla="*/ 15 h 159"/>
                <a:gd name="T24" fmla="*/ 401 w 408"/>
                <a:gd name="T25" fmla="*/ 16 h 159"/>
                <a:gd name="T26" fmla="*/ 361 w 408"/>
                <a:gd name="T27" fmla="*/ 137 h 159"/>
                <a:gd name="T28" fmla="*/ 344 w 408"/>
                <a:gd name="T29" fmla="*/ 124 h 159"/>
                <a:gd name="T30" fmla="*/ 304 w 408"/>
                <a:gd name="T31" fmla="*/ 142 h 159"/>
                <a:gd name="T32" fmla="*/ 301 w 408"/>
                <a:gd name="T33" fmla="*/ 78 h 159"/>
                <a:gd name="T34" fmla="*/ 356 w 408"/>
                <a:gd name="T35" fmla="*/ 117 h 159"/>
                <a:gd name="T36" fmla="*/ 255 w 408"/>
                <a:gd name="T37" fmla="*/ 19 h 159"/>
                <a:gd name="T38" fmla="*/ 320 w 408"/>
                <a:gd name="T39" fmla="*/ 29 h 159"/>
                <a:gd name="T40" fmla="*/ 162 w 408"/>
                <a:gd name="T41" fmla="*/ 17 h 159"/>
                <a:gd name="T42" fmla="*/ 61 w 408"/>
                <a:gd name="T43" fmla="*/ 25 h 159"/>
                <a:gd name="T44" fmla="*/ 265 w 408"/>
                <a:gd name="T45" fmla="*/ 35 h 159"/>
                <a:gd name="T46" fmla="*/ 57 w 408"/>
                <a:gd name="T47" fmla="*/ 22 h 159"/>
                <a:gd name="T48" fmla="*/ 163 w 408"/>
                <a:gd name="T49" fmla="*/ 32 h 159"/>
                <a:gd name="T50" fmla="*/ 54 w 408"/>
                <a:gd name="T51" fmla="*/ 75 h 159"/>
                <a:gd name="T52" fmla="*/ 41 w 408"/>
                <a:gd name="T53" fmla="*/ 46 h 159"/>
                <a:gd name="T54" fmla="*/ 330 w 408"/>
                <a:gd name="T55" fmla="*/ 67 h 159"/>
                <a:gd name="T56" fmla="*/ 314 w 408"/>
                <a:gd name="T57" fmla="*/ 58 h 159"/>
                <a:gd name="T58" fmla="*/ 86 w 408"/>
                <a:gd name="T59" fmla="*/ 69 h 159"/>
                <a:gd name="T60" fmla="*/ 37 w 408"/>
                <a:gd name="T61" fmla="*/ 59 h 159"/>
                <a:gd name="T62" fmla="*/ 153 w 408"/>
                <a:gd name="T63" fmla="*/ 62 h 159"/>
                <a:gd name="T64" fmla="*/ 310 w 408"/>
                <a:gd name="T65" fmla="*/ 89 h 159"/>
                <a:gd name="T66" fmla="*/ 215 w 408"/>
                <a:gd name="T67" fmla="*/ 80 h 159"/>
                <a:gd name="T68" fmla="*/ 131 w 408"/>
                <a:gd name="T69" fmla="*/ 94 h 159"/>
                <a:gd name="T70" fmla="*/ 146 w 408"/>
                <a:gd name="T71" fmla="*/ 73 h 159"/>
                <a:gd name="T72" fmla="*/ 305 w 408"/>
                <a:gd name="T73" fmla="*/ 99 h 159"/>
                <a:gd name="T74" fmla="*/ 305 w 408"/>
                <a:gd name="T75" fmla="*/ 99 h 159"/>
                <a:gd name="T76" fmla="*/ 90 w 408"/>
                <a:gd name="T77" fmla="*/ 112 h 159"/>
                <a:gd name="T78" fmla="*/ 39 w 408"/>
                <a:gd name="T79" fmla="*/ 86 h 159"/>
                <a:gd name="T80" fmla="*/ 90 w 408"/>
                <a:gd name="T81" fmla="*/ 125 h 159"/>
                <a:gd name="T82" fmla="*/ 188 w 408"/>
                <a:gd name="T83" fmla="*/ 105 h 159"/>
                <a:gd name="T84" fmla="*/ 188 w 408"/>
                <a:gd name="T85" fmla="*/ 105 h 159"/>
                <a:gd name="T86" fmla="*/ 25 w 408"/>
                <a:gd name="T87" fmla="*/ 105 h 159"/>
                <a:gd name="T88" fmla="*/ 255 w 408"/>
                <a:gd name="T89" fmla="*/ 131 h 159"/>
                <a:gd name="T90" fmla="*/ 249 w 408"/>
                <a:gd name="T91" fmla="*/ 124 h 159"/>
                <a:gd name="T92" fmla="*/ 116 w 408"/>
                <a:gd name="T93" fmla="*/ 115 h 159"/>
                <a:gd name="T94" fmla="*/ 262 w 408"/>
                <a:gd name="T95" fmla="*/ 142 h 159"/>
                <a:gd name="T96" fmla="*/ 117 w 408"/>
                <a:gd name="T97" fmla="*/ 129 h 159"/>
                <a:gd name="T98" fmla="*/ 245 w 408"/>
                <a:gd name="T99" fmla="*/ 142 h 159"/>
                <a:gd name="T100" fmla="*/ 114 w 408"/>
                <a:gd name="T101" fmla="*/ 12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28" name="Group 109"/>
          <p:cNvGrpSpPr>
            <a:grpSpLocks/>
          </p:cNvGrpSpPr>
          <p:nvPr/>
        </p:nvGrpSpPr>
        <p:grpSpPr bwMode="auto">
          <a:xfrm>
            <a:off x="3713163" y="1811338"/>
            <a:ext cx="1906587" cy="720725"/>
            <a:chOff x="0" y="0"/>
            <a:chExt cx="1201" cy="454"/>
          </a:xfrm>
        </p:grpSpPr>
        <p:sp>
          <p:nvSpPr>
            <p:cNvPr id="56429" name="AutoShape 5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201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0" name="Freeform 55"/>
            <p:cNvSpPr>
              <a:spLocks noEditPoints="1" noChangeArrowheads="1"/>
            </p:cNvSpPr>
            <p:nvPr/>
          </p:nvSpPr>
          <p:spPr bwMode="auto">
            <a:xfrm>
              <a:off x="644" y="111"/>
              <a:ext cx="124" cy="113"/>
            </a:xfrm>
            <a:custGeom>
              <a:avLst/>
              <a:gdLst>
                <a:gd name="T0" fmla="*/ 38 w 46"/>
                <a:gd name="T1" fmla="*/ 2 h 42"/>
                <a:gd name="T2" fmla="*/ 45 w 46"/>
                <a:gd name="T3" fmla="*/ 23 h 42"/>
                <a:gd name="T4" fmla="*/ 14 w 46"/>
                <a:gd name="T5" fmla="*/ 36 h 42"/>
                <a:gd name="T6" fmla="*/ 22 w 46"/>
                <a:gd name="T7" fmla="*/ 3 h 42"/>
                <a:gd name="T8" fmla="*/ 38 w 46"/>
                <a:gd name="T9" fmla="*/ 2 h 42"/>
                <a:gd name="T10" fmla="*/ 30 w 46"/>
                <a:gd name="T11" fmla="*/ 30 h 42"/>
                <a:gd name="T12" fmla="*/ 33 w 46"/>
                <a:gd name="T13" fmla="*/ 7 h 42"/>
                <a:gd name="T14" fmla="*/ 30 w 46"/>
                <a:gd name="T15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2">
                  <a:moveTo>
                    <a:pt x="38" y="2"/>
                  </a:moveTo>
                  <a:cubicBezTo>
                    <a:pt x="43" y="10"/>
                    <a:pt x="46" y="16"/>
                    <a:pt x="45" y="23"/>
                  </a:cubicBezTo>
                  <a:cubicBezTo>
                    <a:pt x="43" y="34"/>
                    <a:pt x="23" y="42"/>
                    <a:pt x="14" y="36"/>
                  </a:cubicBezTo>
                  <a:cubicBezTo>
                    <a:pt x="0" y="26"/>
                    <a:pt x="9" y="12"/>
                    <a:pt x="22" y="3"/>
                  </a:cubicBezTo>
                  <a:cubicBezTo>
                    <a:pt x="25" y="1"/>
                    <a:pt x="33" y="0"/>
                    <a:pt x="38" y="2"/>
                  </a:cubicBezTo>
                  <a:close/>
                  <a:moveTo>
                    <a:pt x="30" y="30"/>
                  </a:moveTo>
                  <a:cubicBezTo>
                    <a:pt x="35" y="25"/>
                    <a:pt x="40" y="13"/>
                    <a:pt x="33" y="7"/>
                  </a:cubicBezTo>
                  <a:cubicBezTo>
                    <a:pt x="19" y="7"/>
                    <a:pt x="5" y="36"/>
                    <a:pt x="3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1" name="Freeform 56"/>
            <p:cNvSpPr>
              <a:spLocks noEditPoints="1" noChangeArrowheads="1"/>
            </p:cNvSpPr>
            <p:nvPr/>
          </p:nvSpPr>
          <p:spPr bwMode="auto">
            <a:xfrm>
              <a:off x="151" y="254"/>
              <a:ext cx="125" cy="130"/>
            </a:xfrm>
            <a:custGeom>
              <a:avLst/>
              <a:gdLst>
                <a:gd name="T0" fmla="*/ 27 w 46"/>
                <a:gd name="T1" fmla="*/ 1 h 48"/>
                <a:gd name="T2" fmla="*/ 29 w 46"/>
                <a:gd name="T3" fmla="*/ 0 h 48"/>
                <a:gd name="T4" fmla="*/ 41 w 46"/>
                <a:gd name="T5" fmla="*/ 11 h 48"/>
                <a:gd name="T6" fmla="*/ 6 w 46"/>
                <a:gd name="T7" fmla="*/ 36 h 48"/>
                <a:gd name="T8" fmla="*/ 3 w 46"/>
                <a:gd name="T9" fmla="*/ 28 h 48"/>
                <a:gd name="T10" fmla="*/ 27 w 46"/>
                <a:gd name="T11" fmla="*/ 1 h 48"/>
                <a:gd name="T12" fmla="*/ 12 w 46"/>
                <a:gd name="T13" fmla="*/ 24 h 48"/>
                <a:gd name="T14" fmla="*/ 31 w 46"/>
                <a:gd name="T15" fmla="*/ 10 h 48"/>
                <a:gd name="T16" fmla="*/ 12 w 46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27" y="1"/>
                  </a:moveTo>
                  <a:cubicBezTo>
                    <a:pt x="28" y="1"/>
                    <a:pt x="28" y="0"/>
                    <a:pt x="29" y="0"/>
                  </a:cubicBezTo>
                  <a:cubicBezTo>
                    <a:pt x="35" y="2"/>
                    <a:pt x="40" y="8"/>
                    <a:pt x="41" y="11"/>
                  </a:cubicBezTo>
                  <a:cubicBezTo>
                    <a:pt x="46" y="26"/>
                    <a:pt x="20" y="48"/>
                    <a:pt x="6" y="36"/>
                  </a:cubicBezTo>
                  <a:cubicBezTo>
                    <a:pt x="4" y="34"/>
                    <a:pt x="3" y="30"/>
                    <a:pt x="3" y="28"/>
                  </a:cubicBezTo>
                  <a:cubicBezTo>
                    <a:pt x="0" y="14"/>
                    <a:pt x="14" y="1"/>
                    <a:pt x="27" y="1"/>
                  </a:cubicBezTo>
                  <a:close/>
                  <a:moveTo>
                    <a:pt x="12" y="24"/>
                  </a:moveTo>
                  <a:cubicBezTo>
                    <a:pt x="14" y="41"/>
                    <a:pt x="42" y="24"/>
                    <a:pt x="31" y="10"/>
                  </a:cubicBezTo>
                  <a:cubicBezTo>
                    <a:pt x="23" y="13"/>
                    <a:pt x="10" y="12"/>
                    <a:pt x="1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2" name="Freeform 57"/>
            <p:cNvSpPr>
              <a:spLocks noEditPoints="1" noChangeArrowheads="1"/>
            </p:cNvSpPr>
            <p:nvPr/>
          </p:nvSpPr>
          <p:spPr bwMode="auto">
            <a:xfrm>
              <a:off x="162" y="76"/>
              <a:ext cx="119" cy="111"/>
            </a:xfrm>
            <a:custGeom>
              <a:avLst/>
              <a:gdLst>
                <a:gd name="T0" fmla="*/ 23 w 44"/>
                <a:gd name="T1" fmla="*/ 3 h 41"/>
                <a:gd name="T2" fmla="*/ 40 w 44"/>
                <a:gd name="T3" fmla="*/ 18 h 41"/>
                <a:gd name="T4" fmla="*/ 13 w 44"/>
                <a:gd name="T5" fmla="*/ 39 h 41"/>
                <a:gd name="T6" fmla="*/ 0 w 44"/>
                <a:gd name="T7" fmla="*/ 25 h 41"/>
                <a:gd name="T8" fmla="*/ 23 w 44"/>
                <a:gd name="T9" fmla="*/ 3 h 41"/>
                <a:gd name="T10" fmla="*/ 10 w 44"/>
                <a:gd name="T11" fmla="*/ 27 h 41"/>
                <a:gd name="T12" fmla="*/ 18 w 44"/>
                <a:gd name="T13" fmla="*/ 30 h 41"/>
                <a:gd name="T14" fmla="*/ 25 w 44"/>
                <a:gd name="T15" fmla="*/ 12 h 41"/>
                <a:gd name="T16" fmla="*/ 10 w 44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1">
                  <a:moveTo>
                    <a:pt x="23" y="3"/>
                  </a:moveTo>
                  <a:cubicBezTo>
                    <a:pt x="35" y="0"/>
                    <a:pt x="44" y="6"/>
                    <a:pt x="40" y="18"/>
                  </a:cubicBezTo>
                  <a:cubicBezTo>
                    <a:pt x="37" y="27"/>
                    <a:pt x="22" y="41"/>
                    <a:pt x="13" y="39"/>
                  </a:cubicBezTo>
                  <a:cubicBezTo>
                    <a:pt x="8" y="39"/>
                    <a:pt x="1" y="34"/>
                    <a:pt x="0" y="25"/>
                  </a:cubicBezTo>
                  <a:cubicBezTo>
                    <a:pt x="0" y="14"/>
                    <a:pt x="13" y="5"/>
                    <a:pt x="23" y="3"/>
                  </a:cubicBezTo>
                  <a:close/>
                  <a:moveTo>
                    <a:pt x="10" y="27"/>
                  </a:moveTo>
                  <a:cubicBezTo>
                    <a:pt x="13" y="28"/>
                    <a:pt x="15" y="29"/>
                    <a:pt x="18" y="30"/>
                  </a:cubicBezTo>
                  <a:cubicBezTo>
                    <a:pt x="23" y="27"/>
                    <a:pt x="32" y="18"/>
                    <a:pt x="25" y="12"/>
                  </a:cubicBezTo>
                  <a:cubicBezTo>
                    <a:pt x="15" y="12"/>
                    <a:pt x="12" y="19"/>
                    <a:pt x="1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3" name="Freeform 58"/>
            <p:cNvSpPr>
              <a:spLocks noEditPoints="1" noChangeArrowheads="1"/>
            </p:cNvSpPr>
            <p:nvPr/>
          </p:nvSpPr>
          <p:spPr bwMode="auto">
            <a:xfrm>
              <a:off x="-11" y="0"/>
              <a:ext cx="866" cy="454"/>
            </a:xfrm>
            <a:custGeom>
              <a:avLst/>
              <a:gdLst>
                <a:gd name="T0" fmla="*/ 258 w 320"/>
                <a:gd name="T1" fmla="*/ 112 h 168"/>
                <a:gd name="T2" fmla="*/ 192 w 320"/>
                <a:gd name="T3" fmla="*/ 159 h 168"/>
                <a:gd name="T4" fmla="*/ 147 w 320"/>
                <a:gd name="T5" fmla="*/ 159 h 168"/>
                <a:gd name="T6" fmla="*/ 120 w 320"/>
                <a:gd name="T7" fmla="*/ 141 h 168"/>
                <a:gd name="T8" fmla="*/ 21 w 320"/>
                <a:gd name="T9" fmla="*/ 161 h 168"/>
                <a:gd name="T10" fmla="*/ 129 w 320"/>
                <a:gd name="T11" fmla="*/ 108 h 168"/>
                <a:gd name="T12" fmla="*/ 61 w 320"/>
                <a:gd name="T13" fmla="*/ 91 h 168"/>
                <a:gd name="T14" fmla="*/ 122 w 320"/>
                <a:gd name="T15" fmla="*/ 33 h 168"/>
                <a:gd name="T16" fmla="*/ 23 w 320"/>
                <a:gd name="T17" fmla="*/ 140 h 168"/>
                <a:gd name="T18" fmla="*/ 20 w 320"/>
                <a:gd name="T19" fmla="*/ 87 h 168"/>
                <a:gd name="T20" fmla="*/ 36 w 320"/>
                <a:gd name="T21" fmla="*/ 32 h 168"/>
                <a:gd name="T22" fmla="*/ 89 w 320"/>
                <a:gd name="T23" fmla="*/ 11 h 168"/>
                <a:gd name="T24" fmla="*/ 140 w 320"/>
                <a:gd name="T25" fmla="*/ 31 h 168"/>
                <a:gd name="T26" fmla="*/ 111 w 320"/>
                <a:gd name="T27" fmla="*/ 77 h 168"/>
                <a:gd name="T28" fmla="*/ 177 w 320"/>
                <a:gd name="T29" fmla="*/ 10 h 168"/>
                <a:gd name="T30" fmla="*/ 196 w 320"/>
                <a:gd name="T31" fmla="*/ 83 h 168"/>
                <a:gd name="T32" fmla="*/ 208 w 320"/>
                <a:gd name="T33" fmla="*/ 90 h 168"/>
                <a:gd name="T34" fmla="*/ 245 w 320"/>
                <a:gd name="T35" fmla="*/ 25 h 168"/>
                <a:gd name="T36" fmla="*/ 320 w 320"/>
                <a:gd name="T37" fmla="*/ 19 h 168"/>
                <a:gd name="T38" fmla="*/ 300 w 320"/>
                <a:gd name="T39" fmla="*/ 149 h 168"/>
                <a:gd name="T40" fmla="*/ 234 w 320"/>
                <a:gd name="T41" fmla="*/ 57 h 168"/>
                <a:gd name="T42" fmla="*/ 225 w 320"/>
                <a:gd name="T43" fmla="*/ 95 h 168"/>
                <a:gd name="T44" fmla="*/ 235 w 320"/>
                <a:gd name="T45" fmla="*/ 111 h 168"/>
                <a:gd name="T46" fmla="*/ 260 w 320"/>
                <a:gd name="T47" fmla="*/ 138 h 168"/>
                <a:gd name="T48" fmla="*/ 307 w 320"/>
                <a:gd name="T49" fmla="*/ 75 h 168"/>
                <a:gd name="T50" fmla="*/ 312 w 320"/>
                <a:gd name="T51" fmla="*/ 62 h 168"/>
                <a:gd name="T52" fmla="*/ 315 w 320"/>
                <a:gd name="T53" fmla="*/ 22 h 168"/>
                <a:gd name="T54" fmla="*/ 189 w 320"/>
                <a:gd name="T55" fmla="*/ 19 h 168"/>
                <a:gd name="T56" fmla="*/ 163 w 320"/>
                <a:gd name="T57" fmla="*/ 70 h 168"/>
                <a:gd name="T58" fmla="*/ 211 w 320"/>
                <a:gd name="T59" fmla="*/ 105 h 168"/>
                <a:gd name="T60" fmla="*/ 207 w 320"/>
                <a:gd name="T61" fmla="*/ 22 h 168"/>
                <a:gd name="T62" fmla="*/ 127 w 320"/>
                <a:gd name="T63" fmla="*/ 26 h 168"/>
                <a:gd name="T64" fmla="*/ 49 w 320"/>
                <a:gd name="T65" fmla="*/ 33 h 168"/>
                <a:gd name="T66" fmla="*/ 206 w 320"/>
                <a:gd name="T67" fmla="*/ 39 h 168"/>
                <a:gd name="T68" fmla="*/ 203 w 320"/>
                <a:gd name="T69" fmla="*/ 47 h 168"/>
                <a:gd name="T70" fmla="*/ 200 w 320"/>
                <a:gd name="T71" fmla="*/ 55 h 168"/>
                <a:gd name="T72" fmla="*/ 113 w 320"/>
                <a:gd name="T73" fmla="*/ 138 h 168"/>
                <a:gd name="T74" fmla="*/ 113 w 320"/>
                <a:gd name="T75" fmla="*/ 138 h 168"/>
                <a:gd name="T76" fmla="*/ 235 w 320"/>
                <a:gd name="T77" fmla="*/ 139 h 168"/>
                <a:gd name="T78" fmla="*/ 256 w 320"/>
                <a:gd name="T79" fmla="*/ 103 h 168"/>
                <a:gd name="T80" fmla="*/ 188 w 320"/>
                <a:gd name="T81" fmla="*/ 151 h 168"/>
                <a:gd name="T82" fmla="*/ 287 w 320"/>
                <a:gd name="T83" fmla="*/ 16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0" h="168">
                  <a:moveTo>
                    <a:pt x="289" y="168"/>
                  </a:moveTo>
                  <a:cubicBezTo>
                    <a:pt x="274" y="168"/>
                    <a:pt x="267" y="159"/>
                    <a:pt x="255" y="155"/>
                  </a:cubicBezTo>
                  <a:cubicBezTo>
                    <a:pt x="252" y="139"/>
                    <a:pt x="254" y="127"/>
                    <a:pt x="258" y="112"/>
                  </a:cubicBezTo>
                  <a:cubicBezTo>
                    <a:pt x="245" y="121"/>
                    <a:pt x="244" y="142"/>
                    <a:pt x="238" y="160"/>
                  </a:cubicBezTo>
                  <a:cubicBezTo>
                    <a:pt x="231" y="156"/>
                    <a:pt x="216" y="151"/>
                    <a:pt x="204" y="153"/>
                  </a:cubicBezTo>
                  <a:cubicBezTo>
                    <a:pt x="200" y="153"/>
                    <a:pt x="196" y="158"/>
                    <a:pt x="192" y="159"/>
                  </a:cubicBezTo>
                  <a:cubicBezTo>
                    <a:pt x="190" y="159"/>
                    <a:pt x="187" y="158"/>
                    <a:pt x="183" y="158"/>
                  </a:cubicBezTo>
                  <a:cubicBezTo>
                    <a:pt x="178" y="158"/>
                    <a:pt x="170" y="160"/>
                    <a:pt x="162" y="160"/>
                  </a:cubicBezTo>
                  <a:cubicBezTo>
                    <a:pt x="157" y="160"/>
                    <a:pt x="152" y="158"/>
                    <a:pt x="147" y="159"/>
                  </a:cubicBezTo>
                  <a:cubicBezTo>
                    <a:pt x="137" y="159"/>
                    <a:pt x="123" y="164"/>
                    <a:pt x="125" y="152"/>
                  </a:cubicBezTo>
                  <a:cubicBezTo>
                    <a:pt x="126" y="147"/>
                    <a:pt x="135" y="141"/>
                    <a:pt x="135" y="133"/>
                  </a:cubicBezTo>
                  <a:cubicBezTo>
                    <a:pt x="129" y="133"/>
                    <a:pt x="125" y="138"/>
                    <a:pt x="120" y="141"/>
                  </a:cubicBezTo>
                  <a:cubicBezTo>
                    <a:pt x="110" y="147"/>
                    <a:pt x="94" y="151"/>
                    <a:pt x="79" y="155"/>
                  </a:cubicBezTo>
                  <a:cubicBezTo>
                    <a:pt x="65" y="158"/>
                    <a:pt x="50" y="162"/>
                    <a:pt x="38" y="163"/>
                  </a:cubicBezTo>
                  <a:cubicBezTo>
                    <a:pt x="32" y="164"/>
                    <a:pt x="26" y="165"/>
                    <a:pt x="21" y="161"/>
                  </a:cubicBezTo>
                  <a:cubicBezTo>
                    <a:pt x="24" y="151"/>
                    <a:pt x="33" y="155"/>
                    <a:pt x="39" y="155"/>
                  </a:cubicBezTo>
                  <a:cubicBezTo>
                    <a:pt x="65" y="153"/>
                    <a:pt x="94" y="149"/>
                    <a:pt x="112" y="133"/>
                  </a:cubicBezTo>
                  <a:cubicBezTo>
                    <a:pt x="119" y="127"/>
                    <a:pt x="128" y="118"/>
                    <a:pt x="129" y="108"/>
                  </a:cubicBezTo>
                  <a:cubicBezTo>
                    <a:pt x="131" y="92"/>
                    <a:pt x="120" y="85"/>
                    <a:pt x="104" y="85"/>
                  </a:cubicBezTo>
                  <a:cubicBezTo>
                    <a:pt x="92" y="84"/>
                    <a:pt x="82" y="88"/>
                    <a:pt x="75" y="93"/>
                  </a:cubicBezTo>
                  <a:cubicBezTo>
                    <a:pt x="69" y="92"/>
                    <a:pt x="63" y="94"/>
                    <a:pt x="61" y="91"/>
                  </a:cubicBezTo>
                  <a:cubicBezTo>
                    <a:pt x="59" y="85"/>
                    <a:pt x="67" y="85"/>
                    <a:pt x="71" y="83"/>
                  </a:cubicBezTo>
                  <a:cubicBezTo>
                    <a:pt x="88" y="75"/>
                    <a:pt x="104" y="65"/>
                    <a:pt x="115" y="49"/>
                  </a:cubicBezTo>
                  <a:cubicBezTo>
                    <a:pt x="119" y="44"/>
                    <a:pt x="122" y="38"/>
                    <a:pt x="122" y="33"/>
                  </a:cubicBezTo>
                  <a:cubicBezTo>
                    <a:pt x="121" y="11"/>
                    <a:pt x="81" y="19"/>
                    <a:pt x="63" y="25"/>
                  </a:cubicBezTo>
                  <a:cubicBezTo>
                    <a:pt x="48" y="55"/>
                    <a:pt x="38" y="98"/>
                    <a:pt x="23" y="132"/>
                  </a:cubicBezTo>
                  <a:cubicBezTo>
                    <a:pt x="23" y="135"/>
                    <a:pt x="23" y="138"/>
                    <a:pt x="23" y="140"/>
                  </a:cubicBezTo>
                  <a:cubicBezTo>
                    <a:pt x="16" y="148"/>
                    <a:pt x="18" y="164"/>
                    <a:pt x="5" y="165"/>
                  </a:cubicBezTo>
                  <a:cubicBezTo>
                    <a:pt x="0" y="159"/>
                    <a:pt x="5" y="154"/>
                    <a:pt x="7" y="148"/>
                  </a:cubicBezTo>
                  <a:cubicBezTo>
                    <a:pt x="12" y="128"/>
                    <a:pt x="14" y="106"/>
                    <a:pt x="20" y="87"/>
                  </a:cubicBezTo>
                  <a:cubicBezTo>
                    <a:pt x="23" y="78"/>
                    <a:pt x="27" y="70"/>
                    <a:pt x="30" y="63"/>
                  </a:cubicBezTo>
                  <a:cubicBezTo>
                    <a:pt x="33" y="54"/>
                    <a:pt x="36" y="46"/>
                    <a:pt x="39" y="39"/>
                  </a:cubicBezTo>
                  <a:cubicBezTo>
                    <a:pt x="40" y="34"/>
                    <a:pt x="34" y="36"/>
                    <a:pt x="36" y="32"/>
                  </a:cubicBezTo>
                  <a:cubicBezTo>
                    <a:pt x="40" y="29"/>
                    <a:pt x="45" y="28"/>
                    <a:pt x="47" y="22"/>
                  </a:cubicBezTo>
                  <a:cubicBezTo>
                    <a:pt x="50" y="21"/>
                    <a:pt x="55" y="21"/>
                    <a:pt x="56" y="17"/>
                  </a:cubicBezTo>
                  <a:cubicBezTo>
                    <a:pt x="65" y="19"/>
                    <a:pt x="76" y="11"/>
                    <a:pt x="89" y="11"/>
                  </a:cubicBezTo>
                  <a:cubicBezTo>
                    <a:pt x="91" y="11"/>
                    <a:pt x="93" y="12"/>
                    <a:pt x="95" y="13"/>
                  </a:cubicBezTo>
                  <a:cubicBezTo>
                    <a:pt x="100" y="13"/>
                    <a:pt x="106" y="12"/>
                    <a:pt x="111" y="14"/>
                  </a:cubicBezTo>
                  <a:cubicBezTo>
                    <a:pt x="122" y="17"/>
                    <a:pt x="139" y="20"/>
                    <a:pt x="140" y="31"/>
                  </a:cubicBezTo>
                  <a:cubicBezTo>
                    <a:pt x="141" y="39"/>
                    <a:pt x="136" y="49"/>
                    <a:pt x="132" y="53"/>
                  </a:cubicBezTo>
                  <a:cubicBezTo>
                    <a:pt x="123" y="62"/>
                    <a:pt x="110" y="71"/>
                    <a:pt x="102" y="78"/>
                  </a:cubicBezTo>
                  <a:cubicBezTo>
                    <a:pt x="105" y="78"/>
                    <a:pt x="108" y="78"/>
                    <a:pt x="111" y="77"/>
                  </a:cubicBezTo>
                  <a:cubicBezTo>
                    <a:pt x="114" y="79"/>
                    <a:pt x="118" y="81"/>
                    <a:pt x="123" y="81"/>
                  </a:cubicBezTo>
                  <a:cubicBezTo>
                    <a:pt x="128" y="88"/>
                    <a:pt x="139" y="89"/>
                    <a:pt x="144" y="97"/>
                  </a:cubicBezTo>
                  <a:cubicBezTo>
                    <a:pt x="158" y="71"/>
                    <a:pt x="164" y="37"/>
                    <a:pt x="177" y="10"/>
                  </a:cubicBezTo>
                  <a:cubicBezTo>
                    <a:pt x="180" y="9"/>
                    <a:pt x="181" y="11"/>
                    <a:pt x="181" y="15"/>
                  </a:cubicBezTo>
                  <a:cubicBezTo>
                    <a:pt x="193" y="13"/>
                    <a:pt x="205" y="16"/>
                    <a:pt x="218" y="17"/>
                  </a:cubicBezTo>
                  <a:cubicBezTo>
                    <a:pt x="217" y="41"/>
                    <a:pt x="199" y="57"/>
                    <a:pt x="196" y="83"/>
                  </a:cubicBezTo>
                  <a:cubicBezTo>
                    <a:pt x="189" y="88"/>
                    <a:pt x="188" y="98"/>
                    <a:pt x="185" y="107"/>
                  </a:cubicBezTo>
                  <a:cubicBezTo>
                    <a:pt x="195" y="103"/>
                    <a:pt x="206" y="100"/>
                    <a:pt x="213" y="92"/>
                  </a:cubicBezTo>
                  <a:cubicBezTo>
                    <a:pt x="213" y="90"/>
                    <a:pt x="209" y="92"/>
                    <a:pt x="208" y="90"/>
                  </a:cubicBezTo>
                  <a:cubicBezTo>
                    <a:pt x="211" y="84"/>
                    <a:pt x="215" y="78"/>
                    <a:pt x="218" y="72"/>
                  </a:cubicBezTo>
                  <a:cubicBezTo>
                    <a:pt x="224" y="61"/>
                    <a:pt x="230" y="49"/>
                    <a:pt x="237" y="38"/>
                  </a:cubicBezTo>
                  <a:cubicBezTo>
                    <a:pt x="240" y="33"/>
                    <a:pt x="241" y="30"/>
                    <a:pt x="245" y="25"/>
                  </a:cubicBezTo>
                  <a:cubicBezTo>
                    <a:pt x="248" y="21"/>
                    <a:pt x="253" y="16"/>
                    <a:pt x="255" y="9"/>
                  </a:cubicBezTo>
                  <a:cubicBezTo>
                    <a:pt x="268" y="10"/>
                    <a:pt x="291" y="0"/>
                    <a:pt x="303" y="6"/>
                  </a:cubicBezTo>
                  <a:cubicBezTo>
                    <a:pt x="312" y="10"/>
                    <a:pt x="316" y="12"/>
                    <a:pt x="320" y="19"/>
                  </a:cubicBezTo>
                  <a:cubicBezTo>
                    <a:pt x="320" y="33"/>
                    <a:pt x="319" y="46"/>
                    <a:pt x="318" y="59"/>
                  </a:cubicBezTo>
                  <a:cubicBezTo>
                    <a:pt x="317" y="70"/>
                    <a:pt x="313" y="80"/>
                    <a:pt x="312" y="90"/>
                  </a:cubicBezTo>
                  <a:cubicBezTo>
                    <a:pt x="310" y="111"/>
                    <a:pt x="315" y="137"/>
                    <a:pt x="300" y="149"/>
                  </a:cubicBezTo>
                  <a:cubicBezTo>
                    <a:pt x="298" y="157"/>
                    <a:pt x="294" y="163"/>
                    <a:pt x="289" y="168"/>
                  </a:cubicBezTo>
                  <a:close/>
                  <a:moveTo>
                    <a:pt x="250" y="33"/>
                  </a:moveTo>
                  <a:cubicBezTo>
                    <a:pt x="245" y="40"/>
                    <a:pt x="240" y="49"/>
                    <a:pt x="234" y="57"/>
                  </a:cubicBezTo>
                  <a:cubicBezTo>
                    <a:pt x="228" y="66"/>
                    <a:pt x="222" y="74"/>
                    <a:pt x="220" y="83"/>
                  </a:cubicBezTo>
                  <a:cubicBezTo>
                    <a:pt x="221" y="84"/>
                    <a:pt x="221" y="90"/>
                    <a:pt x="217" y="91"/>
                  </a:cubicBezTo>
                  <a:cubicBezTo>
                    <a:pt x="219" y="95"/>
                    <a:pt x="223" y="92"/>
                    <a:pt x="225" y="95"/>
                  </a:cubicBezTo>
                  <a:cubicBezTo>
                    <a:pt x="221" y="114"/>
                    <a:pt x="211" y="126"/>
                    <a:pt x="207" y="144"/>
                  </a:cubicBezTo>
                  <a:cubicBezTo>
                    <a:pt x="214" y="146"/>
                    <a:pt x="221" y="146"/>
                    <a:pt x="226" y="143"/>
                  </a:cubicBezTo>
                  <a:cubicBezTo>
                    <a:pt x="234" y="137"/>
                    <a:pt x="231" y="120"/>
                    <a:pt x="235" y="111"/>
                  </a:cubicBezTo>
                  <a:cubicBezTo>
                    <a:pt x="239" y="102"/>
                    <a:pt x="245" y="99"/>
                    <a:pt x="253" y="95"/>
                  </a:cubicBezTo>
                  <a:cubicBezTo>
                    <a:pt x="258" y="100"/>
                    <a:pt x="264" y="101"/>
                    <a:pt x="266" y="107"/>
                  </a:cubicBezTo>
                  <a:cubicBezTo>
                    <a:pt x="268" y="116"/>
                    <a:pt x="260" y="132"/>
                    <a:pt x="260" y="138"/>
                  </a:cubicBezTo>
                  <a:cubicBezTo>
                    <a:pt x="260" y="143"/>
                    <a:pt x="264" y="146"/>
                    <a:pt x="264" y="151"/>
                  </a:cubicBezTo>
                  <a:cubicBezTo>
                    <a:pt x="279" y="157"/>
                    <a:pt x="293" y="150"/>
                    <a:pt x="299" y="143"/>
                  </a:cubicBezTo>
                  <a:cubicBezTo>
                    <a:pt x="303" y="123"/>
                    <a:pt x="307" y="99"/>
                    <a:pt x="307" y="75"/>
                  </a:cubicBezTo>
                  <a:cubicBezTo>
                    <a:pt x="307" y="53"/>
                    <a:pt x="308" y="33"/>
                    <a:pt x="303" y="15"/>
                  </a:cubicBezTo>
                  <a:cubicBezTo>
                    <a:pt x="275" y="13"/>
                    <a:pt x="260" y="19"/>
                    <a:pt x="250" y="33"/>
                  </a:cubicBezTo>
                  <a:close/>
                  <a:moveTo>
                    <a:pt x="312" y="62"/>
                  </a:moveTo>
                  <a:cubicBezTo>
                    <a:pt x="313" y="64"/>
                    <a:pt x="311" y="68"/>
                    <a:pt x="313" y="68"/>
                  </a:cubicBezTo>
                  <a:cubicBezTo>
                    <a:pt x="313" y="66"/>
                    <a:pt x="313" y="63"/>
                    <a:pt x="313" y="61"/>
                  </a:cubicBezTo>
                  <a:cubicBezTo>
                    <a:pt x="315" y="48"/>
                    <a:pt x="315" y="36"/>
                    <a:pt x="315" y="22"/>
                  </a:cubicBezTo>
                  <a:cubicBezTo>
                    <a:pt x="311" y="23"/>
                    <a:pt x="314" y="17"/>
                    <a:pt x="310" y="18"/>
                  </a:cubicBezTo>
                  <a:cubicBezTo>
                    <a:pt x="313" y="30"/>
                    <a:pt x="312" y="47"/>
                    <a:pt x="312" y="62"/>
                  </a:cubicBezTo>
                  <a:close/>
                  <a:moveTo>
                    <a:pt x="189" y="19"/>
                  </a:moveTo>
                  <a:cubicBezTo>
                    <a:pt x="189" y="20"/>
                    <a:pt x="189" y="21"/>
                    <a:pt x="189" y="22"/>
                  </a:cubicBezTo>
                  <a:cubicBezTo>
                    <a:pt x="186" y="26"/>
                    <a:pt x="184" y="18"/>
                    <a:pt x="181" y="21"/>
                  </a:cubicBezTo>
                  <a:cubicBezTo>
                    <a:pt x="173" y="37"/>
                    <a:pt x="169" y="54"/>
                    <a:pt x="163" y="70"/>
                  </a:cubicBezTo>
                  <a:cubicBezTo>
                    <a:pt x="155" y="97"/>
                    <a:pt x="146" y="122"/>
                    <a:pt x="137" y="148"/>
                  </a:cubicBezTo>
                  <a:cubicBezTo>
                    <a:pt x="153" y="147"/>
                    <a:pt x="178" y="145"/>
                    <a:pt x="197" y="146"/>
                  </a:cubicBezTo>
                  <a:cubicBezTo>
                    <a:pt x="204" y="135"/>
                    <a:pt x="207" y="119"/>
                    <a:pt x="211" y="105"/>
                  </a:cubicBezTo>
                  <a:cubicBezTo>
                    <a:pt x="197" y="106"/>
                    <a:pt x="190" y="114"/>
                    <a:pt x="178" y="117"/>
                  </a:cubicBezTo>
                  <a:cubicBezTo>
                    <a:pt x="178" y="115"/>
                    <a:pt x="174" y="116"/>
                    <a:pt x="174" y="114"/>
                  </a:cubicBezTo>
                  <a:cubicBezTo>
                    <a:pt x="186" y="85"/>
                    <a:pt x="196" y="53"/>
                    <a:pt x="207" y="22"/>
                  </a:cubicBezTo>
                  <a:cubicBezTo>
                    <a:pt x="202" y="21"/>
                    <a:pt x="197" y="19"/>
                    <a:pt x="189" y="19"/>
                  </a:cubicBezTo>
                  <a:close/>
                  <a:moveTo>
                    <a:pt x="106" y="67"/>
                  </a:moveTo>
                  <a:cubicBezTo>
                    <a:pt x="116" y="61"/>
                    <a:pt x="142" y="37"/>
                    <a:pt x="127" y="26"/>
                  </a:cubicBezTo>
                  <a:cubicBezTo>
                    <a:pt x="131" y="47"/>
                    <a:pt x="114" y="56"/>
                    <a:pt x="106" y="67"/>
                  </a:cubicBezTo>
                  <a:close/>
                  <a:moveTo>
                    <a:pt x="17" y="122"/>
                  </a:moveTo>
                  <a:cubicBezTo>
                    <a:pt x="29" y="93"/>
                    <a:pt x="38" y="62"/>
                    <a:pt x="49" y="33"/>
                  </a:cubicBezTo>
                  <a:cubicBezTo>
                    <a:pt x="50" y="33"/>
                    <a:pt x="50" y="32"/>
                    <a:pt x="48" y="32"/>
                  </a:cubicBezTo>
                  <a:cubicBezTo>
                    <a:pt x="36" y="60"/>
                    <a:pt x="23" y="92"/>
                    <a:pt x="17" y="122"/>
                  </a:cubicBezTo>
                  <a:close/>
                  <a:moveTo>
                    <a:pt x="206" y="39"/>
                  </a:moveTo>
                  <a:cubicBezTo>
                    <a:pt x="205" y="37"/>
                    <a:pt x="209" y="36"/>
                    <a:pt x="207" y="35"/>
                  </a:cubicBezTo>
                  <a:cubicBezTo>
                    <a:pt x="207" y="36"/>
                    <a:pt x="203" y="38"/>
                    <a:pt x="206" y="39"/>
                  </a:cubicBezTo>
                  <a:close/>
                  <a:moveTo>
                    <a:pt x="203" y="47"/>
                  </a:moveTo>
                  <a:cubicBezTo>
                    <a:pt x="203" y="46"/>
                    <a:pt x="206" y="40"/>
                    <a:pt x="203" y="41"/>
                  </a:cubicBezTo>
                  <a:cubicBezTo>
                    <a:pt x="203" y="42"/>
                    <a:pt x="200" y="46"/>
                    <a:pt x="203" y="47"/>
                  </a:cubicBezTo>
                  <a:close/>
                  <a:moveTo>
                    <a:pt x="200" y="55"/>
                  </a:moveTo>
                  <a:cubicBezTo>
                    <a:pt x="201" y="53"/>
                    <a:pt x="201" y="49"/>
                    <a:pt x="199" y="52"/>
                  </a:cubicBezTo>
                  <a:cubicBezTo>
                    <a:pt x="202" y="52"/>
                    <a:pt x="196" y="55"/>
                    <a:pt x="200" y="55"/>
                  </a:cubicBezTo>
                  <a:close/>
                  <a:moveTo>
                    <a:pt x="113" y="138"/>
                  </a:moveTo>
                  <a:cubicBezTo>
                    <a:pt x="124" y="133"/>
                    <a:pt x="145" y="121"/>
                    <a:pt x="142" y="105"/>
                  </a:cubicBezTo>
                  <a:cubicBezTo>
                    <a:pt x="142" y="102"/>
                    <a:pt x="137" y="96"/>
                    <a:pt x="134" y="97"/>
                  </a:cubicBezTo>
                  <a:cubicBezTo>
                    <a:pt x="143" y="112"/>
                    <a:pt x="122" y="130"/>
                    <a:pt x="113" y="138"/>
                  </a:cubicBezTo>
                  <a:close/>
                  <a:moveTo>
                    <a:pt x="251" y="101"/>
                  </a:moveTo>
                  <a:cubicBezTo>
                    <a:pt x="249" y="103"/>
                    <a:pt x="246" y="104"/>
                    <a:pt x="244" y="107"/>
                  </a:cubicBezTo>
                  <a:cubicBezTo>
                    <a:pt x="238" y="115"/>
                    <a:pt x="239" y="131"/>
                    <a:pt x="235" y="139"/>
                  </a:cubicBezTo>
                  <a:cubicBezTo>
                    <a:pt x="233" y="144"/>
                    <a:pt x="229" y="146"/>
                    <a:pt x="230" y="150"/>
                  </a:cubicBezTo>
                  <a:cubicBezTo>
                    <a:pt x="231" y="150"/>
                    <a:pt x="233" y="150"/>
                    <a:pt x="235" y="150"/>
                  </a:cubicBezTo>
                  <a:cubicBezTo>
                    <a:pt x="238" y="130"/>
                    <a:pt x="245" y="115"/>
                    <a:pt x="256" y="103"/>
                  </a:cubicBezTo>
                  <a:cubicBezTo>
                    <a:pt x="254" y="103"/>
                    <a:pt x="253" y="101"/>
                    <a:pt x="251" y="101"/>
                  </a:cubicBezTo>
                  <a:close/>
                  <a:moveTo>
                    <a:pt x="146" y="154"/>
                  </a:moveTo>
                  <a:cubicBezTo>
                    <a:pt x="160" y="154"/>
                    <a:pt x="178" y="157"/>
                    <a:pt x="188" y="151"/>
                  </a:cubicBezTo>
                  <a:cubicBezTo>
                    <a:pt x="175" y="151"/>
                    <a:pt x="156" y="151"/>
                    <a:pt x="146" y="154"/>
                  </a:cubicBezTo>
                  <a:close/>
                  <a:moveTo>
                    <a:pt x="278" y="161"/>
                  </a:moveTo>
                  <a:cubicBezTo>
                    <a:pt x="281" y="161"/>
                    <a:pt x="283" y="162"/>
                    <a:pt x="287" y="162"/>
                  </a:cubicBezTo>
                  <a:cubicBezTo>
                    <a:pt x="287" y="159"/>
                    <a:pt x="293" y="158"/>
                    <a:pt x="290" y="156"/>
                  </a:cubicBezTo>
                  <a:cubicBezTo>
                    <a:pt x="288" y="160"/>
                    <a:pt x="279" y="158"/>
                    <a:pt x="278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4" name="Freeform 59"/>
            <p:cNvSpPr>
              <a:spLocks noEditPoints="1" noChangeArrowheads="1"/>
            </p:cNvSpPr>
            <p:nvPr/>
          </p:nvSpPr>
          <p:spPr bwMode="auto">
            <a:xfrm>
              <a:off x="833" y="-13"/>
              <a:ext cx="376" cy="448"/>
            </a:xfrm>
            <a:custGeom>
              <a:avLst/>
              <a:gdLst>
                <a:gd name="T0" fmla="*/ 77 w 139"/>
                <a:gd name="T1" fmla="*/ 50 h 166"/>
                <a:gd name="T2" fmla="*/ 96 w 139"/>
                <a:gd name="T3" fmla="*/ 17 h 166"/>
                <a:gd name="T4" fmla="*/ 136 w 139"/>
                <a:gd name="T5" fmla="*/ 8 h 166"/>
                <a:gd name="T6" fmla="*/ 114 w 139"/>
                <a:gd name="T7" fmla="*/ 114 h 166"/>
                <a:gd name="T8" fmla="*/ 97 w 139"/>
                <a:gd name="T9" fmla="*/ 157 h 166"/>
                <a:gd name="T10" fmla="*/ 60 w 139"/>
                <a:gd name="T11" fmla="*/ 125 h 166"/>
                <a:gd name="T12" fmla="*/ 53 w 139"/>
                <a:gd name="T13" fmla="*/ 113 h 166"/>
                <a:gd name="T14" fmla="*/ 8 w 139"/>
                <a:gd name="T15" fmla="*/ 166 h 166"/>
                <a:gd name="T16" fmla="*/ 15 w 139"/>
                <a:gd name="T17" fmla="*/ 107 h 166"/>
                <a:gd name="T18" fmla="*/ 31 w 139"/>
                <a:gd name="T19" fmla="*/ 50 h 166"/>
                <a:gd name="T20" fmla="*/ 91 w 139"/>
                <a:gd name="T21" fmla="*/ 15 h 166"/>
                <a:gd name="T22" fmla="*/ 36 w 139"/>
                <a:gd name="T23" fmla="*/ 66 h 166"/>
                <a:gd name="T24" fmla="*/ 28 w 139"/>
                <a:gd name="T25" fmla="*/ 92 h 166"/>
                <a:gd name="T26" fmla="*/ 18 w 139"/>
                <a:gd name="T27" fmla="*/ 128 h 166"/>
                <a:gd name="T28" fmla="*/ 35 w 139"/>
                <a:gd name="T29" fmla="*/ 150 h 166"/>
                <a:gd name="T30" fmla="*/ 47 w 139"/>
                <a:gd name="T31" fmla="*/ 95 h 166"/>
                <a:gd name="T32" fmla="*/ 77 w 139"/>
                <a:gd name="T33" fmla="*/ 89 h 166"/>
                <a:gd name="T34" fmla="*/ 67 w 139"/>
                <a:gd name="T35" fmla="*/ 132 h 166"/>
                <a:gd name="T36" fmla="*/ 107 w 139"/>
                <a:gd name="T37" fmla="*/ 147 h 166"/>
                <a:gd name="T38" fmla="*/ 106 w 139"/>
                <a:gd name="T39" fmla="*/ 20 h 166"/>
                <a:gd name="T40" fmla="*/ 87 w 139"/>
                <a:gd name="T41" fmla="*/ 82 h 166"/>
                <a:gd name="T42" fmla="*/ 77 w 139"/>
                <a:gd name="T43" fmla="*/ 75 h 166"/>
                <a:gd name="T44" fmla="*/ 57 w 139"/>
                <a:gd name="T45" fmla="*/ 68 h 166"/>
                <a:gd name="T46" fmla="*/ 64 w 139"/>
                <a:gd name="T47" fmla="*/ 48 h 166"/>
                <a:gd name="T48" fmla="*/ 76 w 139"/>
                <a:gd name="T49" fmla="*/ 18 h 166"/>
                <a:gd name="T50" fmla="*/ 80 w 139"/>
                <a:gd name="T51" fmla="*/ 26 h 166"/>
                <a:gd name="T52" fmla="*/ 71 w 139"/>
                <a:gd name="T53" fmla="*/ 40 h 166"/>
                <a:gd name="T54" fmla="*/ 75 w 139"/>
                <a:gd name="T55" fmla="*/ 43 h 166"/>
                <a:gd name="T56" fmla="*/ 84 w 139"/>
                <a:gd name="T57" fmla="*/ 18 h 166"/>
                <a:gd name="T58" fmla="*/ 71 w 139"/>
                <a:gd name="T59" fmla="*/ 68 h 166"/>
                <a:gd name="T60" fmla="*/ 72 w 139"/>
                <a:gd name="T61" fmla="*/ 60 h 166"/>
                <a:gd name="T62" fmla="*/ 70 w 139"/>
                <a:gd name="T63" fmla="*/ 114 h 166"/>
                <a:gd name="T64" fmla="*/ 70 w 139"/>
                <a:gd name="T65" fmla="*/ 1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" h="166">
                  <a:moveTo>
                    <a:pt x="91" y="15"/>
                  </a:moveTo>
                  <a:cubicBezTo>
                    <a:pt x="88" y="28"/>
                    <a:pt x="82" y="38"/>
                    <a:pt x="77" y="50"/>
                  </a:cubicBezTo>
                  <a:cubicBezTo>
                    <a:pt x="78" y="54"/>
                    <a:pt x="80" y="57"/>
                    <a:pt x="84" y="59"/>
                  </a:cubicBezTo>
                  <a:cubicBezTo>
                    <a:pt x="89" y="44"/>
                    <a:pt x="88" y="27"/>
                    <a:pt x="96" y="17"/>
                  </a:cubicBezTo>
                  <a:cubicBezTo>
                    <a:pt x="99" y="14"/>
                    <a:pt x="105" y="9"/>
                    <a:pt x="109" y="8"/>
                  </a:cubicBezTo>
                  <a:cubicBezTo>
                    <a:pt x="116" y="6"/>
                    <a:pt x="126" y="8"/>
                    <a:pt x="136" y="8"/>
                  </a:cubicBezTo>
                  <a:cubicBezTo>
                    <a:pt x="139" y="20"/>
                    <a:pt x="134" y="32"/>
                    <a:pt x="129" y="40"/>
                  </a:cubicBezTo>
                  <a:cubicBezTo>
                    <a:pt x="125" y="58"/>
                    <a:pt x="115" y="88"/>
                    <a:pt x="114" y="114"/>
                  </a:cubicBezTo>
                  <a:cubicBezTo>
                    <a:pt x="114" y="125"/>
                    <a:pt x="120" y="146"/>
                    <a:pt x="112" y="153"/>
                  </a:cubicBezTo>
                  <a:cubicBezTo>
                    <a:pt x="110" y="155"/>
                    <a:pt x="101" y="156"/>
                    <a:pt x="97" y="157"/>
                  </a:cubicBezTo>
                  <a:cubicBezTo>
                    <a:pt x="85" y="159"/>
                    <a:pt x="68" y="165"/>
                    <a:pt x="57" y="161"/>
                  </a:cubicBezTo>
                  <a:cubicBezTo>
                    <a:pt x="58" y="148"/>
                    <a:pt x="57" y="137"/>
                    <a:pt x="60" y="125"/>
                  </a:cubicBezTo>
                  <a:cubicBezTo>
                    <a:pt x="62" y="114"/>
                    <a:pt x="71" y="105"/>
                    <a:pt x="70" y="94"/>
                  </a:cubicBezTo>
                  <a:cubicBezTo>
                    <a:pt x="60" y="89"/>
                    <a:pt x="56" y="104"/>
                    <a:pt x="53" y="113"/>
                  </a:cubicBezTo>
                  <a:cubicBezTo>
                    <a:pt x="50" y="123"/>
                    <a:pt x="50" y="137"/>
                    <a:pt x="46" y="145"/>
                  </a:cubicBezTo>
                  <a:cubicBezTo>
                    <a:pt x="40" y="161"/>
                    <a:pt x="25" y="161"/>
                    <a:pt x="8" y="166"/>
                  </a:cubicBezTo>
                  <a:cubicBezTo>
                    <a:pt x="5" y="163"/>
                    <a:pt x="2" y="161"/>
                    <a:pt x="0" y="158"/>
                  </a:cubicBezTo>
                  <a:cubicBezTo>
                    <a:pt x="2" y="141"/>
                    <a:pt x="11" y="123"/>
                    <a:pt x="15" y="107"/>
                  </a:cubicBezTo>
                  <a:cubicBezTo>
                    <a:pt x="19" y="96"/>
                    <a:pt x="20" y="82"/>
                    <a:pt x="24" y="69"/>
                  </a:cubicBezTo>
                  <a:cubicBezTo>
                    <a:pt x="26" y="62"/>
                    <a:pt x="28" y="57"/>
                    <a:pt x="31" y="50"/>
                  </a:cubicBezTo>
                  <a:cubicBezTo>
                    <a:pt x="36" y="38"/>
                    <a:pt x="39" y="24"/>
                    <a:pt x="45" y="15"/>
                  </a:cubicBezTo>
                  <a:cubicBezTo>
                    <a:pt x="53" y="2"/>
                    <a:pt x="79" y="0"/>
                    <a:pt x="91" y="15"/>
                  </a:cubicBezTo>
                  <a:close/>
                  <a:moveTo>
                    <a:pt x="52" y="19"/>
                  </a:moveTo>
                  <a:cubicBezTo>
                    <a:pt x="45" y="33"/>
                    <a:pt x="41" y="51"/>
                    <a:pt x="36" y="66"/>
                  </a:cubicBezTo>
                  <a:cubicBezTo>
                    <a:pt x="35" y="68"/>
                    <a:pt x="32" y="69"/>
                    <a:pt x="32" y="71"/>
                  </a:cubicBezTo>
                  <a:cubicBezTo>
                    <a:pt x="30" y="78"/>
                    <a:pt x="30" y="85"/>
                    <a:pt x="28" y="92"/>
                  </a:cubicBezTo>
                  <a:cubicBezTo>
                    <a:pt x="26" y="98"/>
                    <a:pt x="22" y="103"/>
                    <a:pt x="20" y="109"/>
                  </a:cubicBezTo>
                  <a:cubicBezTo>
                    <a:pt x="19" y="115"/>
                    <a:pt x="20" y="122"/>
                    <a:pt x="18" y="128"/>
                  </a:cubicBezTo>
                  <a:cubicBezTo>
                    <a:pt x="16" y="137"/>
                    <a:pt x="9" y="143"/>
                    <a:pt x="10" y="153"/>
                  </a:cubicBezTo>
                  <a:cubicBezTo>
                    <a:pt x="16" y="154"/>
                    <a:pt x="28" y="152"/>
                    <a:pt x="35" y="150"/>
                  </a:cubicBezTo>
                  <a:cubicBezTo>
                    <a:pt x="41" y="143"/>
                    <a:pt x="42" y="135"/>
                    <a:pt x="45" y="122"/>
                  </a:cubicBezTo>
                  <a:cubicBezTo>
                    <a:pt x="48" y="112"/>
                    <a:pt x="51" y="102"/>
                    <a:pt x="47" y="95"/>
                  </a:cubicBezTo>
                  <a:cubicBezTo>
                    <a:pt x="50" y="92"/>
                    <a:pt x="54" y="89"/>
                    <a:pt x="59" y="88"/>
                  </a:cubicBezTo>
                  <a:cubicBezTo>
                    <a:pt x="64" y="80"/>
                    <a:pt x="73" y="83"/>
                    <a:pt x="77" y="89"/>
                  </a:cubicBezTo>
                  <a:cubicBezTo>
                    <a:pt x="88" y="102"/>
                    <a:pt x="75" y="110"/>
                    <a:pt x="69" y="124"/>
                  </a:cubicBezTo>
                  <a:cubicBezTo>
                    <a:pt x="68" y="126"/>
                    <a:pt x="68" y="130"/>
                    <a:pt x="67" y="132"/>
                  </a:cubicBezTo>
                  <a:cubicBezTo>
                    <a:pt x="65" y="139"/>
                    <a:pt x="61" y="148"/>
                    <a:pt x="64" y="154"/>
                  </a:cubicBezTo>
                  <a:cubicBezTo>
                    <a:pt x="78" y="149"/>
                    <a:pt x="94" y="152"/>
                    <a:pt x="107" y="147"/>
                  </a:cubicBezTo>
                  <a:cubicBezTo>
                    <a:pt x="103" y="97"/>
                    <a:pt x="120" y="63"/>
                    <a:pt x="127" y="18"/>
                  </a:cubicBezTo>
                  <a:cubicBezTo>
                    <a:pt x="120" y="16"/>
                    <a:pt x="113" y="17"/>
                    <a:pt x="106" y="20"/>
                  </a:cubicBezTo>
                  <a:cubicBezTo>
                    <a:pt x="99" y="31"/>
                    <a:pt x="94" y="49"/>
                    <a:pt x="91" y="65"/>
                  </a:cubicBezTo>
                  <a:cubicBezTo>
                    <a:pt x="90" y="71"/>
                    <a:pt x="93" y="79"/>
                    <a:pt x="87" y="82"/>
                  </a:cubicBezTo>
                  <a:cubicBezTo>
                    <a:pt x="83" y="85"/>
                    <a:pt x="84" y="79"/>
                    <a:pt x="83" y="78"/>
                  </a:cubicBezTo>
                  <a:cubicBezTo>
                    <a:pt x="82" y="77"/>
                    <a:pt x="78" y="76"/>
                    <a:pt x="77" y="75"/>
                  </a:cubicBezTo>
                  <a:cubicBezTo>
                    <a:pt x="67" y="72"/>
                    <a:pt x="64" y="79"/>
                    <a:pt x="57" y="79"/>
                  </a:cubicBezTo>
                  <a:cubicBezTo>
                    <a:pt x="54" y="74"/>
                    <a:pt x="55" y="71"/>
                    <a:pt x="57" y="68"/>
                  </a:cubicBezTo>
                  <a:cubicBezTo>
                    <a:pt x="57" y="66"/>
                    <a:pt x="57" y="64"/>
                    <a:pt x="58" y="63"/>
                  </a:cubicBezTo>
                  <a:cubicBezTo>
                    <a:pt x="59" y="58"/>
                    <a:pt x="63" y="53"/>
                    <a:pt x="64" y="48"/>
                  </a:cubicBezTo>
                  <a:cubicBezTo>
                    <a:pt x="65" y="46"/>
                    <a:pt x="64" y="43"/>
                    <a:pt x="64" y="41"/>
                  </a:cubicBezTo>
                  <a:cubicBezTo>
                    <a:pt x="67" y="32"/>
                    <a:pt x="77" y="26"/>
                    <a:pt x="76" y="18"/>
                  </a:cubicBezTo>
                  <a:cubicBezTo>
                    <a:pt x="68" y="16"/>
                    <a:pt x="58" y="15"/>
                    <a:pt x="52" y="19"/>
                  </a:cubicBezTo>
                  <a:close/>
                  <a:moveTo>
                    <a:pt x="80" y="26"/>
                  </a:moveTo>
                  <a:cubicBezTo>
                    <a:pt x="77" y="30"/>
                    <a:pt x="75" y="35"/>
                    <a:pt x="72" y="39"/>
                  </a:cubicBezTo>
                  <a:cubicBezTo>
                    <a:pt x="72" y="39"/>
                    <a:pt x="72" y="40"/>
                    <a:pt x="71" y="40"/>
                  </a:cubicBezTo>
                  <a:cubicBezTo>
                    <a:pt x="71" y="43"/>
                    <a:pt x="71" y="46"/>
                    <a:pt x="71" y="48"/>
                  </a:cubicBezTo>
                  <a:cubicBezTo>
                    <a:pt x="73" y="48"/>
                    <a:pt x="74" y="44"/>
                    <a:pt x="75" y="43"/>
                  </a:cubicBezTo>
                  <a:cubicBezTo>
                    <a:pt x="76" y="40"/>
                    <a:pt x="77" y="38"/>
                    <a:pt x="77" y="35"/>
                  </a:cubicBezTo>
                  <a:cubicBezTo>
                    <a:pt x="80" y="31"/>
                    <a:pt x="86" y="24"/>
                    <a:pt x="84" y="18"/>
                  </a:cubicBezTo>
                  <a:cubicBezTo>
                    <a:pt x="80" y="18"/>
                    <a:pt x="81" y="23"/>
                    <a:pt x="80" y="26"/>
                  </a:cubicBezTo>
                  <a:close/>
                  <a:moveTo>
                    <a:pt x="71" y="68"/>
                  </a:moveTo>
                  <a:cubicBezTo>
                    <a:pt x="74" y="68"/>
                    <a:pt x="78" y="68"/>
                    <a:pt x="81" y="68"/>
                  </a:cubicBezTo>
                  <a:cubicBezTo>
                    <a:pt x="79" y="64"/>
                    <a:pt x="76" y="62"/>
                    <a:pt x="72" y="60"/>
                  </a:cubicBezTo>
                  <a:cubicBezTo>
                    <a:pt x="73" y="64"/>
                    <a:pt x="71" y="65"/>
                    <a:pt x="71" y="68"/>
                  </a:cubicBezTo>
                  <a:close/>
                  <a:moveTo>
                    <a:pt x="70" y="114"/>
                  </a:moveTo>
                  <a:cubicBezTo>
                    <a:pt x="71" y="111"/>
                    <a:pt x="75" y="104"/>
                    <a:pt x="73" y="105"/>
                  </a:cubicBezTo>
                  <a:cubicBezTo>
                    <a:pt x="72" y="108"/>
                    <a:pt x="68" y="111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35" name="Group 116"/>
          <p:cNvGrpSpPr>
            <a:grpSpLocks/>
          </p:cNvGrpSpPr>
          <p:nvPr/>
        </p:nvGrpSpPr>
        <p:grpSpPr bwMode="auto">
          <a:xfrm>
            <a:off x="1362075" y="2081213"/>
            <a:ext cx="1836738" cy="744537"/>
            <a:chOff x="0" y="0"/>
            <a:chExt cx="1157" cy="469"/>
          </a:xfrm>
        </p:grpSpPr>
        <p:sp>
          <p:nvSpPr>
            <p:cNvPr id="56436" name="AutoShape 6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15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7" name="Freeform 63"/>
            <p:cNvSpPr>
              <a:spLocks noChangeArrowheads="1"/>
            </p:cNvSpPr>
            <p:nvPr/>
          </p:nvSpPr>
          <p:spPr bwMode="auto">
            <a:xfrm>
              <a:off x="886" y="4"/>
              <a:ext cx="229" cy="320"/>
            </a:xfrm>
            <a:custGeom>
              <a:avLst/>
              <a:gdLst>
                <a:gd name="T0" fmla="*/ 31 w 60"/>
                <a:gd name="T1" fmla="*/ 2 h 84"/>
                <a:gd name="T2" fmla="*/ 12 w 60"/>
                <a:gd name="T3" fmla="*/ 60 h 84"/>
                <a:gd name="T4" fmla="*/ 60 w 60"/>
                <a:gd name="T5" fmla="*/ 42 h 84"/>
                <a:gd name="T6" fmla="*/ 43 w 60"/>
                <a:gd name="T7" fmla="*/ 80 h 84"/>
                <a:gd name="T8" fmla="*/ 35 w 60"/>
                <a:gd name="T9" fmla="*/ 81 h 84"/>
                <a:gd name="T10" fmla="*/ 53 w 60"/>
                <a:gd name="T11" fmla="*/ 46 h 84"/>
                <a:gd name="T12" fmla="*/ 14 w 60"/>
                <a:gd name="T13" fmla="*/ 67 h 84"/>
                <a:gd name="T14" fmla="*/ 4 w 60"/>
                <a:gd name="T15" fmla="*/ 75 h 84"/>
                <a:gd name="T16" fmla="*/ 7 w 60"/>
                <a:gd name="T17" fmla="*/ 57 h 84"/>
                <a:gd name="T18" fmla="*/ 13 w 60"/>
                <a:gd name="T19" fmla="*/ 39 h 84"/>
                <a:gd name="T20" fmla="*/ 25 w 60"/>
                <a:gd name="T21" fmla="*/ 0 h 84"/>
                <a:gd name="T22" fmla="*/ 31 w 60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8" name="Freeform 64"/>
            <p:cNvSpPr>
              <a:spLocks noChangeArrowheads="1"/>
            </p:cNvSpPr>
            <p:nvPr/>
          </p:nvSpPr>
          <p:spPr bwMode="auto">
            <a:xfrm>
              <a:off x="607" y="19"/>
              <a:ext cx="119" cy="290"/>
            </a:xfrm>
            <a:custGeom>
              <a:avLst/>
              <a:gdLst>
                <a:gd name="T0" fmla="*/ 9 w 31"/>
                <a:gd name="T1" fmla="*/ 75 h 76"/>
                <a:gd name="T2" fmla="*/ 0 w 31"/>
                <a:gd name="T3" fmla="*/ 75 h 76"/>
                <a:gd name="T4" fmla="*/ 26 w 31"/>
                <a:gd name="T5" fmla="*/ 0 h 76"/>
                <a:gd name="T6" fmla="*/ 29 w 31"/>
                <a:gd name="T7" fmla="*/ 0 h 76"/>
                <a:gd name="T8" fmla="*/ 31 w 31"/>
                <a:gd name="T9" fmla="*/ 1 h 76"/>
                <a:gd name="T10" fmla="*/ 10 w 31"/>
                <a:gd name="T11" fmla="*/ 64 h 76"/>
                <a:gd name="T12" fmla="*/ 9 w 31"/>
                <a:gd name="T1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9" name="Freeform 65"/>
            <p:cNvSpPr>
              <a:spLocks noChangeArrowheads="1"/>
            </p:cNvSpPr>
            <p:nvPr/>
          </p:nvSpPr>
          <p:spPr bwMode="auto">
            <a:xfrm>
              <a:off x="0" y="4"/>
              <a:ext cx="600" cy="374"/>
            </a:xfrm>
            <a:custGeom>
              <a:avLst/>
              <a:gdLst>
                <a:gd name="T0" fmla="*/ 119 w 157"/>
                <a:gd name="T1" fmla="*/ 7 h 98"/>
                <a:gd name="T2" fmla="*/ 89 w 157"/>
                <a:gd name="T3" fmla="*/ 38 h 98"/>
                <a:gd name="T4" fmla="*/ 157 w 157"/>
                <a:gd name="T5" fmla="*/ 59 h 98"/>
                <a:gd name="T6" fmla="*/ 155 w 157"/>
                <a:gd name="T7" fmla="*/ 67 h 98"/>
                <a:gd name="T8" fmla="*/ 114 w 157"/>
                <a:gd name="T9" fmla="*/ 82 h 98"/>
                <a:gd name="T10" fmla="*/ 33 w 157"/>
                <a:gd name="T11" fmla="*/ 91 h 98"/>
                <a:gd name="T12" fmla="*/ 16 w 157"/>
                <a:gd name="T13" fmla="*/ 91 h 98"/>
                <a:gd name="T14" fmla="*/ 0 w 157"/>
                <a:gd name="T15" fmla="*/ 93 h 98"/>
                <a:gd name="T16" fmla="*/ 21 w 157"/>
                <a:gd name="T17" fmla="*/ 87 h 98"/>
                <a:gd name="T18" fmla="*/ 26 w 157"/>
                <a:gd name="T19" fmla="*/ 89 h 98"/>
                <a:gd name="T20" fmla="*/ 137 w 157"/>
                <a:gd name="T21" fmla="*/ 74 h 98"/>
                <a:gd name="T22" fmla="*/ 149 w 157"/>
                <a:gd name="T23" fmla="*/ 61 h 98"/>
                <a:gd name="T24" fmla="*/ 77 w 157"/>
                <a:gd name="T25" fmla="*/ 43 h 98"/>
                <a:gd name="T26" fmla="*/ 58 w 157"/>
                <a:gd name="T27" fmla="*/ 82 h 98"/>
                <a:gd name="T28" fmla="*/ 51 w 157"/>
                <a:gd name="T29" fmla="*/ 82 h 98"/>
                <a:gd name="T30" fmla="*/ 67 w 157"/>
                <a:gd name="T31" fmla="*/ 46 h 98"/>
                <a:gd name="T32" fmla="*/ 52 w 157"/>
                <a:gd name="T33" fmla="*/ 44 h 98"/>
                <a:gd name="T34" fmla="*/ 71 w 157"/>
                <a:gd name="T35" fmla="*/ 38 h 98"/>
                <a:gd name="T36" fmla="*/ 87 w 157"/>
                <a:gd name="T37" fmla="*/ 12 h 98"/>
                <a:gd name="T38" fmla="*/ 80 w 157"/>
                <a:gd name="T39" fmla="*/ 35 h 98"/>
                <a:gd name="T40" fmla="*/ 112 w 157"/>
                <a:gd name="T41" fmla="*/ 12 h 98"/>
                <a:gd name="T42" fmla="*/ 78 w 157"/>
                <a:gd name="T43" fmla="*/ 9 h 98"/>
                <a:gd name="T44" fmla="*/ 43 w 157"/>
                <a:gd name="T45" fmla="*/ 11 h 98"/>
                <a:gd name="T46" fmla="*/ 70 w 157"/>
                <a:gd name="T47" fmla="*/ 4 h 98"/>
                <a:gd name="T48" fmla="*/ 119 w 157"/>
                <a:gd name="T49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0" name="Freeform 66"/>
            <p:cNvSpPr>
              <a:spLocks noEditPoints="1" noChangeArrowheads="1"/>
            </p:cNvSpPr>
            <p:nvPr/>
          </p:nvSpPr>
          <p:spPr bwMode="auto">
            <a:xfrm>
              <a:off x="684" y="92"/>
              <a:ext cx="202" cy="232"/>
            </a:xfrm>
            <a:custGeom>
              <a:avLst/>
              <a:gdLst>
                <a:gd name="T0" fmla="*/ 39 w 53"/>
                <a:gd name="T1" fmla="*/ 51 h 61"/>
                <a:gd name="T2" fmla="*/ 51 w 53"/>
                <a:gd name="T3" fmla="*/ 54 h 61"/>
                <a:gd name="T4" fmla="*/ 32 w 53"/>
                <a:gd name="T5" fmla="*/ 54 h 61"/>
                <a:gd name="T6" fmla="*/ 33 w 53"/>
                <a:gd name="T7" fmla="*/ 38 h 61"/>
                <a:gd name="T8" fmla="*/ 2 w 53"/>
                <a:gd name="T9" fmla="*/ 46 h 61"/>
                <a:gd name="T10" fmla="*/ 1 w 53"/>
                <a:gd name="T11" fmla="*/ 35 h 61"/>
                <a:gd name="T12" fmla="*/ 49 w 53"/>
                <a:gd name="T13" fmla="*/ 16 h 61"/>
                <a:gd name="T14" fmla="*/ 49 w 53"/>
                <a:gd name="T15" fmla="*/ 28 h 61"/>
                <a:gd name="T16" fmla="*/ 42 w 53"/>
                <a:gd name="T17" fmla="*/ 33 h 61"/>
                <a:gd name="T18" fmla="*/ 39 w 53"/>
                <a:gd name="T19" fmla="*/ 51 h 61"/>
                <a:gd name="T20" fmla="*/ 9 w 53"/>
                <a:gd name="T21" fmla="*/ 42 h 61"/>
                <a:gd name="T22" fmla="*/ 39 w 53"/>
                <a:gd name="T23" fmla="*/ 25 h 61"/>
                <a:gd name="T24" fmla="*/ 45 w 53"/>
                <a:gd name="T25" fmla="*/ 26 h 61"/>
                <a:gd name="T26" fmla="*/ 9 w 53"/>
                <a:gd name="T2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1" name="Freeform 67"/>
            <p:cNvSpPr>
              <a:spLocks noChangeArrowheads="1"/>
            </p:cNvSpPr>
            <p:nvPr/>
          </p:nvSpPr>
          <p:spPr bwMode="auto">
            <a:xfrm>
              <a:off x="69" y="412"/>
              <a:ext cx="1088" cy="73"/>
            </a:xfrm>
            <a:custGeom>
              <a:avLst/>
              <a:gdLst>
                <a:gd name="T0" fmla="*/ 279 w 285"/>
                <a:gd name="T1" fmla="*/ 0 h 19"/>
                <a:gd name="T2" fmla="*/ 285 w 285"/>
                <a:gd name="T3" fmla="*/ 3 h 19"/>
                <a:gd name="T4" fmla="*/ 269 w 285"/>
                <a:gd name="T5" fmla="*/ 7 h 19"/>
                <a:gd name="T6" fmla="*/ 200 w 285"/>
                <a:gd name="T7" fmla="*/ 8 h 19"/>
                <a:gd name="T8" fmla="*/ 80 w 285"/>
                <a:gd name="T9" fmla="*/ 10 h 19"/>
                <a:gd name="T10" fmla="*/ 47 w 285"/>
                <a:gd name="T11" fmla="*/ 12 h 19"/>
                <a:gd name="T12" fmla="*/ 13 w 285"/>
                <a:gd name="T13" fmla="*/ 15 h 19"/>
                <a:gd name="T14" fmla="*/ 0 w 285"/>
                <a:gd name="T15" fmla="*/ 12 h 19"/>
                <a:gd name="T16" fmla="*/ 17 w 285"/>
                <a:gd name="T17" fmla="*/ 9 h 19"/>
                <a:gd name="T18" fmla="*/ 81 w 285"/>
                <a:gd name="T19" fmla="*/ 5 h 19"/>
                <a:gd name="T20" fmla="*/ 246 w 285"/>
                <a:gd name="T21" fmla="*/ 3 h 19"/>
                <a:gd name="T22" fmla="*/ 279 w 285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42" name="Group 123"/>
          <p:cNvGrpSpPr>
            <a:grpSpLocks/>
          </p:cNvGrpSpPr>
          <p:nvPr/>
        </p:nvGrpSpPr>
        <p:grpSpPr bwMode="auto">
          <a:xfrm>
            <a:off x="-2384425" y="1428750"/>
            <a:ext cx="2938463" cy="1025525"/>
            <a:chOff x="0" y="0"/>
            <a:chExt cx="1852" cy="646"/>
          </a:xfrm>
        </p:grpSpPr>
        <p:sp>
          <p:nvSpPr>
            <p:cNvPr id="56443" name="AutoShape 69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852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4" name="Freeform 71"/>
            <p:cNvSpPr>
              <a:spLocks noEditPoints="1" noChangeArrowheads="1"/>
            </p:cNvSpPr>
            <p:nvPr/>
          </p:nvSpPr>
          <p:spPr bwMode="auto">
            <a:xfrm>
              <a:off x="4" y="-21"/>
              <a:ext cx="1844" cy="667"/>
            </a:xfrm>
            <a:custGeom>
              <a:avLst/>
              <a:gdLst>
                <a:gd name="T0" fmla="*/ 409 w 436"/>
                <a:gd name="T1" fmla="*/ 11 h 158"/>
                <a:gd name="T2" fmla="*/ 370 w 436"/>
                <a:gd name="T3" fmla="*/ 108 h 158"/>
                <a:gd name="T4" fmla="*/ 250 w 436"/>
                <a:gd name="T5" fmla="*/ 114 h 158"/>
                <a:gd name="T6" fmla="*/ 13 w 436"/>
                <a:gd name="T7" fmla="*/ 152 h 158"/>
                <a:gd name="T8" fmla="*/ 112 w 436"/>
                <a:gd name="T9" fmla="*/ 77 h 158"/>
                <a:gd name="T10" fmla="*/ 230 w 436"/>
                <a:gd name="T11" fmla="*/ 10 h 158"/>
                <a:gd name="T12" fmla="*/ 306 w 436"/>
                <a:gd name="T13" fmla="*/ 113 h 158"/>
                <a:gd name="T14" fmla="*/ 129 w 436"/>
                <a:gd name="T15" fmla="*/ 17 h 158"/>
                <a:gd name="T16" fmla="*/ 335 w 436"/>
                <a:gd name="T17" fmla="*/ 31 h 158"/>
                <a:gd name="T18" fmla="*/ 161 w 436"/>
                <a:gd name="T19" fmla="*/ 18 h 158"/>
                <a:gd name="T20" fmla="*/ 237 w 436"/>
                <a:gd name="T21" fmla="*/ 31 h 158"/>
                <a:gd name="T22" fmla="*/ 271 w 436"/>
                <a:gd name="T23" fmla="*/ 13 h 158"/>
                <a:gd name="T24" fmla="*/ 395 w 436"/>
                <a:gd name="T25" fmla="*/ 14 h 158"/>
                <a:gd name="T26" fmla="*/ 394 w 436"/>
                <a:gd name="T27" fmla="*/ 28 h 158"/>
                <a:gd name="T28" fmla="*/ 414 w 436"/>
                <a:gd name="T29" fmla="*/ 50 h 158"/>
                <a:gd name="T30" fmla="*/ 346 w 436"/>
                <a:gd name="T31" fmla="*/ 38 h 158"/>
                <a:gd name="T32" fmla="*/ 265 w 436"/>
                <a:gd name="T33" fmla="*/ 40 h 158"/>
                <a:gd name="T34" fmla="*/ 416 w 436"/>
                <a:gd name="T35" fmla="*/ 28 h 158"/>
                <a:gd name="T36" fmla="*/ 75 w 436"/>
                <a:gd name="T37" fmla="*/ 30 h 158"/>
                <a:gd name="T38" fmla="*/ 345 w 436"/>
                <a:gd name="T39" fmla="*/ 55 h 158"/>
                <a:gd name="T40" fmla="*/ 83 w 436"/>
                <a:gd name="T41" fmla="*/ 40 h 158"/>
                <a:gd name="T42" fmla="*/ 39 w 436"/>
                <a:gd name="T43" fmla="*/ 46 h 158"/>
                <a:gd name="T44" fmla="*/ 47 w 436"/>
                <a:gd name="T45" fmla="*/ 57 h 158"/>
                <a:gd name="T46" fmla="*/ 76 w 436"/>
                <a:gd name="T47" fmla="*/ 60 h 158"/>
                <a:gd name="T48" fmla="*/ 326 w 436"/>
                <a:gd name="T49" fmla="*/ 86 h 158"/>
                <a:gd name="T50" fmla="*/ 409 w 436"/>
                <a:gd name="T51" fmla="*/ 65 h 158"/>
                <a:gd name="T52" fmla="*/ 167 w 436"/>
                <a:gd name="T53" fmla="*/ 58 h 158"/>
                <a:gd name="T54" fmla="*/ 212 w 436"/>
                <a:gd name="T55" fmla="*/ 70 h 158"/>
                <a:gd name="T56" fmla="*/ 44 w 436"/>
                <a:gd name="T57" fmla="*/ 62 h 158"/>
                <a:gd name="T58" fmla="*/ 390 w 436"/>
                <a:gd name="T59" fmla="*/ 91 h 158"/>
                <a:gd name="T60" fmla="*/ 61 w 436"/>
                <a:gd name="T61" fmla="*/ 70 h 158"/>
                <a:gd name="T62" fmla="*/ 198 w 436"/>
                <a:gd name="T63" fmla="*/ 87 h 158"/>
                <a:gd name="T64" fmla="*/ 320 w 436"/>
                <a:gd name="T65" fmla="*/ 78 h 158"/>
                <a:gd name="T66" fmla="*/ 355 w 436"/>
                <a:gd name="T67" fmla="*/ 78 h 158"/>
                <a:gd name="T68" fmla="*/ 120 w 436"/>
                <a:gd name="T69" fmla="*/ 77 h 158"/>
                <a:gd name="T70" fmla="*/ 11 w 436"/>
                <a:gd name="T71" fmla="*/ 80 h 158"/>
                <a:gd name="T72" fmla="*/ 412 w 436"/>
                <a:gd name="T73" fmla="*/ 92 h 158"/>
                <a:gd name="T74" fmla="*/ 277 w 436"/>
                <a:gd name="T75" fmla="*/ 94 h 158"/>
                <a:gd name="T76" fmla="*/ 67 w 436"/>
                <a:gd name="T77" fmla="*/ 88 h 158"/>
                <a:gd name="T78" fmla="*/ 271 w 436"/>
                <a:gd name="T79" fmla="*/ 91 h 158"/>
                <a:gd name="T80" fmla="*/ 344 w 436"/>
                <a:gd name="T81" fmla="*/ 95 h 158"/>
                <a:gd name="T82" fmla="*/ 274 w 436"/>
                <a:gd name="T83" fmla="*/ 97 h 158"/>
                <a:gd name="T84" fmla="*/ 86 w 436"/>
                <a:gd name="T85" fmla="*/ 99 h 158"/>
                <a:gd name="T86" fmla="*/ 30 w 436"/>
                <a:gd name="T87" fmla="*/ 116 h 158"/>
                <a:gd name="T88" fmla="*/ 222 w 436"/>
                <a:gd name="T89" fmla="*/ 100 h 158"/>
                <a:gd name="T90" fmla="*/ 26 w 436"/>
                <a:gd name="T91" fmla="*/ 112 h 158"/>
                <a:gd name="T92" fmla="*/ 9 w 436"/>
                <a:gd name="T93" fmla="*/ 104 h 158"/>
                <a:gd name="T94" fmla="*/ 247 w 436"/>
                <a:gd name="T95" fmla="*/ 107 h 158"/>
                <a:gd name="T96" fmla="*/ 185 w 436"/>
                <a:gd name="T97" fmla="*/ 103 h 158"/>
                <a:gd name="T98" fmla="*/ 234 w 436"/>
                <a:gd name="T99" fmla="*/ 110 h 158"/>
                <a:gd name="T100" fmla="*/ 320 w 436"/>
                <a:gd name="T101" fmla="*/ 108 h 158"/>
                <a:gd name="T102" fmla="*/ 148 w 436"/>
                <a:gd name="T103" fmla="*/ 126 h 158"/>
                <a:gd name="T104" fmla="*/ 111 w 436"/>
                <a:gd name="T105" fmla="*/ 140 h 158"/>
                <a:gd name="T106" fmla="*/ 21 w 436"/>
                <a:gd name="T107" fmla="*/ 124 h 158"/>
                <a:gd name="T108" fmla="*/ 333 w 436"/>
                <a:gd name="T109" fmla="*/ 131 h 158"/>
                <a:gd name="T110" fmla="*/ 409 w 436"/>
                <a:gd name="T111" fmla="*/ 124 h 158"/>
                <a:gd name="T112" fmla="*/ 48 w 436"/>
                <a:gd name="T113" fmla="*/ 146 h 158"/>
                <a:gd name="T114" fmla="*/ 80 w 436"/>
                <a:gd name="T115" fmla="*/ 131 h 158"/>
                <a:gd name="T116" fmla="*/ 301 w 436"/>
                <a:gd name="T117" fmla="*/ 129 h 158"/>
                <a:gd name="T118" fmla="*/ 205 w 436"/>
                <a:gd name="T119" fmla="*/ 140 h 158"/>
                <a:gd name="T120" fmla="*/ 9 w 436"/>
                <a:gd name="T121" fmla="*/ 135 h 158"/>
                <a:gd name="T122" fmla="*/ 135 w 436"/>
                <a:gd name="T123" fmla="*/ 139 h 158"/>
                <a:gd name="T124" fmla="*/ 62 w 436"/>
                <a:gd name="T125" fmla="*/ 14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6" h="158">
                  <a:moveTo>
                    <a:pt x="369" y="9"/>
                  </a:moveTo>
                  <a:cubicBezTo>
                    <a:pt x="371" y="27"/>
                    <a:pt x="366" y="41"/>
                    <a:pt x="362" y="56"/>
                  </a:cubicBezTo>
                  <a:cubicBezTo>
                    <a:pt x="361" y="59"/>
                    <a:pt x="364" y="58"/>
                    <a:pt x="364" y="61"/>
                  </a:cubicBezTo>
                  <a:cubicBezTo>
                    <a:pt x="364" y="65"/>
                    <a:pt x="360" y="64"/>
                    <a:pt x="360" y="68"/>
                  </a:cubicBezTo>
                  <a:cubicBezTo>
                    <a:pt x="365" y="67"/>
                    <a:pt x="372" y="67"/>
                    <a:pt x="377" y="66"/>
                  </a:cubicBezTo>
                  <a:cubicBezTo>
                    <a:pt x="380" y="50"/>
                    <a:pt x="385" y="28"/>
                    <a:pt x="384" y="8"/>
                  </a:cubicBezTo>
                  <a:cubicBezTo>
                    <a:pt x="389" y="3"/>
                    <a:pt x="394" y="8"/>
                    <a:pt x="398" y="10"/>
                  </a:cubicBezTo>
                  <a:cubicBezTo>
                    <a:pt x="404" y="11"/>
                    <a:pt x="401" y="5"/>
                    <a:pt x="406" y="6"/>
                  </a:cubicBezTo>
                  <a:cubicBezTo>
                    <a:pt x="410" y="6"/>
                    <a:pt x="410" y="8"/>
                    <a:pt x="409" y="11"/>
                  </a:cubicBezTo>
                  <a:cubicBezTo>
                    <a:pt x="418" y="13"/>
                    <a:pt x="430" y="11"/>
                    <a:pt x="436" y="15"/>
                  </a:cubicBezTo>
                  <a:cubicBezTo>
                    <a:pt x="435" y="36"/>
                    <a:pt x="426" y="49"/>
                    <a:pt x="422" y="68"/>
                  </a:cubicBezTo>
                  <a:cubicBezTo>
                    <a:pt x="420" y="82"/>
                    <a:pt x="419" y="95"/>
                    <a:pt x="418" y="112"/>
                  </a:cubicBezTo>
                  <a:cubicBezTo>
                    <a:pt x="417" y="125"/>
                    <a:pt x="414" y="140"/>
                    <a:pt x="416" y="151"/>
                  </a:cubicBezTo>
                  <a:cubicBezTo>
                    <a:pt x="410" y="154"/>
                    <a:pt x="407" y="150"/>
                    <a:pt x="403" y="148"/>
                  </a:cubicBezTo>
                  <a:cubicBezTo>
                    <a:pt x="398" y="147"/>
                    <a:pt x="393" y="150"/>
                    <a:pt x="391" y="147"/>
                  </a:cubicBezTo>
                  <a:cubicBezTo>
                    <a:pt x="382" y="147"/>
                    <a:pt x="374" y="154"/>
                    <a:pt x="366" y="152"/>
                  </a:cubicBezTo>
                  <a:cubicBezTo>
                    <a:pt x="364" y="143"/>
                    <a:pt x="369" y="138"/>
                    <a:pt x="370" y="131"/>
                  </a:cubicBezTo>
                  <a:cubicBezTo>
                    <a:pt x="370" y="124"/>
                    <a:pt x="368" y="118"/>
                    <a:pt x="370" y="108"/>
                  </a:cubicBezTo>
                  <a:cubicBezTo>
                    <a:pt x="367" y="104"/>
                    <a:pt x="360" y="104"/>
                    <a:pt x="353" y="103"/>
                  </a:cubicBezTo>
                  <a:cubicBezTo>
                    <a:pt x="348" y="115"/>
                    <a:pt x="353" y="134"/>
                    <a:pt x="348" y="144"/>
                  </a:cubicBezTo>
                  <a:cubicBezTo>
                    <a:pt x="343" y="144"/>
                    <a:pt x="339" y="143"/>
                    <a:pt x="337" y="138"/>
                  </a:cubicBezTo>
                  <a:cubicBezTo>
                    <a:pt x="332" y="138"/>
                    <a:pt x="328" y="136"/>
                    <a:pt x="323" y="136"/>
                  </a:cubicBezTo>
                  <a:cubicBezTo>
                    <a:pt x="319" y="136"/>
                    <a:pt x="314" y="140"/>
                    <a:pt x="313" y="136"/>
                  </a:cubicBezTo>
                  <a:cubicBezTo>
                    <a:pt x="312" y="139"/>
                    <a:pt x="310" y="141"/>
                    <a:pt x="307" y="142"/>
                  </a:cubicBezTo>
                  <a:cubicBezTo>
                    <a:pt x="297" y="142"/>
                    <a:pt x="286" y="139"/>
                    <a:pt x="277" y="140"/>
                  </a:cubicBezTo>
                  <a:cubicBezTo>
                    <a:pt x="272" y="141"/>
                    <a:pt x="268" y="144"/>
                    <a:pt x="263" y="143"/>
                  </a:cubicBezTo>
                  <a:cubicBezTo>
                    <a:pt x="256" y="135"/>
                    <a:pt x="259" y="116"/>
                    <a:pt x="250" y="114"/>
                  </a:cubicBezTo>
                  <a:cubicBezTo>
                    <a:pt x="241" y="113"/>
                    <a:pt x="240" y="127"/>
                    <a:pt x="231" y="129"/>
                  </a:cubicBezTo>
                  <a:cubicBezTo>
                    <a:pt x="232" y="137"/>
                    <a:pt x="234" y="151"/>
                    <a:pt x="232" y="158"/>
                  </a:cubicBezTo>
                  <a:cubicBezTo>
                    <a:pt x="230" y="158"/>
                    <a:pt x="228" y="158"/>
                    <a:pt x="226" y="158"/>
                  </a:cubicBezTo>
                  <a:cubicBezTo>
                    <a:pt x="224" y="157"/>
                    <a:pt x="225" y="153"/>
                    <a:pt x="225" y="151"/>
                  </a:cubicBezTo>
                  <a:cubicBezTo>
                    <a:pt x="191" y="146"/>
                    <a:pt x="165" y="144"/>
                    <a:pt x="128" y="146"/>
                  </a:cubicBezTo>
                  <a:cubicBezTo>
                    <a:pt x="124" y="146"/>
                    <a:pt x="124" y="143"/>
                    <a:pt x="121" y="143"/>
                  </a:cubicBezTo>
                  <a:cubicBezTo>
                    <a:pt x="116" y="145"/>
                    <a:pt x="112" y="146"/>
                    <a:pt x="109" y="149"/>
                  </a:cubicBezTo>
                  <a:cubicBezTo>
                    <a:pt x="90" y="150"/>
                    <a:pt x="73" y="153"/>
                    <a:pt x="55" y="153"/>
                  </a:cubicBezTo>
                  <a:cubicBezTo>
                    <a:pt x="40" y="152"/>
                    <a:pt x="25" y="146"/>
                    <a:pt x="13" y="152"/>
                  </a:cubicBezTo>
                  <a:cubicBezTo>
                    <a:pt x="7" y="149"/>
                    <a:pt x="4" y="150"/>
                    <a:pt x="0" y="146"/>
                  </a:cubicBezTo>
                  <a:cubicBezTo>
                    <a:pt x="2" y="138"/>
                    <a:pt x="4" y="125"/>
                    <a:pt x="1" y="118"/>
                  </a:cubicBezTo>
                  <a:cubicBezTo>
                    <a:pt x="6" y="105"/>
                    <a:pt x="2" y="80"/>
                    <a:pt x="3" y="62"/>
                  </a:cubicBezTo>
                  <a:cubicBezTo>
                    <a:pt x="3" y="56"/>
                    <a:pt x="6" y="51"/>
                    <a:pt x="3" y="46"/>
                  </a:cubicBezTo>
                  <a:cubicBezTo>
                    <a:pt x="8" y="41"/>
                    <a:pt x="8" y="32"/>
                    <a:pt x="6" y="25"/>
                  </a:cubicBezTo>
                  <a:cubicBezTo>
                    <a:pt x="38" y="14"/>
                    <a:pt x="90" y="8"/>
                    <a:pt x="93" y="48"/>
                  </a:cubicBezTo>
                  <a:cubicBezTo>
                    <a:pt x="94" y="57"/>
                    <a:pt x="91" y="61"/>
                    <a:pt x="87" y="69"/>
                  </a:cubicBezTo>
                  <a:cubicBezTo>
                    <a:pt x="91" y="72"/>
                    <a:pt x="92" y="66"/>
                    <a:pt x="96" y="67"/>
                  </a:cubicBezTo>
                  <a:cubicBezTo>
                    <a:pt x="99" y="73"/>
                    <a:pt x="108" y="73"/>
                    <a:pt x="112" y="77"/>
                  </a:cubicBezTo>
                  <a:cubicBezTo>
                    <a:pt x="119" y="58"/>
                    <a:pt x="114" y="22"/>
                    <a:pt x="126" y="6"/>
                  </a:cubicBezTo>
                  <a:cubicBezTo>
                    <a:pt x="144" y="8"/>
                    <a:pt x="163" y="6"/>
                    <a:pt x="182" y="9"/>
                  </a:cubicBezTo>
                  <a:cubicBezTo>
                    <a:pt x="187" y="15"/>
                    <a:pt x="182" y="26"/>
                    <a:pt x="180" y="35"/>
                  </a:cubicBezTo>
                  <a:cubicBezTo>
                    <a:pt x="175" y="55"/>
                    <a:pt x="171" y="80"/>
                    <a:pt x="167" y="101"/>
                  </a:cubicBezTo>
                  <a:cubicBezTo>
                    <a:pt x="169" y="103"/>
                    <a:pt x="171" y="97"/>
                    <a:pt x="173" y="97"/>
                  </a:cubicBezTo>
                  <a:cubicBezTo>
                    <a:pt x="177" y="100"/>
                    <a:pt x="180" y="98"/>
                    <a:pt x="185" y="97"/>
                  </a:cubicBezTo>
                  <a:cubicBezTo>
                    <a:pt x="192" y="84"/>
                    <a:pt x="200" y="70"/>
                    <a:pt x="207" y="57"/>
                  </a:cubicBezTo>
                  <a:cubicBezTo>
                    <a:pt x="214" y="43"/>
                    <a:pt x="220" y="29"/>
                    <a:pt x="229" y="17"/>
                  </a:cubicBezTo>
                  <a:cubicBezTo>
                    <a:pt x="229" y="14"/>
                    <a:pt x="228" y="12"/>
                    <a:pt x="230" y="10"/>
                  </a:cubicBezTo>
                  <a:cubicBezTo>
                    <a:pt x="235" y="7"/>
                    <a:pt x="238" y="10"/>
                    <a:pt x="242" y="10"/>
                  </a:cubicBezTo>
                  <a:cubicBezTo>
                    <a:pt x="258" y="9"/>
                    <a:pt x="279" y="0"/>
                    <a:pt x="285" y="13"/>
                  </a:cubicBezTo>
                  <a:cubicBezTo>
                    <a:pt x="285" y="14"/>
                    <a:pt x="286" y="17"/>
                    <a:pt x="286" y="16"/>
                  </a:cubicBezTo>
                  <a:cubicBezTo>
                    <a:pt x="289" y="35"/>
                    <a:pt x="293" y="62"/>
                    <a:pt x="299" y="80"/>
                  </a:cubicBezTo>
                  <a:cubicBezTo>
                    <a:pt x="299" y="81"/>
                    <a:pt x="301" y="80"/>
                    <a:pt x="301" y="82"/>
                  </a:cubicBezTo>
                  <a:cubicBezTo>
                    <a:pt x="303" y="83"/>
                    <a:pt x="302" y="85"/>
                    <a:pt x="301" y="86"/>
                  </a:cubicBezTo>
                  <a:cubicBezTo>
                    <a:pt x="301" y="89"/>
                    <a:pt x="306" y="86"/>
                    <a:pt x="305" y="89"/>
                  </a:cubicBezTo>
                  <a:cubicBezTo>
                    <a:pt x="306" y="92"/>
                    <a:pt x="304" y="93"/>
                    <a:pt x="303" y="97"/>
                  </a:cubicBezTo>
                  <a:cubicBezTo>
                    <a:pt x="303" y="102"/>
                    <a:pt x="307" y="108"/>
                    <a:pt x="306" y="113"/>
                  </a:cubicBezTo>
                  <a:cubicBezTo>
                    <a:pt x="310" y="112"/>
                    <a:pt x="312" y="109"/>
                    <a:pt x="314" y="107"/>
                  </a:cubicBezTo>
                  <a:cubicBezTo>
                    <a:pt x="312" y="104"/>
                    <a:pt x="309" y="104"/>
                    <a:pt x="308" y="102"/>
                  </a:cubicBezTo>
                  <a:cubicBezTo>
                    <a:pt x="312" y="90"/>
                    <a:pt x="312" y="74"/>
                    <a:pt x="314" y="59"/>
                  </a:cubicBezTo>
                  <a:cubicBezTo>
                    <a:pt x="315" y="48"/>
                    <a:pt x="320" y="38"/>
                    <a:pt x="316" y="29"/>
                  </a:cubicBezTo>
                  <a:cubicBezTo>
                    <a:pt x="322" y="26"/>
                    <a:pt x="318" y="12"/>
                    <a:pt x="323" y="7"/>
                  </a:cubicBezTo>
                  <a:cubicBezTo>
                    <a:pt x="333" y="8"/>
                    <a:pt x="340" y="6"/>
                    <a:pt x="349" y="8"/>
                  </a:cubicBezTo>
                  <a:cubicBezTo>
                    <a:pt x="350" y="7"/>
                    <a:pt x="350" y="5"/>
                    <a:pt x="351" y="4"/>
                  </a:cubicBezTo>
                  <a:cubicBezTo>
                    <a:pt x="357" y="7"/>
                    <a:pt x="363" y="6"/>
                    <a:pt x="369" y="9"/>
                  </a:cubicBezTo>
                  <a:close/>
                  <a:moveTo>
                    <a:pt x="129" y="17"/>
                  </a:moveTo>
                  <a:cubicBezTo>
                    <a:pt x="128" y="16"/>
                    <a:pt x="131" y="13"/>
                    <a:pt x="129" y="12"/>
                  </a:cubicBezTo>
                  <a:cubicBezTo>
                    <a:pt x="127" y="13"/>
                    <a:pt x="124" y="17"/>
                    <a:pt x="129" y="17"/>
                  </a:cubicBezTo>
                  <a:close/>
                  <a:moveTo>
                    <a:pt x="130" y="26"/>
                  </a:moveTo>
                  <a:cubicBezTo>
                    <a:pt x="134" y="23"/>
                    <a:pt x="142" y="16"/>
                    <a:pt x="139" y="12"/>
                  </a:cubicBezTo>
                  <a:cubicBezTo>
                    <a:pt x="135" y="16"/>
                    <a:pt x="132" y="21"/>
                    <a:pt x="130" y="26"/>
                  </a:cubicBezTo>
                  <a:close/>
                  <a:moveTo>
                    <a:pt x="324" y="33"/>
                  </a:moveTo>
                  <a:cubicBezTo>
                    <a:pt x="333" y="28"/>
                    <a:pt x="339" y="20"/>
                    <a:pt x="345" y="12"/>
                  </a:cubicBezTo>
                  <a:cubicBezTo>
                    <a:pt x="334" y="15"/>
                    <a:pt x="329" y="25"/>
                    <a:pt x="324" y="33"/>
                  </a:cubicBezTo>
                  <a:close/>
                  <a:moveTo>
                    <a:pt x="335" y="31"/>
                  </a:moveTo>
                  <a:cubicBezTo>
                    <a:pt x="337" y="31"/>
                    <a:pt x="337" y="29"/>
                    <a:pt x="340" y="30"/>
                  </a:cubicBezTo>
                  <a:cubicBezTo>
                    <a:pt x="342" y="23"/>
                    <a:pt x="354" y="19"/>
                    <a:pt x="353" y="12"/>
                  </a:cubicBezTo>
                  <a:cubicBezTo>
                    <a:pt x="348" y="19"/>
                    <a:pt x="341" y="25"/>
                    <a:pt x="335" y="31"/>
                  </a:cubicBezTo>
                  <a:close/>
                  <a:moveTo>
                    <a:pt x="142" y="22"/>
                  </a:moveTo>
                  <a:cubicBezTo>
                    <a:pt x="136" y="29"/>
                    <a:pt x="129" y="35"/>
                    <a:pt x="127" y="41"/>
                  </a:cubicBezTo>
                  <a:cubicBezTo>
                    <a:pt x="130" y="40"/>
                    <a:pt x="132" y="35"/>
                    <a:pt x="136" y="37"/>
                  </a:cubicBezTo>
                  <a:cubicBezTo>
                    <a:pt x="142" y="28"/>
                    <a:pt x="152" y="24"/>
                    <a:pt x="156" y="13"/>
                  </a:cubicBezTo>
                  <a:cubicBezTo>
                    <a:pt x="149" y="12"/>
                    <a:pt x="146" y="18"/>
                    <a:pt x="142" y="22"/>
                  </a:cubicBezTo>
                  <a:close/>
                  <a:moveTo>
                    <a:pt x="161" y="18"/>
                  </a:moveTo>
                  <a:cubicBezTo>
                    <a:pt x="157" y="21"/>
                    <a:pt x="154" y="26"/>
                    <a:pt x="150" y="31"/>
                  </a:cubicBezTo>
                  <a:cubicBezTo>
                    <a:pt x="146" y="35"/>
                    <a:pt x="139" y="38"/>
                    <a:pt x="139" y="43"/>
                  </a:cubicBezTo>
                  <a:cubicBezTo>
                    <a:pt x="140" y="40"/>
                    <a:pt x="144" y="39"/>
                    <a:pt x="147" y="38"/>
                  </a:cubicBezTo>
                  <a:cubicBezTo>
                    <a:pt x="154" y="30"/>
                    <a:pt x="160" y="20"/>
                    <a:pt x="170" y="14"/>
                  </a:cubicBezTo>
                  <a:cubicBezTo>
                    <a:pt x="173" y="14"/>
                    <a:pt x="170" y="19"/>
                    <a:pt x="174" y="18"/>
                  </a:cubicBezTo>
                  <a:cubicBezTo>
                    <a:pt x="177" y="13"/>
                    <a:pt x="168" y="13"/>
                    <a:pt x="162" y="13"/>
                  </a:cubicBezTo>
                  <a:cubicBezTo>
                    <a:pt x="163" y="16"/>
                    <a:pt x="161" y="16"/>
                    <a:pt x="161" y="18"/>
                  </a:cubicBezTo>
                  <a:close/>
                  <a:moveTo>
                    <a:pt x="251" y="14"/>
                  </a:moveTo>
                  <a:cubicBezTo>
                    <a:pt x="245" y="19"/>
                    <a:pt x="242" y="26"/>
                    <a:pt x="237" y="31"/>
                  </a:cubicBezTo>
                  <a:cubicBezTo>
                    <a:pt x="234" y="34"/>
                    <a:pt x="227" y="36"/>
                    <a:pt x="228" y="42"/>
                  </a:cubicBezTo>
                  <a:cubicBezTo>
                    <a:pt x="231" y="42"/>
                    <a:pt x="233" y="38"/>
                    <a:pt x="236" y="35"/>
                  </a:cubicBezTo>
                  <a:cubicBezTo>
                    <a:pt x="242" y="30"/>
                    <a:pt x="248" y="26"/>
                    <a:pt x="253" y="21"/>
                  </a:cubicBezTo>
                  <a:cubicBezTo>
                    <a:pt x="254" y="19"/>
                    <a:pt x="259" y="13"/>
                    <a:pt x="256" y="13"/>
                  </a:cubicBezTo>
                  <a:cubicBezTo>
                    <a:pt x="255" y="15"/>
                    <a:pt x="253" y="14"/>
                    <a:pt x="251" y="14"/>
                  </a:cubicBezTo>
                  <a:close/>
                  <a:moveTo>
                    <a:pt x="266" y="13"/>
                  </a:moveTo>
                  <a:cubicBezTo>
                    <a:pt x="255" y="29"/>
                    <a:pt x="238" y="39"/>
                    <a:pt x="227" y="54"/>
                  </a:cubicBezTo>
                  <a:cubicBezTo>
                    <a:pt x="230" y="54"/>
                    <a:pt x="230" y="52"/>
                    <a:pt x="231" y="54"/>
                  </a:cubicBezTo>
                  <a:cubicBezTo>
                    <a:pt x="243" y="39"/>
                    <a:pt x="259" y="28"/>
                    <a:pt x="271" y="13"/>
                  </a:cubicBezTo>
                  <a:cubicBezTo>
                    <a:pt x="269" y="13"/>
                    <a:pt x="268" y="13"/>
                    <a:pt x="266" y="13"/>
                  </a:cubicBezTo>
                  <a:close/>
                  <a:moveTo>
                    <a:pt x="273" y="21"/>
                  </a:moveTo>
                  <a:cubicBezTo>
                    <a:pt x="266" y="29"/>
                    <a:pt x="253" y="37"/>
                    <a:pt x="247" y="46"/>
                  </a:cubicBezTo>
                  <a:cubicBezTo>
                    <a:pt x="251" y="49"/>
                    <a:pt x="253" y="43"/>
                    <a:pt x="255" y="40"/>
                  </a:cubicBezTo>
                  <a:cubicBezTo>
                    <a:pt x="263" y="32"/>
                    <a:pt x="272" y="25"/>
                    <a:pt x="278" y="17"/>
                  </a:cubicBezTo>
                  <a:cubicBezTo>
                    <a:pt x="277" y="17"/>
                    <a:pt x="276" y="12"/>
                    <a:pt x="275" y="15"/>
                  </a:cubicBezTo>
                  <a:cubicBezTo>
                    <a:pt x="276" y="16"/>
                    <a:pt x="273" y="20"/>
                    <a:pt x="273" y="21"/>
                  </a:cubicBezTo>
                  <a:close/>
                  <a:moveTo>
                    <a:pt x="391" y="20"/>
                  </a:moveTo>
                  <a:cubicBezTo>
                    <a:pt x="392" y="18"/>
                    <a:pt x="394" y="17"/>
                    <a:pt x="395" y="14"/>
                  </a:cubicBezTo>
                  <a:cubicBezTo>
                    <a:pt x="391" y="13"/>
                    <a:pt x="389" y="19"/>
                    <a:pt x="391" y="20"/>
                  </a:cubicBezTo>
                  <a:close/>
                  <a:moveTo>
                    <a:pt x="224" y="36"/>
                  </a:moveTo>
                  <a:cubicBezTo>
                    <a:pt x="228" y="30"/>
                    <a:pt x="239" y="24"/>
                    <a:pt x="239" y="15"/>
                  </a:cubicBezTo>
                  <a:cubicBezTo>
                    <a:pt x="232" y="20"/>
                    <a:pt x="225" y="30"/>
                    <a:pt x="224" y="36"/>
                  </a:cubicBezTo>
                  <a:close/>
                  <a:moveTo>
                    <a:pt x="327" y="18"/>
                  </a:moveTo>
                  <a:cubicBezTo>
                    <a:pt x="327" y="18"/>
                    <a:pt x="328" y="17"/>
                    <a:pt x="328" y="17"/>
                  </a:cubicBezTo>
                  <a:cubicBezTo>
                    <a:pt x="328" y="16"/>
                    <a:pt x="328" y="15"/>
                    <a:pt x="326" y="15"/>
                  </a:cubicBezTo>
                  <a:cubicBezTo>
                    <a:pt x="327" y="16"/>
                    <a:pt x="326" y="18"/>
                    <a:pt x="327" y="18"/>
                  </a:cubicBezTo>
                  <a:close/>
                  <a:moveTo>
                    <a:pt x="394" y="28"/>
                  </a:moveTo>
                  <a:cubicBezTo>
                    <a:pt x="398" y="24"/>
                    <a:pt x="404" y="22"/>
                    <a:pt x="406" y="16"/>
                  </a:cubicBezTo>
                  <a:cubicBezTo>
                    <a:pt x="399" y="18"/>
                    <a:pt x="395" y="21"/>
                    <a:pt x="394" y="28"/>
                  </a:cubicBezTo>
                  <a:close/>
                  <a:moveTo>
                    <a:pt x="415" y="17"/>
                  </a:moveTo>
                  <a:cubicBezTo>
                    <a:pt x="407" y="27"/>
                    <a:pt x="395" y="32"/>
                    <a:pt x="388" y="43"/>
                  </a:cubicBezTo>
                  <a:cubicBezTo>
                    <a:pt x="401" y="37"/>
                    <a:pt x="408" y="26"/>
                    <a:pt x="419" y="18"/>
                  </a:cubicBezTo>
                  <a:cubicBezTo>
                    <a:pt x="417" y="18"/>
                    <a:pt x="416" y="18"/>
                    <a:pt x="415" y="17"/>
                  </a:cubicBezTo>
                  <a:close/>
                  <a:moveTo>
                    <a:pt x="367" y="93"/>
                  </a:moveTo>
                  <a:cubicBezTo>
                    <a:pt x="375" y="90"/>
                    <a:pt x="380" y="82"/>
                    <a:pt x="386" y="76"/>
                  </a:cubicBezTo>
                  <a:cubicBezTo>
                    <a:pt x="396" y="66"/>
                    <a:pt x="405" y="59"/>
                    <a:pt x="414" y="50"/>
                  </a:cubicBezTo>
                  <a:cubicBezTo>
                    <a:pt x="421" y="42"/>
                    <a:pt x="430" y="33"/>
                    <a:pt x="427" y="19"/>
                  </a:cubicBezTo>
                  <a:cubicBezTo>
                    <a:pt x="424" y="20"/>
                    <a:pt x="424" y="23"/>
                    <a:pt x="421" y="24"/>
                  </a:cubicBezTo>
                  <a:cubicBezTo>
                    <a:pt x="423" y="25"/>
                    <a:pt x="425" y="26"/>
                    <a:pt x="425" y="28"/>
                  </a:cubicBezTo>
                  <a:cubicBezTo>
                    <a:pt x="417" y="40"/>
                    <a:pt x="405" y="50"/>
                    <a:pt x="394" y="59"/>
                  </a:cubicBezTo>
                  <a:cubicBezTo>
                    <a:pt x="393" y="62"/>
                    <a:pt x="393" y="61"/>
                    <a:pt x="394" y="64"/>
                  </a:cubicBezTo>
                  <a:cubicBezTo>
                    <a:pt x="390" y="67"/>
                    <a:pt x="388" y="70"/>
                    <a:pt x="383" y="71"/>
                  </a:cubicBezTo>
                  <a:cubicBezTo>
                    <a:pt x="384" y="85"/>
                    <a:pt x="370" y="84"/>
                    <a:pt x="367" y="93"/>
                  </a:cubicBezTo>
                  <a:close/>
                  <a:moveTo>
                    <a:pt x="325" y="58"/>
                  </a:moveTo>
                  <a:cubicBezTo>
                    <a:pt x="335" y="53"/>
                    <a:pt x="339" y="45"/>
                    <a:pt x="346" y="38"/>
                  </a:cubicBezTo>
                  <a:cubicBezTo>
                    <a:pt x="351" y="33"/>
                    <a:pt x="357" y="29"/>
                    <a:pt x="362" y="23"/>
                  </a:cubicBezTo>
                  <a:cubicBezTo>
                    <a:pt x="362" y="22"/>
                    <a:pt x="362" y="20"/>
                    <a:pt x="361" y="20"/>
                  </a:cubicBezTo>
                  <a:cubicBezTo>
                    <a:pt x="351" y="34"/>
                    <a:pt x="336" y="44"/>
                    <a:pt x="325" y="58"/>
                  </a:cubicBezTo>
                  <a:close/>
                  <a:moveTo>
                    <a:pt x="144" y="49"/>
                  </a:moveTo>
                  <a:cubicBezTo>
                    <a:pt x="153" y="44"/>
                    <a:pt x="160" y="34"/>
                    <a:pt x="165" y="27"/>
                  </a:cubicBezTo>
                  <a:cubicBezTo>
                    <a:pt x="166" y="26"/>
                    <a:pt x="171" y="23"/>
                    <a:pt x="167" y="22"/>
                  </a:cubicBezTo>
                  <a:cubicBezTo>
                    <a:pt x="161" y="32"/>
                    <a:pt x="151" y="39"/>
                    <a:pt x="144" y="49"/>
                  </a:cubicBezTo>
                  <a:close/>
                  <a:moveTo>
                    <a:pt x="272" y="33"/>
                  </a:moveTo>
                  <a:cubicBezTo>
                    <a:pt x="269" y="35"/>
                    <a:pt x="264" y="37"/>
                    <a:pt x="265" y="40"/>
                  </a:cubicBezTo>
                  <a:cubicBezTo>
                    <a:pt x="268" y="34"/>
                    <a:pt x="280" y="32"/>
                    <a:pt x="279" y="25"/>
                  </a:cubicBezTo>
                  <a:cubicBezTo>
                    <a:pt x="277" y="27"/>
                    <a:pt x="274" y="30"/>
                    <a:pt x="272" y="33"/>
                  </a:cubicBezTo>
                  <a:close/>
                  <a:moveTo>
                    <a:pt x="21" y="32"/>
                  </a:moveTo>
                  <a:cubicBezTo>
                    <a:pt x="22" y="30"/>
                    <a:pt x="23" y="29"/>
                    <a:pt x="23" y="27"/>
                  </a:cubicBezTo>
                  <a:cubicBezTo>
                    <a:pt x="20" y="26"/>
                    <a:pt x="19" y="31"/>
                    <a:pt x="21" y="32"/>
                  </a:cubicBezTo>
                  <a:close/>
                  <a:moveTo>
                    <a:pt x="395" y="47"/>
                  </a:moveTo>
                  <a:cubicBezTo>
                    <a:pt x="393" y="49"/>
                    <a:pt x="389" y="52"/>
                    <a:pt x="390" y="55"/>
                  </a:cubicBezTo>
                  <a:cubicBezTo>
                    <a:pt x="393" y="52"/>
                    <a:pt x="395" y="49"/>
                    <a:pt x="400" y="48"/>
                  </a:cubicBezTo>
                  <a:cubicBezTo>
                    <a:pt x="404" y="41"/>
                    <a:pt x="416" y="36"/>
                    <a:pt x="416" y="28"/>
                  </a:cubicBezTo>
                  <a:cubicBezTo>
                    <a:pt x="410" y="34"/>
                    <a:pt x="400" y="41"/>
                    <a:pt x="395" y="47"/>
                  </a:cubicBezTo>
                  <a:close/>
                  <a:moveTo>
                    <a:pt x="388" y="34"/>
                  </a:moveTo>
                  <a:cubicBezTo>
                    <a:pt x="390" y="33"/>
                    <a:pt x="394" y="30"/>
                    <a:pt x="393" y="29"/>
                  </a:cubicBezTo>
                  <a:cubicBezTo>
                    <a:pt x="393" y="32"/>
                    <a:pt x="387" y="29"/>
                    <a:pt x="388" y="34"/>
                  </a:cubicBezTo>
                  <a:close/>
                  <a:moveTo>
                    <a:pt x="12" y="34"/>
                  </a:moveTo>
                  <a:cubicBezTo>
                    <a:pt x="12" y="32"/>
                    <a:pt x="14" y="32"/>
                    <a:pt x="14" y="30"/>
                  </a:cubicBezTo>
                  <a:cubicBezTo>
                    <a:pt x="11" y="28"/>
                    <a:pt x="9" y="32"/>
                    <a:pt x="12" y="34"/>
                  </a:cubicBezTo>
                  <a:close/>
                  <a:moveTo>
                    <a:pt x="67" y="37"/>
                  </a:moveTo>
                  <a:cubicBezTo>
                    <a:pt x="70" y="36"/>
                    <a:pt x="76" y="32"/>
                    <a:pt x="75" y="30"/>
                  </a:cubicBezTo>
                  <a:cubicBezTo>
                    <a:pt x="72" y="32"/>
                    <a:pt x="69" y="34"/>
                    <a:pt x="67" y="37"/>
                  </a:cubicBezTo>
                  <a:close/>
                  <a:moveTo>
                    <a:pt x="173" y="32"/>
                  </a:moveTo>
                  <a:cubicBezTo>
                    <a:pt x="173" y="28"/>
                    <a:pt x="169" y="32"/>
                    <a:pt x="169" y="33"/>
                  </a:cubicBezTo>
                  <a:cubicBezTo>
                    <a:pt x="164" y="37"/>
                    <a:pt x="160" y="43"/>
                    <a:pt x="156" y="48"/>
                  </a:cubicBezTo>
                  <a:cubicBezTo>
                    <a:pt x="149" y="54"/>
                    <a:pt x="142" y="61"/>
                    <a:pt x="138" y="68"/>
                  </a:cubicBezTo>
                  <a:cubicBezTo>
                    <a:pt x="153" y="59"/>
                    <a:pt x="160" y="43"/>
                    <a:pt x="173" y="32"/>
                  </a:cubicBezTo>
                  <a:close/>
                  <a:moveTo>
                    <a:pt x="342" y="49"/>
                  </a:moveTo>
                  <a:cubicBezTo>
                    <a:pt x="339" y="56"/>
                    <a:pt x="329" y="60"/>
                    <a:pt x="329" y="66"/>
                  </a:cubicBezTo>
                  <a:cubicBezTo>
                    <a:pt x="336" y="64"/>
                    <a:pt x="341" y="59"/>
                    <a:pt x="345" y="55"/>
                  </a:cubicBezTo>
                  <a:cubicBezTo>
                    <a:pt x="351" y="48"/>
                    <a:pt x="357" y="43"/>
                    <a:pt x="360" y="35"/>
                  </a:cubicBezTo>
                  <a:cubicBezTo>
                    <a:pt x="360" y="34"/>
                    <a:pt x="359" y="33"/>
                    <a:pt x="358" y="34"/>
                  </a:cubicBezTo>
                  <a:cubicBezTo>
                    <a:pt x="353" y="39"/>
                    <a:pt x="348" y="45"/>
                    <a:pt x="342" y="49"/>
                  </a:cubicBezTo>
                  <a:close/>
                  <a:moveTo>
                    <a:pt x="265" y="47"/>
                  </a:moveTo>
                  <a:cubicBezTo>
                    <a:pt x="271" y="43"/>
                    <a:pt x="277" y="39"/>
                    <a:pt x="281" y="35"/>
                  </a:cubicBezTo>
                  <a:cubicBezTo>
                    <a:pt x="275" y="38"/>
                    <a:pt x="269" y="42"/>
                    <a:pt x="265" y="47"/>
                  </a:cubicBezTo>
                  <a:close/>
                  <a:moveTo>
                    <a:pt x="73" y="53"/>
                  </a:moveTo>
                  <a:cubicBezTo>
                    <a:pt x="76" y="48"/>
                    <a:pt x="81" y="46"/>
                    <a:pt x="85" y="41"/>
                  </a:cubicBezTo>
                  <a:cubicBezTo>
                    <a:pt x="84" y="40"/>
                    <a:pt x="84" y="40"/>
                    <a:pt x="83" y="40"/>
                  </a:cubicBezTo>
                  <a:cubicBezTo>
                    <a:pt x="80" y="45"/>
                    <a:pt x="71" y="47"/>
                    <a:pt x="73" y="53"/>
                  </a:cubicBezTo>
                  <a:close/>
                  <a:moveTo>
                    <a:pt x="322" y="46"/>
                  </a:moveTo>
                  <a:cubicBezTo>
                    <a:pt x="324" y="46"/>
                    <a:pt x="325" y="43"/>
                    <a:pt x="326" y="41"/>
                  </a:cubicBezTo>
                  <a:cubicBezTo>
                    <a:pt x="325" y="41"/>
                    <a:pt x="324" y="41"/>
                    <a:pt x="323" y="41"/>
                  </a:cubicBezTo>
                  <a:cubicBezTo>
                    <a:pt x="323" y="44"/>
                    <a:pt x="321" y="44"/>
                    <a:pt x="322" y="46"/>
                  </a:cubicBezTo>
                  <a:close/>
                  <a:moveTo>
                    <a:pt x="39" y="46"/>
                  </a:moveTo>
                  <a:cubicBezTo>
                    <a:pt x="40" y="46"/>
                    <a:pt x="41" y="46"/>
                    <a:pt x="42" y="46"/>
                  </a:cubicBezTo>
                  <a:cubicBezTo>
                    <a:pt x="42" y="45"/>
                    <a:pt x="42" y="43"/>
                    <a:pt x="40" y="43"/>
                  </a:cubicBezTo>
                  <a:cubicBezTo>
                    <a:pt x="40" y="44"/>
                    <a:pt x="40" y="45"/>
                    <a:pt x="39" y="46"/>
                  </a:cubicBezTo>
                  <a:close/>
                  <a:moveTo>
                    <a:pt x="215" y="54"/>
                  </a:moveTo>
                  <a:cubicBezTo>
                    <a:pt x="219" y="51"/>
                    <a:pt x="227" y="47"/>
                    <a:pt x="227" y="43"/>
                  </a:cubicBezTo>
                  <a:cubicBezTo>
                    <a:pt x="224" y="48"/>
                    <a:pt x="216" y="47"/>
                    <a:pt x="215" y="54"/>
                  </a:cubicBezTo>
                  <a:close/>
                  <a:moveTo>
                    <a:pt x="154" y="61"/>
                  </a:moveTo>
                  <a:cubicBezTo>
                    <a:pt x="152" y="62"/>
                    <a:pt x="148" y="65"/>
                    <a:pt x="150" y="66"/>
                  </a:cubicBezTo>
                  <a:cubicBezTo>
                    <a:pt x="156" y="60"/>
                    <a:pt x="160" y="52"/>
                    <a:pt x="169" y="49"/>
                  </a:cubicBezTo>
                  <a:cubicBezTo>
                    <a:pt x="168" y="47"/>
                    <a:pt x="172" y="45"/>
                    <a:pt x="169" y="44"/>
                  </a:cubicBezTo>
                  <a:cubicBezTo>
                    <a:pt x="165" y="51"/>
                    <a:pt x="157" y="54"/>
                    <a:pt x="154" y="61"/>
                  </a:cubicBezTo>
                  <a:close/>
                  <a:moveTo>
                    <a:pt x="47" y="57"/>
                  </a:moveTo>
                  <a:cubicBezTo>
                    <a:pt x="61" y="67"/>
                    <a:pt x="62" y="38"/>
                    <a:pt x="51" y="50"/>
                  </a:cubicBezTo>
                  <a:cubicBezTo>
                    <a:pt x="50" y="50"/>
                    <a:pt x="49" y="49"/>
                    <a:pt x="47" y="49"/>
                  </a:cubicBezTo>
                  <a:cubicBezTo>
                    <a:pt x="46" y="52"/>
                    <a:pt x="47" y="53"/>
                    <a:pt x="47" y="57"/>
                  </a:cubicBezTo>
                  <a:close/>
                  <a:moveTo>
                    <a:pt x="282" y="50"/>
                  </a:moveTo>
                  <a:cubicBezTo>
                    <a:pt x="283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8"/>
                  </a:cubicBezTo>
                  <a:cubicBezTo>
                    <a:pt x="284" y="48"/>
                    <a:pt x="283" y="48"/>
                    <a:pt x="282" y="48"/>
                  </a:cubicBezTo>
                  <a:cubicBezTo>
                    <a:pt x="282" y="49"/>
                    <a:pt x="282" y="49"/>
                    <a:pt x="282" y="50"/>
                  </a:cubicBezTo>
                  <a:close/>
                  <a:moveTo>
                    <a:pt x="76" y="60"/>
                  </a:moveTo>
                  <a:cubicBezTo>
                    <a:pt x="78" y="57"/>
                    <a:pt x="82" y="56"/>
                    <a:pt x="86" y="55"/>
                  </a:cubicBezTo>
                  <a:cubicBezTo>
                    <a:pt x="84" y="55"/>
                    <a:pt x="88" y="48"/>
                    <a:pt x="84" y="50"/>
                  </a:cubicBezTo>
                  <a:cubicBezTo>
                    <a:pt x="82" y="54"/>
                    <a:pt x="75" y="57"/>
                    <a:pt x="76" y="60"/>
                  </a:cubicBezTo>
                  <a:close/>
                  <a:moveTo>
                    <a:pt x="326" y="80"/>
                  </a:moveTo>
                  <a:cubicBezTo>
                    <a:pt x="331" y="83"/>
                    <a:pt x="322" y="87"/>
                    <a:pt x="318" y="88"/>
                  </a:cubicBezTo>
                  <a:cubicBezTo>
                    <a:pt x="317" y="92"/>
                    <a:pt x="317" y="97"/>
                    <a:pt x="316" y="100"/>
                  </a:cubicBezTo>
                  <a:cubicBezTo>
                    <a:pt x="319" y="101"/>
                    <a:pt x="317" y="96"/>
                    <a:pt x="321" y="97"/>
                  </a:cubicBezTo>
                  <a:cubicBezTo>
                    <a:pt x="320" y="94"/>
                    <a:pt x="321" y="92"/>
                    <a:pt x="322" y="89"/>
                  </a:cubicBezTo>
                  <a:cubicBezTo>
                    <a:pt x="324" y="89"/>
                    <a:pt x="325" y="87"/>
                    <a:pt x="326" y="86"/>
                  </a:cubicBezTo>
                  <a:cubicBezTo>
                    <a:pt x="332" y="79"/>
                    <a:pt x="338" y="73"/>
                    <a:pt x="345" y="66"/>
                  </a:cubicBezTo>
                  <a:cubicBezTo>
                    <a:pt x="349" y="61"/>
                    <a:pt x="355" y="56"/>
                    <a:pt x="355" y="50"/>
                  </a:cubicBezTo>
                  <a:cubicBezTo>
                    <a:pt x="346" y="60"/>
                    <a:pt x="335" y="69"/>
                    <a:pt x="326" y="80"/>
                  </a:cubicBezTo>
                  <a:close/>
                  <a:moveTo>
                    <a:pt x="238" y="76"/>
                  </a:moveTo>
                  <a:cubicBezTo>
                    <a:pt x="252" y="84"/>
                    <a:pt x="260" y="65"/>
                    <a:pt x="253" y="53"/>
                  </a:cubicBezTo>
                  <a:cubicBezTo>
                    <a:pt x="241" y="49"/>
                    <a:pt x="235" y="64"/>
                    <a:pt x="238" y="76"/>
                  </a:cubicBezTo>
                  <a:close/>
                  <a:moveTo>
                    <a:pt x="398" y="72"/>
                  </a:moveTo>
                  <a:cubicBezTo>
                    <a:pt x="394" y="76"/>
                    <a:pt x="389" y="81"/>
                    <a:pt x="389" y="84"/>
                  </a:cubicBezTo>
                  <a:cubicBezTo>
                    <a:pt x="396" y="79"/>
                    <a:pt x="403" y="72"/>
                    <a:pt x="409" y="65"/>
                  </a:cubicBezTo>
                  <a:cubicBezTo>
                    <a:pt x="412" y="61"/>
                    <a:pt x="413" y="57"/>
                    <a:pt x="419" y="58"/>
                  </a:cubicBezTo>
                  <a:cubicBezTo>
                    <a:pt x="419" y="55"/>
                    <a:pt x="420" y="54"/>
                    <a:pt x="421" y="52"/>
                  </a:cubicBezTo>
                  <a:cubicBezTo>
                    <a:pt x="412" y="59"/>
                    <a:pt x="406" y="65"/>
                    <a:pt x="398" y="72"/>
                  </a:cubicBezTo>
                  <a:close/>
                  <a:moveTo>
                    <a:pt x="282" y="58"/>
                  </a:moveTo>
                  <a:cubicBezTo>
                    <a:pt x="286" y="58"/>
                    <a:pt x="285" y="60"/>
                    <a:pt x="284" y="62"/>
                  </a:cubicBezTo>
                  <a:cubicBezTo>
                    <a:pt x="288" y="63"/>
                    <a:pt x="286" y="54"/>
                    <a:pt x="283" y="55"/>
                  </a:cubicBezTo>
                  <a:cubicBezTo>
                    <a:pt x="283" y="56"/>
                    <a:pt x="283" y="57"/>
                    <a:pt x="282" y="58"/>
                  </a:cubicBezTo>
                  <a:close/>
                  <a:moveTo>
                    <a:pt x="131" y="91"/>
                  </a:moveTo>
                  <a:cubicBezTo>
                    <a:pt x="145" y="82"/>
                    <a:pt x="158" y="72"/>
                    <a:pt x="167" y="58"/>
                  </a:cubicBezTo>
                  <a:cubicBezTo>
                    <a:pt x="168" y="58"/>
                    <a:pt x="168" y="56"/>
                    <a:pt x="166" y="57"/>
                  </a:cubicBezTo>
                  <a:cubicBezTo>
                    <a:pt x="155" y="69"/>
                    <a:pt x="141" y="78"/>
                    <a:pt x="131" y="91"/>
                  </a:cubicBezTo>
                  <a:close/>
                  <a:moveTo>
                    <a:pt x="63" y="59"/>
                  </a:moveTo>
                  <a:cubicBezTo>
                    <a:pt x="65" y="60"/>
                    <a:pt x="66" y="59"/>
                    <a:pt x="66" y="58"/>
                  </a:cubicBezTo>
                  <a:cubicBezTo>
                    <a:pt x="65" y="58"/>
                    <a:pt x="64" y="58"/>
                    <a:pt x="63" y="59"/>
                  </a:cubicBezTo>
                  <a:close/>
                  <a:moveTo>
                    <a:pt x="211" y="75"/>
                  </a:moveTo>
                  <a:cubicBezTo>
                    <a:pt x="218" y="72"/>
                    <a:pt x="223" y="63"/>
                    <a:pt x="230" y="63"/>
                  </a:cubicBezTo>
                  <a:cubicBezTo>
                    <a:pt x="231" y="62"/>
                    <a:pt x="234" y="58"/>
                    <a:pt x="231" y="58"/>
                  </a:cubicBezTo>
                  <a:cubicBezTo>
                    <a:pt x="226" y="63"/>
                    <a:pt x="218" y="65"/>
                    <a:pt x="212" y="70"/>
                  </a:cubicBezTo>
                  <a:cubicBezTo>
                    <a:pt x="216" y="71"/>
                    <a:pt x="208" y="74"/>
                    <a:pt x="211" y="75"/>
                  </a:cubicBezTo>
                  <a:close/>
                  <a:moveTo>
                    <a:pt x="122" y="59"/>
                  </a:moveTo>
                  <a:cubicBezTo>
                    <a:pt x="122" y="61"/>
                    <a:pt x="119" y="66"/>
                    <a:pt x="122" y="67"/>
                  </a:cubicBezTo>
                  <a:cubicBezTo>
                    <a:pt x="122" y="63"/>
                    <a:pt x="126" y="62"/>
                    <a:pt x="127" y="59"/>
                  </a:cubicBezTo>
                  <a:cubicBezTo>
                    <a:pt x="124" y="58"/>
                    <a:pt x="125" y="60"/>
                    <a:pt x="122" y="59"/>
                  </a:cubicBezTo>
                  <a:close/>
                  <a:moveTo>
                    <a:pt x="44" y="62"/>
                  </a:moveTo>
                  <a:cubicBezTo>
                    <a:pt x="35" y="73"/>
                    <a:pt x="24" y="82"/>
                    <a:pt x="16" y="95"/>
                  </a:cubicBezTo>
                  <a:cubicBezTo>
                    <a:pt x="29" y="86"/>
                    <a:pt x="37" y="74"/>
                    <a:pt x="47" y="63"/>
                  </a:cubicBezTo>
                  <a:cubicBezTo>
                    <a:pt x="46" y="63"/>
                    <a:pt x="46" y="62"/>
                    <a:pt x="44" y="62"/>
                  </a:cubicBezTo>
                  <a:close/>
                  <a:moveTo>
                    <a:pt x="261" y="74"/>
                  </a:moveTo>
                  <a:cubicBezTo>
                    <a:pt x="266" y="74"/>
                    <a:pt x="270" y="67"/>
                    <a:pt x="274" y="63"/>
                  </a:cubicBezTo>
                  <a:cubicBezTo>
                    <a:pt x="269" y="66"/>
                    <a:pt x="265" y="70"/>
                    <a:pt x="261" y="74"/>
                  </a:cubicBezTo>
                  <a:close/>
                  <a:moveTo>
                    <a:pt x="264" y="81"/>
                  </a:moveTo>
                  <a:cubicBezTo>
                    <a:pt x="261" y="84"/>
                    <a:pt x="255" y="86"/>
                    <a:pt x="255" y="90"/>
                  </a:cubicBezTo>
                  <a:cubicBezTo>
                    <a:pt x="263" y="84"/>
                    <a:pt x="271" y="76"/>
                    <a:pt x="277" y="69"/>
                  </a:cubicBezTo>
                  <a:cubicBezTo>
                    <a:pt x="279" y="68"/>
                    <a:pt x="284" y="68"/>
                    <a:pt x="281" y="64"/>
                  </a:cubicBezTo>
                  <a:cubicBezTo>
                    <a:pt x="276" y="70"/>
                    <a:pt x="270" y="76"/>
                    <a:pt x="264" y="81"/>
                  </a:cubicBezTo>
                  <a:close/>
                  <a:moveTo>
                    <a:pt x="390" y="91"/>
                  </a:moveTo>
                  <a:cubicBezTo>
                    <a:pt x="387" y="94"/>
                    <a:pt x="383" y="97"/>
                    <a:pt x="383" y="101"/>
                  </a:cubicBezTo>
                  <a:cubicBezTo>
                    <a:pt x="388" y="97"/>
                    <a:pt x="394" y="93"/>
                    <a:pt x="399" y="87"/>
                  </a:cubicBezTo>
                  <a:cubicBezTo>
                    <a:pt x="405" y="82"/>
                    <a:pt x="408" y="74"/>
                    <a:pt x="416" y="72"/>
                  </a:cubicBezTo>
                  <a:cubicBezTo>
                    <a:pt x="415" y="69"/>
                    <a:pt x="419" y="66"/>
                    <a:pt x="417" y="64"/>
                  </a:cubicBezTo>
                  <a:cubicBezTo>
                    <a:pt x="409" y="75"/>
                    <a:pt x="398" y="83"/>
                    <a:pt x="390" y="91"/>
                  </a:cubicBezTo>
                  <a:close/>
                  <a:moveTo>
                    <a:pt x="349" y="68"/>
                  </a:moveTo>
                  <a:cubicBezTo>
                    <a:pt x="351" y="69"/>
                    <a:pt x="354" y="66"/>
                    <a:pt x="351" y="65"/>
                  </a:cubicBezTo>
                  <a:cubicBezTo>
                    <a:pt x="351" y="67"/>
                    <a:pt x="350" y="67"/>
                    <a:pt x="349" y="68"/>
                  </a:cubicBezTo>
                  <a:close/>
                  <a:moveTo>
                    <a:pt x="61" y="70"/>
                  </a:moveTo>
                  <a:cubicBezTo>
                    <a:pt x="63" y="70"/>
                    <a:pt x="64" y="69"/>
                    <a:pt x="64" y="68"/>
                  </a:cubicBezTo>
                  <a:cubicBezTo>
                    <a:pt x="63" y="68"/>
                    <a:pt x="62" y="69"/>
                    <a:pt x="61" y="70"/>
                  </a:cubicBezTo>
                  <a:close/>
                  <a:moveTo>
                    <a:pt x="256" y="96"/>
                  </a:moveTo>
                  <a:cubicBezTo>
                    <a:pt x="262" y="93"/>
                    <a:pt x="268" y="88"/>
                    <a:pt x="274" y="83"/>
                  </a:cubicBezTo>
                  <a:cubicBezTo>
                    <a:pt x="279" y="80"/>
                    <a:pt x="288" y="75"/>
                    <a:pt x="287" y="69"/>
                  </a:cubicBezTo>
                  <a:cubicBezTo>
                    <a:pt x="278" y="79"/>
                    <a:pt x="266" y="86"/>
                    <a:pt x="256" y="96"/>
                  </a:cubicBezTo>
                  <a:close/>
                  <a:moveTo>
                    <a:pt x="227" y="70"/>
                  </a:moveTo>
                  <a:cubicBezTo>
                    <a:pt x="219" y="77"/>
                    <a:pt x="210" y="82"/>
                    <a:pt x="202" y="88"/>
                  </a:cubicBezTo>
                  <a:cubicBezTo>
                    <a:pt x="200" y="88"/>
                    <a:pt x="200" y="87"/>
                    <a:pt x="198" y="87"/>
                  </a:cubicBezTo>
                  <a:cubicBezTo>
                    <a:pt x="198" y="91"/>
                    <a:pt x="195" y="93"/>
                    <a:pt x="197" y="95"/>
                  </a:cubicBezTo>
                  <a:cubicBezTo>
                    <a:pt x="200" y="95"/>
                    <a:pt x="203" y="95"/>
                    <a:pt x="205" y="93"/>
                  </a:cubicBezTo>
                  <a:cubicBezTo>
                    <a:pt x="203" y="93"/>
                    <a:pt x="205" y="90"/>
                    <a:pt x="205" y="88"/>
                  </a:cubicBezTo>
                  <a:cubicBezTo>
                    <a:pt x="207" y="87"/>
                    <a:pt x="208" y="85"/>
                    <a:pt x="211" y="85"/>
                  </a:cubicBezTo>
                  <a:cubicBezTo>
                    <a:pt x="216" y="79"/>
                    <a:pt x="225" y="78"/>
                    <a:pt x="229" y="71"/>
                  </a:cubicBezTo>
                  <a:cubicBezTo>
                    <a:pt x="228" y="70"/>
                    <a:pt x="228" y="70"/>
                    <a:pt x="227" y="70"/>
                  </a:cubicBezTo>
                  <a:close/>
                  <a:moveTo>
                    <a:pt x="320" y="78"/>
                  </a:moveTo>
                  <a:cubicBezTo>
                    <a:pt x="322" y="78"/>
                    <a:pt x="322" y="75"/>
                    <a:pt x="324" y="74"/>
                  </a:cubicBezTo>
                  <a:cubicBezTo>
                    <a:pt x="321" y="73"/>
                    <a:pt x="319" y="75"/>
                    <a:pt x="320" y="78"/>
                  </a:cubicBezTo>
                  <a:close/>
                  <a:moveTo>
                    <a:pt x="358" y="93"/>
                  </a:moveTo>
                  <a:cubicBezTo>
                    <a:pt x="362" y="85"/>
                    <a:pt x="373" y="83"/>
                    <a:pt x="376" y="74"/>
                  </a:cubicBezTo>
                  <a:cubicBezTo>
                    <a:pt x="373" y="74"/>
                    <a:pt x="373" y="74"/>
                    <a:pt x="370" y="74"/>
                  </a:cubicBezTo>
                  <a:cubicBezTo>
                    <a:pt x="371" y="81"/>
                    <a:pt x="361" y="83"/>
                    <a:pt x="357" y="88"/>
                  </a:cubicBezTo>
                  <a:cubicBezTo>
                    <a:pt x="359" y="91"/>
                    <a:pt x="357" y="92"/>
                    <a:pt x="358" y="93"/>
                  </a:cubicBezTo>
                  <a:close/>
                  <a:moveTo>
                    <a:pt x="355" y="78"/>
                  </a:moveTo>
                  <a:cubicBezTo>
                    <a:pt x="359" y="78"/>
                    <a:pt x="355" y="81"/>
                    <a:pt x="357" y="82"/>
                  </a:cubicBezTo>
                  <a:cubicBezTo>
                    <a:pt x="358" y="78"/>
                    <a:pt x="362" y="79"/>
                    <a:pt x="363" y="75"/>
                  </a:cubicBezTo>
                  <a:cubicBezTo>
                    <a:pt x="359" y="75"/>
                    <a:pt x="356" y="75"/>
                    <a:pt x="355" y="78"/>
                  </a:cubicBezTo>
                  <a:close/>
                  <a:moveTo>
                    <a:pt x="204" y="77"/>
                  </a:moveTo>
                  <a:cubicBezTo>
                    <a:pt x="204" y="79"/>
                    <a:pt x="201" y="80"/>
                    <a:pt x="204" y="81"/>
                  </a:cubicBezTo>
                  <a:cubicBezTo>
                    <a:pt x="204" y="78"/>
                    <a:pt x="208" y="78"/>
                    <a:pt x="208" y="76"/>
                  </a:cubicBezTo>
                  <a:cubicBezTo>
                    <a:pt x="206" y="75"/>
                    <a:pt x="206" y="78"/>
                    <a:pt x="204" y="77"/>
                  </a:cubicBezTo>
                  <a:close/>
                  <a:moveTo>
                    <a:pt x="84" y="87"/>
                  </a:moveTo>
                  <a:cubicBezTo>
                    <a:pt x="92" y="87"/>
                    <a:pt x="93" y="81"/>
                    <a:pt x="98" y="78"/>
                  </a:cubicBezTo>
                  <a:cubicBezTo>
                    <a:pt x="90" y="75"/>
                    <a:pt x="87" y="83"/>
                    <a:pt x="84" y="87"/>
                  </a:cubicBezTo>
                  <a:close/>
                  <a:moveTo>
                    <a:pt x="120" y="77"/>
                  </a:moveTo>
                  <a:cubicBezTo>
                    <a:pt x="119" y="83"/>
                    <a:pt x="124" y="77"/>
                    <a:pt x="120" y="77"/>
                  </a:cubicBezTo>
                  <a:close/>
                  <a:moveTo>
                    <a:pt x="157" y="85"/>
                  </a:moveTo>
                  <a:cubicBezTo>
                    <a:pt x="158" y="83"/>
                    <a:pt x="165" y="80"/>
                    <a:pt x="163" y="77"/>
                  </a:cubicBezTo>
                  <a:cubicBezTo>
                    <a:pt x="162" y="80"/>
                    <a:pt x="155" y="83"/>
                    <a:pt x="157" y="85"/>
                  </a:cubicBezTo>
                  <a:close/>
                  <a:moveTo>
                    <a:pt x="211" y="93"/>
                  </a:moveTo>
                  <a:cubicBezTo>
                    <a:pt x="217" y="92"/>
                    <a:pt x="220" y="89"/>
                    <a:pt x="224" y="85"/>
                  </a:cubicBezTo>
                  <a:cubicBezTo>
                    <a:pt x="226" y="84"/>
                    <a:pt x="234" y="81"/>
                    <a:pt x="229" y="79"/>
                  </a:cubicBezTo>
                  <a:cubicBezTo>
                    <a:pt x="225" y="85"/>
                    <a:pt x="215" y="86"/>
                    <a:pt x="211" y="93"/>
                  </a:cubicBezTo>
                  <a:close/>
                  <a:moveTo>
                    <a:pt x="11" y="84"/>
                  </a:moveTo>
                  <a:cubicBezTo>
                    <a:pt x="11" y="83"/>
                    <a:pt x="14" y="80"/>
                    <a:pt x="11" y="80"/>
                  </a:cubicBezTo>
                  <a:cubicBezTo>
                    <a:pt x="12" y="82"/>
                    <a:pt x="8" y="84"/>
                    <a:pt x="11" y="84"/>
                  </a:cubicBezTo>
                  <a:close/>
                  <a:moveTo>
                    <a:pt x="253" y="84"/>
                  </a:moveTo>
                  <a:cubicBezTo>
                    <a:pt x="252" y="81"/>
                    <a:pt x="256" y="82"/>
                    <a:pt x="256" y="80"/>
                  </a:cubicBezTo>
                  <a:cubicBezTo>
                    <a:pt x="254" y="80"/>
                    <a:pt x="248" y="83"/>
                    <a:pt x="253" y="84"/>
                  </a:cubicBezTo>
                  <a:close/>
                  <a:moveTo>
                    <a:pt x="97" y="88"/>
                  </a:moveTo>
                  <a:cubicBezTo>
                    <a:pt x="102" y="88"/>
                    <a:pt x="104" y="85"/>
                    <a:pt x="107" y="82"/>
                  </a:cubicBezTo>
                  <a:cubicBezTo>
                    <a:pt x="102" y="79"/>
                    <a:pt x="100" y="86"/>
                    <a:pt x="97" y="88"/>
                  </a:cubicBezTo>
                  <a:close/>
                  <a:moveTo>
                    <a:pt x="385" y="114"/>
                  </a:moveTo>
                  <a:cubicBezTo>
                    <a:pt x="395" y="108"/>
                    <a:pt x="402" y="98"/>
                    <a:pt x="412" y="92"/>
                  </a:cubicBezTo>
                  <a:cubicBezTo>
                    <a:pt x="412" y="88"/>
                    <a:pt x="414" y="86"/>
                    <a:pt x="414" y="81"/>
                  </a:cubicBezTo>
                  <a:cubicBezTo>
                    <a:pt x="403" y="90"/>
                    <a:pt x="392" y="100"/>
                    <a:pt x="382" y="110"/>
                  </a:cubicBezTo>
                  <a:cubicBezTo>
                    <a:pt x="386" y="111"/>
                    <a:pt x="384" y="113"/>
                    <a:pt x="385" y="114"/>
                  </a:cubicBezTo>
                  <a:close/>
                  <a:moveTo>
                    <a:pt x="230" y="89"/>
                  </a:moveTo>
                  <a:cubicBezTo>
                    <a:pt x="234" y="88"/>
                    <a:pt x="237" y="86"/>
                    <a:pt x="239" y="83"/>
                  </a:cubicBezTo>
                  <a:cubicBezTo>
                    <a:pt x="235" y="84"/>
                    <a:pt x="233" y="86"/>
                    <a:pt x="230" y="89"/>
                  </a:cubicBezTo>
                  <a:close/>
                  <a:moveTo>
                    <a:pt x="277" y="94"/>
                  </a:moveTo>
                  <a:cubicBezTo>
                    <a:pt x="283" y="91"/>
                    <a:pt x="289" y="89"/>
                    <a:pt x="292" y="83"/>
                  </a:cubicBezTo>
                  <a:cubicBezTo>
                    <a:pt x="286" y="86"/>
                    <a:pt x="282" y="91"/>
                    <a:pt x="277" y="94"/>
                  </a:cubicBezTo>
                  <a:close/>
                  <a:moveTo>
                    <a:pt x="103" y="95"/>
                  </a:moveTo>
                  <a:cubicBezTo>
                    <a:pt x="106" y="93"/>
                    <a:pt x="114" y="89"/>
                    <a:pt x="112" y="85"/>
                  </a:cubicBezTo>
                  <a:cubicBezTo>
                    <a:pt x="109" y="88"/>
                    <a:pt x="105" y="91"/>
                    <a:pt x="103" y="95"/>
                  </a:cubicBezTo>
                  <a:close/>
                  <a:moveTo>
                    <a:pt x="46" y="98"/>
                  </a:moveTo>
                  <a:cubicBezTo>
                    <a:pt x="51" y="96"/>
                    <a:pt x="54" y="90"/>
                    <a:pt x="58" y="86"/>
                  </a:cubicBezTo>
                  <a:cubicBezTo>
                    <a:pt x="53" y="89"/>
                    <a:pt x="50" y="94"/>
                    <a:pt x="46" y="98"/>
                  </a:cubicBezTo>
                  <a:close/>
                  <a:moveTo>
                    <a:pt x="67" y="88"/>
                  </a:moveTo>
                  <a:cubicBezTo>
                    <a:pt x="69" y="88"/>
                    <a:pt x="70" y="88"/>
                    <a:pt x="70" y="86"/>
                  </a:cubicBezTo>
                  <a:cubicBezTo>
                    <a:pt x="68" y="86"/>
                    <a:pt x="68" y="87"/>
                    <a:pt x="67" y="88"/>
                  </a:cubicBezTo>
                  <a:close/>
                  <a:moveTo>
                    <a:pt x="141" y="108"/>
                  </a:moveTo>
                  <a:cubicBezTo>
                    <a:pt x="148" y="101"/>
                    <a:pt x="156" y="96"/>
                    <a:pt x="162" y="88"/>
                  </a:cubicBezTo>
                  <a:cubicBezTo>
                    <a:pt x="155" y="94"/>
                    <a:pt x="144" y="101"/>
                    <a:pt x="141" y="108"/>
                  </a:cubicBezTo>
                  <a:close/>
                  <a:moveTo>
                    <a:pt x="107" y="102"/>
                  </a:moveTo>
                  <a:cubicBezTo>
                    <a:pt x="109" y="101"/>
                    <a:pt x="113" y="98"/>
                    <a:pt x="115" y="96"/>
                  </a:cubicBezTo>
                  <a:cubicBezTo>
                    <a:pt x="117" y="94"/>
                    <a:pt x="122" y="90"/>
                    <a:pt x="119" y="89"/>
                  </a:cubicBezTo>
                  <a:cubicBezTo>
                    <a:pt x="116" y="95"/>
                    <a:pt x="109" y="96"/>
                    <a:pt x="107" y="102"/>
                  </a:cubicBezTo>
                  <a:close/>
                  <a:moveTo>
                    <a:pt x="264" y="97"/>
                  </a:moveTo>
                  <a:cubicBezTo>
                    <a:pt x="261" y="101"/>
                    <a:pt x="272" y="92"/>
                    <a:pt x="271" y="91"/>
                  </a:cubicBezTo>
                  <a:cubicBezTo>
                    <a:pt x="268" y="93"/>
                    <a:pt x="267" y="95"/>
                    <a:pt x="264" y="97"/>
                  </a:cubicBezTo>
                  <a:close/>
                  <a:moveTo>
                    <a:pt x="292" y="91"/>
                  </a:moveTo>
                  <a:cubicBezTo>
                    <a:pt x="285" y="95"/>
                    <a:pt x="278" y="101"/>
                    <a:pt x="273" y="105"/>
                  </a:cubicBezTo>
                  <a:cubicBezTo>
                    <a:pt x="267" y="108"/>
                    <a:pt x="260" y="112"/>
                    <a:pt x="263" y="117"/>
                  </a:cubicBezTo>
                  <a:cubicBezTo>
                    <a:pt x="268" y="113"/>
                    <a:pt x="275" y="110"/>
                    <a:pt x="280" y="106"/>
                  </a:cubicBezTo>
                  <a:cubicBezTo>
                    <a:pt x="286" y="102"/>
                    <a:pt x="293" y="98"/>
                    <a:pt x="294" y="92"/>
                  </a:cubicBezTo>
                  <a:cubicBezTo>
                    <a:pt x="294" y="91"/>
                    <a:pt x="293" y="91"/>
                    <a:pt x="292" y="91"/>
                  </a:cubicBezTo>
                  <a:close/>
                  <a:moveTo>
                    <a:pt x="310" y="123"/>
                  </a:moveTo>
                  <a:cubicBezTo>
                    <a:pt x="322" y="115"/>
                    <a:pt x="333" y="105"/>
                    <a:pt x="344" y="95"/>
                  </a:cubicBezTo>
                  <a:cubicBezTo>
                    <a:pt x="345" y="95"/>
                    <a:pt x="345" y="93"/>
                    <a:pt x="344" y="93"/>
                  </a:cubicBezTo>
                  <a:cubicBezTo>
                    <a:pt x="333" y="104"/>
                    <a:pt x="320" y="112"/>
                    <a:pt x="310" y="123"/>
                  </a:cubicBezTo>
                  <a:close/>
                  <a:moveTo>
                    <a:pt x="38" y="100"/>
                  </a:moveTo>
                  <a:cubicBezTo>
                    <a:pt x="39" y="97"/>
                    <a:pt x="42" y="97"/>
                    <a:pt x="43" y="94"/>
                  </a:cubicBezTo>
                  <a:cubicBezTo>
                    <a:pt x="41" y="95"/>
                    <a:pt x="37" y="99"/>
                    <a:pt x="38" y="100"/>
                  </a:cubicBezTo>
                  <a:close/>
                  <a:moveTo>
                    <a:pt x="373" y="100"/>
                  </a:moveTo>
                  <a:cubicBezTo>
                    <a:pt x="376" y="99"/>
                    <a:pt x="377" y="96"/>
                    <a:pt x="379" y="94"/>
                  </a:cubicBezTo>
                  <a:cubicBezTo>
                    <a:pt x="375" y="94"/>
                    <a:pt x="374" y="97"/>
                    <a:pt x="373" y="100"/>
                  </a:cubicBezTo>
                  <a:close/>
                  <a:moveTo>
                    <a:pt x="274" y="97"/>
                  </a:moveTo>
                  <a:cubicBezTo>
                    <a:pt x="275" y="97"/>
                    <a:pt x="276" y="96"/>
                    <a:pt x="277" y="95"/>
                  </a:cubicBezTo>
                  <a:cubicBezTo>
                    <a:pt x="275" y="95"/>
                    <a:pt x="274" y="96"/>
                    <a:pt x="274" y="97"/>
                  </a:cubicBezTo>
                  <a:close/>
                  <a:moveTo>
                    <a:pt x="86" y="99"/>
                  </a:moveTo>
                  <a:cubicBezTo>
                    <a:pt x="77" y="94"/>
                    <a:pt x="64" y="102"/>
                    <a:pt x="63" y="110"/>
                  </a:cubicBezTo>
                  <a:cubicBezTo>
                    <a:pt x="63" y="116"/>
                    <a:pt x="67" y="122"/>
                    <a:pt x="71" y="123"/>
                  </a:cubicBezTo>
                  <a:cubicBezTo>
                    <a:pt x="77" y="124"/>
                    <a:pt x="80" y="121"/>
                    <a:pt x="83" y="120"/>
                  </a:cubicBezTo>
                  <a:cubicBezTo>
                    <a:pt x="85" y="119"/>
                    <a:pt x="86" y="121"/>
                    <a:pt x="87" y="120"/>
                  </a:cubicBezTo>
                  <a:cubicBezTo>
                    <a:pt x="96" y="116"/>
                    <a:pt x="96" y="102"/>
                    <a:pt x="88" y="96"/>
                  </a:cubicBezTo>
                  <a:cubicBezTo>
                    <a:pt x="88" y="97"/>
                    <a:pt x="87" y="98"/>
                    <a:pt x="86" y="99"/>
                  </a:cubicBezTo>
                  <a:close/>
                  <a:moveTo>
                    <a:pt x="13" y="100"/>
                  </a:moveTo>
                  <a:cubicBezTo>
                    <a:pt x="15" y="100"/>
                    <a:pt x="16" y="98"/>
                    <a:pt x="16" y="97"/>
                  </a:cubicBezTo>
                  <a:cubicBezTo>
                    <a:pt x="14" y="97"/>
                    <a:pt x="13" y="98"/>
                    <a:pt x="13" y="100"/>
                  </a:cubicBezTo>
                  <a:close/>
                  <a:moveTo>
                    <a:pt x="143" y="113"/>
                  </a:moveTo>
                  <a:cubicBezTo>
                    <a:pt x="149" y="109"/>
                    <a:pt x="160" y="104"/>
                    <a:pt x="159" y="98"/>
                  </a:cubicBezTo>
                  <a:cubicBezTo>
                    <a:pt x="154" y="104"/>
                    <a:pt x="148" y="108"/>
                    <a:pt x="143" y="113"/>
                  </a:cubicBezTo>
                  <a:close/>
                  <a:moveTo>
                    <a:pt x="30" y="116"/>
                  </a:moveTo>
                  <a:cubicBezTo>
                    <a:pt x="33" y="110"/>
                    <a:pt x="44" y="105"/>
                    <a:pt x="44" y="99"/>
                  </a:cubicBezTo>
                  <a:cubicBezTo>
                    <a:pt x="40" y="105"/>
                    <a:pt x="31" y="110"/>
                    <a:pt x="30" y="116"/>
                  </a:cubicBezTo>
                  <a:close/>
                  <a:moveTo>
                    <a:pt x="259" y="103"/>
                  </a:moveTo>
                  <a:cubicBezTo>
                    <a:pt x="259" y="101"/>
                    <a:pt x="265" y="100"/>
                    <a:pt x="261" y="99"/>
                  </a:cubicBezTo>
                  <a:cubicBezTo>
                    <a:pt x="261" y="101"/>
                    <a:pt x="257" y="102"/>
                    <a:pt x="259" y="103"/>
                  </a:cubicBezTo>
                  <a:close/>
                  <a:moveTo>
                    <a:pt x="111" y="110"/>
                  </a:moveTo>
                  <a:cubicBezTo>
                    <a:pt x="114" y="108"/>
                    <a:pt x="120" y="103"/>
                    <a:pt x="118" y="100"/>
                  </a:cubicBezTo>
                  <a:cubicBezTo>
                    <a:pt x="117" y="103"/>
                    <a:pt x="109" y="106"/>
                    <a:pt x="111" y="110"/>
                  </a:cubicBezTo>
                  <a:close/>
                  <a:moveTo>
                    <a:pt x="206" y="115"/>
                  </a:moveTo>
                  <a:cubicBezTo>
                    <a:pt x="201" y="120"/>
                    <a:pt x="193" y="124"/>
                    <a:pt x="192" y="131"/>
                  </a:cubicBezTo>
                  <a:cubicBezTo>
                    <a:pt x="201" y="119"/>
                    <a:pt x="214" y="112"/>
                    <a:pt x="222" y="100"/>
                  </a:cubicBezTo>
                  <a:cubicBezTo>
                    <a:pt x="216" y="104"/>
                    <a:pt x="212" y="110"/>
                    <a:pt x="206" y="115"/>
                  </a:cubicBezTo>
                  <a:close/>
                  <a:moveTo>
                    <a:pt x="384" y="121"/>
                  </a:moveTo>
                  <a:cubicBezTo>
                    <a:pt x="382" y="123"/>
                    <a:pt x="377" y="127"/>
                    <a:pt x="380" y="130"/>
                  </a:cubicBezTo>
                  <a:cubicBezTo>
                    <a:pt x="387" y="118"/>
                    <a:pt x="406" y="114"/>
                    <a:pt x="411" y="101"/>
                  </a:cubicBezTo>
                  <a:cubicBezTo>
                    <a:pt x="411" y="100"/>
                    <a:pt x="410" y="100"/>
                    <a:pt x="409" y="100"/>
                  </a:cubicBezTo>
                  <a:cubicBezTo>
                    <a:pt x="403" y="108"/>
                    <a:pt x="391" y="114"/>
                    <a:pt x="384" y="121"/>
                  </a:cubicBezTo>
                  <a:close/>
                  <a:moveTo>
                    <a:pt x="26" y="112"/>
                  </a:moveTo>
                  <a:cubicBezTo>
                    <a:pt x="29" y="109"/>
                    <a:pt x="36" y="102"/>
                    <a:pt x="36" y="102"/>
                  </a:cubicBezTo>
                  <a:cubicBezTo>
                    <a:pt x="32" y="105"/>
                    <a:pt x="26" y="109"/>
                    <a:pt x="26" y="112"/>
                  </a:cubicBezTo>
                  <a:close/>
                  <a:moveTo>
                    <a:pt x="190" y="116"/>
                  </a:moveTo>
                  <a:cubicBezTo>
                    <a:pt x="193" y="122"/>
                    <a:pt x="175" y="135"/>
                    <a:pt x="170" y="139"/>
                  </a:cubicBezTo>
                  <a:cubicBezTo>
                    <a:pt x="174" y="138"/>
                    <a:pt x="180" y="140"/>
                    <a:pt x="181" y="139"/>
                  </a:cubicBezTo>
                  <a:cubicBezTo>
                    <a:pt x="184" y="137"/>
                    <a:pt x="181" y="134"/>
                    <a:pt x="181" y="131"/>
                  </a:cubicBezTo>
                  <a:cubicBezTo>
                    <a:pt x="187" y="125"/>
                    <a:pt x="195" y="122"/>
                    <a:pt x="199" y="114"/>
                  </a:cubicBezTo>
                  <a:cubicBezTo>
                    <a:pt x="201" y="113"/>
                    <a:pt x="204" y="110"/>
                    <a:pt x="206" y="107"/>
                  </a:cubicBezTo>
                  <a:cubicBezTo>
                    <a:pt x="208" y="106"/>
                    <a:pt x="214" y="102"/>
                    <a:pt x="210" y="101"/>
                  </a:cubicBezTo>
                  <a:cubicBezTo>
                    <a:pt x="205" y="107"/>
                    <a:pt x="197" y="112"/>
                    <a:pt x="190" y="116"/>
                  </a:cubicBezTo>
                  <a:close/>
                  <a:moveTo>
                    <a:pt x="9" y="104"/>
                  </a:moveTo>
                  <a:cubicBezTo>
                    <a:pt x="10" y="104"/>
                    <a:pt x="11" y="103"/>
                    <a:pt x="12" y="102"/>
                  </a:cubicBezTo>
                  <a:cubicBezTo>
                    <a:pt x="10" y="102"/>
                    <a:pt x="9" y="102"/>
                    <a:pt x="9" y="104"/>
                  </a:cubicBezTo>
                  <a:close/>
                  <a:moveTo>
                    <a:pt x="173" y="121"/>
                  </a:moveTo>
                  <a:cubicBezTo>
                    <a:pt x="171" y="123"/>
                    <a:pt x="171" y="124"/>
                    <a:pt x="171" y="125"/>
                  </a:cubicBezTo>
                  <a:cubicBezTo>
                    <a:pt x="167" y="130"/>
                    <a:pt x="161" y="133"/>
                    <a:pt x="157" y="138"/>
                  </a:cubicBezTo>
                  <a:cubicBezTo>
                    <a:pt x="165" y="137"/>
                    <a:pt x="168" y="129"/>
                    <a:pt x="173" y="124"/>
                  </a:cubicBezTo>
                  <a:cubicBezTo>
                    <a:pt x="183" y="118"/>
                    <a:pt x="191" y="109"/>
                    <a:pt x="201" y="102"/>
                  </a:cubicBezTo>
                  <a:cubicBezTo>
                    <a:pt x="189" y="106"/>
                    <a:pt x="180" y="114"/>
                    <a:pt x="173" y="121"/>
                  </a:cubicBezTo>
                  <a:close/>
                  <a:moveTo>
                    <a:pt x="247" y="107"/>
                  </a:moveTo>
                  <a:cubicBezTo>
                    <a:pt x="247" y="106"/>
                    <a:pt x="251" y="107"/>
                    <a:pt x="252" y="105"/>
                  </a:cubicBezTo>
                  <a:cubicBezTo>
                    <a:pt x="250" y="105"/>
                    <a:pt x="251" y="102"/>
                    <a:pt x="250" y="102"/>
                  </a:cubicBezTo>
                  <a:cubicBezTo>
                    <a:pt x="250" y="104"/>
                    <a:pt x="244" y="105"/>
                    <a:pt x="247" y="107"/>
                  </a:cubicBezTo>
                  <a:close/>
                  <a:moveTo>
                    <a:pt x="19" y="106"/>
                  </a:moveTo>
                  <a:cubicBezTo>
                    <a:pt x="21" y="106"/>
                    <a:pt x="24" y="103"/>
                    <a:pt x="21" y="103"/>
                  </a:cubicBezTo>
                  <a:cubicBezTo>
                    <a:pt x="21" y="104"/>
                    <a:pt x="20" y="104"/>
                    <a:pt x="19" y="106"/>
                  </a:cubicBezTo>
                  <a:close/>
                  <a:moveTo>
                    <a:pt x="166" y="117"/>
                  </a:moveTo>
                  <a:cubicBezTo>
                    <a:pt x="162" y="120"/>
                    <a:pt x="155" y="122"/>
                    <a:pt x="157" y="128"/>
                  </a:cubicBezTo>
                  <a:cubicBezTo>
                    <a:pt x="166" y="119"/>
                    <a:pt x="179" y="111"/>
                    <a:pt x="185" y="103"/>
                  </a:cubicBezTo>
                  <a:cubicBezTo>
                    <a:pt x="178" y="106"/>
                    <a:pt x="173" y="112"/>
                    <a:pt x="166" y="117"/>
                  </a:cubicBezTo>
                  <a:close/>
                  <a:moveTo>
                    <a:pt x="315" y="129"/>
                  </a:moveTo>
                  <a:cubicBezTo>
                    <a:pt x="327" y="123"/>
                    <a:pt x="335" y="113"/>
                    <a:pt x="344" y="104"/>
                  </a:cubicBezTo>
                  <a:cubicBezTo>
                    <a:pt x="335" y="109"/>
                    <a:pt x="321" y="118"/>
                    <a:pt x="315" y="129"/>
                  </a:cubicBezTo>
                  <a:close/>
                  <a:moveTo>
                    <a:pt x="57" y="107"/>
                  </a:moveTo>
                  <a:cubicBezTo>
                    <a:pt x="59" y="108"/>
                    <a:pt x="59" y="105"/>
                    <a:pt x="60" y="104"/>
                  </a:cubicBezTo>
                  <a:cubicBezTo>
                    <a:pt x="57" y="103"/>
                    <a:pt x="57" y="106"/>
                    <a:pt x="57" y="107"/>
                  </a:cubicBezTo>
                  <a:close/>
                  <a:moveTo>
                    <a:pt x="230" y="118"/>
                  </a:moveTo>
                  <a:cubicBezTo>
                    <a:pt x="234" y="118"/>
                    <a:pt x="235" y="114"/>
                    <a:pt x="234" y="110"/>
                  </a:cubicBezTo>
                  <a:cubicBezTo>
                    <a:pt x="236" y="109"/>
                    <a:pt x="241" y="106"/>
                    <a:pt x="239" y="104"/>
                  </a:cubicBezTo>
                  <a:cubicBezTo>
                    <a:pt x="236" y="109"/>
                    <a:pt x="229" y="108"/>
                    <a:pt x="230" y="118"/>
                  </a:cubicBezTo>
                  <a:close/>
                  <a:moveTo>
                    <a:pt x="273" y="126"/>
                  </a:moveTo>
                  <a:cubicBezTo>
                    <a:pt x="277" y="123"/>
                    <a:pt x="282" y="121"/>
                    <a:pt x="286" y="118"/>
                  </a:cubicBezTo>
                  <a:cubicBezTo>
                    <a:pt x="291" y="115"/>
                    <a:pt x="296" y="112"/>
                    <a:pt x="298" y="107"/>
                  </a:cubicBezTo>
                  <a:cubicBezTo>
                    <a:pt x="297" y="107"/>
                    <a:pt x="297" y="106"/>
                    <a:pt x="296" y="107"/>
                  </a:cubicBezTo>
                  <a:cubicBezTo>
                    <a:pt x="289" y="114"/>
                    <a:pt x="279" y="118"/>
                    <a:pt x="273" y="126"/>
                  </a:cubicBezTo>
                  <a:close/>
                  <a:moveTo>
                    <a:pt x="317" y="110"/>
                  </a:moveTo>
                  <a:cubicBezTo>
                    <a:pt x="310" y="116"/>
                    <a:pt x="322" y="109"/>
                    <a:pt x="320" y="108"/>
                  </a:cubicBezTo>
                  <a:cubicBezTo>
                    <a:pt x="319" y="109"/>
                    <a:pt x="318" y="110"/>
                    <a:pt x="317" y="110"/>
                  </a:cubicBezTo>
                  <a:close/>
                  <a:moveTo>
                    <a:pt x="100" y="116"/>
                  </a:moveTo>
                  <a:cubicBezTo>
                    <a:pt x="101" y="115"/>
                    <a:pt x="104" y="111"/>
                    <a:pt x="102" y="109"/>
                  </a:cubicBezTo>
                  <a:cubicBezTo>
                    <a:pt x="101" y="111"/>
                    <a:pt x="98" y="115"/>
                    <a:pt x="100" y="116"/>
                  </a:cubicBezTo>
                  <a:close/>
                  <a:moveTo>
                    <a:pt x="396" y="123"/>
                  </a:moveTo>
                  <a:cubicBezTo>
                    <a:pt x="391" y="127"/>
                    <a:pt x="385" y="130"/>
                    <a:pt x="384" y="135"/>
                  </a:cubicBezTo>
                  <a:cubicBezTo>
                    <a:pt x="392" y="127"/>
                    <a:pt x="410" y="124"/>
                    <a:pt x="410" y="111"/>
                  </a:cubicBezTo>
                  <a:cubicBezTo>
                    <a:pt x="406" y="115"/>
                    <a:pt x="400" y="119"/>
                    <a:pt x="396" y="123"/>
                  </a:cubicBezTo>
                  <a:close/>
                  <a:moveTo>
                    <a:pt x="148" y="126"/>
                  </a:moveTo>
                  <a:cubicBezTo>
                    <a:pt x="151" y="120"/>
                    <a:pt x="159" y="118"/>
                    <a:pt x="162" y="112"/>
                  </a:cubicBezTo>
                  <a:cubicBezTo>
                    <a:pt x="157" y="116"/>
                    <a:pt x="148" y="120"/>
                    <a:pt x="148" y="126"/>
                  </a:cubicBezTo>
                  <a:close/>
                  <a:moveTo>
                    <a:pt x="264" y="125"/>
                  </a:moveTo>
                  <a:cubicBezTo>
                    <a:pt x="269" y="123"/>
                    <a:pt x="277" y="115"/>
                    <a:pt x="277" y="114"/>
                  </a:cubicBezTo>
                  <a:cubicBezTo>
                    <a:pt x="272" y="117"/>
                    <a:pt x="268" y="120"/>
                    <a:pt x="264" y="125"/>
                  </a:cubicBezTo>
                  <a:close/>
                  <a:moveTo>
                    <a:pt x="111" y="140"/>
                  </a:moveTo>
                  <a:cubicBezTo>
                    <a:pt x="114" y="139"/>
                    <a:pt x="117" y="139"/>
                    <a:pt x="118" y="136"/>
                  </a:cubicBezTo>
                  <a:cubicBezTo>
                    <a:pt x="115" y="127"/>
                    <a:pt x="132" y="122"/>
                    <a:pt x="132" y="115"/>
                  </a:cubicBezTo>
                  <a:cubicBezTo>
                    <a:pt x="125" y="123"/>
                    <a:pt x="116" y="130"/>
                    <a:pt x="111" y="140"/>
                  </a:cubicBezTo>
                  <a:close/>
                  <a:moveTo>
                    <a:pt x="217" y="119"/>
                  </a:moveTo>
                  <a:cubicBezTo>
                    <a:pt x="225" y="118"/>
                    <a:pt x="217" y="125"/>
                    <a:pt x="220" y="126"/>
                  </a:cubicBezTo>
                  <a:cubicBezTo>
                    <a:pt x="222" y="122"/>
                    <a:pt x="223" y="127"/>
                    <a:pt x="225" y="127"/>
                  </a:cubicBezTo>
                  <a:cubicBezTo>
                    <a:pt x="225" y="122"/>
                    <a:pt x="224" y="118"/>
                    <a:pt x="223" y="115"/>
                  </a:cubicBezTo>
                  <a:cubicBezTo>
                    <a:pt x="220" y="115"/>
                    <a:pt x="219" y="118"/>
                    <a:pt x="217" y="119"/>
                  </a:cubicBezTo>
                  <a:close/>
                  <a:moveTo>
                    <a:pt x="376" y="121"/>
                  </a:moveTo>
                  <a:cubicBezTo>
                    <a:pt x="378" y="120"/>
                    <a:pt x="384" y="117"/>
                    <a:pt x="381" y="115"/>
                  </a:cubicBezTo>
                  <a:cubicBezTo>
                    <a:pt x="380" y="118"/>
                    <a:pt x="376" y="117"/>
                    <a:pt x="376" y="121"/>
                  </a:cubicBezTo>
                  <a:close/>
                  <a:moveTo>
                    <a:pt x="21" y="124"/>
                  </a:moveTo>
                  <a:cubicBezTo>
                    <a:pt x="23" y="122"/>
                    <a:pt x="29" y="119"/>
                    <a:pt x="27" y="116"/>
                  </a:cubicBezTo>
                  <a:cubicBezTo>
                    <a:pt x="26" y="119"/>
                    <a:pt x="20" y="122"/>
                    <a:pt x="21" y="124"/>
                  </a:cubicBezTo>
                  <a:close/>
                  <a:moveTo>
                    <a:pt x="284" y="126"/>
                  </a:moveTo>
                  <a:cubicBezTo>
                    <a:pt x="288" y="123"/>
                    <a:pt x="294" y="122"/>
                    <a:pt x="296" y="118"/>
                  </a:cubicBezTo>
                  <a:cubicBezTo>
                    <a:pt x="292" y="120"/>
                    <a:pt x="285" y="124"/>
                    <a:pt x="284" y="126"/>
                  </a:cubicBezTo>
                  <a:close/>
                  <a:moveTo>
                    <a:pt x="98" y="134"/>
                  </a:moveTo>
                  <a:cubicBezTo>
                    <a:pt x="102" y="129"/>
                    <a:pt x="109" y="125"/>
                    <a:pt x="112" y="119"/>
                  </a:cubicBezTo>
                  <a:cubicBezTo>
                    <a:pt x="106" y="122"/>
                    <a:pt x="99" y="129"/>
                    <a:pt x="98" y="134"/>
                  </a:cubicBezTo>
                  <a:close/>
                  <a:moveTo>
                    <a:pt x="333" y="131"/>
                  </a:moveTo>
                  <a:cubicBezTo>
                    <a:pt x="338" y="131"/>
                    <a:pt x="339" y="133"/>
                    <a:pt x="343" y="133"/>
                  </a:cubicBezTo>
                  <a:cubicBezTo>
                    <a:pt x="342" y="129"/>
                    <a:pt x="346" y="121"/>
                    <a:pt x="343" y="120"/>
                  </a:cubicBezTo>
                  <a:cubicBezTo>
                    <a:pt x="340" y="124"/>
                    <a:pt x="336" y="127"/>
                    <a:pt x="333" y="131"/>
                  </a:cubicBezTo>
                  <a:close/>
                  <a:moveTo>
                    <a:pt x="9" y="128"/>
                  </a:moveTo>
                  <a:cubicBezTo>
                    <a:pt x="12" y="127"/>
                    <a:pt x="15" y="125"/>
                    <a:pt x="15" y="121"/>
                  </a:cubicBezTo>
                  <a:cubicBezTo>
                    <a:pt x="13" y="121"/>
                    <a:pt x="10" y="123"/>
                    <a:pt x="9" y="121"/>
                  </a:cubicBezTo>
                  <a:cubicBezTo>
                    <a:pt x="9" y="123"/>
                    <a:pt x="9" y="125"/>
                    <a:pt x="9" y="128"/>
                  </a:cubicBezTo>
                  <a:close/>
                  <a:moveTo>
                    <a:pt x="392" y="141"/>
                  </a:moveTo>
                  <a:cubicBezTo>
                    <a:pt x="398" y="136"/>
                    <a:pt x="411" y="133"/>
                    <a:pt x="409" y="124"/>
                  </a:cubicBezTo>
                  <a:cubicBezTo>
                    <a:pt x="405" y="131"/>
                    <a:pt x="391" y="132"/>
                    <a:pt x="392" y="141"/>
                  </a:cubicBezTo>
                  <a:close/>
                  <a:moveTo>
                    <a:pt x="109" y="131"/>
                  </a:moveTo>
                  <a:cubicBezTo>
                    <a:pt x="106" y="133"/>
                    <a:pt x="117" y="127"/>
                    <a:pt x="114" y="125"/>
                  </a:cubicBezTo>
                  <a:cubicBezTo>
                    <a:pt x="113" y="128"/>
                    <a:pt x="110" y="129"/>
                    <a:pt x="109" y="131"/>
                  </a:cubicBezTo>
                  <a:close/>
                  <a:moveTo>
                    <a:pt x="93" y="130"/>
                  </a:moveTo>
                  <a:cubicBezTo>
                    <a:pt x="101" y="121"/>
                    <a:pt x="89" y="131"/>
                    <a:pt x="90" y="134"/>
                  </a:cubicBezTo>
                  <a:cubicBezTo>
                    <a:pt x="93" y="132"/>
                    <a:pt x="92" y="131"/>
                    <a:pt x="93" y="130"/>
                  </a:cubicBezTo>
                  <a:close/>
                  <a:moveTo>
                    <a:pt x="54" y="138"/>
                  </a:moveTo>
                  <a:cubicBezTo>
                    <a:pt x="51" y="141"/>
                    <a:pt x="45" y="144"/>
                    <a:pt x="48" y="146"/>
                  </a:cubicBezTo>
                  <a:cubicBezTo>
                    <a:pt x="54" y="140"/>
                    <a:pt x="60" y="134"/>
                    <a:pt x="65" y="127"/>
                  </a:cubicBezTo>
                  <a:cubicBezTo>
                    <a:pt x="61" y="129"/>
                    <a:pt x="57" y="135"/>
                    <a:pt x="54" y="138"/>
                  </a:cubicBezTo>
                  <a:close/>
                  <a:moveTo>
                    <a:pt x="278" y="130"/>
                  </a:moveTo>
                  <a:cubicBezTo>
                    <a:pt x="286" y="123"/>
                    <a:pt x="274" y="130"/>
                    <a:pt x="276" y="133"/>
                  </a:cubicBezTo>
                  <a:cubicBezTo>
                    <a:pt x="277" y="131"/>
                    <a:pt x="277" y="131"/>
                    <a:pt x="278" y="130"/>
                  </a:cubicBezTo>
                  <a:close/>
                  <a:moveTo>
                    <a:pt x="40" y="128"/>
                  </a:moveTo>
                  <a:cubicBezTo>
                    <a:pt x="40" y="127"/>
                    <a:pt x="39" y="130"/>
                    <a:pt x="39" y="130"/>
                  </a:cubicBezTo>
                  <a:cubicBezTo>
                    <a:pt x="33" y="133"/>
                    <a:pt x="42" y="130"/>
                    <a:pt x="40" y="128"/>
                  </a:cubicBezTo>
                  <a:close/>
                  <a:moveTo>
                    <a:pt x="80" y="131"/>
                  </a:moveTo>
                  <a:cubicBezTo>
                    <a:pt x="82" y="131"/>
                    <a:pt x="86" y="129"/>
                    <a:pt x="85" y="128"/>
                  </a:cubicBezTo>
                  <a:cubicBezTo>
                    <a:pt x="84" y="130"/>
                    <a:pt x="80" y="129"/>
                    <a:pt x="80" y="131"/>
                  </a:cubicBezTo>
                  <a:close/>
                  <a:moveTo>
                    <a:pt x="124" y="134"/>
                  </a:moveTo>
                  <a:cubicBezTo>
                    <a:pt x="125" y="132"/>
                    <a:pt x="129" y="131"/>
                    <a:pt x="130" y="128"/>
                  </a:cubicBezTo>
                  <a:cubicBezTo>
                    <a:pt x="127" y="128"/>
                    <a:pt x="123" y="133"/>
                    <a:pt x="124" y="134"/>
                  </a:cubicBezTo>
                  <a:close/>
                  <a:moveTo>
                    <a:pt x="301" y="129"/>
                  </a:moveTo>
                  <a:cubicBezTo>
                    <a:pt x="295" y="131"/>
                    <a:pt x="287" y="129"/>
                    <a:pt x="285" y="133"/>
                  </a:cubicBezTo>
                  <a:cubicBezTo>
                    <a:pt x="290" y="133"/>
                    <a:pt x="301" y="138"/>
                    <a:pt x="302" y="131"/>
                  </a:cubicBezTo>
                  <a:cubicBezTo>
                    <a:pt x="302" y="130"/>
                    <a:pt x="300" y="131"/>
                    <a:pt x="301" y="129"/>
                  </a:cubicBezTo>
                  <a:close/>
                  <a:moveTo>
                    <a:pt x="63" y="138"/>
                  </a:moveTo>
                  <a:cubicBezTo>
                    <a:pt x="66" y="137"/>
                    <a:pt x="70" y="133"/>
                    <a:pt x="69" y="131"/>
                  </a:cubicBezTo>
                  <a:cubicBezTo>
                    <a:pt x="68" y="134"/>
                    <a:pt x="65" y="135"/>
                    <a:pt x="63" y="138"/>
                  </a:cubicBezTo>
                  <a:close/>
                  <a:moveTo>
                    <a:pt x="226" y="132"/>
                  </a:moveTo>
                  <a:cubicBezTo>
                    <a:pt x="221" y="134"/>
                    <a:pt x="224" y="137"/>
                    <a:pt x="226" y="132"/>
                  </a:cubicBezTo>
                  <a:close/>
                  <a:moveTo>
                    <a:pt x="143" y="138"/>
                  </a:moveTo>
                  <a:cubicBezTo>
                    <a:pt x="147" y="139"/>
                    <a:pt x="150" y="134"/>
                    <a:pt x="149" y="133"/>
                  </a:cubicBezTo>
                  <a:cubicBezTo>
                    <a:pt x="148" y="136"/>
                    <a:pt x="144" y="136"/>
                    <a:pt x="143" y="138"/>
                  </a:cubicBezTo>
                  <a:close/>
                  <a:moveTo>
                    <a:pt x="205" y="140"/>
                  </a:moveTo>
                  <a:cubicBezTo>
                    <a:pt x="204" y="137"/>
                    <a:pt x="212" y="134"/>
                    <a:pt x="207" y="133"/>
                  </a:cubicBezTo>
                  <a:cubicBezTo>
                    <a:pt x="208" y="137"/>
                    <a:pt x="201" y="138"/>
                    <a:pt x="205" y="140"/>
                  </a:cubicBezTo>
                  <a:close/>
                  <a:moveTo>
                    <a:pt x="29" y="141"/>
                  </a:moveTo>
                  <a:cubicBezTo>
                    <a:pt x="31" y="145"/>
                    <a:pt x="37" y="143"/>
                    <a:pt x="41" y="144"/>
                  </a:cubicBezTo>
                  <a:cubicBezTo>
                    <a:pt x="43" y="141"/>
                    <a:pt x="43" y="138"/>
                    <a:pt x="41" y="134"/>
                  </a:cubicBezTo>
                  <a:cubicBezTo>
                    <a:pt x="40" y="139"/>
                    <a:pt x="36" y="145"/>
                    <a:pt x="29" y="141"/>
                  </a:cubicBezTo>
                  <a:close/>
                  <a:moveTo>
                    <a:pt x="9" y="141"/>
                  </a:moveTo>
                  <a:cubicBezTo>
                    <a:pt x="13" y="142"/>
                    <a:pt x="18" y="142"/>
                    <a:pt x="19" y="139"/>
                  </a:cubicBezTo>
                  <a:cubicBezTo>
                    <a:pt x="15" y="137"/>
                    <a:pt x="11" y="140"/>
                    <a:pt x="9" y="135"/>
                  </a:cubicBezTo>
                  <a:cubicBezTo>
                    <a:pt x="9" y="137"/>
                    <a:pt x="9" y="139"/>
                    <a:pt x="9" y="141"/>
                  </a:cubicBezTo>
                  <a:close/>
                  <a:moveTo>
                    <a:pt x="78" y="144"/>
                  </a:moveTo>
                  <a:cubicBezTo>
                    <a:pt x="76" y="144"/>
                    <a:pt x="76" y="141"/>
                    <a:pt x="73" y="141"/>
                  </a:cubicBezTo>
                  <a:cubicBezTo>
                    <a:pt x="72" y="143"/>
                    <a:pt x="70" y="144"/>
                    <a:pt x="68" y="146"/>
                  </a:cubicBezTo>
                  <a:cubicBezTo>
                    <a:pt x="74" y="147"/>
                    <a:pt x="76" y="146"/>
                    <a:pt x="81" y="147"/>
                  </a:cubicBezTo>
                  <a:cubicBezTo>
                    <a:pt x="79" y="143"/>
                    <a:pt x="87" y="141"/>
                    <a:pt x="85" y="137"/>
                  </a:cubicBezTo>
                  <a:cubicBezTo>
                    <a:pt x="84" y="140"/>
                    <a:pt x="82" y="143"/>
                    <a:pt x="78" y="144"/>
                  </a:cubicBezTo>
                  <a:close/>
                  <a:moveTo>
                    <a:pt x="130" y="139"/>
                  </a:moveTo>
                  <a:cubicBezTo>
                    <a:pt x="131" y="136"/>
                    <a:pt x="134" y="139"/>
                    <a:pt x="135" y="139"/>
                  </a:cubicBezTo>
                  <a:cubicBezTo>
                    <a:pt x="137" y="135"/>
                    <a:pt x="125" y="137"/>
                    <a:pt x="130" y="139"/>
                  </a:cubicBezTo>
                  <a:close/>
                  <a:moveTo>
                    <a:pt x="90" y="145"/>
                  </a:moveTo>
                  <a:cubicBezTo>
                    <a:pt x="96" y="143"/>
                    <a:pt x="103" y="144"/>
                    <a:pt x="105" y="139"/>
                  </a:cubicBezTo>
                  <a:cubicBezTo>
                    <a:pt x="102" y="140"/>
                    <a:pt x="98" y="143"/>
                    <a:pt x="96" y="139"/>
                  </a:cubicBezTo>
                  <a:cubicBezTo>
                    <a:pt x="95" y="142"/>
                    <a:pt x="92" y="142"/>
                    <a:pt x="90" y="145"/>
                  </a:cubicBezTo>
                  <a:close/>
                  <a:moveTo>
                    <a:pt x="375" y="143"/>
                  </a:moveTo>
                  <a:cubicBezTo>
                    <a:pt x="377" y="143"/>
                    <a:pt x="378" y="142"/>
                    <a:pt x="378" y="141"/>
                  </a:cubicBezTo>
                  <a:cubicBezTo>
                    <a:pt x="377" y="141"/>
                    <a:pt x="375" y="141"/>
                    <a:pt x="375" y="143"/>
                  </a:cubicBezTo>
                  <a:close/>
                  <a:moveTo>
                    <a:pt x="62" y="147"/>
                  </a:moveTo>
                  <a:cubicBezTo>
                    <a:pt x="63" y="144"/>
                    <a:pt x="62" y="143"/>
                    <a:pt x="60" y="144"/>
                  </a:cubicBezTo>
                  <a:cubicBezTo>
                    <a:pt x="59" y="147"/>
                    <a:pt x="62" y="146"/>
                    <a:pt x="62" y="147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45" name="Group 126"/>
          <p:cNvGrpSpPr>
            <a:grpSpLocks/>
          </p:cNvGrpSpPr>
          <p:nvPr/>
        </p:nvGrpSpPr>
        <p:grpSpPr bwMode="auto">
          <a:xfrm>
            <a:off x="33338" y="2678113"/>
            <a:ext cx="1328737" cy="514350"/>
            <a:chOff x="0" y="0"/>
            <a:chExt cx="837" cy="324"/>
          </a:xfrm>
        </p:grpSpPr>
        <p:sp>
          <p:nvSpPr>
            <p:cNvPr id="56446" name="AutoShape 7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837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7" name="Freeform 75"/>
            <p:cNvSpPr>
              <a:spLocks noChangeArrowheads="1"/>
            </p:cNvSpPr>
            <p:nvPr/>
          </p:nvSpPr>
          <p:spPr bwMode="auto">
            <a:xfrm>
              <a:off x="636" y="-4"/>
              <a:ext cx="220" cy="328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8" name="Freeform 76"/>
            <p:cNvSpPr>
              <a:spLocks noEditPoints="1" noChangeArrowheads="1"/>
            </p:cNvSpPr>
            <p:nvPr/>
          </p:nvSpPr>
          <p:spPr bwMode="auto">
            <a:xfrm>
              <a:off x="0" y="15"/>
              <a:ext cx="223" cy="309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9" name="Freeform 77"/>
            <p:cNvSpPr>
              <a:spLocks noChangeArrowheads="1"/>
            </p:cNvSpPr>
            <p:nvPr/>
          </p:nvSpPr>
          <p:spPr bwMode="auto">
            <a:xfrm>
              <a:off x="268" y="11"/>
              <a:ext cx="74" cy="287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0" name="Freeform 78"/>
            <p:cNvSpPr>
              <a:spLocks noEditPoints="1" noChangeArrowheads="1"/>
            </p:cNvSpPr>
            <p:nvPr/>
          </p:nvSpPr>
          <p:spPr bwMode="auto">
            <a:xfrm>
              <a:off x="339" y="119"/>
              <a:ext cx="253" cy="201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08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51" name="Group 132"/>
          <p:cNvGrpSpPr>
            <a:grpSpLocks/>
          </p:cNvGrpSpPr>
          <p:nvPr/>
        </p:nvGrpSpPr>
        <p:grpSpPr bwMode="auto">
          <a:xfrm>
            <a:off x="-33338" y="3387725"/>
            <a:ext cx="2497138" cy="981075"/>
            <a:chOff x="0" y="0"/>
            <a:chExt cx="1574" cy="618"/>
          </a:xfrm>
        </p:grpSpPr>
        <p:sp>
          <p:nvSpPr>
            <p:cNvPr id="56452" name="AutoShape 80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574" cy="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3" name="Freeform 82"/>
            <p:cNvSpPr>
              <a:spLocks noEditPoints="1" noChangeArrowheads="1"/>
            </p:cNvSpPr>
            <p:nvPr/>
          </p:nvSpPr>
          <p:spPr bwMode="auto">
            <a:xfrm>
              <a:off x="-4" y="-4"/>
              <a:ext cx="1586" cy="618"/>
            </a:xfrm>
            <a:custGeom>
              <a:avLst/>
              <a:gdLst>
                <a:gd name="T0" fmla="*/ 261 w 408"/>
                <a:gd name="T1" fmla="*/ 150 h 159"/>
                <a:gd name="T2" fmla="*/ 190 w 408"/>
                <a:gd name="T3" fmla="*/ 129 h 159"/>
                <a:gd name="T4" fmla="*/ 103 w 408"/>
                <a:gd name="T5" fmla="*/ 136 h 159"/>
                <a:gd name="T6" fmla="*/ 19 w 408"/>
                <a:gd name="T7" fmla="*/ 95 h 159"/>
                <a:gd name="T8" fmla="*/ 38 w 408"/>
                <a:gd name="T9" fmla="*/ 17 h 159"/>
                <a:gd name="T10" fmla="*/ 93 w 408"/>
                <a:gd name="T11" fmla="*/ 68 h 159"/>
                <a:gd name="T12" fmla="*/ 140 w 408"/>
                <a:gd name="T13" fmla="*/ 49 h 159"/>
                <a:gd name="T14" fmla="*/ 184 w 408"/>
                <a:gd name="T15" fmla="*/ 13 h 159"/>
                <a:gd name="T16" fmla="*/ 202 w 408"/>
                <a:gd name="T17" fmla="*/ 89 h 159"/>
                <a:gd name="T18" fmla="*/ 275 w 408"/>
                <a:gd name="T19" fmla="*/ 71 h 159"/>
                <a:gd name="T20" fmla="*/ 311 w 408"/>
                <a:gd name="T21" fmla="*/ 24 h 159"/>
                <a:gd name="T22" fmla="*/ 337 w 408"/>
                <a:gd name="T23" fmla="*/ 15 h 159"/>
                <a:gd name="T24" fmla="*/ 401 w 408"/>
                <a:gd name="T25" fmla="*/ 16 h 159"/>
                <a:gd name="T26" fmla="*/ 361 w 408"/>
                <a:gd name="T27" fmla="*/ 137 h 159"/>
                <a:gd name="T28" fmla="*/ 344 w 408"/>
                <a:gd name="T29" fmla="*/ 124 h 159"/>
                <a:gd name="T30" fmla="*/ 304 w 408"/>
                <a:gd name="T31" fmla="*/ 142 h 159"/>
                <a:gd name="T32" fmla="*/ 301 w 408"/>
                <a:gd name="T33" fmla="*/ 78 h 159"/>
                <a:gd name="T34" fmla="*/ 356 w 408"/>
                <a:gd name="T35" fmla="*/ 117 h 159"/>
                <a:gd name="T36" fmla="*/ 255 w 408"/>
                <a:gd name="T37" fmla="*/ 19 h 159"/>
                <a:gd name="T38" fmla="*/ 320 w 408"/>
                <a:gd name="T39" fmla="*/ 29 h 159"/>
                <a:gd name="T40" fmla="*/ 162 w 408"/>
                <a:gd name="T41" fmla="*/ 17 h 159"/>
                <a:gd name="T42" fmla="*/ 61 w 408"/>
                <a:gd name="T43" fmla="*/ 25 h 159"/>
                <a:gd name="T44" fmla="*/ 265 w 408"/>
                <a:gd name="T45" fmla="*/ 35 h 159"/>
                <a:gd name="T46" fmla="*/ 57 w 408"/>
                <a:gd name="T47" fmla="*/ 22 h 159"/>
                <a:gd name="T48" fmla="*/ 163 w 408"/>
                <a:gd name="T49" fmla="*/ 32 h 159"/>
                <a:gd name="T50" fmla="*/ 54 w 408"/>
                <a:gd name="T51" fmla="*/ 75 h 159"/>
                <a:gd name="T52" fmla="*/ 41 w 408"/>
                <a:gd name="T53" fmla="*/ 46 h 159"/>
                <a:gd name="T54" fmla="*/ 330 w 408"/>
                <a:gd name="T55" fmla="*/ 67 h 159"/>
                <a:gd name="T56" fmla="*/ 314 w 408"/>
                <a:gd name="T57" fmla="*/ 58 h 159"/>
                <a:gd name="T58" fmla="*/ 86 w 408"/>
                <a:gd name="T59" fmla="*/ 69 h 159"/>
                <a:gd name="T60" fmla="*/ 37 w 408"/>
                <a:gd name="T61" fmla="*/ 59 h 159"/>
                <a:gd name="T62" fmla="*/ 153 w 408"/>
                <a:gd name="T63" fmla="*/ 62 h 159"/>
                <a:gd name="T64" fmla="*/ 310 w 408"/>
                <a:gd name="T65" fmla="*/ 89 h 159"/>
                <a:gd name="T66" fmla="*/ 215 w 408"/>
                <a:gd name="T67" fmla="*/ 80 h 159"/>
                <a:gd name="T68" fmla="*/ 131 w 408"/>
                <a:gd name="T69" fmla="*/ 94 h 159"/>
                <a:gd name="T70" fmla="*/ 146 w 408"/>
                <a:gd name="T71" fmla="*/ 73 h 159"/>
                <a:gd name="T72" fmla="*/ 305 w 408"/>
                <a:gd name="T73" fmla="*/ 99 h 159"/>
                <a:gd name="T74" fmla="*/ 305 w 408"/>
                <a:gd name="T75" fmla="*/ 99 h 159"/>
                <a:gd name="T76" fmla="*/ 90 w 408"/>
                <a:gd name="T77" fmla="*/ 112 h 159"/>
                <a:gd name="T78" fmla="*/ 39 w 408"/>
                <a:gd name="T79" fmla="*/ 86 h 159"/>
                <a:gd name="T80" fmla="*/ 90 w 408"/>
                <a:gd name="T81" fmla="*/ 125 h 159"/>
                <a:gd name="T82" fmla="*/ 188 w 408"/>
                <a:gd name="T83" fmla="*/ 105 h 159"/>
                <a:gd name="T84" fmla="*/ 188 w 408"/>
                <a:gd name="T85" fmla="*/ 105 h 159"/>
                <a:gd name="T86" fmla="*/ 25 w 408"/>
                <a:gd name="T87" fmla="*/ 105 h 159"/>
                <a:gd name="T88" fmla="*/ 255 w 408"/>
                <a:gd name="T89" fmla="*/ 131 h 159"/>
                <a:gd name="T90" fmla="*/ 249 w 408"/>
                <a:gd name="T91" fmla="*/ 124 h 159"/>
                <a:gd name="T92" fmla="*/ 116 w 408"/>
                <a:gd name="T93" fmla="*/ 115 h 159"/>
                <a:gd name="T94" fmla="*/ 262 w 408"/>
                <a:gd name="T95" fmla="*/ 142 h 159"/>
                <a:gd name="T96" fmla="*/ 117 w 408"/>
                <a:gd name="T97" fmla="*/ 129 h 159"/>
                <a:gd name="T98" fmla="*/ 245 w 408"/>
                <a:gd name="T99" fmla="*/ 142 h 159"/>
                <a:gd name="T100" fmla="*/ 114 w 408"/>
                <a:gd name="T101" fmla="*/ 12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54" name="Group 135"/>
          <p:cNvGrpSpPr>
            <a:grpSpLocks/>
          </p:cNvGrpSpPr>
          <p:nvPr/>
        </p:nvGrpSpPr>
        <p:grpSpPr bwMode="auto">
          <a:xfrm>
            <a:off x="2786063" y="3690938"/>
            <a:ext cx="1181100" cy="457200"/>
            <a:chOff x="0" y="0"/>
            <a:chExt cx="744" cy="288"/>
          </a:xfrm>
        </p:grpSpPr>
        <p:sp>
          <p:nvSpPr>
            <p:cNvPr id="56455" name="AutoShape 8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6" name="Freeform 86"/>
            <p:cNvSpPr>
              <a:spLocks noChangeArrowheads="1"/>
            </p:cNvSpPr>
            <p:nvPr/>
          </p:nvSpPr>
          <p:spPr bwMode="auto">
            <a:xfrm>
              <a:off x="565" y="-3"/>
              <a:ext cx="196" cy="291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7" name="Freeform 87"/>
            <p:cNvSpPr>
              <a:spLocks noEditPoints="1" noChangeArrowheads="1"/>
            </p:cNvSpPr>
            <p:nvPr/>
          </p:nvSpPr>
          <p:spPr bwMode="auto">
            <a:xfrm>
              <a:off x="0" y="13"/>
              <a:ext cx="198" cy="275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8" name="Freeform 88"/>
            <p:cNvSpPr>
              <a:spLocks noChangeArrowheads="1"/>
            </p:cNvSpPr>
            <p:nvPr/>
          </p:nvSpPr>
          <p:spPr bwMode="auto">
            <a:xfrm>
              <a:off x="238" y="10"/>
              <a:ext cx="66" cy="255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9" name="Freeform 89"/>
            <p:cNvSpPr>
              <a:spLocks noEditPoints="1" noChangeArrowheads="1"/>
            </p:cNvSpPr>
            <p:nvPr/>
          </p:nvSpPr>
          <p:spPr bwMode="auto">
            <a:xfrm>
              <a:off x="301" y="106"/>
              <a:ext cx="225" cy="179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60" name="Group 141"/>
          <p:cNvGrpSpPr>
            <a:grpSpLocks/>
          </p:cNvGrpSpPr>
          <p:nvPr/>
        </p:nvGrpSpPr>
        <p:grpSpPr bwMode="auto">
          <a:xfrm>
            <a:off x="6580188" y="4381500"/>
            <a:ext cx="1465262" cy="574675"/>
            <a:chOff x="0" y="0"/>
            <a:chExt cx="923" cy="362"/>
          </a:xfrm>
        </p:grpSpPr>
        <p:sp>
          <p:nvSpPr>
            <p:cNvPr id="56461" name="AutoShape 9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23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2" name="Freeform 93"/>
            <p:cNvSpPr>
              <a:spLocks noEditPoints="1" noChangeArrowheads="1"/>
            </p:cNvSpPr>
            <p:nvPr/>
          </p:nvSpPr>
          <p:spPr bwMode="auto">
            <a:xfrm>
              <a:off x="-2" y="-2"/>
              <a:ext cx="930" cy="362"/>
            </a:xfrm>
            <a:custGeom>
              <a:avLst/>
              <a:gdLst>
                <a:gd name="T0" fmla="*/ 261 w 408"/>
                <a:gd name="T1" fmla="*/ 150 h 159"/>
                <a:gd name="T2" fmla="*/ 190 w 408"/>
                <a:gd name="T3" fmla="*/ 129 h 159"/>
                <a:gd name="T4" fmla="*/ 103 w 408"/>
                <a:gd name="T5" fmla="*/ 136 h 159"/>
                <a:gd name="T6" fmla="*/ 19 w 408"/>
                <a:gd name="T7" fmla="*/ 95 h 159"/>
                <a:gd name="T8" fmla="*/ 38 w 408"/>
                <a:gd name="T9" fmla="*/ 17 h 159"/>
                <a:gd name="T10" fmla="*/ 93 w 408"/>
                <a:gd name="T11" fmla="*/ 68 h 159"/>
                <a:gd name="T12" fmla="*/ 140 w 408"/>
                <a:gd name="T13" fmla="*/ 49 h 159"/>
                <a:gd name="T14" fmla="*/ 184 w 408"/>
                <a:gd name="T15" fmla="*/ 13 h 159"/>
                <a:gd name="T16" fmla="*/ 202 w 408"/>
                <a:gd name="T17" fmla="*/ 89 h 159"/>
                <a:gd name="T18" fmla="*/ 275 w 408"/>
                <a:gd name="T19" fmla="*/ 71 h 159"/>
                <a:gd name="T20" fmla="*/ 311 w 408"/>
                <a:gd name="T21" fmla="*/ 24 h 159"/>
                <a:gd name="T22" fmla="*/ 337 w 408"/>
                <a:gd name="T23" fmla="*/ 15 h 159"/>
                <a:gd name="T24" fmla="*/ 401 w 408"/>
                <a:gd name="T25" fmla="*/ 16 h 159"/>
                <a:gd name="T26" fmla="*/ 361 w 408"/>
                <a:gd name="T27" fmla="*/ 137 h 159"/>
                <a:gd name="T28" fmla="*/ 344 w 408"/>
                <a:gd name="T29" fmla="*/ 124 h 159"/>
                <a:gd name="T30" fmla="*/ 304 w 408"/>
                <a:gd name="T31" fmla="*/ 142 h 159"/>
                <a:gd name="T32" fmla="*/ 301 w 408"/>
                <a:gd name="T33" fmla="*/ 78 h 159"/>
                <a:gd name="T34" fmla="*/ 356 w 408"/>
                <a:gd name="T35" fmla="*/ 117 h 159"/>
                <a:gd name="T36" fmla="*/ 255 w 408"/>
                <a:gd name="T37" fmla="*/ 19 h 159"/>
                <a:gd name="T38" fmla="*/ 320 w 408"/>
                <a:gd name="T39" fmla="*/ 29 h 159"/>
                <a:gd name="T40" fmla="*/ 162 w 408"/>
                <a:gd name="T41" fmla="*/ 17 h 159"/>
                <a:gd name="T42" fmla="*/ 61 w 408"/>
                <a:gd name="T43" fmla="*/ 25 h 159"/>
                <a:gd name="T44" fmla="*/ 265 w 408"/>
                <a:gd name="T45" fmla="*/ 35 h 159"/>
                <a:gd name="T46" fmla="*/ 57 w 408"/>
                <a:gd name="T47" fmla="*/ 22 h 159"/>
                <a:gd name="T48" fmla="*/ 163 w 408"/>
                <a:gd name="T49" fmla="*/ 32 h 159"/>
                <a:gd name="T50" fmla="*/ 54 w 408"/>
                <a:gd name="T51" fmla="*/ 75 h 159"/>
                <a:gd name="T52" fmla="*/ 41 w 408"/>
                <a:gd name="T53" fmla="*/ 46 h 159"/>
                <a:gd name="T54" fmla="*/ 330 w 408"/>
                <a:gd name="T55" fmla="*/ 67 h 159"/>
                <a:gd name="T56" fmla="*/ 314 w 408"/>
                <a:gd name="T57" fmla="*/ 58 h 159"/>
                <a:gd name="T58" fmla="*/ 86 w 408"/>
                <a:gd name="T59" fmla="*/ 69 h 159"/>
                <a:gd name="T60" fmla="*/ 37 w 408"/>
                <a:gd name="T61" fmla="*/ 59 h 159"/>
                <a:gd name="T62" fmla="*/ 153 w 408"/>
                <a:gd name="T63" fmla="*/ 62 h 159"/>
                <a:gd name="T64" fmla="*/ 310 w 408"/>
                <a:gd name="T65" fmla="*/ 89 h 159"/>
                <a:gd name="T66" fmla="*/ 215 w 408"/>
                <a:gd name="T67" fmla="*/ 80 h 159"/>
                <a:gd name="T68" fmla="*/ 131 w 408"/>
                <a:gd name="T69" fmla="*/ 94 h 159"/>
                <a:gd name="T70" fmla="*/ 146 w 408"/>
                <a:gd name="T71" fmla="*/ 73 h 159"/>
                <a:gd name="T72" fmla="*/ 305 w 408"/>
                <a:gd name="T73" fmla="*/ 99 h 159"/>
                <a:gd name="T74" fmla="*/ 305 w 408"/>
                <a:gd name="T75" fmla="*/ 99 h 159"/>
                <a:gd name="T76" fmla="*/ 90 w 408"/>
                <a:gd name="T77" fmla="*/ 112 h 159"/>
                <a:gd name="T78" fmla="*/ 39 w 408"/>
                <a:gd name="T79" fmla="*/ 86 h 159"/>
                <a:gd name="T80" fmla="*/ 90 w 408"/>
                <a:gd name="T81" fmla="*/ 125 h 159"/>
                <a:gd name="T82" fmla="*/ 188 w 408"/>
                <a:gd name="T83" fmla="*/ 105 h 159"/>
                <a:gd name="T84" fmla="*/ 188 w 408"/>
                <a:gd name="T85" fmla="*/ 105 h 159"/>
                <a:gd name="T86" fmla="*/ 25 w 408"/>
                <a:gd name="T87" fmla="*/ 105 h 159"/>
                <a:gd name="T88" fmla="*/ 255 w 408"/>
                <a:gd name="T89" fmla="*/ 131 h 159"/>
                <a:gd name="T90" fmla="*/ 249 w 408"/>
                <a:gd name="T91" fmla="*/ 124 h 159"/>
                <a:gd name="T92" fmla="*/ 116 w 408"/>
                <a:gd name="T93" fmla="*/ 115 h 159"/>
                <a:gd name="T94" fmla="*/ 262 w 408"/>
                <a:gd name="T95" fmla="*/ 142 h 159"/>
                <a:gd name="T96" fmla="*/ 117 w 408"/>
                <a:gd name="T97" fmla="*/ 129 h 159"/>
                <a:gd name="T98" fmla="*/ 245 w 408"/>
                <a:gd name="T99" fmla="*/ 142 h 159"/>
                <a:gd name="T100" fmla="*/ 114 w 408"/>
                <a:gd name="T101" fmla="*/ 12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8" h="159">
                  <a:moveTo>
                    <a:pt x="301" y="78"/>
                  </a:moveTo>
                  <a:cubicBezTo>
                    <a:pt x="297" y="78"/>
                    <a:pt x="294" y="82"/>
                    <a:pt x="291" y="79"/>
                  </a:cubicBezTo>
                  <a:cubicBezTo>
                    <a:pt x="289" y="85"/>
                    <a:pt x="281" y="86"/>
                    <a:pt x="274" y="86"/>
                  </a:cubicBezTo>
                  <a:cubicBezTo>
                    <a:pt x="273" y="115"/>
                    <a:pt x="267" y="131"/>
                    <a:pt x="266" y="155"/>
                  </a:cubicBezTo>
                  <a:cubicBezTo>
                    <a:pt x="262" y="155"/>
                    <a:pt x="259" y="154"/>
                    <a:pt x="261" y="150"/>
                  </a:cubicBezTo>
                  <a:cubicBezTo>
                    <a:pt x="250" y="147"/>
                    <a:pt x="244" y="154"/>
                    <a:pt x="237" y="149"/>
                  </a:cubicBezTo>
                  <a:cubicBezTo>
                    <a:pt x="242" y="128"/>
                    <a:pt x="244" y="109"/>
                    <a:pt x="249" y="89"/>
                  </a:cubicBezTo>
                  <a:cubicBezTo>
                    <a:pt x="233" y="93"/>
                    <a:pt x="205" y="91"/>
                    <a:pt x="210" y="111"/>
                  </a:cubicBezTo>
                  <a:cubicBezTo>
                    <a:pt x="203" y="115"/>
                    <a:pt x="200" y="123"/>
                    <a:pt x="197" y="130"/>
                  </a:cubicBezTo>
                  <a:cubicBezTo>
                    <a:pt x="195" y="130"/>
                    <a:pt x="192" y="129"/>
                    <a:pt x="190" y="129"/>
                  </a:cubicBezTo>
                  <a:cubicBezTo>
                    <a:pt x="188" y="123"/>
                    <a:pt x="195" y="121"/>
                    <a:pt x="197" y="115"/>
                  </a:cubicBezTo>
                  <a:cubicBezTo>
                    <a:pt x="173" y="120"/>
                    <a:pt x="150" y="126"/>
                    <a:pt x="127" y="132"/>
                  </a:cubicBezTo>
                  <a:cubicBezTo>
                    <a:pt x="124" y="133"/>
                    <a:pt x="124" y="139"/>
                    <a:pt x="118" y="139"/>
                  </a:cubicBezTo>
                  <a:cubicBezTo>
                    <a:pt x="116" y="139"/>
                    <a:pt x="115" y="137"/>
                    <a:pt x="116" y="135"/>
                  </a:cubicBezTo>
                  <a:cubicBezTo>
                    <a:pt x="111" y="135"/>
                    <a:pt x="108" y="136"/>
                    <a:pt x="103" y="136"/>
                  </a:cubicBezTo>
                  <a:cubicBezTo>
                    <a:pt x="100" y="136"/>
                    <a:pt x="99" y="139"/>
                    <a:pt x="96" y="140"/>
                  </a:cubicBezTo>
                  <a:cubicBezTo>
                    <a:pt x="86" y="140"/>
                    <a:pt x="78" y="142"/>
                    <a:pt x="72" y="146"/>
                  </a:cubicBezTo>
                  <a:cubicBezTo>
                    <a:pt x="49" y="149"/>
                    <a:pt x="25" y="157"/>
                    <a:pt x="4" y="159"/>
                  </a:cubicBezTo>
                  <a:cubicBezTo>
                    <a:pt x="1" y="156"/>
                    <a:pt x="0" y="152"/>
                    <a:pt x="0" y="146"/>
                  </a:cubicBezTo>
                  <a:cubicBezTo>
                    <a:pt x="9" y="132"/>
                    <a:pt x="13" y="112"/>
                    <a:pt x="19" y="95"/>
                  </a:cubicBezTo>
                  <a:cubicBezTo>
                    <a:pt x="18" y="93"/>
                    <a:pt x="14" y="93"/>
                    <a:pt x="15" y="90"/>
                  </a:cubicBezTo>
                  <a:cubicBezTo>
                    <a:pt x="15" y="86"/>
                    <a:pt x="19" y="87"/>
                    <a:pt x="22" y="86"/>
                  </a:cubicBezTo>
                  <a:cubicBezTo>
                    <a:pt x="28" y="66"/>
                    <a:pt x="35" y="47"/>
                    <a:pt x="40" y="24"/>
                  </a:cubicBezTo>
                  <a:cubicBezTo>
                    <a:pt x="38" y="22"/>
                    <a:pt x="32" y="27"/>
                    <a:pt x="30" y="23"/>
                  </a:cubicBezTo>
                  <a:cubicBezTo>
                    <a:pt x="30" y="17"/>
                    <a:pt x="34" y="16"/>
                    <a:pt x="38" y="17"/>
                  </a:cubicBezTo>
                  <a:cubicBezTo>
                    <a:pt x="41" y="16"/>
                    <a:pt x="40" y="13"/>
                    <a:pt x="44" y="12"/>
                  </a:cubicBezTo>
                  <a:cubicBezTo>
                    <a:pt x="47" y="12"/>
                    <a:pt x="48" y="13"/>
                    <a:pt x="48" y="16"/>
                  </a:cubicBezTo>
                  <a:cubicBezTo>
                    <a:pt x="63" y="13"/>
                    <a:pt x="94" y="7"/>
                    <a:pt x="111" y="14"/>
                  </a:cubicBezTo>
                  <a:cubicBezTo>
                    <a:pt x="116" y="16"/>
                    <a:pt x="119" y="28"/>
                    <a:pt x="118" y="38"/>
                  </a:cubicBezTo>
                  <a:cubicBezTo>
                    <a:pt x="116" y="52"/>
                    <a:pt x="103" y="62"/>
                    <a:pt x="93" y="68"/>
                  </a:cubicBezTo>
                  <a:cubicBezTo>
                    <a:pt x="111" y="70"/>
                    <a:pt x="116" y="83"/>
                    <a:pt x="121" y="95"/>
                  </a:cubicBezTo>
                  <a:cubicBezTo>
                    <a:pt x="123" y="91"/>
                    <a:pt x="124" y="86"/>
                    <a:pt x="126" y="82"/>
                  </a:cubicBezTo>
                  <a:cubicBezTo>
                    <a:pt x="127" y="79"/>
                    <a:pt x="122" y="81"/>
                    <a:pt x="124" y="76"/>
                  </a:cubicBezTo>
                  <a:cubicBezTo>
                    <a:pt x="124" y="72"/>
                    <a:pt x="128" y="73"/>
                    <a:pt x="131" y="72"/>
                  </a:cubicBezTo>
                  <a:cubicBezTo>
                    <a:pt x="134" y="65"/>
                    <a:pt x="135" y="55"/>
                    <a:pt x="140" y="49"/>
                  </a:cubicBezTo>
                  <a:cubicBezTo>
                    <a:pt x="141" y="46"/>
                    <a:pt x="139" y="46"/>
                    <a:pt x="139" y="43"/>
                  </a:cubicBezTo>
                  <a:cubicBezTo>
                    <a:pt x="145" y="37"/>
                    <a:pt x="148" y="25"/>
                    <a:pt x="148" y="17"/>
                  </a:cubicBezTo>
                  <a:cubicBezTo>
                    <a:pt x="151" y="16"/>
                    <a:pt x="153" y="13"/>
                    <a:pt x="156" y="15"/>
                  </a:cubicBezTo>
                  <a:cubicBezTo>
                    <a:pt x="158" y="13"/>
                    <a:pt x="158" y="9"/>
                    <a:pt x="160" y="8"/>
                  </a:cubicBezTo>
                  <a:cubicBezTo>
                    <a:pt x="165" y="14"/>
                    <a:pt x="178" y="5"/>
                    <a:pt x="184" y="13"/>
                  </a:cubicBezTo>
                  <a:cubicBezTo>
                    <a:pt x="184" y="18"/>
                    <a:pt x="179" y="15"/>
                    <a:pt x="175" y="16"/>
                  </a:cubicBezTo>
                  <a:cubicBezTo>
                    <a:pt x="176" y="24"/>
                    <a:pt x="168" y="27"/>
                    <a:pt x="171" y="35"/>
                  </a:cubicBezTo>
                  <a:cubicBezTo>
                    <a:pt x="157" y="59"/>
                    <a:pt x="147" y="89"/>
                    <a:pt x="132" y="114"/>
                  </a:cubicBezTo>
                  <a:cubicBezTo>
                    <a:pt x="151" y="109"/>
                    <a:pt x="169" y="103"/>
                    <a:pt x="188" y="99"/>
                  </a:cubicBezTo>
                  <a:cubicBezTo>
                    <a:pt x="193" y="96"/>
                    <a:pt x="197" y="92"/>
                    <a:pt x="202" y="89"/>
                  </a:cubicBezTo>
                  <a:cubicBezTo>
                    <a:pt x="215" y="65"/>
                    <a:pt x="230" y="43"/>
                    <a:pt x="240" y="15"/>
                  </a:cubicBezTo>
                  <a:cubicBezTo>
                    <a:pt x="242" y="16"/>
                    <a:pt x="243" y="14"/>
                    <a:pt x="244" y="16"/>
                  </a:cubicBezTo>
                  <a:cubicBezTo>
                    <a:pt x="249" y="12"/>
                    <a:pt x="254" y="10"/>
                    <a:pt x="261" y="10"/>
                  </a:cubicBezTo>
                  <a:cubicBezTo>
                    <a:pt x="265" y="11"/>
                    <a:pt x="266" y="6"/>
                    <a:pt x="269" y="8"/>
                  </a:cubicBezTo>
                  <a:cubicBezTo>
                    <a:pt x="271" y="29"/>
                    <a:pt x="279" y="49"/>
                    <a:pt x="275" y="71"/>
                  </a:cubicBezTo>
                  <a:cubicBezTo>
                    <a:pt x="282" y="73"/>
                    <a:pt x="291" y="62"/>
                    <a:pt x="293" y="71"/>
                  </a:cubicBezTo>
                  <a:cubicBezTo>
                    <a:pt x="297" y="63"/>
                    <a:pt x="303" y="51"/>
                    <a:pt x="303" y="41"/>
                  </a:cubicBezTo>
                  <a:cubicBezTo>
                    <a:pt x="303" y="38"/>
                    <a:pt x="308" y="40"/>
                    <a:pt x="307" y="36"/>
                  </a:cubicBezTo>
                  <a:cubicBezTo>
                    <a:pt x="309" y="31"/>
                    <a:pt x="304" y="32"/>
                    <a:pt x="305" y="28"/>
                  </a:cubicBezTo>
                  <a:cubicBezTo>
                    <a:pt x="305" y="25"/>
                    <a:pt x="310" y="26"/>
                    <a:pt x="311" y="24"/>
                  </a:cubicBezTo>
                  <a:cubicBezTo>
                    <a:pt x="312" y="19"/>
                    <a:pt x="312" y="18"/>
                    <a:pt x="311" y="13"/>
                  </a:cubicBezTo>
                  <a:cubicBezTo>
                    <a:pt x="315" y="9"/>
                    <a:pt x="317" y="8"/>
                    <a:pt x="318" y="3"/>
                  </a:cubicBezTo>
                  <a:cubicBezTo>
                    <a:pt x="325" y="1"/>
                    <a:pt x="334" y="0"/>
                    <a:pt x="341" y="2"/>
                  </a:cubicBezTo>
                  <a:cubicBezTo>
                    <a:pt x="341" y="9"/>
                    <a:pt x="336" y="7"/>
                    <a:pt x="335" y="12"/>
                  </a:cubicBezTo>
                  <a:cubicBezTo>
                    <a:pt x="334" y="14"/>
                    <a:pt x="337" y="13"/>
                    <a:pt x="337" y="15"/>
                  </a:cubicBezTo>
                  <a:cubicBezTo>
                    <a:pt x="329" y="28"/>
                    <a:pt x="328" y="48"/>
                    <a:pt x="322" y="64"/>
                  </a:cubicBezTo>
                  <a:cubicBezTo>
                    <a:pt x="340" y="58"/>
                    <a:pt x="359" y="54"/>
                    <a:pt x="376" y="47"/>
                  </a:cubicBezTo>
                  <a:cubicBezTo>
                    <a:pt x="378" y="35"/>
                    <a:pt x="386" y="24"/>
                    <a:pt x="383" y="11"/>
                  </a:cubicBezTo>
                  <a:cubicBezTo>
                    <a:pt x="391" y="10"/>
                    <a:pt x="401" y="5"/>
                    <a:pt x="407" y="10"/>
                  </a:cubicBezTo>
                  <a:cubicBezTo>
                    <a:pt x="408" y="16"/>
                    <a:pt x="403" y="15"/>
                    <a:pt x="401" y="16"/>
                  </a:cubicBezTo>
                  <a:cubicBezTo>
                    <a:pt x="400" y="26"/>
                    <a:pt x="396" y="35"/>
                    <a:pt x="393" y="44"/>
                  </a:cubicBezTo>
                  <a:cubicBezTo>
                    <a:pt x="389" y="53"/>
                    <a:pt x="387" y="62"/>
                    <a:pt x="384" y="71"/>
                  </a:cubicBezTo>
                  <a:cubicBezTo>
                    <a:pt x="383" y="72"/>
                    <a:pt x="381" y="73"/>
                    <a:pt x="381" y="74"/>
                  </a:cubicBezTo>
                  <a:cubicBezTo>
                    <a:pt x="379" y="78"/>
                    <a:pt x="379" y="83"/>
                    <a:pt x="377" y="88"/>
                  </a:cubicBezTo>
                  <a:cubicBezTo>
                    <a:pt x="371" y="104"/>
                    <a:pt x="362" y="115"/>
                    <a:pt x="361" y="137"/>
                  </a:cubicBezTo>
                  <a:cubicBezTo>
                    <a:pt x="360" y="140"/>
                    <a:pt x="365" y="138"/>
                    <a:pt x="363" y="142"/>
                  </a:cubicBezTo>
                  <a:cubicBezTo>
                    <a:pt x="362" y="143"/>
                    <a:pt x="361" y="145"/>
                    <a:pt x="361" y="148"/>
                  </a:cubicBezTo>
                  <a:cubicBezTo>
                    <a:pt x="354" y="149"/>
                    <a:pt x="350" y="154"/>
                    <a:pt x="341" y="153"/>
                  </a:cubicBezTo>
                  <a:cubicBezTo>
                    <a:pt x="340" y="152"/>
                    <a:pt x="340" y="150"/>
                    <a:pt x="338" y="150"/>
                  </a:cubicBezTo>
                  <a:cubicBezTo>
                    <a:pt x="337" y="138"/>
                    <a:pt x="344" y="135"/>
                    <a:pt x="344" y="124"/>
                  </a:cubicBezTo>
                  <a:cubicBezTo>
                    <a:pt x="346" y="123"/>
                    <a:pt x="347" y="121"/>
                    <a:pt x="349" y="120"/>
                  </a:cubicBezTo>
                  <a:cubicBezTo>
                    <a:pt x="354" y="103"/>
                    <a:pt x="361" y="85"/>
                    <a:pt x="368" y="69"/>
                  </a:cubicBezTo>
                  <a:cubicBezTo>
                    <a:pt x="352" y="70"/>
                    <a:pt x="334" y="77"/>
                    <a:pt x="318" y="81"/>
                  </a:cubicBezTo>
                  <a:cubicBezTo>
                    <a:pt x="313" y="95"/>
                    <a:pt x="303" y="111"/>
                    <a:pt x="306" y="126"/>
                  </a:cubicBezTo>
                  <a:cubicBezTo>
                    <a:pt x="305" y="133"/>
                    <a:pt x="301" y="136"/>
                    <a:pt x="304" y="142"/>
                  </a:cubicBezTo>
                  <a:cubicBezTo>
                    <a:pt x="297" y="148"/>
                    <a:pt x="290" y="145"/>
                    <a:pt x="279" y="146"/>
                  </a:cubicBezTo>
                  <a:cubicBezTo>
                    <a:pt x="278" y="143"/>
                    <a:pt x="280" y="143"/>
                    <a:pt x="282" y="142"/>
                  </a:cubicBezTo>
                  <a:cubicBezTo>
                    <a:pt x="284" y="121"/>
                    <a:pt x="292" y="107"/>
                    <a:pt x="297" y="89"/>
                  </a:cubicBezTo>
                  <a:cubicBezTo>
                    <a:pt x="295" y="87"/>
                    <a:pt x="288" y="92"/>
                    <a:pt x="286" y="87"/>
                  </a:cubicBezTo>
                  <a:cubicBezTo>
                    <a:pt x="287" y="80"/>
                    <a:pt x="298" y="83"/>
                    <a:pt x="301" y="78"/>
                  </a:cubicBezTo>
                  <a:close/>
                  <a:moveTo>
                    <a:pt x="390" y="24"/>
                  </a:moveTo>
                  <a:cubicBezTo>
                    <a:pt x="390" y="22"/>
                    <a:pt x="397" y="17"/>
                    <a:pt x="393" y="16"/>
                  </a:cubicBezTo>
                  <a:cubicBezTo>
                    <a:pt x="393" y="19"/>
                    <a:pt x="388" y="22"/>
                    <a:pt x="390" y="24"/>
                  </a:cubicBezTo>
                  <a:close/>
                  <a:moveTo>
                    <a:pt x="365" y="92"/>
                  </a:moveTo>
                  <a:cubicBezTo>
                    <a:pt x="362" y="101"/>
                    <a:pt x="357" y="109"/>
                    <a:pt x="356" y="117"/>
                  </a:cubicBezTo>
                  <a:cubicBezTo>
                    <a:pt x="356" y="121"/>
                    <a:pt x="358" y="127"/>
                    <a:pt x="359" y="127"/>
                  </a:cubicBezTo>
                  <a:cubicBezTo>
                    <a:pt x="368" y="90"/>
                    <a:pt x="388" y="59"/>
                    <a:pt x="394" y="23"/>
                  </a:cubicBezTo>
                  <a:cubicBezTo>
                    <a:pt x="383" y="42"/>
                    <a:pt x="373" y="68"/>
                    <a:pt x="365" y="92"/>
                  </a:cubicBezTo>
                  <a:close/>
                  <a:moveTo>
                    <a:pt x="244" y="34"/>
                  </a:moveTo>
                  <a:cubicBezTo>
                    <a:pt x="247" y="28"/>
                    <a:pt x="252" y="25"/>
                    <a:pt x="255" y="19"/>
                  </a:cubicBezTo>
                  <a:cubicBezTo>
                    <a:pt x="252" y="19"/>
                    <a:pt x="252" y="21"/>
                    <a:pt x="249" y="20"/>
                  </a:cubicBezTo>
                  <a:cubicBezTo>
                    <a:pt x="248" y="25"/>
                    <a:pt x="243" y="30"/>
                    <a:pt x="244" y="34"/>
                  </a:cubicBezTo>
                  <a:close/>
                  <a:moveTo>
                    <a:pt x="320" y="29"/>
                  </a:moveTo>
                  <a:cubicBezTo>
                    <a:pt x="324" y="30"/>
                    <a:pt x="323" y="26"/>
                    <a:pt x="325" y="24"/>
                  </a:cubicBezTo>
                  <a:cubicBezTo>
                    <a:pt x="322" y="25"/>
                    <a:pt x="319" y="25"/>
                    <a:pt x="320" y="29"/>
                  </a:cubicBezTo>
                  <a:close/>
                  <a:moveTo>
                    <a:pt x="162" y="17"/>
                  </a:moveTo>
                  <a:cubicBezTo>
                    <a:pt x="163" y="19"/>
                    <a:pt x="158" y="20"/>
                    <a:pt x="161" y="21"/>
                  </a:cubicBezTo>
                  <a:cubicBezTo>
                    <a:pt x="161" y="19"/>
                    <a:pt x="165" y="21"/>
                    <a:pt x="166" y="21"/>
                  </a:cubicBezTo>
                  <a:cubicBezTo>
                    <a:pt x="167" y="18"/>
                    <a:pt x="169" y="17"/>
                    <a:pt x="170" y="15"/>
                  </a:cubicBezTo>
                  <a:cubicBezTo>
                    <a:pt x="167" y="15"/>
                    <a:pt x="165" y="17"/>
                    <a:pt x="162" y="17"/>
                  </a:cubicBezTo>
                  <a:close/>
                  <a:moveTo>
                    <a:pt x="219" y="85"/>
                  </a:moveTo>
                  <a:cubicBezTo>
                    <a:pt x="229" y="81"/>
                    <a:pt x="239" y="78"/>
                    <a:pt x="251" y="77"/>
                  </a:cubicBezTo>
                  <a:cubicBezTo>
                    <a:pt x="254" y="61"/>
                    <a:pt x="256" y="44"/>
                    <a:pt x="255" y="25"/>
                  </a:cubicBezTo>
                  <a:cubicBezTo>
                    <a:pt x="240" y="41"/>
                    <a:pt x="226" y="64"/>
                    <a:pt x="219" y="85"/>
                  </a:cubicBezTo>
                  <a:close/>
                  <a:moveTo>
                    <a:pt x="61" y="25"/>
                  </a:moveTo>
                  <a:cubicBezTo>
                    <a:pt x="53" y="40"/>
                    <a:pt x="44" y="60"/>
                    <a:pt x="42" y="77"/>
                  </a:cubicBezTo>
                  <a:cubicBezTo>
                    <a:pt x="65" y="63"/>
                    <a:pt x="89" y="50"/>
                    <a:pt x="102" y="25"/>
                  </a:cubicBezTo>
                  <a:cubicBezTo>
                    <a:pt x="93" y="14"/>
                    <a:pt x="72" y="23"/>
                    <a:pt x="61" y="25"/>
                  </a:cubicBezTo>
                  <a:close/>
                  <a:moveTo>
                    <a:pt x="264" y="54"/>
                  </a:moveTo>
                  <a:cubicBezTo>
                    <a:pt x="270" y="52"/>
                    <a:pt x="264" y="43"/>
                    <a:pt x="265" y="35"/>
                  </a:cubicBezTo>
                  <a:cubicBezTo>
                    <a:pt x="265" y="34"/>
                    <a:pt x="264" y="33"/>
                    <a:pt x="263" y="33"/>
                  </a:cubicBezTo>
                  <a:cubicBezTo>
                    <a:pt x="264" y="39"/>
                    <a:pt x="260" y="50"/>
                    <a:pt x="264" y="54"/>
                  </a:cubicBezTo>
                  <a:close/>
                  <a:moveTo>
                    <a:pt x="57" y="22"/>
                  </a:moveTo>
                  <a:cubicBezTo>
                    <a:pt x="61" y="22"/>
                    <a:pt x="64" y="20"/>
                    <a:pt x="67" y="19"/>
                  </a:cubicBezTo>
                  <a:cubicBezTo>
                    <a:pt x="63" y="19"/>
                    <a:pt x="59" y="19"/>
                    <a:pt x="57" y="22"/>
                  </a:cubicBezTo>
                  <a:close/>
                  <a:moveTo>
                    <a:pt x="318" y="41"/>
                  </a:moveTo>
                  <a:cubicBezTo>
                    <a:pt x="319" y="41"/>
                    <a:pt x="320" y="41"/>
                    <a:pt x="321" y="40"/>
                  </a:cubicBezTo>
                  <a:cubicBezTo>
                    <a:pt x="319" y="39"/>
                    <a:pt x="318" y="40"/>
                    <a:pt x="318" y="41"/>
                  </a:cubicBezTo>
                  <a:close/>
                  <a:moveTo>
                    <a:pt x="161" y="32"/>
                  </a:moveTo>
                  <a:cubicBezTo>
                    <a:pt x="162" y="32"/>
                    <a:pt x="163" y="32"/>
                    <a:pt x="163" y="32"/>
                  </a:cubicBezTo>
                  <a:cubicBezTo>
                    <a:pt x="163" y="31"/>
                    <a:pt x="165" y="31"/>
                    <a:pt x="165" y="29"/>
                  </a:cubicBezTo>
                  <a:cubicBezTo>
                    <a:pt x="164" y="29"/>
                    <a:pt x="163" y="29"/>
                    <a:pt x="163" y="29"/>
                  </a:cubicBezTo>
                  <a:cubicBezTo>
                    <a:pt x="162" y="30"/>
                    <a:pt x="161" y="30"/>
                    <a:pt x="161" y="32"/>
                  </a:cubicBezTo>
                  <a:close/>
                  <a:moveTo>
                    <a:pt x="54" y="74"/>
                  </a:moveTo>
                  <a:cubicBezTo>
                    <a:pt x="54" y="74"/>
                    <a:pt x="53" y="75"/>
                    <a:pt x="54" y="75"/>
                  </a:cubicBezTo>
                  <a:cubicBezTo>
                    <a:pt x="61" y="72"/>
                    <a:pt x="68" y="74"/>
                    <a:pt x="75" y="72"/>
                  </a:cubicBezTo>
                  <a:cubicBezTo>
                    <a:pt x="83" y="69"/>
                    <a:pt x="91" y="60"/>
                    <a:pt x="97" y="53"/>
                  </a:cubicBezTo>
                  <a:cubicBezTo>
                    <a:pt x="104" y="47"/>
                    <a:pt x="115" y="37"/>
                    <a:pt x="109" y="27"/>
                  </a:cubicBezTo>
                  <a:cubicBezTo>
                    <a:pt x="95" y="48"/>
                    <a:pt x="75" y="62"/>
                    <a:pt x="54" y="74"/>
                  </a:cubicBezTo>
                  <a:close/>
                  <a:moveTo>
                    <a:pt x="41" y="46"/>
                  </a:moveTo>
                  <a:cubicBezTo>
                    <a:pt x="42" y="41"/>
                    <a:pt x="48" y="33"/>
                    <a:pt x="44" y="29"/>
                  </a:cubicBezTo>
                  <a:cubicBezTo>
                    <a:pt x="44" y="35"/>
                    <a:pt x="39" y="41"/>
                    <a:pt x="41" y="46"/>
                  </a:cubicBezTo>
                  <a:close/>
                  <a:moveTo>
                    <a:pt x="159" y="41"/>
                  </a:moveTo>
                  <a:cubicBezTo>
                    <a:pt x="156" y="44"/>
                    <a:pt x="162" y="45"/>
                    <a:pt x="159" y="41"/>
                  </a:cubicBezTo>
                  <a:close/>
                  <a:moveTo>
                    <a:pt x="330" y="67"/>
                  </a:moveTo>
                  <a:cubicBezTo>
                    <a:pt x="327" y="68"/>
                    <a:pt x="319" y="69"/>
                    <a:pt x="320" y="74"/>
                  </a:cubicBezTo>
                  <a:cubicBezTo>
                    <a:pt x="337" y="67"/>
                    <a:pt x="358" y="66"/>
                    <a:pt x="372" y="57"/>
                  </a:cubicBezTo>
                  <a:cubicBezTo>
                    <a:pt x="358" y="58"/>
                    <a:pt x="343" y="63"/>
                    <a:pt x="330" y="67"/>
                  </a:cubicBezTo>
                  <a:close/>
                  <a:moveTo>
                    <a:pt x="309" y="68"/>
                  </a:moveTo>
                  <a:cubicBezTo>
                    <a:pt x="314" y="68"/>
                    <a:pt x="313" y="62"/>
                    <a:pt x="314" y="58"/>
                  </a:cubicBezTo>
                  <a:cubicBezTo>
                    <a:pt x="313" y="58"/>
                    <a:pt x="313" y="57"/>
                    <a:pt x="312" y="57"/>
                  </a:cubicBezTo>
                  <a:cubicBezTo>
                    <a:pt x="310" y="60"/>
                    <a:pt x="310" y="64"/>
                    <a:pt x="309" y="68"/>
                  </a:cubicBezTo>
                  <a:close/>
                  <a:moveTo>
                    <a:pt x="86" y="69"/>
                  </a:moveTo>
                  <a:cubicBezTo>
                    <a:pt x="95" y="65"/>
                    <a:pt x="105" y="57"/>
                    <a:pt x="107" y="48"/>
                  </a:cubicBezTo>
                  <a:cubicBezTo>
                    <a:pt x="101" y="56"/>
                    <a:pt x="94" y="63"/>
                    <a:pt x="86" y="69"/>
                  </a:cubicBezTo>
                  <a:close/>
                  <a:moveTo>
                    <a:pt x="152" y="54"/>
                  </a:moveTo>
                  <a:cubicBezTo>
                    <a:pt x="153" y="54"/>
                    <a:pt x="154" y="55"/>
                    <a:pt x="155" y="56"/>
                  </a:cubicBezTo>
                  <a:cubicBezTo>
                    <a:pt x="154" y="54"/>
                    <a:pt x="158" y="53"/>
                    <a:pt x="155" y="52"/>
                  </a:cubicBezTo>
                  <a:cubicBezTo>
                    <a:pt x="155" y="54"/>
                    <a:pt x="152" y="52"/>
                    <a:pt x="152" y="54"/>
                  </a:cubicBezTo>
                  <a:close/>
                  <a:moveTo>
                    <a:pt x="37" y="59"/>
                  </a:moveTo>
                  <a:cubicBezTo>
                    <a:pt x="36" y="54"/>
                    <a:pt x="43" y="49"/>
                    <a:pt x="39" y="47"/>
                  </a:cubicBezTo>
                  <a:cubicBezTo>
                    <a:pt x="39" y="51"/>
                    <a:pt x="35" y="55"/>
                    <a:pt x="37" y="59"/>
                  </a:cubicBezTo>
                  <a:close/>
                  <a:moveTo>
                    <a:pt x="147" y="66"/>
                  </a:moveTo>
                  <a:cubicBezTo>
                    <a:pt x="149" y="66"/>
                    <a:pt x="150" y="66"/>
                    <a:pt x="151" y="66"/>
                  </a:cubicBezTo>
                  <a:cubicBezTo>
                    <a:pt x="151" y="64"/>
                    <a:pt x="152" y="63"/>
                    <a:pt x="153" y="62"/>
                  </a:cubicBezTo>
                  <a:cubicBezTo>
                    <a:pt x="150" y="62"/>
                    <a:pt x="149" y="64"/>
                    <a:pt x="147" y="66"/>
                  </a:cubicBezTo>
                  <a:close/>
                  <a:moveTo>
                    <a:pt x="305" y="77"/>
                  </a:moveTo>
                  <a:cubicBezTo>
                    <a:pt x="308" y="78"/>
                    <a:pt x="309" y="76"/>
                    <a:pt x="309" y="74"/>
                  </a:cubicBezTo>
                  <a:cubicBezTo>
                    <a:pt x="307" y="74"/>
                    <a:pt x="306" y="76"/>
                    <a:pt x="305" y="77"/>
                  </a:cubicBezTo>
                  <a:close/>
                  <a:moveTo>
                    <a:pt x="310" y="89"/>
                  </a:moveTo>
                  <a:cubicBezTo>
                    <a:pt x="311" y="87"/>
                    <a:pt x="313" y="83"/>
                    <a:pt x="311" y="82"/>
                  </a:cubicBezTo>
                  <a:cubicBezTo>
                    <a:pt x="311" y="84"/>
                    <a:pt x="308" y="88"/>
                    <a:pt x="310" y="89"/>
                  </a:cubicBezTo>
                  <a:close/>
                  <a:moveTo>
                    <a:pt x="215" y="80"/>
                  </a:moveTo>
                  <a:cubicBezTo>
                    <a:pt x="217" y="81"/>
                    <a:pt x="215" y="75"/>
                    <a:pt x="215" y="78"/>
                  </a:cubicBezTo>
                  <a:cubicBezTo>
                    <a:pt x="215" y="80"/>
                    <a:pt x="213" y="82"/>
                    <a:pt x="215" y="80"/>
                  </a:cubicBezTo>
                  <a:close/>
                  <a:moveTo>
                    <a:pt x="295" y="113"/>
                  </a:moveTo>
                  <a:cubicBezTo>
                    <a:pt x="298" y="104"/>
                    <a:pt x="305" y="93"/>
                    <a:pt x="305" y="84"/>
                  </a:cubicBezTo>
                  <a:cubicBezTo>
                    <a:pt x="301" y="91"/>
                    <a:pt x="296" y="104"/>
                    <a:pt x="295" y="113"/>
                  </a:cubicBezTo>
                  <a:close/>
                  <a:moveTo>
                    <a:pt x="140" y="86"/>
                  </a:moveTo>
                  <a:cubicBezTo>
                    <a:pt x="137" y="89"/>
                    <a:pt x="128" y="89"/>
                    <a:pt x="131" y="94"/>
                  </a:cubicBezTo>
                  <a:cubicBezTo>
                    <a:pt x="132" y="93"/>
                    <a:pt x="133" y="89"/>
                    <a:pt x="134" y="92"/>
                  </a:cubicBezTo>
                  <a:cubicBezTo>
                    <a:pt x="132" y="101"/>
                    <a:pt x="127" y="107"/>
                    <a:pt x="125" y="116"/>
                  </a:cubicBezTo>
                  <a:cubicBezTo>
                    <a:pt x="130" y="111"/>
                    <a:pt x="132" y="103"/>
                    <a:pt x="136" y="97"/>
                  </a:cubicBezTo>
                  <a:cubicBezTo>
                    <a:pt x="139" y="89"/>
                    <a:pt x="144" y="83"/>
                    <a:pt x="147" y="76"/>
                  </a:cubicBezTo>
                  <a:cubicBezTo>
                    <a:pt x="147" y="75"/>
                    <a:pt x="147" y="73"/>
                    <a:pt x="146" y="73"/>
                  </a:cubicBezTo>
                  <a:cubicBezTo>
                    <a:pt x="144" y="77"/>
                    <a:pt x="141" y="81"/>
                    <a:pt x="140" y="86"/>
                  </a:cubicBezTo>
                  <a:close/>
                  <a:moveTo>
                    <a:pt x="243" y="83"/>
                  </a:moveTo>
                  <a:cubicBezTo>
                    <a:pt x="246" y="83"/>
                    <a:pt x="248" y="83"/>
                    <a:pt x="249" y="82"/>
                  </a:cubicBezTo>
                  <a:cubicBezTo>
                    <a:pt x="247" y="81"/>
                    <a:pt x="244" y="81"/>
                    <a:pt x="243" y="83"/>
                  </a:cubicBezTo>
                  <a:close/>
                  <a:moveTo>
                    <a:pt x="305" y="99"/>
                  </a:moveTo>
                  <a:cubicBezTo>
                    <a:pt x="303" y="103"/>
                    <a:pt x="302" y="107"/>
                    <a:pt x="301" y="110"/>
                  </a:cubicBezTo>
                  <a:cubicBezTo>
                    <a:pt x="298" y="120"/>
                    <a:pt x="294" y="130"/>
                    <a:pt x="289" y="139"/>
                  </a:cubicBezTo>
                  <a:cubicBezTo>
                    <a:pt x="297" y="139"/>
                    <a:pt x="296" y="130"/>
                    <a:pt x="298" y="124"/>
                  </a:cubicBezTo>
                  <a:cubicBezTo>
                    <a:pt x="302" y="113"/>
                    <a:pt x="307" y="100"/>
                    <a:pt x="310" y="90"/>
                  </a:cubicBezTo>
                  <a:cubicBezTo>
                    <a:pt x="307" y="92"/>
                    <a:pt x="306" y="96"/>
                    <a:pt x="305" y="99"/>
                  </a:cubicBezTo>
                  <a:close/>
                  <a:moveTo>
                    <a:pt x="76" y="78"/>
                  </a:moveTo>
                  <a:cubicBezTo>
                    <a:pt x="64" y="83"/>
                    <a:pt x="47" y="90"/>
                    <a:pt x="35" y="93"/>
                  </a:cubicBezTo>
                  <a:cubicBezTo>
                    <a:pt x="30" y="107"/>
                    <a:pt x="24" y="120"/>
                    <a:pt x="21" y="135"/>
                  </a:cubicBezTo>
                  <a:cubicBezTo>
                    <a:pt x="31" y="138"/>
                    <a:pt x="40" y="136"/>
                    <a:pt x="50" y="134"/>
                  </a:cubicBezTo>
                  <a:cubicBezTo>
                    <a:pt x="65" y="128"/>
                    <a:pt x="78" y="121"/>
                    <a:pt x="90" y="112"/>
                  </a:cubicBezTo>
                  <a:cubicBezTo>
                    <a:pt x="95" y="102"/>
                    <a:pt x="106" y="100"/>
                    <a:pt x="106" y="85"/>
                  </a:cubicBezTo>
                  <a:cubicBezTo>
                    <a:pt x="98" y="82"/>
                    <a:pt x="84" y="75"/>
                    <a:pt x="76" y="78"/>
                  </a:cubicBezTo>
                  <a:close/>
                  <a:moveTo>
                    <a:pt x="39" y="86"/>
                  </a:moveTo>
                  <a:cubicBezTo>
                    <a:pt x="39" y="83"/>
                    <a:pt x="44" y="87"/>
                    <a:pt x="43" y="83"/>
                  </a:cubicBezTo>
                  <a:cubicBezTo>
                    <a:pt x="41" y="83"/>
                    <a:pt x="37" y="85"/>
                    <a:pt x="39" y="86"/>
                  </a:cubicBezTo>
                  <a:close/>
                  <a:moveTo>
                    <a:pt x="199" y="110"/>
                  </a:moveTo>
                  <a:cubicBezTo>
                    <a:pt x="202" y="108"/>
                    <a:pt x="204" y="103"/>
                    <a:pt x="206" y="100"/>
                  </a:cubicBezTo>
                  <a:cubicBezTo>
                    <a:pt x="202" y="100"/>
                    <a:pt x="198" y="107"/>
                    <a:pt x="199" y="110"/>
                  </a:cubicBezTo>
                  <a:close/>
                  <a:moveTo>
                    <a:pt x="86" y="122"/>
                  </a:moveTo>
                  <a:cubicBezTo>
                    <a:pt x="88" y="122"/>
                    <a:pt x="88" y="125"/>
                    <a:pt x="90" y="125"/>
                  </a:cubicBezTo>
                  <a:cubicBezTo>
                    <a:pt x="94" y="121"/>
                    <a:pt x="95" y="111"/>
                    <a:pt x="104" y="116"/>
                  </a:cubicBezTo>
                  <a:cubicBezTo>
                    <a:pt x="109" y="110"/>
                    <a:pt x="113" y="105"/>
                    <a:pt x="113" y="96"/>
                  </a:cubicBezTo>
                  <a:cubicBezTo>
                    <a:pt x="112" y="95"/>
                    <a:pt x="112" y="95"/>
                    <a:pt x="111" y="95"/>
                  </a:cubicBezTo>
                  <a:cubicBezTo>
                    <a:pt x="104" y="106"/>
                    <a:pt x="93" y="112"/>
                    <a:pt x="86" y="122"/>
                  </a:cubicBezTo>
                  <a:close/>
                  <a:moveTo>
                    <a:pt x="188" y="105"/>
                  </a:moveTo>
                  <a:cubicBezTo>
                    <a:pt x="172" y="108"/>
                    <a:pt x="154" y="113"/>
                    <a:pt x="140" y="117"/>
                  </a:cubicBezTo>
                  <a:cubicBezTo>
                    <a:pt x="136" y="118"/>
                    <a:pt x="128" y="120"/>
                    <a:pt x="128" y="126"/>
                  </a:cubicBezTo>
                  <a:cubicBezTo>
                    <a:pt x="149" y="122"/>
                    <a:pt x="169" y="116"/>
                    <a:pt x="190" y="111"/>
                  </a:cubicBezTo>
                  <a:cubicBezTo>
                    <a:pt x="190" y="109"/>
                    <a:pt x="192" y="105"/>
                    <a:pt x="190" y="104"/>
                  </a:cubicBezTo>
                  <a:cubicBezTo>
                    <a:pt x="190" y="105"/>
                    <a:pt x="189" y="105"/>
                    <a:pt x="188" y="105"/>
                  </a:cubicBezTo>
                  <a:close/>
                  <a:moveTo>
                    <a:pt x="262" y="122"/>
                  </a:moveTo>
                  <a:cubicBezTo>
                    <a:pt x="261" y="117"/>
                    <a:pt x="265" y="113"/>
                    <a:pt x="263" y="109"/>
                  </a:cubicBezTo>
                  <a:cubicBezTo>
                    <a:pt x="263" y="113"/>
                    <a:pt x="257" y="119"/>
                    <a:pt x="262" y="122"/>
                  </a:cubicBezTo>
                  <a:close/>
                  <a:moveTo>
                    <a:pt x="17" y="124"/>
                  </a:moveTo>
                  <a:cubicBezTo>
                    <a:pt x="20" y="118"/>
                    <a:pt x="23" y="112"/>
                    <a:pt x="25" y="105"/>
                  </a:cubicBezTo>
                  <a:cubicBezTo>
                    <a:pt x="26" y="102"/>
                    <a:pt x="30" y="96"/>
                    <a:pt x="27" y="94"/>
                  </a:cubicBezTo>
                  <a:cubicBezTo>
                    <a:pt x="24" y="104"/>
                    <a:pt x="18" y="115"/>
                    <a:pt x="17" y="124"/>
                  </a:cubicBezTo>
                  <a:close/>
                  <a:moveTo>
                    <a:pt x="255" y="131"/>
                  </a:moveTo>
                  <a:cubicBezTo>
                    <a:pt x="255" y="126"/>
                    <a:pt x="258" y="115"/>
                    <a:pt x="256" y="115"/>
                  </a:cubicBezTo>
                  <a:cubicBezTo>
                    <a:pt x="256" y="119"/>
                    <a:pt x="251" y="128"/>
                    <a:pt x="255" y="131"/>
                  </a:cubicBezTo>
                  <a:close/>
                  <a:moveTo>
                    <a:pt x="250" y="117"/>
                  </a:moveTo>
                  <a:cubicBezTo>
                    <a:pt x="250" y="116"/>
                    <a:pt x="249" y="113"/>
                    <a:pt x="249" y="115"/>
                  </a:cubicBezTo>
                  <a:cubicBezTo>
                    <a:pt x="248" y="117"/>
                    <a:pt x="249" y="119"/>
                    <a:pt x="250" y="117"/>
                  </a:cubicBezTo>
                  <a:close/>
                  <a:moveTo>
                    <a:pt x="247" y="124"/>
                  </a:moveTo>
                  <a:cubicBezTo>
                    <a:pt x="248" y="124"/>
                    <a:pt x="249" y="124"/>
                    <a:pt x="249" y="124"/>
                  </a:cubicBezTo>
                  <a:cubicBezTo>
                    <a:pt x="249" y="123"/>
                    <a:pt x="249" y="123"/>
                    <a:pt x="249" y="122"/>
                  </a:cubicBezTo>
                  <a:cubicBezTo>
                    <a:pt x="249" y="122"/>
                    <a:pt x="248" y="122"/>
                    <a:pt x="247" y="122"/>
                  </a:cubicBezTo>
                  <a:cubicBezTo>
                    <a:pt x="247" y="123"/>
                    <a:pt x="247" y="123"/>
                    <a:pt x="247" y="124"/>
                  </a:cubicBezTo>
                  <a:close/>
                  <a:moveTo>
                    <a:pt x="109" y="122"/>
                  </a:moveTo>
                  <a:cubicBezTo>
                    <a:pt x="113" y="122"/>
                    <a:pt x="115" y="119"/>
                    <a:pt x="116" y="115"/>
                  </a:cubicBezTo>
                  <a:cubicBezTo>
                    <a:pt x="113" y="116"/>
                    <a:pt x="111" y="119"/>
                    <a:pt x="109" y="12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25"/>
                    <a:pt x="247" y="128"/>
                  </a:cubicBezTo>
                  <a:cubicBezTo>
                    <a:pt x="246" y="131"/>
                    <a:pt x="247" y="132"/>
                    <a:pt x="248" y="131"/>
                  </a:cubicBezTo>
                  <a:close/>
                  <a:moveTo>
                    <a:pt x="262" y="142"/>
                  </a:moveTo>
                  <a:cubicBezTo>
                    <a:pt x="263" y="140"/>
                    <a:pt x="265" y="133"/>
                    <a:pt x="264" y="131"/>
                  </a:cubicBezTo>
                  <a:cubicBezTo>
                    <a:pt x="263" y="133"/>
                    <a:pt x="260" y="139"/>
                    <a:pt x="262" y="142"/>
                  </a:cubicBezTo>
                  <a:close/>
                  <a:moveTo>
                    <a:pt x="117" y="129"/>
                  </a:moveTo>
                  <a:cubicBezTo>
                    <a:pt x="120" y="129"/>
                    <a:pt x="120" y="126"/>
                    <a:pt x="122" y="124"/>
                  </a:cubicBezTo>
                  <a:cubicBezTo>
                    <a:pt x="119" y="125"/>
                    <a:pt x="119" y="127"/>
                    <a:pt x="117" y="129"/>
                  </a:cubicBezTo>
                  <a:close/>
                  <a:moveTo>
                    <a:pt x="72" y="129"/>
                  </a:moveTo>
                  <a:cubicBezTo>
                    <a:pt x="76" y="132"/>
                    <a:pt x="80" y="127"/>
                    <a:pt x="82" y="123"/>
                  </a:cubicBezTo>
                  <a:cubicBezTo>
                    <a:pt x="78" y="125"/>
                    <a:pt x="75" y="127"/>
                    <a:pt x="72" y="129"/>
                  </a:cubicBezTo>
                  <a:close/>
                  <a:moveTo>
                    <a:pt x="245" y="137"/>
                  </a:moveTo>
                  <a:cubicBezTo>
                    <a:pt x="245" y="139"/>
                    <a:pt x="245" y="140"/>
                    <a:pt x="245" y="142"/>
                  </a:cubicBezTo>
                  <a:cubicBezTo>
                    <a:pt x="246" y="143"/>
                    <a:pt x="251" y="142"/>
                    <a:pt x="255" y="143"/>
                  </a:cubicBezTo>
                  <a:cubicBezTo>
                    <a:pt x="254" y="141"/>
                    <a:pt x="256" y="136"/>
                    <a:pt x="254" y="136"/>
                  </a:cubicBezTo>
                  <a:cubicBezTo>
                    <a:pt x="254" y="140"/>
                    <a:pt x="247" y="139"/>
                    <a:pt x="245" y="137"/>
                  </a:cubicBezTo>
                  <a:close/>
                  <a:moveTo>
                    <a:pt x="108" y="130"/>
                  </a:moveTo>
                  <a:cubicBezTo>
                    <a:pt x="110" y="129"/>
                    <a:pt x="113" y="130"/>
                    <a:pt x="114" y="129"/>
                  </a:cubicBezTo>
                  <a:cubicBezTo>
                    <a:pt x="113" y="127"/>
                    <a:pt x="108" y="127"/>
                    <a:pt x="108" y="130"/>
                  </a:cubicBezTo>
                  <a:close/>
                  <a:moveTo>
                    <a:pt x="20" y="151"/>
                  </a:moveTo>
                  <a:cubicBezTo>
                    <a:pt x="22" y="152"/>
                    <a:pt x="25" y="149"/>
                    <a:pt x="22" y="148"/>
                  </a:cubicBezTo>
                  <a:cubicBezTo>
                    <a:pt x="22" y="149"/>
                    <a:pt x="21" y="150"/>
                    <a:pt x="20" y="151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63" name="Group 144"/>
          <p:cNvGrpSpPr>
            <a:grpSpLocks/>
          </p:cNvGrpSpPr>
          <p:nvPr/>
        </p:nvGrpSpPr>
        <p:grpSpPr bwMode="auto">
          <a:xfrm>
            <a:off x="3419475" y="4330700"/>
            <a:ext cx="2792413" cy="920750"/>
            <a:chOff x="0" y="0"/>
            <a:chExt cx="1759" cy="580"/>
          </a:xfrm>
        </p:grpSpPr>
        <p:sp>
          <p:nvSpPr>
            <p:cNvPr id="56464" name="AutoShape 95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759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5" name="Freeform 97"/>
            <p:cNvSpPr>
              <a:spLocks noEditPoints="1" noChangeArrowheads="1"/>
            </p:cNvSpPr>
            <p:nvPr/>
          </p:nvSpPr>
          <p:spPr bwMode="auto">
            <a:xfrm>
              <a:off x="308" y="118"/>
              <a:ext cx="110" cy="90"/>
            </a:xfrm>
            <a:custGeom>
              <a:avLst/>
              <a:gdLst>
                <a:gd name="T0" fmla="*/ 18 w 31"/>
                <a:gd name="T1" fmla="*/ 0 h 25"/>
                <a:gd name="T2" fmla="*/ 27 w 31"/>
                <a:gd name="T3" fmla="*/ 5 h 25"/>
                <a:gd name="T4" fmla="*/ 2 w 31"/>
                <a:gd name="T5" fmla="*/ 8 h 25"/>
                <a:gd name="T6" fmla="*/ 18 w 31"/>
                <a:gd name="T7" fmla="*/ 0 h 25"/>
                <a:gd name="T8" fmla="*/ 14 w 31"/>
                <a:gd name="T9" fmla="*/ 12 h 25"/>
                <a:gd name="T10" fmla="*/ 17 w 31"/>
                <a:gd name="T11" fmla="*/ 7 h 25"/>
                <a:gd name="T12" fmla="*/ 14 w 31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6" name="Freeform 98"/>
            <p:cNvSpPr>
              <a:spLocks noEditPoints="1" noChangeArrowheads="1"/>
            </p:cNvSpPr>
            <p:nvPr/>
          </p:nvSpPr>
          <p:spPr bwMode="auto">
            <a:xfrm>
              <a:off x="1105" y="204"/>
              <a:ext cx="129" cy="111"/>
            </a:xfrm>
            <a:custGeom>
              <a:avLst/>
              <a:gdLst>
                <a:gd name="T0" fmla="*/ 36 w 36"/>
                <a:gd name="T1" fmla="*/ 7 h 31"/>
                <a:gd name="T2" fmla="*/ 17 w 36"/>
                <a:gd name="T3" fmla="*/ 31 h 31"/>
                <a:gd name="T4" fmla="*/ 1 w 36"/>
                <a:gd name="T5" fmla="*/ 18 h 31"/>
                <a:gd name="T6" fmla="*/ 11 w 36"/>
                <a:gd name="T7" fmla="*/ 1 h 31"/>
                <a:gd name="T8" fmla="*/ 36 w 36"/>
                <a:gd name="T9" fmla="*/ 7 h 31"/>
                <a:gd name="T10" fmla="*/ 12 w 36"/>
                <a:gd name="T11" fmla="*/ 22 h 31"/>
                <a:gd name="T12" fmla="*/ 24 w 36"/>
                <a:gd name="T13" fmla="*/ 10 h 31"/>
                <a:gd name="T14" fmla="*/ 12 w 36"/>
                <a:gd name="T15" fmla="*/ 22 h 31"/>
                <a:gd name="T16" fmla="*/ 20 w 36"/>
                <a:gd name="T17" fmla="*/ 22 h 31"/>
                <a:gd name="T18" fmla="*/ 20 w 36"/>
                <a:gd name="T1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7" name="Freeform 99"/>
            <p:cNvSpPr>
              <a:spLocks noEditPoints="1" noChangeArrowheads="1"/>
            </p:cNvSpPr>
            <p:nvPr/>
          </p:nvSpPr>
          <p:spPr bwMode="auto">
            <a:xfrm>
              <a:off x="329" y="301"/>
              <a:ext cx="125" cy="125"/>
            </a:xfrm>
            <a:custGeom>
              <a:avLst/>
              <a:gdLst>
                <a:gd name="T0" fmla="*/ 30 w 35"/>
                <a:gd name="T1" fmla="*/ 4 h 35"/>
                <a:gd name="T2" fmla="*/ 28 w 35"/>
                <a:gd name="T3" fmla="*/ 31 h 35"/>
                <a:gd name="T4" fmla="*/ 22 w 35"/>
                <a:gd name="T5" fmla="*/ 34 h 35"/>
                <a:gd name="T6" fmla="*/ 4 w 35"/>
                <a:gd name="T7" fmla="*/ 9 h 35"/>
                <a:gd name="T8" fmla="*/ 30 w 35"/>
                <a:gd name="T9" fmla="*/ 4 h 35"/>
                <a:gd name="T10" fmla="*/ 17 w 35"/>
                <a:gd name="T11" fmla="*/ 18 h 35"/>
                <a:gd name="T12" fmla="*/ 24 w 35"/>
                <a:gd name="T13" fmla="*/ 11 h 35"/>
                <a:gd name="T14" fmla="*/ 17 w 35"/>
                <a:gd name="T15" fmla="*/ 18 h 35"/>
                <a:gd name="T16" fmla="*/ 22 w 35"/>
                <a:gd name="T17" fmla="*/ 24 h 35"/>
                <a:gd name="T18" fmla="*/ 24 w 35"/>
                <a:gd name="T19" fmla="*/ 21 h 35"/>
                <a:gd name="T20" fmla="*/ 22 w 35"/>
                <a:gd name="T2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8" name="Freeform 100"/>
            <p:cNvSpPr>
              <a:spLocks noEditPoints="1" noChangeArrowheads="1"/>
            </p:cNvSpPr>
            <p:nvPr/>
          </p:nvSpPr>
          <p:spPr bwMode="auto">
            <a:xfrm>
              <a:off x="0" y="-11"/>
              <a:ext cx="1759" cy="591"/>
            </a:xfrm>
            <a:custGeom>
              <a:avLst/>
              <a:gdLst>
                <a:gd name="T0" fmla="*/ 471 w 492"/>
                <a:gd name="T1" fmla="*/ 91 h 165"/>
                <a:gd name="T2" fmla="*/ 400 w 492"/>
                <a:gd name="T3" fmla="*/ 145 h 165"/>
                <a:gd name="T4" fmla="*/ 287 w 492"/>
                <a:gd name="T5" fmla="*/ 143 h 165"/>
                <a:gd name="T6" fmla="*/ 195 w 492"/>
                <a:gd name="T7" fmla="*/ 149 h 165"/>
                <a:gd name="T8" fmla="*/ 40 w 492"/>
                <a:gd name="T9" fmla="*/ 159 h 165"/>
                <a:gd name="T10" fmla="*/ 12 w 492"/>
                <a:gd name="T11" fmla="*/ 107 h 165"/>
                <a:gd name="T12" fmla="*/ 62 w 492"/>
                <a:gd name="T13" fmla="*/ 18 h 165"/>
                <a:gd name="T14" fmla="*/ 163 w 492"/>
                <a:gd name="T15" fmla="*/ 28 h 165"/>
                <a:gd name="T16" fmla="*/ 238 w 492"/>
                <a:gd name="T17" fmla="*/ 10 h 165"/>
                <a:gd name="T18" fmla="*/ 272 w 492"/>
                <a:gd name="T19" fmla="*/ 36 h 165"/>
                <a:gd name="T20" fmla="*/ 340 w 492"/>
                <a:gd name="T21" fmla="*/ 4 h 165"/>
                <a:gd name="T22" fmla="*/ 428 w 492"/>
                <a:gd name="T23" fmla="*/ 21 h 165"/>
                <a:gd name="T24" fmla="*/ 485 w 492"/>
                <a:gd name="T25" fmla="*/ 17 h 165"/>
                <a:gd name="T26" fmla="*/ 420 w 492"/>
                <a:gd name="T27" fmla="*/ 14 h 165"/>
                <a:gd name="T28" fmla="*/ 395 w 492"/>
                <a:gd name="T29" fmla="*/ 106 h 165"/>
                <a:gd name="T30" fmla="*/ 424 w 492"/>
                <a:gd name="T31" fmla="*/ 135 h 165"/>
                <a:gd name="T32" fmla="*/ 448 w 492"/>
                <a:gd name="T33" fmla="*/ 16 h 165"/>
                <a:gd name="T34" fmla="*/ 327 w 492"/>
                <a:gd name="T35" fmla="*/ 12 h 165"/>
                <a:gd name="T36" fmla="*/ 324 w 492"/>
                <a:gd name="T37" fmla="*/ 105 h 165"/>
                <a:gd name="T38" fmla="*/ 362 w 492"/>
                <a:gd name="T39" fmla="*/ 76 h 165"/>
                <a:gd name="T40" fmla="*/ 339 w 492"/>
                <a:gd name="T41" fmla="*/ 13 h 165"/>
                <a:gd name="T42" fmla="*/ 364 w 492"/>
                <a:gd name="T43" fmla="*/ 38 h 165"/>
                <a:gd name="T44" fmla="*/ 210 w 492"/>
                <a:gd name="T45" fmla="*/ 100 h 165"/>
                <a:gd name="T46" fmla="*/ 185 w 492"/>
                <a:gd name="T47" fmla="*/ 88 h 165"/>
                <a:gd name="T48" fmla="*/ 234 w 492"/>
                <a:gd name="T49" fmla="*/ 110 h 165"/>
                <a:gd name="T50" fmla="*/ 366 w 492"/>
                <a:gd name="T51" fmla="*/ 52 h 165"/>
                <a:gd name="T52" fmla="*/ 169 w 492"/>
                <a:gd name="T53" fmla="*/ 39 h 165"/>
                <a:gd name="T54" fmla="*/ 43 w 492"/>
                <a:gd name="T55" fmla="*/ 141 h 165"/>
                <a:gd name="T56" fmla="*/ 163 w 492"/>
                <a:gd name="T57" fmla="*/ 126 h 165"/>
                <a:gd name="T58" fmla="*/ 110 w 492"/>
                <a:gd name="T59" fmla="*/ 71 h 165"/>
                <a:gd name="T60" fmla="*/ 270 w 492"/>
                <a:gd name="T61" fmla="*/ 66 h 165"/>
                <a:gd name="T62" fmla="*/ 367 w 492"/>
                <a:gd name="T63" fmla="*/ 62 h 165"/>
                <a:gd name="T64" fmla="*/ 66 w 492"/>
                <a:gd name="T65" fmla="*/ 23 h 165"/>
                <a:gd name="T66" fmla="*/ 165 w 492"/>
                <a:gd name="T67" fmla="*/ 55 h 165"/>
                <a:gd name="T68" fmla="*/ 32 w 492"/>
                <a:gd name="T69" fmla="*/ 62 h 165"/>
                <a:gd name="T70" fmla="*/ 265 w 492"/>
                <a:gd name="T71" fmla="*/ 77 h 165"/>
                <a:gd name="T72" fmla="*/ 182 w 492"/>
                <a:gd name="T73" fmla="*/ 61 h 165"/>
                <a:gd name="T74" fmla="*/ 410 w 492"/>
                <a:gd name="T75" fmla="*/ 85 h 165"/>
                <a:gd name="T76" fmla="*/ 406 w 492"/>
                <a:gd name="T77" fmla="*/ 99 h 165"/>
                <a:gd name="T78" fmla="*/ 30 w 492"/>
                <a:gd name="T79" fmla="*/ 74 h 165"/>
                <a:gd name="T80" fmla="*/ 30 w 492"/>
                <a:gd name="T81" fmla="*/ 74 h 165"/>
                <a:gd name="T82" fmla="*/ 286 w 492"/>
                <a:gd name="T83" fmla="*/ 75 h 165"/>
                <a:gd name="T84" fmla="*/ 404 w 492"/>
                <a:gd name="T85" fmla="*/ 109 h 165"/>
                <a:gd name="T86" fmla="*/ 371 w 492"/>
                <a:gd name="T87" fmla="*/ 93 h 165"/>
                <a:gd name="T88" fmla="*/ 54 w 492"/>
                <a:gd name="T89" fmla="*/ 66 h 165"/>
                <a:gd name="T90" fmla="*/ 263 w 492"/>
                <a:gd name="T91" fmla="*/ 98 h 165"/>
                <a:gd name="T92" fmla="*/ 403 w 492"/>
                <a:gd name="T93" fmla="*/ 122 h 165"/>
                <a:gd name="T94" fmla="*/ 278 w 492"/>
                <a:gd name="T95" fmla="*/ 97 h 165"/>
                <a:gd name="T96" fmla="*/ 52 w 492"/>
                <a:gd name="T97" fmla="*/ 80 h 165"/>
                <a:gd name="T98" fmla="*/ 403 w 492"/>
                <a:gd name="T99" fmla="*/ 130 h 165"/>
                <a:gd name="T100" fmla="*/ 410 w 492"/>
                <a:gd name="T101" fmla="*/ 134 h 165"/>
                <a:gd name="T102" fmla="*/ 44 w 492"/>
                <a:gd name="T103" fmla="*/ 110 h 165"/>
                <a:gd name="T104" fmla="*/ 160 w 492"/>
                <a:gd name="T105" fmla="*/ 137 h 165"/>
                <a:gd name="T106" fmla="*/ 40 w 492"/>
                <a:gd name="T107" fmla="*/ 124 h 165"/>
                <a:gd name="T108" fmla="*/ 35 w 492"/>
                <a:gd name="T109" fmla="*/ 14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69" name="Group 150"/>
          <p:cNvGrpSpPr>
            <a:grpSpLocks/>
          </p:cNvGrpSpPr>
          <p:nvPr/>
        </p:nvGrpSpPr>
        <p:grpSpPr bwMode="auto">
          <a:xfrm>
            <a:off x="7315200" y="5213350"/>
            <a:ext cx="1543050" cy="625475"/>
            <a:chOff x="0" y="0"/>
            <a:chExt cx="972" cy="394"/>
          </a:xfrm>
        </p:grpSpPr>
        <p:sp>
          <p:nvSpPr>
            <p:cNvPr id="56470" name="AutoShape 102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72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1" name="Freeform 104"/>
            <p:cNvSpPr>
              <a:spLocks noChangeArrowheads="1"/>
            </p:cNvSpPr>
            <p:nvPr/>
          </p:nvSpPr>
          <p:spPr bwMode="auto">
            <a:xfrm>
              <a:off x="744" y="3"/>
              <a:ext cx="193" cy="269"/>
            </a:xfrm>
            <a:custGeom>
              <a:avLst/>
              <a:gdLst>
                <a:gd name="T0" fmla="*/ 31 w 60"/>
                <a:gd name="T1" fmla="*/ 2 h 84"/>
                <a:gd name="T2" fmla="*/ 12 w 60"/>
                <a:gd name="T3" fmla="*/ 60 h 84"/>
                <a:gd name="T4" fmla="*/ 60 w 60"/>
                <a:gd name="T5" fmla="*/ 42 h 84"/>
                <a:gd name="T6" fmla="*/ 43 w 60"/>
                <a:gd name="T7" fmla="*/ 80 h 84"/>
                <a:gd name="T8" fmla="*/ 35 w 60"/>
                <a:gd name="T9" fmla="*/ 81 h 84"/>
                <a:gd name="T10" fmla="*/ 53 w 60"/>
                <a:gd name="T11" fmla="*/ 46 h 84"/>
                <a:gd name="T12" fmla="*/ 14 w 60"/>
                <a:gd name="T13" fmla="*/ 67 h 84"/>
                <a:gd name="T14" fmla="*/ 4 w 60"/>
                <a:gd name="T15" fmla="*/ 75 h 84"/>
                <a:gd name="T16" fmla="*/ 7 w 60"/>
                <a:gd name="T17" fmla="*/ 57 h 84"/>
                <a:gd name="T18" fmla="*/ 13 w 60"/>
                <a:gd name="T19" fmla="*/ 39 h 84"/>
                <a:gd name="T20" fmla="*/ 25 w 60"/>
                <a:gd name="T21" fmla="*/ 0 h 84"/>
                <a:gd name="T22" fmla="*/ 31 w 60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2" name="Freeform 105"/>
            <p:cNvSpPr>
              <a:spLocks noChangeArrowheads="1"/>
            </p:cNvSpPr>
            <p:nvPr/>
          </p:nvSpPr>
          <p:spPr bwMode="auto">
            <a:xfrm>
              <a:off x="510" y="16"/>
              <a:ext cx="100" cy="244"/>
            </a:xfrm>
            <a:custGeom>
              <a:avLst/>
              <a:gdLst>
                <a:gd name="T0" fmla="*/ 9 w 31"/>
                <a:gd name="T1" fmla="*/ 75 h 76"/>
                <a:gd name="T2" fmla="*/ 0 w 31"/>
                <a:gd name="T3" fmla="*/ 75 h 76"/>
                <a:gd name="T4" fmla="*/ 26 w 31"/>
                <a:gd name="T5" fmla="*/ 0 h 76"/>
                <a:gd name="T6" fmla="*/ 29 w 31"/>
                <a:gd name="T7" fmla="*/ 0 h 76"/>
                <a:gd name="T8" fmla="*/ 31 w 31"/>
                <a:gd name="T9" fmla="*/ 1 h 76"/>
                <a:gd name="T10" fmla="*/ 10 w 31"/>
                <a:gd name="T11" fmla="*/ 64 h 76"/>
                <a:gd name="T12" fmla="*/ 9 w 31"/>
                <a:gd name="T1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3" name="Freeform 106"/>
            <p:cNvSpPr>
              <a:spLocks noChangeArrowheads="1"/>
            </p:cNvSpPr>
            <p:nvPr/>
          </p:nvSpPr>
          <p:spPr bwMode="auto">
            <a:xfrm>
              <a:off x="0" y="3"/>
              <a:ext cx="504" cy="314"/>
            </a:xfrm>
            <a:custGeom>
              <a:avLst/>
              <a:gdLst>
                <a:gd name="T0" fmla="*/ 119 w 157"/>
                <a:gd name="T1" fmla="*/ 7 h 98"/>
                <a:gd name="T2" fmla="*/ 89 w 157"/>
                <a:gd name="T3" fmla="*/ 38 h 98"/>
                <a:gd name="T4" fmla="*/ 157 w 157"/>
                <a:gd name="T5" fmla="*/ 59 h 98"/>
                <a:gd name="T6" fmla="*/ 155 w 157"/>
                <a:gd name="T7" fmla="*/ 67 h 98"/>
                <a:gd name="T8" fmla="*/ 114 w 157"/>
                <a:gd name="T9" fmla="*/ 82 h 98"/>
                <a:gd name="T10" fmla="*/ 33 w 157"/>
                <a:gd name="T11" fmla="*/ 91 h 98"/>
                <a:gd name="T12" fmla="*/ 16 w 157"/>
                <a:gd name="T13" fmla="*/ 91 h 98"/>
                <a:gd name="T14" fmla="*/ 0 w 157"/>
                <a:gd name="T15" fmla="*/ 93 h 98"/>
                <a:gd name="T16" fmla="*/ 21 w 157"/>
                <a:gd name="T17" fmla="*/ 87 h 98"/>
                <a:gd name="T18" fmla="*/ 26 w 157"/>
                <a:gd name="T19" fmla="*/ 89 h 98"/>
                <a:gd name="T20" fmla="*/ 137 w 157"/>
                <a:gd name="T21" fmla="*/ 74 h 98"/>
                <a:gd name="T22" fmla="*/ 149 w 157"/>
                <a:gd name="T23" fmla="*/ 61 h 98"/>
                <a:gd name="T24" fmla="*/ 77 w 157"/>
                <a:gd name="T25" fmla="*/ 43 h 98"/>
                <a:gd name="T26" fmla="*/ 58 w 157"/>
                <a:gd name="T27" fmla="*/ 82 h 98"/>
                <a:gd name="T28" fmla="*/ 51 w 157"/>
                <a:gd name="T29" fmla="*/ 82 h 98"/>
                <a:gd name="T30" fmla="*/ 67 w 157"/>
                <a:gd name="T31" fmla="*/ 46 h 98"/>
                <a:gd name="T32" fmla="*/ 52 w 157"/>
                <a:gd name="T33" fmla="*/ 44 h 98"/>
                <a:gd name="T34" fmla="*/ 71 w 157"/>
                <a:gd name="T35" fmla="*/ 38 h 98"/>
                <a:gd name="T36" fmla="*/ 87 w 157"/>
                <a:gd name="T37" fmla="*/ 12 h 98"/>
                <a:gd name="T38" fmla="*/ 80 w 157"/>
                <a:gd name="T39" fmla="*/ 35 h 98"/>
                <a:gd name="T40" fmla="*/ 112 w 157"/>
                <a:gd name="T41" fmla="*/ 12 h 98"/>
                <a:gd name="T42" fmla="*/ 78 w 157"/>
                <a:gd name="T43" fmla="*/ 9 h 98"/>
                <a:gd name="T44" fmla="*/ 43 w 157"/>
                <a:gd name="T45" fmla="*/ 11 h 98"/>
                <a:gd name="T46" fmla="*/ 70 w 157"/>
                <a:gd name="T47" fmla="*/ 4 h 98"/>
                <a:gd name="T48" fmla="*/ 119 w 157"/>
                <a:gd name="T49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4" name="Freeform 107"/>
            <p:cNvSpPr>
              <a:spLocks noEditPoints="1" noChangeArrowheads="1"/>
            </p:cNvSpPr>
            <p:nvPr/>
          </p:nvSpPr>
          <p:spPr bwMode="auto">
            <a:xfrm>
              <a:off x="574" y="77"/>
              <a:ext cx="170" cy="195"/>
            </a:xfrm>
            <a:custGeom>
              <a:avLst/>
              <a:gdLst>
                <a:gd name="T0" fmla="*/ 39 w 53"/>
                <a:gd name="T1" fmla="*/ 51 h 61"/>
                <a:gd name="T2" fmla="*/ 51 w 53"/>
                <a:gd name="T3" fmla="*/ 54 h 61"/>
                <a:gd name="T4" fmla="*/ 32 w 53"/>
                <a:gd name="T5" fmla="*/ 54 h 61"/>
                <a:gd name="T6" fmla="*/ 33 w 53"/>
                <a:gd name="T7" fmla="*/ 38 h 61"/>
                <a:gd name="T8" fmla="*/ 2 w 53"/>
                <a:gd name="T9" fmla="*/ 46 h 61"/>
                <a:gd name="T10" fmla="*/ 1 w 53"/>
                <a:gd name="T11" fmla="*/ 35 h 61"/>
                <a:gd name="T12" fmla="*/ 49 w 53"/>
                <a:gd name="T13" fmla="*/ 16 h 61"/>
                <a:gd name="T14" fmla="*/ 49 w 53"/>
                <a:gd name="T15" fmla="*/ 28 h 61"/>
                <a:gd name="T16" fmla="*/ 42 w 53"/>
                <a:gd name="T17" fmla="*/ 33 h 61"/>
                <a:gd name="T18" fmla="*/ 39 w 53"/>
                <a:gd name="T19" fmla="*/ 51 h 61"/>
                <a:gd name="T20" fmla="*/ 9 w 53"/>
                <a:gd name="T21" fmla="*/ 42 h 61"/>
                <a:gd name="T22" fmla="*/ 39 w 53"/>
                <a:gd name="T23" fmla="*/ 25 h 61"/>
                <a:gd name="T24" fmla="*/ 45 w 53"/>
                <a:gd name="T25" fmla="*/ 26 h 61"/>
                <a:gd name="T26" fmla="*/ 9 w 53"/>
                <a:gd name="T2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5" name="Freeform 108"/>
            <p:cNvSpPr>
              <a:spLocks noChangeArrowheads="1"/>
            </p:cNvSpPr>
            <p:nvPr/>
          </p:nvSpPr>
          <p:spPr bwMode="auto">
            <a:xfrm>
              <a:off x="58" y="346"/>
              <a:ext cx="914" cy="61"/>
            </a:xfrm>
            <a:custGeom>
              <a:avLst/>
              <a:gdLst>
                <a:gd name="T0" fmla="*/ 279 w 285"/>
                <a:gd name="T1" fmla="*/ 0 h 19"/>
                <a:gd name="T2" fmla="*/ 285 w 285"/>
                <a:gd name="T3" fmla="*/ 3 h 19"/>
                <a:gd name="T4" fmla="*/ 269 w 285"/>
                <a:gd name="T5" fmla="*/ 7 h 19"/>
                <a:gd name="T6" fmla="*/ 200 w 285"/>
                <a:gd name="T7" fmla="*/ 8 h 19"/>
                <a:gd name="T8" fmla="*/ 80 w 285"/>
                <a:gd name="T9" fmla="*/ 10 h 19"/>
                <a:gd name="T10" fmla="*/ 47 w 285"/>
                <a:gd name="T11" fmla="*/ 12 h 19"/>
                <a:gd name="T12" fmla="*/ 13 w 285"/>
                <a:gd name="T13" fmla="*/ 15 h 19"/>
                <a:gd name="T14" fmla="*/ 0 w 285"/>
                <a:gd name="T15" fmla="*/ 12 h 19"/>
                <a:gd name="T16" fmla="*/ 17 w 285"/>
                <a:gd name="T17" fmla="*/ 9 h 19"/>
                <a:gd name="T18" fmla="*/ 81 w 285"/>
                <a:gd name="T19" fmla="*/ 5 h 19"/>
                <a:gd name="T20" fmla="*/ 246 w 285"/>
                <a:gd name="T21" fmla="*/ 3 h 19"/>
                <a:gd name="T22" fmla="*/ 279 w 285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76" name="Group 157"/>
          <p:cNvGrpSpPr>
            <a:grpSpLocks/>
          </p:cNvGrpSpPr>
          <p:nvPr/>
        </p:nvGrpSpPr>
        <p:grpSpPr bwMode="auto">
          <a:xfrm>
            <a:off x="406400" y="5562600"/>
            <a:ext cx="1328738" cy="514350"/>
            <a:chOff x="0" y="0"/>
            <a:chExt cx="837" cy="324"/>
          </a:xfrm>
        </p:grpSpPr>
        <p:sp>
          <p:nvSpPr>
            <p:cNvPr id="56477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837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8" name="Freeform 112"/>
            <p:cNvSpPr>
              <a:spLocks noChangeArrowheads="1"/>
            </p:cNvSpPr>
            <p:nvPr/>
          </p:nvSpPr>
          <p:spPr bwMode="auto">
            <a:xfrm>
              <a:off x="636" y="-4"/>
              <a:ext cx="220" cy="328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9" name="Freeform 113"/>
            <p:cNvSpPr>
              <a:spLocks noEditPoints="1" noChangeArrowheads="1"/>
            </p:cNvSpPr>
            <p:nvPr/>
          </p:nvSpPr>
          <p:spPr bwMode="auto">
            <a:xfrm>
              <a:off x="0" y="15"/>
              <a:ext cx="223" cy="309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0" name="Freeform 114"/>
            <p:cNvSpPr>
              <a:spLocks noChangeArrowheads="1"/>
            </p:cNvSpPr>
            <p:nvPr/>
          </p:nvSpPr>
          <p:spPr bwMode="auto">
            <a:xfrm>
              <a:off x="268" y="11"/>
              <a:ext cx="74" cy="287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1" name="Freeform 115"/>
            <p:cNvSpPr>
              <a:spLocks noEditPoints="1" noChangeArrowheads="1"/>
            </p:cNvSpPr>
            <p:nvPr/>
          </p:nvSpPr>
          <p:spPr bwMode="auto">
            <a:xfrm>
              <a:off x="339" y="119"/>
              <a:ext cx="253" cy="201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82" name="Group 163"/>
          <p:cNvGrpSpPr>
            <a:grpSpLocks/>
          </p:cNvGrpSpPr>
          <p:nvPr/>
        </p:nvGrpSpPr>
        <p:grpSpPr bwMode="auto">
          <a:xfrm>
            <a:off x="4425950" y="6070600"/>
            <a:ext cx="919163" cy="357188"/>
            <a:chOff x="0" y="0"/>
            <a:chExt cx="579" cy="225"/>
          </a:xfrm>
        </p:grpSpPr>
        <p:sp>
          <p:nvSpPr>
            <p:cNvPr id="56483" name="AutoShape 11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9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4" name="Freeform 119"/>
            <p:cNvSpPr>
              <a:spLocks noChangeArrowheads="1"/>
            </p:cNvSpPr>
            <p:nvPr/>
          </p:nvSpPr>
          <p:spPr bwMode="auto">
            <a:xfrm>
              <a:off x="440" y="-2"/>
              <a:ext cx="152" cy="227"/>
            </a:xfrm>
            <a:custGeom>
              <a:avLst/>
              <a:gdLst>
                <a:gd name="T0" fmla="*/ 3 w 59"/>
                <a:gd name="T1" fmla="*/ 0 h 88"/>
                <a:gd name="T2" fmla="*/ 8 w 59"/>
                <a:gd name="T3" fmla="*/ 0 h 88"/>
                <a:gd name="T4" fmla="*/ 8 w 59"/>
                <a:gd name="T5" fmla="*/ 63 h 88"/>
                <a:gd name="T6" fmla="*/ 46 w 59"/>
                <a:gd name="T7" fmla="*/ 43 h 88"/>
                <a:gd name="T8" fmla="*/ 54 w 59"/>
                <a:gd name="T9" fmla="*/ 74 h 88"/>
                <a:gd name="T10" fmla="*/ 48 w 59"/>
                <a:gd name="T11" fmla="*/ 87 h 88"/>
                <a:gd name="T12" fmla="*/ 40 w 59"/>
                <a:gd name="T13" fmla="*/ 49 h 88"/>
                <a:gd name="T14" fmla="*/ 12 w 59"/>
                <a:gd name="T15" fmla="*/ 67 h 88"/>
                <a:gd name="T16" fmla="*/ 0 w 59"/>
                <a:gd name="T17" fmla="*/ 76 h 88"/>
                <a:gd name="T18" fmla="*/ 3 w 59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8">
                  <a:moveTo>
                    <a:pt x="3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4" y="18"/>
                    <a:pt x="9" y="42"/>
                    <a:pt x="8" y="63"/>
                  </a:cubicBezTo>
                  <a:cubicBezTo>
                    <a:pt x="17" y="57"/>
                    <a:pt x="28" y="44"/>
                    <a:pt x="46" y="43"/>
                  </a:cubicBezTo>
                  <a:cubicBezTo>
                    <a:pt x="56" y="46"/>
                    <a:pt x="55" y="61"/>
                    <a:pt x="54" y="74"/>
                  </a:cubicBezTo>
                  <a:cubicBezTo>
                    <a:pt x="54" y="79"/>
                    <a:pt x="59" y="88"/>
                    <a:pt x="48" y="87"/>
                  </a:cubicBezTo>
                  <a:cubicBezTo>
                    <a:pt x="44" y="77"/>
                    <a:pt x="55" y="51"/>
                    <a:pt x="40" y="49"/>
                  </a:cubicBezTo>
                  <a:cubicBezTo>
                    <a:pt x="30" y="48"/>
                    <a:pt x="20" y="63"/>
                    <a:pt x="12" y="67"/>
                  </a:cubicBezTo>
                  <a:cubicBezTo>
                    <a:pt x="9" y="71"/>
                    <a:pt x="9" y="78"/>
                    <a:pt x="0" y="76"/>
                  </a:cubicBezTo>
                  <a:cubicBezTo>
                    <a:pt x="2" y="56"/>
                    <a:pt x="5" y="2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5" name="Freeform 120"/>
            <p:cNvSpPr>
              <a:spLocks noEditPoints="1" noChangeArrowheads="1"/>
            </p:cNvSpPr>
            <p:nvPr/>
          </p:nvSpPr>
          <p:spPr bwMode="auto">
            <a:xfrm>
              <a:off x="0" y="10"/>
              <a:ext cx="154" cy="215"/>
            </a:xfrm>
            <a:custGeom>
              <a:avLst/>
              <a:gdLst>
                <a:gd name="T0" fmla="*/ 16 w 60"/>
                <a:gd name="T1" fmla="*/ 0 h 83"/>
                <a:gd name="T2" fmla="*/ 19 w 60"/>
                <a:gd name="T3" fmla="*/ 1 h 83"/>
                <a:gd name="T4" fmla="*/ 11 w 60"/>
                <a:gd name="T5" fmla="*/ 56 h 83"/>
                <a:gd name="T6" fmla="*/ 43 w 60"/>
                <a:gd name="T7" fmla="*/ 45 h 83"/>
                <a:gd name="T8" fmla="*/ 46 w 60"/>
                <a:gd name="T9" fmla="*/ 77 h 83"/>
                <a:gd name="T10" fmla="*/ 3 w 60"/>
                <a:gd name="T11" fmla="*/ 73 h 83"/>
                <a:gd name="T12" fmla="*/ 1 w 60"/>
                <a:gd name="T13" fmla="*/ 70 h 83"/>
                <a:gd name="T14" fmla="*/ 5 w 60"/>
                <a:gd name="T15" fmla="*/ 59 h 83"/>
                <a:gd name="T16" fmla="*/ 16 w 60"/>
                <a:gd name="T17" fmla="*/ 0 h 83"/>
                <a:gd name="T18" fmla="*/ 48 w 60"/>
                <a:gd name="T19" fmla="*/ 62 h 83"/>
                <a:gd name="T20" fmla="*/ 38 w 60"/>
                <a:gd name="T21" fmla="*/ 52 h 83"/>
                <a:gd name="T22" fmla="*/ 13 w 60"/>
                <a:gd name="T23" fmla="*/ 69 h 83"/>
                <a:gd name="T24" fmla="*/ 48 w 60"/>
                <a:gd name="T25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16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6" y="19"/>
                    <a:pt x="15" y="39"/>
                    <a:pt x="11" y="56"/>
                  </a:cubicBezTo>
                  <a:cubicBezTo>
                    <a:pt x="18" y="48"/>
                    <a:pt x="31" y="41"/>
                    <a:pt x="43" y="45"/>
                  </a:cubicBezTo>
                  <a:cubicBezTo>
                    <a:pt x="58" y="50"/>
                    <a:pt x="60" y="70"/>
                    <a:pt x="46" y="77"/>
                  </a:cubicBezTo>
                  <a:cubicBezTo>
                    <a:pt x="33" y="83"/>
                    <a:pt x="13" y="75"/>
                    <a:pt x="3" y="73"/>
                  </a:cubicBezTo>
                  <a:cubicBezTo>
                    <a:pt x="3" y="71"/>
                    <a:pt x="2" y="70"/>
                    <a:pt x="1" y="70"/>
                  </a:cubicBezTo>
                  <a:cubicBezTo>
                    <a:pt x="0" y="64"/>
                    <a:pt x="2" y="62"/>
                    <a:pt x="5" y="59"/>
                  </a:cubicBezTo>
                  <a:cubicBezTo>
                    <a:pt x="8" y="39"/>
                    <a:pt x="11" y="18"/>
                    <a:pt x="16" y="0"/>
                  </a:cubicBezTo>
                  <a:close/>
                  <a:moveTo>
                    <a:pt x="48" y="62"/>
                  </a:moveTo>
                  <a:cubicBezTo>
                    <a:pt x="48" y="59"/>
                    <a:pt x="41" y="53"/>
                    <a:pt x="38" y="52"/>
                  </a:cubicBezTo>
                  <a:cubicBezTo>
                    <a:pt x="27" y="49"/>
                    <a:pt x="12" y="60"/>
                    <a:pt x="13" y="69"/>
                  </a:cubicBezTo>
                  <a:cubicBezTo>
                    <a:pt x="24" y="72"/>
                    <a:pt x="48" y="76"/>
                    <a:pt x="48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6" name="Freeform 121"/>
            <p:cNvSpPr>
              <a:spLocks noChangeArrowheads="1"/>
            </p:cNvSpPr>
            <p:nvPr/>
          </p:nvSpPr>
          <p:spPr bwMode="auto">
            <a:xfrm>
              <a:off x="185" y="8"/>
              <a:ext cx="52" cy="199"/>
            </a:xfrm>
            <a:custGeom>
              <a:avLst/>
              <a:gdLst>
                <a:gd name="T0" fmla="*/ 14 w 20"/>
                <a:gd name="T1" fmla="*/ 3 h 77"/>
                <a:gd name="T2" fmla="*/ 12 w 20"/>
                <a:gd name="T3" fmla="*/ 63 h 77"/>
                <a:gd name="T4" fmla="*/ 16 w 20"/>
                <a:gd name="T5" fmla="*/ 72 h 77"/>
                <a:gd name="T6" fmla="*/ 6 w 20"/>
                <a:gd name="T7" fmla="*/ 76 h 77"/>
                <a:gd name="T8" fmla="*/ 7 w 20"/>
                <a:gd name="T9" fmla="*/ 2 h 77"/>
                <a:gd name="T10" fmla="*/ 14 w 20"/>
                <a:gd name="T1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4" y="3"/>
                  </a:moveTo>
                  <a:cubicBezTo>
                    <a:pt x="20" y="22"/>
                    <a:pt x="9" y="42"/>
                    <a:pt x="12" y="63"/>
                  </a:cubicBezTo>
                  <a:cubicBezTo>
                    <a:pt x="13" y="67"/>
                    <a:pt x="17" y="68"/>
                    <a:pt x="16" y="72"/>
                  </a:cubicBezTo>
                  <a:cubicBezTo>
                    <a:pt x="15" y="76"/>
                    <a:pt x="11" y="77"/>
                    <a:pt x="6" y="76"/>
                  </a:cubicBezTo>
                  <a:cubicBezTo>
                    <a:pt x="0" y="55"/>
                    <a:pt x="11" y="24"/>
                    <a:pt x="7" y="2"/>
                  </a:cubicBezTo>
                  <a:cubicBezTo>
                    <a:pt x="10" y="0"/>
                    <a:pt x="10" y="4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7" name="Freeform 122"/>
            <p:cNvSpPr>
              <a:spLocks noEditPoints="1" noChangeArrowheads="1"/>
            </p:cNvSpPr>
            <p:nvPr/>
          </p:nvSpPr>
          <p:spPr bwMode="auto">
            <a:xfrm>
              <a:off x="234" y="83"/>
              <a:ext cx="175" cy="139"/>
            </a:xfrm>
            <a:custGeom>
              <a:avLst/>
              <a:gdLst>
                <a:gd name="T0" fmla="*/ 52 w 68"/>
                <a:gd name="T1" fmla="*/ 37 h 54"/>
                <a:gd name="T2" fmla="*/ 66 w 68"/>
                <a:gd name="T3" fmla="*/ 46 h 54"/>
                <a:gd name="T4" fmla="*/ 63 w 68"/>
                <a:gd name="T5" fmla="*/ 53 h 54"/>
                <a:gd name="T6" fmla="*/ 47 w 68"/>
                <a:gd name="T7" fmla="*/ 44 h 54"/>
                <a:gd name="T8" fmla="*/ 2 w 68"/>
                <a:gd name="T9" fmla="*/ 46 h 54"/>
                <a:gd name="T10" fmla="*/ 52 w 68"/>
                <a:gd name="T11" fmla="*/ 20 h 54"/>
                <a:gd name="T12" fmla="*/ 42 w 68"/>
                <a:gd name="T13" fmla="*/ 9 h 54"/>
                <a:gd name="T14" fmla="*/ 20 w 68"/>
                <a:gd name="T15" fmla="*/ 7 h 54"/>
                <a:gd name="T16" fmla="*/ 34 w 68"/>
                <a:gd name="T17" fmla="*/ 1 h 54"/>
                <a:gd name="T18" fmla="*/ 52 w 68"/>
                <a:gd name="T19" fmla="*/ 37 h 54"/>
                <a:gd name="T20" fmla="*/ 9 w 68"/>
                <a:gd name="T21" fmla="*/ 42 h 54"/>
                <a:gd name="T22" fmla="*/ 43 w 68"/>
                <a:gd name="T23" fmla="*/ 37 h 54"/>
                <a:gd name="T24" fmla="*/ 51 w 68"/>
                <a:gd name="T25" fmla="*/ 27 h 54"/>
                <a:gd name="T26" fmla="*/ 42 w 68"/>
                <a:gd name="T27" fmla="*/ 27 h 54"/>
                <a:gd name="T28" fmla="*/ 42 w 68"/>
                <a:gd name="T29" fmla="*/ 23 h 54"/>
                <a:gd name="T30" fmla="*/ 9 w 68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4">
                  <a:moveTo>
                    <a:pt x="52" y="37"/>
                  </a:moveTo>
                  <a:cubicBezTo>
                    <a:pt x="53" y="44"/>
                    <a:pt x="60" y="45"/>
                    <a:pt x="66" y="46"/>
                  </a:cubicBezTo>
                  <a:cubicBezTo>
                    <a:pt x="66" y="49"/>
                    <a:pt x="65" y="51"/>
                    <a:pt x="63" y="53"/>
                  </a:cubicBezTo>
                  <a:cubicBezTo>
                    <a:pt x="57" y="51"/>
                    <a:pt x="49" y="50"/>
                    <a:pt x="47" y="44"/>
                  </a:cubicBezTo>
                  <a:cubicBezTo>
                    <a:pt x="35" y="45"/>
                    <a:pt x="14" y="54"/>
                    <a:pt x="2" y="46"/>
                  </a:cubicBezTo>
                  <a:cubicBezTo>
                    <a:pt x="0" y="22"/>
                    <a:pt x="32" y="9"/>
                    <a:pt x="52" y="20"/>
                  </a:cubicBezTo>
                  <a:cubicBezTo>
                    <a:pt x="51" y="14"/>
                    <a:pt x="46" y="12"/>
                    <a:pt x="42" y="9"/>
                  </a:cubicBezTo>
                  <a:cubicBezTo>
                    <a:pt x="34" y="6"/>
                    <a:pt x="25" y="11"/>
                    <a:pt x="20" y="7"/>
                  </a:cubicBezTo>
                  <a:cubicBezTo>
                    <a:pt x="21" y="2"/>
                    <a:pt x="29" y="1"/>
                    <a:pt x="34" y="1"/>
                  </a:cubicBezTo>
                  <a:cubicBezTo>
                    <a:pt x="56" y="0"/>
                    <a:pt x="68" y="22"/>
                    <a:pt x="52" y="37"/>
                  </a:cubicBezTo>
                  <a:close/>
                  <a:moveTo>
                    <a:pt x="9" y="42"/>
                  </a:moveTo>
                  <a:cubicBezTo>
                    <a:pt x="21" y="45"/>
                    <a:pt x="33" y="40"/>
                    <a:pt x="43" y="37"/>
                  </a:cubicBezTo>
                  <a:cubicBezTo>
                    <a:pt x="44" y="32"/>
                    <a:pt x="49" y="31"/>
                    <a:pt x="51" y="27"/>
                  </a:cubicBezTo>
                  <a:cubicBezTo>
                    <a:pt x="47" y="28"/>
                    <a:pt x="47" y="27"/>
                    <a:pt x="42" y="27"/>
                  </a:cubicBezTo>
                  <a:cubicBezTo>
                    <a:pt x="42" y="26"/>
                    <a:pt x="42" y="24"/>
                    <a:pt x="42" y="23"/>
                  </a:cubicBezTo>
                  <a:cubicBezTo>
                    <a:pt x="25" y="20"/>
                    <a:pt x="11" y="27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88" name="Group 169"/>
          <p:cNvGrpSpPr>
            <a:grpSpLocks/>
          </p:cNvGrpSpPr>
          <p:nvPr/>
        </p:nvGrpSpPr>
        <p:grpSpPr bwMode="auto">
          <a:xfrm>
            <a:off x="2516188" y="5495925"/>
            <a:ext cx="1470025" cy="595313"/>
            <a:chOff x="0" y="0"/>
            <a:chExt cx="926" cy="375"/>
          </a:xfrm>
        </p:grpSpPr>
        <p:sp>
          <p:nvSpPr>
            <p:cNvPr id="56489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26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0" name="Freeform 126"/>
            <p:cNvSpPr>
              <a:spLocks noChangeArrowheads="1"/>
            </p:cNvSpPr>
            <p:nvPr/>
          </p:nvSpPr>
          <p:spPr bwMode="auto">
            <a:xfrm>
              <a:off x="709" y="3"/>
              <a:ext cx="183" cy="256"/>
            </a:xfrm>
            <a:custGeom>
              <a:avLst/>
              <a:gdLst>
                <a:gd name="T0" fmla="*/ 31 w 60"/>
                <a:gd name="T1" fmla="*/ 2 h 84"/>
                <a:gd name="T2" fmla="*/ 12 w 60"/>
                <a:gd name="T3" fmla="*/ 60 h 84"/>
                <a:gd name="T4" fmla="*/ 60 w 60"/>
                <a:gd name="T5" fmla="*/ 42 h 84"/>
                <a:gd name="T6" fmla="*/ 43 w 60"/>
                <a:gd name="T7" fmla="*/ 80 h 84"/>
                <a:gd name="T8" fmla="*/ 35 w 60"/>
                <a:gd name="T9" fmla="*/ 81 h 84"/>
                <a:gd name="T10" fmla="*/ 53 w 60"/>
                <a:gd name="T11" fmla="*/ 46 h 84"/>
                <a:gd name="T12" fmla="*/ 14 w 60"/>
                <a:gd name="T13" fmla="*/ 67 h 84"/>
                <a:gd name="T14" fmla="*/ 4 w 60"/>
                <a:gd name="T15" fmla="*/ 75 h 84"/>
                <a:gd name="T16" fmla="*/ 7 w 60"/>
                <a:gd name="T17" fmla="*/ 57 h 84"/>
                <a:gd name="T18" fmla="*/ 13 w 60"/>
                <a:gd name="T19" fmla="*/ 39 h 84"/>
                <a:gd name="T20" fmla="*/ 25 w 60"/>
                <a:gd name="T21" fmla="*/ 0 h 84"/>
                <a:gd name="T22" fmla="*/ 31 w 60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84">
                  <a:moveTo>
                    <a:pt x="31" y="2"/>
                  </a:moveTo>
                  <a:cubicBezTo>
                    <a:pt x="29" y="23"/>
                    <a:pt x="17" y="39"/>
                    <a:pt x="12" y="60"/>
                  </a:cubicBezTo>
                  <a:cubicBezTo>
                    <a:pt x="24" y="48"/>
                    <a:pt x="38" y="38"/>
                    <a:pt x="60" y="42"/>
                  </a:cubicBezTo>
                  <a:cubicBezTo>
                    <a:pt x="59" y="58"/>
                    <a:pt x="44" y="64"/>
                    <a:pt x="43" y="80"/>
                  </a:cubicBezTo>
                  <a:cubicBezTo>
                    <a:pt x="40" y="79"/>
                    <a:pt x="40" y="84"/>
                    <a:pt x="35" y="81"/>
                  </a:cubicBezTo>
                  <a:cubicBezTo>
                    <a:pt x="35" y="69"/>
                    <a:pt x="49" y="60"/>
                    <a:pt x="53" y="46"/>
                  </a:cubicBezTo>
                  <a:cubicBezTo>
                    <a:pt x="35" y="45"/>
                    <a:pt x="25" y="57"/>
                    <a:pt x="14" y="67"/>
                  </a:cubicBezTo>
                  <a:cubicBezTo>
                    <a:pt x="12" y="72"/>
                    <a:pt x="10" y="77"/>
                    <a:pt x="4" y="75"/>
                  </a:cubicBezTo>
                  <a:cubicBezTo>
                    <a:pt x="0" y="70"/>
                    <a:pt x="5" y="63"/>
                    <a:pt x="7" y="57"/>
                  </a:cubicBezTo>
                  <a:cubicBezTo>
                    <a:pt x="9" y="51"/>
                    <a:pt x="11" y="45"/>
                    <a:pt x="13" y="39"/>
                  </a:cubicBezTo>
                  <a:cubicBezTo>
                    <a:pt x="18" y="26"/>
                    <a:pt x="22" y="12"/>
                    <a:pt x="25" y="0"/>
                  </a:cubicBezTo>
                  <a:cubicBezTo>
                    <a:pt x="27" y="1"/>
                    <a:pt x="29" y="1"/>
                    <a:pt x="31" y="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1" name="Freeform 127"/>
            <p:cNvSpPr>
              <a:spLocks noChangeArrowheads="1"/>
            </p:cNvSpPr>
            <p:nvPr/>
          </p:nvSpPr>
          <p:spPr bwMode="auto">
            <a:xfrm>
              <a:off x="486" y="15"/>
              <a:ext cx="95" cy="232"/>
            </a:xfrm>
            <a:custGeom>
              <a:avLst/>
              <a:gdLst>
                <a:gd name="T0" fmla="*/ 9 w 31"/>
                <a:gd name="T1" fmla="*/ 75 h 76"/>
                <a:gd name="T2" fmla="*/ 0 w 31"/>
                <a:gd name="T3" fmla="*/ 75 h 76"/>
                <a:gd name="T4" fmla="*/ 26 w 31"/>
                <a:gd name="T5" fmla="*/ 0 h 76"/>
                <a:gd name="T6" fmla="*/ 29 w 31"/>
                <a:gd name="T7" fmla="*/ 0 h 76"/>
                <a:gd name="T8" fmla="*/ 31 w 31"/>
                <a:gd name="T9" fmla="*/ 1 h 76"/>
                <a:gd name="T10" fmla="*/ 10 w 31"/>
                <a:gd name="T11" fmla="*/ 64 h 76"/>
                <a:gd name="T12" fmla="*/ 9 w 31"/>
                <a:gd name="T1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6">
                  <a:moveTo>
                    <a:pt x="9" y="75"/>
                  </a:moveTo>
                  <a:cubicBezTo>
                    <a:pt x="7" y="76"/>
                    <a:pt x="4" y="76"/>
                    <a:pt x="0" y="75"/>
                  </a:cubicBezTo>
                  <a:cubicBezTo>
                    <a:pt x="5" y="44"/>
                    <a:pt x="22" y="29"/>
                    <a:pt x="26" y="0"/>
                  </a:cubicBezTo>
                  <a:cubicBezTo>
                    <a:pt x="27" y="0"/>
                    <a:pt x="28" y="1"/>
                    <a:pt x="29" y="0"/>
                  </a:cubicBezTo>
                  <a:cubicBezTo>
                    <a:pt x="30" y="0"/>
                    <a:pt x="30" y="1"/>
                    <a:pt x="31" y="1"/>
                  </a:cubicBezTo>
                  <a:cubicBezTo>
                    <a:pt x="31" y="22"/>
                    <a:pt x="14" y="42"/>
                    <a:pt x="10" y="64"/>
                  </a:cubicBezTo>
                  <a:cubicBezTo>
                    <a:pt x="9" y="69"/>
                    <a:pt x="13" y="70"/>
                    <a:pt x="9" y="75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2" name="Freeform 128"/>
            <p:cNvSpPr>
              <a:spLocks noChangeArrowheads="1"/>
            </p:cNvSpPr>
            <p:nvPr/>
          </p:nvSpPr>
          <p:spPr bwMode="auto">
            <a:xfrm>
              <a:off x="0" y="3"/>
              <a:ext cx="480" cy="299"/>
            </a:xfrm>
            <a:custGeom>
              <a:avLst/>
              <a:gdLst>
                <a:gd name="T0" fmla="*/ 119 w 157"/>
                <a:gd name="T1" fmla="*/ 7 h 98"/>
                <a:gd name="T2" fmla="*/ 89 w 157"/>
                <a:gd name="T3" fmla="*/ 38 h 98"/>
                <a:gd name="T4" fmla="*/ 157 w 157"/>
                <a:gd name="T5" fmla="*/ 59 h 98"/>
                <a:gd name="T6" fmla="*/ 155 w 157"/>
                <a:gd name="T7" fmla="*/ 67 h 98"/>
                <a:gd name="T8" fmla="*/ 114 w 157"/>
                <a:gd name="T9" fmla="*/ 82 h 98"/>
                <a:gd name="T10" fmla="*/ 33 w 157"/>
                <a:gd name="T11" fmla="*/ 91 h 98"/>
                <a:gd name="T12" fmla="*/ 16 w 157"/>
                <a:gd name="T13" fmla="*/ 91 h 98"/>
                <a:gd name="T14" fmla="*/ 0 w 157"/>
                <a:gd name="T15" fmla="*/ 93 h 98"/>
                <a:gd name="T16" fmla="*/ 21 w 157"/>
                <a:gd name="T17" fmla="*/ 87 h 98"/>
                <a:gd name="T18" fmla="*/ 26 w 157"/>
                <a:gd name="T19" fmla="*/ 89 h 98"/>
                <a:gd name="T20" fmla="*/ 137 w 157"/>
                <a:gd name="T21" fmla="*/ 74 h 98"/>
                <a:gd name="T22" fmla="*/ 149 w 157"/>
                <a:gd name="T23" fmla="*/ 61 h 98"/>
                <a:gd name="T24" fmla="*/ 77 w 157"/>
                <a:gd name="T25" fmla="*/ 43 h 98"/>
                <a:gd name="T26" fmla="*/ 58 w 157"/>
                <a:gd name="T27" fmla="*/ 82 h 98"/>
                <a:gd name="T28" fmla="*/ 51 w 157"/>
                <a:gd name="T29" fmla="*/ 82 h 98"/>
                <a:gd name="T30" fmla="*/ 67 w 157"/>
                <a:gd name="T31" fmla="*/ 46 h 98"/>
                <a:gd name="T32" fmla="*/ 52 w 157"/>
                <a:gd name="T33" fmla="*/ 44 h 98"/>
                <a:gd name="T34" fmla="*/ 71 w 157"/>
                <a:gd name="T35" fmla="*/ 38 h 98"/>
                <a:gd name="T36" fmla="*/ 87 w 157"/>
                <a:gd name="T37" fmla="*/ 12 h 98"/>
                <a:gd name="T38" fmla="*/ 80 w 157"/>
                <a:gd name="T39" fmla="*/ 35 h 98"/>
                <a:gd name="T40" fmla="*/ 112 w 157"/>
                <a:gd name="T41" fmla="*/ 12 h 98"/>
                <a:gd name="T42" fmla="*/ 78 w 157"/>
                <a:gd name="T43" fmla="*/ 9 h 98"/>
                <a:gd name="T44" fmla="*/ 43 w 157"/>
                <a:gd name="T45" fmla="*/ 11 h 98"/>
                <a:gd name="T46" fmla="*/ 70 w 157"/>
                <a:gd name="T47" fmla="*/ 4 h 98"/>
                <a:gd name="T48" fmla="*/ 119 w 157"/>
                <a:gd name="T49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98">
                  <a:moveTo>
                    <a:pt x="119" y="7"/>
                  </a:moveTo>
                  <a:cubicBezTo>
                    <a:pt x="123" y="27"/>
                    <a:pt x="102" y="34"/>
                    <a:pt x="89" y="38"/>
                  </a:cubicBezTo>
                  <a:cubicBezTo>
                    <a:pt x="108" y="40"/>
                    <a:pt x="144" y="43"/>
                    <a:pt x="157" y="59"/>
                  </a:cubicBezTo>
                  <a:cubicBezTo>
                    <a:pt x="156" y="62"/>
                    <a:pt x="156" y="64"/>
                    <a:pt x="155" y="67"/>
                  </a:cubicBezTo>
                  <a:cubicBezTo>
                    <a:pt x="149" y="80"/>
                    <a:pt x="130" y="80"/>
                    <a:pt x="114" y="82"/>
                  </a:cubicBezTo>
                  <a:cubicBezTo>
                    <a:pt x="89" y="86"/>
                    <a:pt x="61" y="87"/>
                    <a:pt x="33" y="91"/>
                  </a:cubicBezTo>
                  <a:cubicBezTo>
                    <a:pt x="29" y="91"/>
                    <a:pt x="23" y="92"/>
                    <a:pt x="16" y="91"/>
                  </a:cubicBezTo>
                  <a:cubicBezTo>
                    <a:pt x="11" y="92"/>
                    <a:pt x="5" y="98"/>
                    <a:pt x="0" y="93"/>
                  </a:cubicBezTo>
                  <a:cubicBezTo>
                    <a:pt x="3" y="84"/>
                    <a:pt x="16" y="92"/>
                    <a:pt x="21" y="87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62" y="82"/>
                    <a:pt x="102" y="82"/>
                    <a:pt x="137" y="74"/>
                  </a:cubicBezTo>
                  <a:cubicBezTo>
                    <a:pt x="141" y="70"/>
                    <a:pt x="152" y="69"/>
                    <a:pt x="149" y="61"/>
                  </a:cubicBezTo>
                  <a:cubicBezTo>
                    <a:pt x="144" y="45"/>
                    <a:pt x="86" y="44"/>
                    <a:pt x="77" y="43"/>
                  </a:cubicBezTo>
                  <a:cubicBezTo>
                    <a:pt x="69" y="53"/>
                    <a:pt x="62" y="70"/>
                    <a:pt x="58" y="82"/>
                  </a:cubicBezTo>
                  <a:cubicBezTo>
                    <a:pt x="55" y="81"/>
                    <a:pt x="55" y="84"/>
                    <a:pt x="51" y="82"/>
                  </a:cubicBezTo>
                  <a:cubicBezTo>
                    <a:pt x="53" y="70"/>
                    <a:pt x="62" y="57"/>
                    <a:pt x="67" y="46"/>
                  </a:cubicBezTo>
                  <a:cubicBezTo>
                    <a:pt x="65" y="44"/>
                    <a:pt x="56" y="49"/>
                    <a:pt x="52" y="44"/>
                  </a:cubicBezTo>
                  <a:cubicBezTo>
                    <a:pt x="54" y="35"/>
                    <a:pt x="65" y="41"/>
                    <a:pt x="71" y="38"/>
                  </a:cubicBezTo>
                  <a:cubicBezTo>
                    <a:pt x="77" y="30"/>
                    <a:pt x="81" y="16"/>
                    <a:pt x="87" y="12"/>
                  </a:cubicBezTo>
                  <a:cubicBezTo>
                    <a:pt x="93" y="18"/>
                    <a:pt x="83" y="30"/>
                    <a:pt x="80" y="35"/>
                  </a:cubicBezTo>
                  <a:cubicBezTo>
                    <a:pt x="91" y="33"/>
                    <a:pt x="112" y="27"/>
                    <a:pt x="112" y="12"/>
                  </a:cubicBezTo>
                  <a:cubicBezTo>
                    <a:pt x="102" y="5"/>
                    <a:pt x="89" y="8"/>
                    <a:pt x="78" y="9"/>
                  </a:cubicBezTo>
                  <a:cubicBezTo>
                    <a:pt x="66" y="10"/>
                    <a:pt x="55" y="12"/>
                    <a:pt x="43" y="11"/>
                  </a:cubicBezTo>
                  <a:cubicBezTo>
                    <a:pt x="47" y="2"/>
                    <a:pt x="61" y="4"/>
                    <a:pt x="70" y="4"/>
                  </a:cubicBezTo>
                  <a:cubicBezTo>
                    <a:pt x="85" y="3"/>
                    <a:pt x="101" y="0"/>
                    <a:pt x="119" y="7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3" name="Freeform 129"/>
            <p:cNvSpPr>
              <a:spLocks noEditPoints="1" noChangeArrowheads="1"/>
            </p:cNvSpPr>
            <p:nvPr/>
          </p:nvSpPr>
          <p:spPr bwMode="auto">
            <a:xfrm>
              <a:off x="547" y="73"/>
              <a:ext cx="162" cy="186"/>
            </a:xfrm>
            <a:custGeom>
              <a:avLst/>
              <a:gdLst>
                <a:gd name="T0" fmla="*/ 39 w 53"/>
                <a:gd name="T1" fmla="*/ 51 h 61"/>
                <a:gd name="T2" fmla="*/ 51 w 53"/>
                <a:gd name="T3" fmla="*/ 54 h 61"/>
                <a:gd name="T4" fmla="*/ 32 w 53"/>
                <a:gd name="T5" fmla="*/ 54 h 61"/>
                <a:gd name="T6" fmla="*/ 33 w 53"/>
                <a:gd name="T7" fmla="*/ 38 h 61"/>
                <a:gd name="T8" fmla="*/ 2 w 53"/>
                <a:gd name="T9" fmla="*/ 46 h 61"/>
                <a:gd name="T10" fmla="*/ 1 w 53"/>
                <a:gd name="T11" fmla="*/ 35 h 61"/>
                <a:gd name="T12" fmla="*/ 49 w 53"/>
                <a:gd name="T13" fmla="*/ 16 h 61"/>
                <a:gd name="T14" fmla="*/ 49 w 53"/>
                <a:gd name="T15" fmla="*/ 28 h 61"/>
                <a:gd name="T16" fmla="*/ 42 w 53"/>
                <a:gd name="T17" fmla="*/ 33 h 61"/>
                <a:gd name="T18" fmla="*/ 39 w 53"/>
                <a:gd name="T19" fmla="*/ 51 h 61"/>
                <a:gd name="T20" fmla="*/ 9 w 53"/>
                <a:gd name="T21" fmla="*/ 42 h 61"/>
                <a:gd name="T22" fmla="*/ 39 w 53"/>
                <a:gd name="T23" fmla="*/ 25 h 61"/>
                <a:gd name="T24" fmla="*/ 45 w 53"/>
                <a:gd name="T25" fmla="*/ 26 h 61"/>
                <a:gd name="T26" fmla="*/ 9 w 53"/>
                <a:gd name="T2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61">
                  <a:moveTo>
                    <a:pt x="39" y="51"/>
                  </a:moveTo>
                  <a:cubicBezTo>
                    <a:pt x="43" y="53"/>
                    <a:pt x="45" y="52"/>
                    <a:pt x="51" y="54"/>
                  </a:cubicBezTo>
                  <a:cubicBezTo>
                    <a:pt x="48" y="61"/>
                    <a:pt x="37" y="58"/>
                    <a:pt x="32" y="54"/>
                  </a:cubicBezTo>
                  <a:cubicBezTo>
                    <a:pt x="31" y="50"/>
                    <a:pt x="29" y="43"/>
                    <a:pt x="33" y="38"/>
                  </a:cubicBezTo>
                  <a:cubicBezTo>
                    <a:pt x="23" y="42"/>
                    <a:pt x="18" y="53"/>
                    <a:pt x="2" y="46"/>
                  </a:cubicBezTo>
                  <a:cubicBezTo>
                    <a:pt x="2" y="43"/>
                    <a:pt x="0" y="39"/>
                    <a:pt x="1" y="35"/>
                  </a:cubicBezTo>
                  <a:cubicBezTo>
                    <a:pt x="3" y="29"/>
                    <a:pt x="37" y="0"/>
                    <a:pt x="49" y="16"/>
                  </a:cubicBezTo>
                  <a:cubicBezTo>
                    <a:pt x="49" y="21"/>
                    <a:pt x="53" y="23"/>
                    <a:pt x="49" y="28"/>
                  </a:cubicBezTo>
                  <a:cubicBezTo>
                    <a:pt x="48" y="30"/>
                    <a:pt x="44" y="30"/>
                    <a:pt x="42" y="33"/>
                  </a:cubicBezTo>
                  <a:cubicBezTo>
                    <a:pt x="38" y="38"/>
                    <a:pt x="37" y="44"/>
                    <a:pt x="39" y="51"/>
                  </a:cubicBezTo>
                  <a:close/>
                  <a:moveTo>
                    <a:pt x="9" y="42"/>
                  </a:moveTo>
                  <a:cubicBezTo>
                    <a:pt x="22" y="42"/>
                    <a:pt x="30" y="32"/>
                    <a:pt x="39" y="25"/>
                  </a:cubicBezTo>
                  <a:cubicBezTo>
                    <a:pt x="41" y="23"/>
                    <a:pt x="43" y="28"/>
                    <a:pt x="45" y="26"/>
                  </a:cubicBezTo>
                  <a:cubicBezTo>
                    <a:pt x="42" y="3"/>
                    <a:pt x="5" y="33"/>
                    <a:pt x="9" y="4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4" name="Freeform 130"/>
            <p:cNvSpPr>
              <a:spLocks noChangeArrowheads="1"/>
            </p:cNvSpPr>
            <p:nvPr/>
          </p:nvSpPr>
          <p:spPr bwMode="auto">
            <a:xfrm>
              <a:off x="55" y="329"/>
              <a:ext cx="871" cy="58"/>
            </a:xfrm>
            <a:custGeom>
              <a:avLst/>
              <a:gdLst>
                <a:gd name="T0" fmla="*/ 279 w 285"/>
                <a:gd name="T1" fmla="*/ 0 h 19"/>
                <a:gd name="T2" fmla="*/ 285 w 285"/>
                <a:gd name="T3" fmla="*/ 3 h 19"/>
                <a:gd name="T4" fmla="*/ 269 w 285"/>
                <a:gd name="T5" fmla="*/ 7 h 19"/>
                <a:gd name="T6" fmla="*/ 200 w 285"/>
                <a:gd name="T7" fmla="*/ 8 h 19"/>
                <a:gd name="T8" fmla="*/ 80 w 285"/>
                <a:gd name="T9" fmla="*/ 10 h 19"/>
                <a:gd name="T10" fmla="*/ 47 w 285"/>
                <a:gd name="T11" fmla="*/ 12 h 19"/>
                <a:gd name="T12" fmla="*/ 13 w 285"/>
                <a:gd name="T13" fmla="*/ 15 h 19"/>
                <a:gd name="T14" fmla="*/ 0 w 285"/>
                <a:gd name="T15" fmla="*/ 12 h 19"/>
                <a:gd name="T16" fmla="*/ 17 w 285"/>
                <a:gd name="T17" fmla="*/ 9 h 19"/>
                <a:gd name="T18" fmla="*/ 81 w 285"/>
                <a:gd name="T19" fmla="*/ 5 h 19"/>
                <a:gd name="T20" fmla="*/ 246 w 285"/>
                <a:gd name="T21" fmla="*/ 3 h 19"/>
                <a:gd name="T22" fmla="*/ 279 w 285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5" h="19">
                  <a:moveTo>
                    <a:pt x="279" y="0"/>
                  </a:moveTo>
                  <a:cubicBezTo>
                    <a:pt x="282" y="0"/>
                    <a:pt x="284" y="1"/>
                    <a:pt x="285" y="3"/>
                  </a:cubicBezTo>
                  <a:cubicBezTo>
                    <a:pt x="282" y="11"/>
                    <a:pt x="275" y="7"/>
                    <a:pt x="269" y="7"/>
                  </a:cubicBezTo>
                  <a:cubicBezTo>
                    <a:pt x="247" y="7"/>
                    <a:pt x="223" y="8"/>
                    <a:pt x="200" y="8"/>
                  </a:cubicBezTo>
                  <a:cubicBezTo>
                    <a:pt x="161" y="8"/>
                    <a:pt x="119" y="8"/>
                    <a:pt x="80" y="10"/>
                  </a:cubicBezTo>
                  <a:cubicBezTo>
                    <a:pt x="69" y="10"/>
                    <a:pt x="58" y="11"/>
                    <a:pt x="47" y="12"/>
                  </a:cubicBezTo>
                  <a:cubicBezTo>
                    <a:pt x="35" y="13"/>
                    <a:pt x="25" y="14"/>
                    <a:pt x="13" y="15"/>
                  </a:cubicBezTo>
                  <a:cubicBezTo>
                    <a:pt x="10" y="15"/>
                    <a:pt x="2" y="19"/>
                    <a:pt x="0" y="12"/>
                  </a:cubicBezTo>
                  <a:cubicBezTo>
                    <a:pt x="2" y="3"/>
                    <a:pt x="12" y="9"/>
                    <a:pt x="17" y="9"/>
                  </a:cubicBezTo>
                  <a:cubicBezTo>
                    <a:pt x="37" y="9"/>
                    <a:pt x="58" y="6"/>
                    <a:pt x="81" y="5"/>
                  </a:cubicBezTo>
                  <a:cubicBezTo>
                    <a:pt x="133" y="3"/>
                    <a:pt x="190" y="4"/>
                    <a:pt x="246" y="3"/>
                  </a:cubicBezTo>
                  <a:cubicBezTo>
                    <a:pt x="259" y="3"/>
                    <a:pt x="271" y="4"/>
                    <a:pt x="279" y="0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495" name="Group 176"/>
          <p:cNvGrpSpPr>
            <a:grpSpLocks/>
          </p:cNvGrpSpPr>
          <p:nvPr/>
        </p:nvGrpSpPr>
        <p:grpSpPr bwMode="auto">
          <a:xfrm>
            <a:off x="0" y="6202363"/>
            <a:ext cx="1984375" cy="655637"/>
            <a:chOff x="0" y="0"/>
            <a:chExt cx="1250" cy="413"/>
          </a:xfrm>
        </p:grpSpPr>
        <p:sp>
          <p:nvSpPr>
            <p:cNvPr id="56496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250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7" name="Freeform 134"/>
            <p:cNvSpPr>
              <a:spLocks noEditPoints="1" noChangeArrowheads="1"/>
            </p:cNvSpPr>
            <p:nvPr/>
          </p:nvSpPr>
          <p:spPr bwMode="auto">
            <a:xfrm>
              <a:off x="219" y="84"/>
              <a:ext cx="78" cy="64"/>
            </a:xfrm>
            <a:custGeom>
              <a:avLst/>
              <a:gdLst>
                <a:gd name="T0" fmla="*/ 18 w 31"/>
                <a:gd name="T1" fmla="*/ 0 h 25"/>
                <a:gd name="T2" fmla="*/ 27 w 31"/>
                <a:gd name="T3" fmla="*/ 5 h 25"/>
                <a:gd name="T4" fmla="*/ 2 w 31"/>
                <a:gd name="T5" fmla="*/ 8 h 25"/>
                <a:gd name="T6" fmla="*/ 18 w 31"/>
                <a:gd name="T7" fmla="*/ 0 h 25"/>
                <a:gd name="T8" fmla="*/ 14 w 31"/>
                <a:gd name="T9" fmla="*/ 12 h 25"/>
                <a:gd name="T10" fmla="*/ 17 w 31"/>
                <a:gd name="T11" fmla="*/ 7 h 25"/>
                <a:gd name="T12" fmla="*/ 14 w 31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5">
                  <a:moveTo>
                    <a:pt x="18" y="0"/>
                  </a:moveTo>
                  <a:cubicBezTo>
                    <a:pt x="22" y="0"/>
                    <a:pt x="26" y="0"/>
                    <a:pt x="27" y="5"/>
                  </a:cubicBezTo>
                  <a:cubicBezTo>
                    <a:pt x="31" y="22"/>
                    <a:pt x="0" y="25"/>
                    <a:pt x="2" y="8"/>
                  </a:cubicBezTo>
                  <a:cubicBezTo>
                    <a:pt x="3" y="1"/>
                    <a:pt x="10" y="0"/>
                    <a:pt x="18" y="0"/>
                  </a:cubicBezTo>
                  <a:close/>
                  <a:moveTo>
                    <a:pt x="14" y="12"/>
                  </a:moveTo>
                  <a:cubicBezTo>
                    <a:pt x="18" y="14"/>
                    <a:pt x="21" y="8"/>
                    <a:pt x="17" y="7"/>
                  </a:cubicBezTo>
                  <a:cubicBezTo>
                    <a:pt x="17" y="9"/>
                    <a:pt x="14" y="8"/>
                    <a:pt x="14" y="1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8" name="Freeform 135"/>
            <p:cNvSpPr>
              <a:spLocks noEditPoints="1" noChangeArrowheads="1"/>
            </p:cNvSpPr>
            <p:nvPr/>
          </p:nvSpPr>
          <p:spPr bwMode="auto">
            <a:xfrm>
              <a:off x="785" y="145"/>
              <a:ext cx="92" cy="79"/>
            </a:xfrm>
            <a:custGeom>
              <a:avLst/>
              <a:gdLst>
                <a:gd name="T0" fmla="*/ 36 w 36"/>
                <a:gd name="T1" fmla="*/ 7 h 31"/>
                <a:gd name="T2" fmla="*/ 17 w 36"/>
                <a:gd name="T3" fmla="*/ 31 h 31"/>
                <a:gd name="T4" fmla="*/ 1 w 36"/>
                <a:gd name="T5" fmla="*/ 18 h 31"/>
                <a:gd name="T6" fmla="*/ 11 w 36"/>
                <a:gd name="T7" fmla="*/ 1 h 31"/>
                <a:gd name="T8" fmla="*/ 36 w 36"/>
                <a:gd name="T9" fmla="*/ 7 h 31"/>
                <a:gd name="T10" fmla="*/ 12 w 36"/>
                <a:gd name="T11" fmla="*/ 22 h 31"/>
                <a:gd name="T12" fmla="*/ 24 w 36"/>
                <a:gd name="T13" fmla="*/ 10 h 31"/>
                <a:gd name="T14" fmla="*/ 12 w 36"/>
                <a:gd name="T15" fmla="*/ 22 h 31"/>
                <a:gd name="T16" fmla="*/ 20 w 36"/>
                <a:gd name="T17" fmla="*/ 22 h 31"/>
                <a:gd name="T18" fmla="*/ 20 w 36"/>
                <a:gd name="T1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1">
                  <a:moveTo>
                    <a:pt x="36" y="7"/>
                  </a:moveTo>
                  <a:cubicBezTo>
                    <a:pt x="36" y="23"/>
                    <a:pt x="28" y="31"/>
                    <a:pt x="17" y="31"/>
                  </a:cubicBezTo>
                  <a:cubicBezTo>
                    <a:pt x="8" y="31"/>
                    <a:pt x="1" y="25"/>
                    <a:pt x="1" y="18"/>
                  </a:cubicBezTo>
                  <a:cubicBezTo>
                    <a:pt x="0" y="11"/>
                    <a:pt x="7" y="7"/>
                    <a:pt x="11" y="1"/>
                  </a:cubicBezTo>
                  <a:cubicBezTo>
                    <a:pt x="19" y="2"/>
                    <a:pt x="31" y="0"/>
                    <a:pt x="36" y="7"/>
                  </a:cubicBezTo>
                  <a:close/>
                  <a:moveTo>
                    <a:pt x="12" y="22"/>
                  </a:moveTo>
                  <a:cubicBezTo>
                    <a:pt x="14" y="16"/>
                    <a:pt x="25" y="15"/>
                    <a:pt x="24" y="10"/>
                  </a:cubicBezTo>
                  <a:cubicBezTo>
                    <a:pt x="22" y="15"/>
                    <a:pt x="9" y="14"/>
                    <a:pt x="12" y="22"/>
                  </a:cubicBezTo>
                  <a:close/>
                  <a:moveTo>
                    <a:pt x="20" y="22"/>
                  </a:moveTo>
                  <a:cubicBezTo>
                    <a:pt x="26" y="22"/>
                    <a:pt x="23" y="18"/>
                    <a:pt x="20" y="22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9" name="Freeform 136"/>
            <p:cNvSpPr>
              <a:spLocks noEditPoints="1" noChangeArrowheads="1"/>
            </p:cNvSpPr>
            <p:nvPr/>
          </p:nvSpPr>
          <p:spPr bwMode="auto">
            <a:xfrm>
              <a:off x="234" y="214"/>
              <a:ext cx="89" cy="89"/>
            </a:xfrm>
            <a:custGeom>
              <a:avLst/>
              <a:gdLst>
                <a:gd name="T0" fmla="*/ 30 w 35"/>
                <a:gd name="T1" fmla="*/ 4 h 35"/>
                <a:gd name="T2" fmla="*/ 28 w 35"/>
                <a:gd name="T3" fmla="*/ 31 h 35"/>
                <a:gd name="T4" fmla="*/ 22 w 35"/>
                <a:gd name="T5" fmla="*/ 34 h 35"/>
                <a:gd name="T6" fmla="*/ 4 w 35"/>
                <a:gd name="T7" fmla="*/ 9 h 35"/>
                <a:gd name="T8" fmla="*/ 30 w 35"/>
                <a:gd name="T9" fmla="*/ 4 h 35"/>
                <a:gd name="T10" fmla="*/ 17 w 35"/>
                <a:gd name="T11" fmla="*/ 18 h 35"/>
                <a:gd name="T12" fmla="*/ 24 w 35"/>
                <a:gd name="T13" fmla="*/ 11 h 35"/>
                <a:gd name="T14" fmla="*/ 17 w 35"/>
                <a:gd name="T15" fmla="*/ 18 h 35"/>
                <a:gd name="T16" fmla="*/ 22 w 35"/>
                <a:gd name="T17" fmla="*/ 24 h 35"/>
                <a:gd name="T18" fmla="*/ 24 w 35"/>
                <a:gd name="T19" fmla="*/ 21 h 35"/>
                <a:gd name="T20" fmla="*/ 22 w 35"/>
                <a:gd name="T2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30" y="4"/>
                  </a:moveTo>
                  <a:cubicBezTo>
                    <a:pt x="34" y="12"/>
                    <a:pt x="35" y="26"/>
                    <a:pt x="28" y="31"/>
                  </a:cubicBezTo>
                  <a:cubicBezTo>
                    <a:pt x="28" y="31"/>
                    <a:pt x="23" y="34"/>
                    <a:pt x="22" y="34"/>
                  </a:cubicBezTo>
                  <a:cubicBezTo>
                    <a:pt x="10" y="35"/>
                    <a:pt x="0" y="19"/>
                    <a:pt x="4" y="9"/>
                  </a:cubicBezTo>
                  <a:cubicBezTo>
                    <a:pt x="8" y="1"/>
                    <a:pt x="20" y="0"/>
                    <a:pt x="30" y="4"/>
                  </a:cubicBezTo>
                  <a:close/>
                  <a:moveTo>
                    <a:pt x="17" y="18"/>
                  </a:moveTo>
                  <a:cubicBezTo>
                    <a:pt x="20" y="16"/>
                    <a:pt x="23" y="14"/>
                    <a:pt x="24" y="11"/>
                  </a:cubicBezTo>
                  <a:cubicBezTo>
                    <a:pt x="21" y="12"/>
                    <a:pt x="19" y="15"/>
                    <a:pt x="17" y="18"/>
                  </a:cubicBezTo>
                  <a:close/>
                  <a:moveTo>
                    <a:pt x="22" y="24"/>
                  </a:moveTo>
                  <a:cubicBezTo>
                    <a:pt x="24" y="25"/>
                    <a:pt x="27" y="22"/>
                    <a:pt x="24" y="21"/>
                  </a:cubicBezTo>
                  <a:cubicBezTo>
                    <a:pt x="24" y="23"/>
                    <a:pt x="23" y="23"/>
                    <a:pt x="22" y="24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0" name="Freeform 137"/>
            <p:cNvSpPr>
              <a:spLocks noEditPoints="1" noChangeArrowheads="1"/>
            </p:cNvSpPr>
            <p:nvPr/>
          </p:nvSpPr>
          <p:spPr bwMode="auto">
            <a:xfrm>
              <a:off x="0" y="-8"/>
              <a:ext cx="1250" cy="421"/>
            </a:xfrm>
            <a:custGeom>
              <a:avLst/>
              <a:gdLst>
                <a:gd name="T0" fmla="*/ 471 w 492"/>
                <a:gd name="T1" fmla="*/ 91 h 165"/>
                <a:gd name="T2" fmla="*/ 400 w 492"/>
                <a:gd name="T3" fmla="*/ 145 h 165"/>
                <a:gd name="T4" fmla="*/ 287 w 492"/>
                <a:gd name="T5" fmla="*/ 143 h 165"/>
                <a:gd name="T6" fmla="*/ 195 w 492"/>
                <a:gd name="T7" fmla="*/ 149 h 165"/>
                <a:gd name="T8" fmla="*/ 40 w 492"/>
                <a:gd name="T9" fmla="*/ 159 h 165"/>
                <a:gd name="T10" fmla="*/ 12 w 492"/>
                <a:gd name="T11" fmla="*/ 107 h 165"/>
                <a:gd name="T12" fmla="*/ 62 w 492"/>
                <a:gd name="T13" fmla="*/ 18 h 165"/>
                <a:gd name="T14" fmla="*/ 163 w 492"/>
                <a:gd name="T15" fmla="*/ 28 h 165"/>
                <a:gd name="T16" fmla="*/ 238 w 492"/>
                <a:gd name="T17" fmla="*/ 10 h 165"/>
                <a:gd name="T18" fmla="*/ 272 w 492"/>
                <a:gd name="T19" fmla="*/ 36 h 165"/>
                <a:gd name="T20" fmla="*/ 340 w 492"/>
                <a:gd name="T21" fmla="*/ 4 h 165"/>
                <a:gd name="T22" fmla="*/ 428 w 492"/>
                <a:gd name="T23" fmla="*/ 21 h 165"/>
                <a:gd name="T24" fmla="*/ 485 w 492"/>
                <a:gd name="T25" fmla="*/ 17 h 165"/>
                <a:gd name="T26" fmla="*/ 420 w 492"/>
                <a:gd name="T27" fmla="*/ 14 h 165"/>
                <a:gd name="T28" fmla="*/ 395 w 492"/>
                <a:gd name="T29" fmla="*/ 106 h 165"/>
                <a:gd name="T30" fmla="*/ 424 w 492"/>
                <a:gd name="T31" fmla="*/ 135 h 165"/>
                <a:gd name="T32" fmla="*/ 448 w 492"/>
                <a:gd name="T33" fmla="*/ 16 h 165"/>
                <a:gd name="T34" fmla="*/ 327 w 492"/>
                <a:gd name="T35" fmla="*/ 12 h 165"/>
                <a:gd name="T36" fmla="*/ 324 w 492"/>
                <a:gd name="T37" fmla="*/ 105 h 165"/>
                <a:gd name="T38" fmla="*/ 362 w 492"/>
                <a:gd name="T39" fmla="*/ 76 h 165"/>
                <a:gd name="T40" fmla="*/ 339 w 492"/>
                <a:gd name="T41" fmla="*/ 13 h 165"/>
                <a:gd name="T42" fmla="*/ 364 w 492"/>
                <a:gd name="T43" fmla="*/ 38 h 165"/>
                <a:gd name="T44" fmla="*/ 210 w 492"/>
                <a:gd name="T45" fmla="*/ 100 h 165"/>
                <a:gd name="T46" fmla="*/ 185 w 492"/>
                <a:gd name="T47" fmla="*/ 88 h 165"/>
                <a:gd name="T48" fmla="*/ 234 w 492"/>
                <a:gd name="T49" fmla="*/ 110 h 165"/>
                <a:gd name="T50" fmla="*/ 366 w 492"/>
                <a:gd name="T51" fmla="*/ 52 h 165"/>
                <a:gd name="T52" fmla="*/ 169 w 492"/>
                <a:gd name="T53" fmla="*/ 39 h 165"/>
                <a:gd name="T54" fmla="*/ 43 w 492"/>
                <a:gd name="T55" fmla="*/ 141 h 165"/>
                <a:gd name="T56" fmla="*/ 163 w 492"/>
                <a:gd name="T57" fmla="*/ 126 h 165"/>
                <a:gd name="T58" fmla="*/ 110 w 492"/>
                <a:gd name="T59" fmla="*/ 71 h 165"/>
                <a:gd name="T60" fmla="*/ 270 w 492"/>
                <a:gd name="T61" fmla="*/ 66 h 165"/>
                <a:gd name="T62" fmla="*/ 367 w 492"/>
                <a:gd name="T63" fmla="*/ 62 h 165"/>
                <a:gd name="T64" fmla="*/ 66 w 492"/>
                <a:gd name="T65" fmla="*/ 23 h 165"/>
                <a:gd name="T66" fmla="*/ 165 w 492"/>
                <a:gd name="T67" fmla="*/ 55 h 165"/>
                <a:gd name="T68" fmla="*/ 32 w 492"/>
                <a:gd name="T69" fmla="*/ 62 h 165"/>
                <a:gd name="T70" fmla="*/ 265 w 492"/>
                <a:gd name="T71" fmla="*/ 77 h 165"/>
                <a:gd name="T72" fmla="*/ 182 w 492"/>
                <a:gd name="T73" fmla="*/ 61 h 165"/>
                <a:gd name="T74" fmla="*/ 410 w 492"/>
                <a:gd name="T75" fmla="*/ 85 h 165"/>
                <a:gd name="T76" fmla="*/ 406 w 492"/>
                <a:gd name="T77" fmla="*/ 99 h 165"/>
                <a:gd name="T78" fmla="*/ 30 w 492"/>
                <a:gd name="T79" fmla="*/ 74 h 165"/>
                <a:gd name="T80" fmla="*/ 30 w 492"/>
                <a:gd name="T81" fmla="*/ 74 h 165"/>
                <a:gd name="T82" fmla="*/ 286 w 492"/>
                <a:gd name="T83" fmla="*/ 75 h 165"/>
                <a:gd name="T84" fmla="*/ 404 w 492"/>
                <a:gd name="T85" fmla="*/ 109 h 165"/>
                <a:gd name="T86" fmla="*/ 371 w 492"/>
                <a:gd name="T87" fmla="*/ 93 h 165"/>
                <a:gd name="T88" fmla="*/ 54 w 492"/>
                <a:gd name="T89" fmla="*/ 66 h 165"/>
                <a:gd name="T90" fmla="*/ 263 w 492"/>
                <a:gd name="T91" fmla="*/ 98 h 165"/>
                <a:gd name="T92" fmla="*/ 403 w 492"/>
                <a:gd name="T93" fmla="*/ 122 h 165"/>
                <a:gd name="T94" fmla="*/ 278 w 492"/>
                <a:gd name="T95" fmla="*/ 97 h 165"/>
                <a:gd name="T96" fmla="*/ 52 w 492"/>
                <a:gd name="T97" fmla="*/ 80 h 165"/>
                <a:gd name="T98" fmla="*/ 403 w 492"/>
                <a:gd name="T99" fmla="*/ 130 h 165"/>
                <a:gd name="T100" fmla="*/ 410 w 492"/>
                <a:gd name="T101" fmla="*/ 134 h 165"/>
                <a:gd name="T102" fmla="*/ 44 w 492"/>
                <a:gd name="T103" fmla="*/ 110 h 165"/>
                <a:gd name="T104" fmla="*/ 160 w 492"/>
                <a:gd name="T105" fmla="*/ 137 h 165"/>
                <a:gd name="T106" fmla="*/ 40 w 492"/>
                <a:gd name="T107" fmla="*/ 124 h 165"/>
                <a:gd name="T108" fmla="*/ 35 w 492"/>
                <a:gd name="T109" fmla="*/ 14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165">
                  <a:moveTo>
                    <a:pt x="489" y="11"/>
                  </a:moveTo>
                  <a:cubicBezTo>
                    <a:pt x="492" y="20"/>
                    <a:pt x="492" y="30"/>
                    <a:pt x="488" y="41"/>
                  </a:cubicBezTo>
                  <a:cubicBezTo>
                    <a:pt x="486" y="47"/>
                    <a:pt x="482" y="52"/>
                    <a:pt x="480" y="58"/>
                  </a:cubicBezTo>
                  <a:cubicBezTo>
                    <a:pt x="478" y="62"/>
                    <a:pt x="478" y="66"/>
                    <a:pt x="477" y="71"/>
                  </a:cubicBezTo>
                  <a:cubicBezTo>
                    <a:pt x="475" y="77"/>
                    <a:pt x="472" y="85"/>
                    <a:pt x="471" y="91"/>
                  </a:cubicBezTo>
                  <a:cubicBezTo>
                    <a:pt x="471" y="93"/>
                    <a:pt x="472" y="95"/>
                    <a:pt x="472" y="98"/>
                  </a:cubicBezTo>
                  <a:cubicBezTo>
                    <a:pt x="469" y="112"/>
                    <a:pt x="463" y="125"/>
                    <a:pt x="462" y="140"/>
                  </a:cubicBezTo>
                  <a:cubicBezTo>
                    <a:pt x="446" y="139"/>
                    <a:pt x="429" y="142"/>
                    <a:pt x="415" y="146"/>
                  </a:cubicBezTo>
                  <a:cubicBezTo>
                    <a:pt x="412" y="143"/>
                    <a:pt x="407" y="142"/>
                    <a:pt x="404" y="139"/>
                  </a:cubicBezTo>
                  <a:cubicBezTo>
                    <a:pt x="402" y="141"/>
                    <a:pt x="402" y="144"/>
                    <a:pt x="400" y="145"/>
                  </a:cubicBezTo>
                  <a:cubicBezTo>
                    <a:pt x="387" y="142"/>
                    <a:pt x="376" y="146"/>
                    <a:pt x="369" y="141"/>
                  </a:cubicBezTo>
                  <a:cubicBezTo>
                    <a:pt x="348" y="150"/>
                    <a:pt x="332" y="133"/>
                    <a:pt x="330" y="115"/>
                  </a:cubicBezTo>
                  <a:cubicBezTo>
                    <a:pt x="322" y="111"/>
                    <a:pt x="318" y="117"/>
                    <a:pt x="315" y="121"/>
                  </a:cubicBezTo>
                  <a:cubicBezTo>
                    <a:pt x="316" y="136"/>
                    <a:pt x="306" y="144"/>
                    <a:pt x="294" y="145"/>
                  </a:cubicBezTo>
                  <a:cubicBezTo>
                    <a:pt x="291" y="145"/>
                    <a:pt x="290" y="143"/>
                    <a:pt x="287" y="143"/>
                  </a:cubicBezTo>
                  <a:cubicBezTo>
                    <a:pt x="283" y="143"/>
                    <a:pt x="279" y="145"/>
                    <a:pt x="276" y="144"/>
                  </a:cubicBezTo>
                  <a:cubicBezTo>
                    <a:pt x="273" y="144"/>
                    <a:pt x="269" y="140"/>
                    <a:pt x="265" y="141"/>
                  </a:cubicBezTo>
                  <a:cubicBezTo>
                    <a:pt x="262" y="141"/>
                    <a:pt x="259" y="143"/>
                    <a:pt x="255" y="144"/>
                  </a:cubicBezTo>
                  <a:cubicBezTo>
                    <a:pt x="249" y="144"/>
                    <a:pt x="241" y="144"/>
                    <a:pt x="234" y="145"/>
                  </a:cubicBezTo>
                  <a:cubicBezTo>
                    <a:pt x="220" y="146"/>
                    <a:pt x="208" y="147"/>
                    <a:pt x="195" y="149"/>
                  </a:cubicBezTo>
                  <a:cubicBezTo>
                    <a:pt x="184" y="151"/>
                    <a:pt x="174" y="150"/>
                    <a:pt x="167" y="156"/>
                  </a:cubicBezTo>
                  <a:cubicBezTo>
                    <a:pt x="161" y="153"/>
                    <a:pt x="158" y="148"/>
                    <a:pt x="148" y="147"/>
                  </a:cubicBezTo>
                  <a:cubicBezTo>
                    <a:pt x="146" y="148"/>
                    <a:pt x="146" y="146"/>
                    <a:pt x="146" y="144"/>
                  </a:cubicBezTo>
                  <a:cubicBezTo>
                    <a:pt x="120" y="156"/>
                    <a:pt x="81" y="154"/>
                    <a:pt x="46" y="155"/>
                  </a:cubicBezTo>
                  <a:cubicBezTo>
                    <a:pt x="43" y="155"/>
                    <a:pt x="43" y="159"/>
                    <a:pt x="40" y="159"/>
                  </a:cubicBezTo>
                  <a:cubicBezTo>
                    <a:pt x="29" y="155"/>
                    <a:pt x="15" y="160"/>
                    <a:pt x="6" y="165"/>
                  </a:cubicBezTo>
                  <a:cubicBezTo>
                    <a:pt x="3" y="164"/>
                    <a:pt x="3" y="162"/>
                    <a:pt x="0" y="161"/>
                  </a:cubicBezTo>
                  <a:cubicBezTo>
                    <a:pt x="4" y="155"/>
                    <a:pt x="3" y="148"/>
                    <a:pt x="4" y="140"/>
                  </a:cubicBezTo>
                  <a:cubicBezTo>
                    <a:pt x="4" y="138"/>
                    <a:pt x="7" y="136"/>
                    <a:pt x="7" y="134"/>
                  </a:cubicBezTo>
                  <a:cubicBezTo>
                    <a:pt x="10" y="126"/>
                    <a:pt x="10" y="117"/>
                    <a:pt x="12" y="107"/>
                  </a:cubicBezTo>
                  <a:cubicBezTo>
                    <a:pt x="14" y="100"/>
                    <a:pt x="17" y="92"/>
                    <a:pt x="19" y="84"/>
                  </a:cubicBezTo>
                  <a:cubicBezTo>
                    <a:pt x="21" y="77"/>
                    <a:pt x="24" y="69"/>
                    <a:pt x="25" y="63"/>
                  </a:cubicBezTo>
                  <a:cubicBezTo>
                    <a:pt x="26" y="58"/>
                    <a:pt x="23" y="52"/>
                    <a:pt x="25" y="48"/>
                  </a:cubicBezTo>
                  <a:cubicBezTo>
                    <a:pt x="28" y="40"/>
                    <a:pt x="38" y="37"/>
                    <a:pt x="44" y="33"/>
                  </a:cubicBezTo>
                  <a:cubicBezTo>
                    <a:pt x="51" y="28"/>
                    <a:pt x="56" y="22"/>
                    <a:pt x="62" y="18"/>
                  </a:cubicBezTo>
                  <a:cubicBezTo>
                    <a:pt x="79" y="18"/>
                    <a:pt x="100" y="9"/>
                    <a:pt x="119" y="14"/>
                  </a:cubicBezTo>
                  <a:cubicBezTo>
                    <a:pt x="126" y="16"/>
                    <a:pt x="131" y="22"/>
                    <a:pt x="137" y="25"/>
                  </a:cubicBezTo>
                  <a:cubicBezTo>
                    <a:pt x="141" y="37"/>
                    <a:pt x="137" y="53"/>
                    <a:pt x="129" y="59"/>
                  </a:cubicBezTo>
                  <a:cubicBezTo>
                    <a:pt x="141" y="60"/>
                    <a:pt x="150" y="62"/>
                    <a:pt x="156" y="66"/>
                  </a:cubicBezTo>
                  <a:cubicBezTo>
                    <a:pt x="158" y="53"/>
                    <a:pt x="162" y="41"/>
                    <a:pt x="163" y="28"/>
                  </a:cubicBezTo>
                  <a:cubicBezTo>
                    <a:pt x="166" y="27"/>
                    <a:pt x="168" y="25"/>
                    <a:pt x="172" y="26"/>
                  </a:cubicBezTo>
                  <a:cubicBezTo>
                    <a:pt x="179" y="21"/>
                    <a:pt x="189" y="19"/>
                    <a:pt x="194" y="12"/>
                  </a:cubicBezTo>
                  <a:cubicBezTo>
                    <a:pt x="197" y="13"/>
                    <a:pt x="200" y="13"/>
                    <a:pt x="203" y="13"/>
                  </a:cubicBezTo>
                  <a:cubicBezTo>
                    <a:pt x="210" y="11"/>
                    <a:pt x="219" y="12"/>
                    <a:pt x="226" y="11"/>
                  </a:cubicBezTo>
                  <a:cubicBezTo>
                    <a:pt x="231" y="11"/>
                    <a:pt x="235" y="6"/>
                    <a:pt x="238" y="10"/>
                  </a:cubicBezTo>
                  <a:cubicBezTo>
                    <a:pt x="237" y="23"/>
                    <a:pt x="229" y="36"/>
                    <a:pt x="226" y="49"/>
                  </a:cubicBezTo>
                  <a:cubicBezTo>
                    <a:pt x="222" y="66"/>
                    <a:pt x="220" y="84"/>
                    <a:pt x="216" y="104"/>
                  </a:cubicBezTo>
                  <a:cubicBezTo>
                    <a:pt x="226" y="102"/>
                    <a:pt x="234" y="104"/>
                    <a:pt x="244" y="102"/>
                  </a:cubicBezTo>
                  <a:cubicBezTo>
                    <a:pt x="251" y="90"/>
                    <a:pt x="260" y="76"/>
                    <a:pt x="260" y="57"/>
                  </a:cubicBezTo>
                  <a:cubicBezTo>
                    <a:pt x="267" y="53"/>
                    <a:pt x="268" y="43"/>
                    <a:pt x="272" y="36"/>
                  </a:cubicBezTo>
                  <a:cubicBezTo>
                    <a:pt x="277" y="35"/>
                    <a:pt x="282" y="34"/>
                    <a:pt x="285" y="29"/>
                  </a:cubicBezTo>
                  <a:cubicBezTo>
                    <a:pt x="292" y="27"/>
                    <a:pt x="302" y="22"/>
                    <a:pt x="310" y="17"/>
                  </a:cubicBezTo>
                  <a:cubicBezTo>
                    <a:pt x="314" y="14"/>
                    <a:pt x="318" y="8"/>
                    <a:pt x="325" y="9"/>
                  </a:cubicBezTo>
                  <a:cubicBezTo>
                    <a:pt x="326" y="9"/>
                    <a:pt x="332" y="8"/>
                    <a:pt x="329" y="11"/>
                  </a:cubicBezTo>
                  <a:cubicBezTo>
                    <a:pt x="333" y="8"/>
                    <a:pt x="335" y="4"/>
                    <a:pt x="340" y="4"/>
                  </a:cubicBezTo>
                  <a:cubicBezTo>
                    <a:pt x="351" y="4"/>
                    <a:pt x="360" y="17"/>
                    <a:pt x="362" y="27"/>
                  </a:cubicBezTo>
                  <a:cubicBezTo>
                    <a:pt x="365" y="24"/>
                    <a:pt x="371" y="22"/>
                    <a:pt x="376" y="19"/>
                  </a:cubicBezTo>
                  <a:cubicBezTo>
                    <a:pt x="383" y="14"/>
                    <a:pt x="388" y="5"/>
                    <a:pt x="396" y="3"/>
                  </a:cubicBezTo>
                  <a:cubicBezTo>
                    <a:pt x="405" y="0"/>
                    <a:pt x="417" y="4"/>
                    <a:pt x="427" y="9"/>
                  </a:cubicBezTo>
                  <a:cubicBezTo>
                    <a:pt x="429" y="13"/>
                    <a:pt x="429" y="14"/>
                    <a:pt x="428" y="21"/>
                  </a:cubicBezTo>
                  <a:cubicBezTo>
                    <a:pt x="435" y="19"/>
                    <a:pt x="443" y="9"/>
                    <a:pt x="454" y="8"/>
                  </a:cubicBezTo>
                  <a:cubicBezTo>
                    <a:pt x="456" y="6"/>
                    <a:pt x="459" y="5"/>
                    <a:pt x="460" y="3"/>
                  </a:cubicBezTo>
                  <a:cubicBezTo>
                    <a:pt x="472" y="2"/>
                    <a:pt x="483" y="6"/>
                    <a:pt x="489" y="11"/>
                  </a:cubicBezTo>
                  <a:close/>
                  <a:moveTo>
                    <a:pt x="470" y="71"/>
                  </a:moveTo>
                  <a:cubicBezTo>
                    <a:pt x="475" y="51"/>
                    <a:pt x="487" y="35"/>
                    <a:pt x="485" y="17"/>
                  </a:cubicBezTo>
                  <a:cubicBezTo>
                    <a:pt x="481" y="10"/>
                    <a:pt x="472" y="11"/>
                    <a:pt x="462" y="10"/>
                  </a:cubicBezTo>
                  <a:cubicBezTo>
                    <a:pt x="450" y="17"/>
                    <a:pt x="453" y="38"/>
                    <a:pt x="446" y="48"/>
                  </a:cubicBezTo>
                  <a:cubicBezTo>
                    <a:pt x="436" y="51"/>
                    <a:pt x="429" y="45"/>
                    <a:pt x="418" y="47"/>
                  </a:cubicBezTo>
                  <a:cubicBezTo>
                    <a:pt x="417" y="43"/>
                    <a:pt x="414" y="41"/>
                    <a:pt x="414" y="36"/>
                  </a:cubicBezTo>
                  <a:cubicBezTo>
                    <a:pt x="414" y="30"/>
                    <a:pt x="423" y="20"/>
                    <a:pt x="420" y="14"/>
                  </a:cubicBezTo>
                  <a:cubicBezTo>
                    <a:pt x="416" y="9"/>
                    <a:pt x="404" y="9"/>
                    <a:pt x="395" y="10"/>
                  </a:cubicBezTo>
                  <a:cubicBezTo>
                    <a:pt x="396" y="22"/>
                    <a:pt x="392" y="42"/>
                    <a:pt x="394" y="52"/>
                  </a:cubicBezTo>
                  <a:cubicBezTo>
                    <a:pt x="386" y="80"/>
                    <a:pt x="382" y="110"/>
                    <a:pt x="375" y="135"/>
                  </a:cubicBezTo>
                  <a:cubicBezTo>
                    <a:pt x="380" y="137"/>
                    <a:pt x="389" y="137"/>
                    <a:pt x="394" y="137"/>
                  </a:cubicBezTo>
                  <a:cubicBezTo>
                    <a:pt x="395" y="122"/>
                    <a:pt x="398" y="115"/>
                    <a:pt x="395" y="106"/>
                  </a:cubicBezTo>
                  <a:cubicBezTo>
                    <a:pt x="402" y="98"/>
                    <a:pt x="401" y="82"/>
                    <a:pt x="407" y="71"/>
                  </a:cubicBezTo>
                  <a:cubicBezTo>
                    <a:pt x="411" y="70"/>
                    <a:pt x="416" y="72"/>
                    <a:pt x="420" y="71"/>
                  </a:cubicBezTo>
                  <a:cubicBezTo>
                    <a:pt x="426" y="71"/>
                    <a:pt x="431" y="67"/>
                    <a:pt x="435" y="68"/>
                  </a:cubicBezTo>
                  <a:cubicBezTo>
                    <a:pt x="436" y="69"/>
                    <a:pt x="440" y="69"/>
                    <a:pt x="440" y="72"/>
                  </a:cubicBezTo>
                  <a:cubicBezTo>
                    <a:pt x="442" y="97"/>
                    <a:pt x="427" y="111"/>
                    <a:pt x="424" y="135"/>
                  </a:cubicBezTo>
                  <a:cubicBezTo>
                    <a:pt x="434" y="134"/>
                    <a:pt x="445" y="133"/>
                    <a:pt x="455" y="132"/>
                  </a:cubicBezTo>
                  <a:cubicBezTo>
                    <a:pt x="462" y="111"/>
                    <a:pt x="464" y="92"/>
                    <a:pt x="470" y="71"/>
                  </a:cubicBezTo>
                  <a:close/>
                  <a:moveTo>
                    <a:pt x="423" y="33"/>
                  </a:moveTo>
                  <a:cubicBezTo>
                    <a:pt x="428" y="32"/>
                    <a:pt x="431" y="30"/>
                    <a:pt x="435" y="27"/>
                  </a:cubicBezTo>
                  <a:cubicBezTo>
                    <a:pt x="441" y="24"/>
                    <a:pt x="448" y="22"/>
                    <a:pt x="448" y="16"/>
                  </a:cubicBezTo>
                  <a:cubicBezTo>
                    <a:pt x="441" y="23"/>
                    <a:pt x="430" y="26"/>
                    <a:pt x="423" y="33"/>
                  </a:cubicBezTo>
                  <a:close/>
                  <a:moveTo>
                    <a:pt x="284" y="42"/>
                  </a:moveTo>
                  <a:cubicBezTo>
                    <a:pt x="282" y="42"/>
                    <a:pt x="280" y="42"/>
                    <a:pt x="278" y="41"/>
                  </a:cubicBezTo>
                  <a:cubicBezTo>
                    <a:pt x="279" y="45"/>
                    <a:pt x="274" y="46"/>
                    <a:pt x="276" y="48"/>
                  </a:cubicBezTo>
                  <a:cubicBezTo>
                    <a:pt x="294" y="37"/>
                    <a:pt x="317" y="28"/>
                    <a:pt x="327" y="12"/>
                  </a:cubicBezTo>
                  <a:cubicBezTo>
                    <a:pt x="315" y="25"/>
                    <a:pt x="297" y="31"/>
                    <a:pt x="284" y="42"/>
                  </a:cubicBezTo>
                  <a:close/>
                  <a:moveTo>
                    <a:pt x="339" y="13"/>
                  </a:moveTo>
                  <a:cubicBezTo>
                    <a:pt x="304" y="38"/>
                    <a:pt x="290" y="87"/>
                    <a:pt x="274" y="134"/>
                  </a:cubicBezTo>
                  <a:cubicBezTo>
                    <a:pt x="281" y="139"/>
                    <a:pt x="296" y="136"/>
                    <a:pt x="303" y="133"/>
                  </a:cubicBezTo>
                  <a:cubicBezTo>
                    <a:pt x="308" y="122"/>
                    <a:pt x="311" y="105"/>
                    <a:pt x="324" y="105"/>
                  </a:cubicBezTo>
                  <a:cubicBezTo>
                    <a:pt x="328" y="105"/>
                    <a:pt x="331" y="108"/>
                    <a:pt x="337" y="110"/>
                  </a:cubicBezTo>
                  <a:cubicBezTo>
                    <a:pt x="338" y="125"/>
                    <a:pt x="349" y="142"/>
                    <a:pt x="365" y="134"/>
                  </a:cubicBezTo>
                  <a:cubicBezTo>
                    <a:pt x="371" y="118"/>
                    <a:pt x="363" y="106"/>
                    <a:pt x="364" y="88"/>
                  </a:cubicBezTo>
                  <a:cubicBezTo>
                    <a:pt x="363" y="86"/>
                    <a:pt x="360" y="86"/>
                    <a:pt x="360" y="83"/>
                  </a:cubicBezTo>
                  <a:cubicBezTo>
                    <a:pt x="361" y="81"/>
                    <a:pt x="362" y="79"/>
                    <a:pt x="362" y="76"/>
                  </a:cubicBezTo>
                  <a:cubicBezTo>
                    <a:pt x="360" y="75"/>
                    <a:pt x="359" y="73"/>
                    <a:pt x="358" y="71"/>
                  </a:cubicBezTo>
                  <a:cubicBezTo>
                    <a:pt x="362" y="64"/>
                    <a:pt x="357" y="60"/>
                    <a:pt x="359" y="53"/>
                  </a:cubicBezTo>
                  <a:cubicBezTo>
                    <a:pt x="357" y="53"/>
                    <a:pt x="351" y="55"/>
                    <a:pt x="350" y="51"/>
                  </a:cubicBezTo>
                  <a:cubicBezTo>
                    <a:pt x="350" y="46"/>
                    <a:pt x="356" y="46"/>
                    <a:pt x="358" y="43"/>
                  </a:cubicBezTo>
                  <a:cubicBezTo>
                    <a:pt x="354" y="31"/>
                    <a:pt x="355" y="15"/>
                    <a:pt x="339" y="13"/>
                  </a:cubicBezTo>
                  <a:close/>
                  <a:moveTo>
                    <a:pt x="364" y="38"/>
                  </a:moveTo>
                  <a:cubicBezTo>
                    <a:pt x="367" y="38"/>
                    <a:pt x="372" y="35"/>
                    <a:pt x="376" y="32"/>
                  </a:cubicBezTo>
                  <a:cubicBezTo>
                    <a:pt x="380" y="29"/>
                    <a:pt x="383" y="24"/>
                    <a:pt x="387" y="22"/>
                  </a:cubicBezTo>
                  <a:cubicBezTo>
                    <a:pt x="386" y="20"/>
                    <a:pt x="391" y="18"/>
                    <a:pt x="388" y="17"/>
                  </a:cubicBezTo>
                  <a:cubicBezTo>
                    <a:pt x="380" y="24"/>
                    <a:pt x="371" y="30"/>
                    <a:pt x="364" y="38"/>
                  </a:cubicBezTo>
                  <a:close/>
                  <a:moveTo>
                    <a:pt x="427" y="38"/>
                  </a:moveTo>
                  <a:cubicBezTo>
                    <a:pt x="432" y="41"/>
                    <a:pt x="437" y="35"/>
                    <a:pt x="440" y="32"/>
                  </a:cubicBezTo>
                  <a:cubicBezTo>
                    <a:pt x="442" y="32"/>
                    <a:pt x="446" y="33"/>
                    <a:pt x="444" y="30"/>
                  </a:cubicBezTo>
                  <a:cubicBezTo>
                    <a:pt x="439" y="33"/>
                    <a:pt x="432" y="34"/>
                    <a:pt x="427" y="38"/>
                  </a:cubicBezTo>
                  <a:close/>
                  <a:moveTo>
                    <a:pt x="210" y="100"/>
                  </a:moveTo>
                  <a:cubicBezTo>
                    <a:pt x="215" y="72"/>
                    <a:pt x="221" y="40"/>
                    <a:pt x="230" y="18"/>
                  </a:cubicBezTo>
                  <a:cubicBezTo>
                    <a:pt x="220" y="16"/>
                    <a:pt x="208" y="19"/>
                    <a:pt x="199" y="21"/>
                  </a:cubicBezTo>
                  <a:cubicBezTo>
                    <a:pt x="195" y="31"/>
                    <a:pt x="194" y="42"/>
                    <a:pt x="191" y="54"/>
                  </a:cubicBezTo>
                  <a:cubicBezTo>
                    <a:pt x="190" y="58"/>
                    <a:pt x="187" y="62"/>
                    <a:pt x="186" y="67"/>
                  </a:cubicBezTo>
                  <a:cubicBezTo>
                    <a:pt x="185" y="73"/>
                    <a:pt x="186" y="81"/>
                    <a:pt x="185" y="88"/>
                  </a:cubicBezTo>
                  <a:cubicBezTo>
                    <a:pt x="182" y="99"/>
                    <a:pt x="176" y="110"/>
                    <a:pt x="174" y="122"/>
                  </a:cubicBezTo>
                  <a:cubicBezTo>
                    <a:pt x="172" y="129"/>
                    <a:pt x="173" y="138"/>
                    <a:pt x="172" y="145"/>
                  </a:cubicBezTo>
                  <a:cubicBezTo>
                    <a:pt x="203" y="143"/>
                    <a:pt x="233" y="139"/>
                    <a:pt x="263" y="135"/>
                  </a:cubicBezTo>
                  <a:cubicBezTo>
                    <a:pt x="269" y="128"/>
                    <a:pt x="272" y="117"/>
                    <a:pt x="276" y="108"/>
                  </a:cubicBezTo>
                  <a:cubicBezTo>
                    <a:pt x="262" y="108"/>
                    <a:pt x="245" y="109"/>
                    <a:pt x="234" y="110"/>
                  </a:cubicBezTo>
                  <a:cubicBezTo>
                    <a:pt x="228" y="111"/>
                    <a:pt x="224" y="110"/>
                    <a:pt x="219" y="111"/>
                  </a:cubicBezTo>
                  <a:cubicBezTo>
                    <a:pt x="214" y="111"/>
                    <a:pt x="206" y="116"/>
                    <a:pt x="205" y="108"/>
                  </a:cubicBezTo>
                  <a:cubicBezTo>
                    <a:pt x="203" y="104"/>
                    <a:pt x="210" y="105"/>
                    <a:pt x="210" y="100"/>
                  </a:cubicBezTo>
                  <a:close/>
                  <a:moveTo>
                    <a:pt x="366" y="46"/>
                  </a:moveTo>
                  <a:cubicBezTo>
                    <a:pt x="365" y="46"/>
                    <a:pt x="367" y="50"/>
                    <a:pt x="366" y="52"/>
                  </a:cubicBezTo>
                  <a:cubicBezTo>
                    <a:pt x="371" y="49"/>
                    <a:pt x="384" y="44"/>
                    <a:pt x="386" y="37"/>
                  </a:cubicBezTo>
                  <a:cubicBezTo>
                    <a:pt x="386" y="36"/>
                    <a:pt x="388" y="32"/>
                    <a:pt x="385" y="32"/>
                  </a:cubicBezTo>
                  <a:cubicBezTo>
                    <a:pt x="380" y="38"/>
                    <a:pt x="371" y="39"/>
                    <a:pt x="366" y="46"/>
                  </a:cubicBezTo>
                  <a:close/>
                  <a:moveTo>
                    <a:pt x="189" y="24"/>
                  </a:moveTo>
                  <a:cubicBezTo>
                    <a:pt x="182" y="29"/>
                    <a:pt x="172" y="30"/>
                    <a:pt x="169" y="39"/>
                  </a:cubicBezTo>
                  <a:cubicBezTo>
                    <a:pt x="177" y="36"/>
                    <a:pt x="184" y="31"/>
                    <a:pt x="191" y="26"/>
                  </a:cubicBezTo>
                  <a:cubicBezTo>
                    <a:pt x="191" y="24"/>
                    <a:pt x="190" y="23"/>
                    <a:pt x="189" y="24"/>
                  </a:cubicBezTo>
                  <a:close/>
                  <a:moveTo>
                    <a:pt x="129" y="28"/>
                  </a:moveTo>
                  <a:cubicBezTo>
                    <a:pt x="116" y="16"/>
                    <a:pt x="88" y="19"/>
                    <a:pt x="73" y="25"/>
                  </a:cubicBezTo>
                  <a:cubicBezTo>
                    <a:pt x="64" y="66"/>
                    <a:pt x="53" y="103"/>
                    <a:pt x="43" y="141"/>
                  </a:cubicBezTo>
                  <a:cubicBezTo>
                    <a:pt x="48" y="142"/>
                    <a:pt x="47" y="146"/>
                    <a:pt x="46" y="150"/>
                  </a:cubicBezTo>
                  <a:cubicBezTo>
                    <a:pt x="61" y="149"/>
                    <a:pt x="82" y="146"/>
                    <a:pt x="102" y="146"/>
                  </a:cubicBezTo>
                  <a:cubicBezTo>
                    <a:pt x="121" y="145"/>
                    <a:pt x="140" y="143"/>
                    <a:pt x="153" y="135"/>
                  </a:cubicBezTo>
                  <a:cubicBezTo>
                    <a:pt x="154" y="134"/>
                    <a:pt x="155" y="131"/>
                    <a:pt x="157" y="130"/>
                  </a:cubicBezTo>
                  <a:cubicBezTo>
                    <a:pt x="159" y="128"/>
                    <a:pt x="162" y="128"/>
                    <a:pt x="163" y="126"/>
                  </a:cubicBezTo>
                  <a:cubicBezTo>
                    <a:pt x="166" y="123"/>
                    <a:pt x="169" y="114"/>
                    <a:pt x="170" y="107"/>
                  </a:cubicBezTo>
                  <a:cubicBezTo>
                    <a:pt x="173" y="91"/>
                    <a:pt x="167" y="86"/>
                    <a:pt x="161" y="77"/>
                  </a:cubicBezTo>
                  <a:cubicBezTo>
                    <a:pt x="159" y="76"/>
                    <a:pt x="159" y="78"/>
                    <a:pt x="156" y="78"/>
                  </a:cubicBezTo>
                  <a:cubicBezTo>
                    <a:pt x="152" y="69"/>
                    <a:pt x="141" y="65"/>
                    <a:pt x="130" y="66"/>
                  </a:cubicBezTo>
                  <a:cubicBezTo>
                    <a:pt x="122" y="66"/>
                    <a:pt x="116" y="73"/>
                    <a:pt x="110" y="71"/>
                  </a:cubicBezTo>
                  <a:cubicBezTo>
                    <a:pt x="111" y="68"/>
                    <a:pt x="107" y="69"/>
                    <a:pt x="108" y="65"/>
                  </a:cubicBezTo>
                  <a:cubicBezTo>
                    <a:pt x="121" y="60"/>
                    <a:pt x="136" y="47"/>
                    <a:pt x="129" y="28"/>
                  </a:cubicBezTo>
                  <a:close/>
                  <a:moveTo>
                    <a:pt x="270" y="66"/>
                  </a:moveTo>
                  <a:cubicBezTo>
                    <a:pt x="281" y="56"/>
                    <a:pt x="302" y="53"/>
                    <a:pt x="305" y="38"/>
                  </a:cubicBezTo>
                  <a:cubicBezTo>
                    <a:pt x="294" y="48"/>
                    <a:pt x="270" y="49"/>
                    <a:pt x="270" y="66"/>
                  </a:cubicBezTo>
                  <a:close/>
                  <a:moveTo>
                    <a:pt x="367" y="62"/>
                  </a:moveTo>
                  <a:cubicBezTo>
                    <a:pt x="370" y="64"/>
                    <a:pt x="372" y="60"/>
                    <a:pt x="375" y="58"/>
                  </a:cubicBezTo>
                  <a:cubicBezTo>
                    <a:pt x="378" y="56"/>
                    <a:pt x="383" y="54"/>
                    <a:pt x="385" y="50"/>
                  </a:cubicBezTo>
                  <a:cubicBezTo>
                    <a:pt x="385" y="49"/>
                    <a:pt x="385" y="48"/>
                    <a:pt x="384" y="48"/>
                  </a:cubicBezTo>
                  <a:cubicBezTo>
                    <a:pt x="379" y="54"/>
                    <a:pt x="370" y="54"/>
                    <a:pt x="367" y="62"/>
                  </a:cubicBezTo>
                  <a:close/>
                  <a:moveTo>
                    <a:pt x="37" y="47"/>
                  </a:moveTo>
                  <a:cubicBezTo>
                    <a:pt x="36" y="48"/>
                    <a:pt x="32" y="48"/>
                    <a:pt x="34" y="50"/>
                  </a:cubicBezTo>
                  <a:cubicBezTo>
                    <a:pt x="43" y="42"/>
                    <a:pt x="53" y="36"/>
                    <a:pt x="62" y="29"/>
                  </a:cubicBezTo>
                  <a:cubicBezTo>
                    <a:pt x="63" y="29"/>
                    <a:pt x="63" y="30"/>
                    <a:pt x="65" y="30"/>
                  </a:cubicBezTo>
                  <a:cubicBezTo>
                    <a:pt x="65" y="28"/>
                    <a:pt x="68" y="25"/>
                    <a:pt x="66" y="23"/>
                  </a:cubicBezTo>
                  <a:cubicBezTo>
                    <a:pt x="56" y="30"/>
                    <a:pt x="44" y="38"/>
                    <a:pt x="37" y="47"/>
                  </a:cubicBezTo>
                  <a:close/>
                  <a:moveTo>
                    <a:pt x="165" y="55"/>
                  </a:moveTo>
                  <a:cubicBezTo>
                    <a:pt x="173" y="53"/>
                    <a:pt x="177" y="46"/>
                    <a:pt x="185" y="44"/>
                  </a:cubicBezTo>
                  <a:cubicBezTo>
                    <a:pt x="184" y="40"/>
                    <a:pt x="188" y="38"/>
                    <a:pt x="186" y="37"/>
                  </a:cubicBezTo>
                  <a:cubicBezTo>
                    <a:pt x="179" y="43"/>
                    <a:pt x="168" y="44"/>
                    <a:pt x="165" y="55"/>
                  </a:cubicBezTo>
                  <a:close/>
                  <a:moveTo>
                    <a:pt x="369" y="68"/>
                  </a:moveTo>
                  <a:cubicBezTo>
                    <a:pt x="370" y="70"/>
                    <a:pt x="367" y="74"/>
                    <a:pt x="370" y="75"/>
                  </a:cubicBezTo>
                  <a:cubicBezTo>
                    <a:pt x="373" y="69"/>
                    <a:pt x="382" y="70"/>
                    <a:pt x="383" y="62"/>
                  </a:cubicBezTo>
                  <a:cubicBezTo>
                    <a:pt x="379" y="61"/>
                    <a:pt x="373" y="66"/>
                    <a:pt x="369" y="68"/>
                  </a:cubicBezTo>
                  <a:close/>
                  <a:moveTo>
                    <a:pt x="32" y="62"/>
                  </a:moveTo>
                  <a:cubicBezTo>
                    <a:pt x="37" y="62"/>
                    <a:pt x="43" y="57"/>
                    <a:pt x="48" y="53"/>
                  </a:cubicBezTo>
                  <a:cubicBezTo>
                    <a:pt x="53" y="48"/>
                    <a:pt x="59" y="43"/>
                    <a:pt x="62" y="38"/>
                  </a:cubicBezTo>
                  <a:cubicBezTo>
                    <a:pt x="63" y="38"/>
                    <a:pt x="63" y="37"/>
                    <a:pt x="62" y="37"/>
                  </a:cubicBezTo>
                  <a:cubicBezTo>
                    <a:pt x="51" y="45"/>
                    <a:pt x="40" y="52"/>
                    <a:pt x="32" y="62"/>
                  </a:cubicBezTo>
                  <a:close/>
                  <a:moveTo>
                    <a:pt x="265" y="77"/>
                  </a:moveTo>
                  <a:cubicBezTo>
                    <a:pt x="274" y="74"/>
                    <a:pt x="290" y="72"/>
                    <a:pt x="294" y="60"/>
                  </a:cubicBezTo>
                  <a:cubicBezTo>
                    <a:pt x="285" y="63"/>
                    <a:pt x="277" y="66"/>
                    <a:pt x="273" y="74"/>
                  </a:cubicBezTo>
                  <a:cubicBezTo>
                    <a:pt x="271" y="76"/>
                    <a:pt x="265" y="72"/>
                    <a:pt x="265" y="77"/>
                  </a:cubicBezTo>
                  <a:close/>
                  <a:moveTo>
                    <a:pt x="165" y="67"/>
                  </a:moveTo>
                  <a:cubicBezTo>
                    <a:pt x="171" y="65"/>
                    <a:pt x="173" y="59"/>
                    <a:pt x="182" y="61"/>
                  </a:cubicBezTo>
                  <a:cubicBezTo>
                    <a:pt x="183" y="57"/>
                    <a:pt x="180" y="56"/>
                    <a:pt x="182" y="54"/>
                  </a:cubicBezTo>
                  <a:cubicBezTo>
                    <a:pt x="176" y="56"/>
                    <a:pt x="165" y="60"/>
                    <a:pt x="165" y="67"/>
                  </a:cubicBezTo>
                  <a:close/>
                  <a:moveTo>
                    <a:pt x="410" y="85"/>
                  </a:moveTo>
                  <a:cubicBezTo>
                    <a:pt x="416" y="83"/>
                    <a:pt x="422" y="81"/>
                    <a:pt x="426" y="77"/>
                  </a:cubicBezTo>
                  <a:cubicBezTo>
                    <a:pt x="419" y="77"/>
                    <a:pt x="413" y="79"/>
                    <a:pt x="410" y="85"/>
                  </a:cubicBezTo>
                  <a:close/>
                  <a:moveTo>
                    <a:pt x="370" y="80"/>
                  </a:moveTo>
                  <a:cubicBezTo>
                    <a:pt x="370" y="84"/>
                    <a:pt x="370" y="83"/>
                    <a:pt x="371" y="86"/>
                  </a:cubicBezTo>
                  <a:cubicBezTo>
                    <a:pt x="375" y="84"/>
                    <a:pt x="382" y="81"/>
                    <a:pt x="379" y="75"/>
                  </a:cubicBezTo>
                  <a:cubicBezTo>
                    <a:pt x="377" y="77"/>
                    <a:pt x="374" y="79"/>
                    <a:pt x="370" y="80"/>
                  </a:cubicBezTo>
                  <a:close/>
                  <a:moveTo>
                    <a:pt x="406" y="99"/>
                  </a:moveTo>
                  <a:cubicBezTo>
                    <a:pt x="415" y="95"/>
                    <a:pt x="421" y="90"/>
                    <a:pt x="429" y="86"/>
                  </a:cubicBezTo>
                  <a:cubicBezTo>
                    <a:pt x="431" y="86"/>
                    <a:pt x="431" y="87"/>
                    <a:pt x="432" y="88"/>
                  </a:cubicBezTo>
                  <a:cubicBezTo>
                    <a:pt x="432" y="85"/>
                    <a:pt x="435" y="82"/>
                    <a:pt x="433" y="80"/>
                  </a:cubicBezTo>
                  <a:cubicBezTo>
                    <a:pt x="424" y="86"/>
                    <a:pt x="412" y="89"/>
                    <a:pt x="406" y="99"/>
                  </a:cubicBezTo>
                  <a:close/>
                  <a:moveTo>
                    <a:pt x="30" y="74"/>
                  </a:moveTo>
                  <a:cubicBezTo>
                    <a:pt x="29" y="74"/>
                    <a:pt x="26" y="77"/>
                    <a:pt x="28" y="78"/>
                  </a:cubicBezTo>
                  <a:cubicBezTo>
                    <a:pt x="30" y="75"/>
                    <a:pt x="33" y="73"/>
                    <a:pt x="36" y="72"/>
                  </a:cubicBezTo>
                  <a:cubicBezTo>
                    <a:pt x="43" y="67"/>
                    <a:pt x="49" y="62"/>
                    <a:pt x="57" y="58"/>
                  </a:cubicBezTo>
                  <a:cubicBezTo>
                    <a:pt x="57" y="55"/>
                    <a:pt x="60" y="56"/>
                    <a:pt x="59" y="52"/>
                  </a:cubicBezTo>
                  <a:cubicBezTo>
                    <a:pt x="48" y="57"/>
                    <a:pt x="40" y="67"/>
                    <a:pt x="30" y="74"/>
                  </a:cubicBezTo>
                  <a:close/>
                  <a:moveTo>
                    <a:pt x="167" y="74"/>
                  </a:moveTo>
                  <a:cubicBezTo>
                    <a:pt x="172" y="78"/>
                    <a:pt x="183" y="69"/>
                    <a:pt x="179" y="66"/>
                  </a:cubicBezTo>
                  <a:cubicBezTo>
                    <a:pt x="176" y="70"/>
                    <a:pt x="171" y="71"/>
                    <a:pt x="167" y="74"/>
                  </a:cubicBezTo>
                  <a:close/>
                  <a:moveTo>
                    <a:pt x="268" y="85"/>
                  </a:moveTo>
                  <a:cubicBezTo>
                    <a:pt x="275" y="84"/>
                    <a:pt x="286" y="82"/>
                    <a:pt x="286" y="75"/>
                  </a:cubicBezTo>
                  <a:cubicBezTo>
                    <a:pt x="281" y="80"/>
                    <a:pt x="271" y="79"/>
                    <a:pt x="268" y="85"/>
                  </a:cubicBezTo>
                  <a:close/>
                  <a:moveTo>
                    <a:pt x="404" y="109"/>
                  </a:moveTo>
                  <a:cubicBezTo>
                    <a:pt x="414" y="106"/>
                    <a:pt x="422" y="101"/>
                    <a:pt x="430" y="96"/>
                  </a:cubicBezTo>
                  <a:cubicBezTo>
                    <a:pt x="429" y="93"/>
                    <a:pt x="434" y="91"/>
                    <a:pt x="430" y="90"/>
                  </a:cubicBezTo>
                  <a:cubicBezTo>
                    <a:pt x="424" y="100"/>
                    <a:pt x="410" y="100"/>
                    <a:pt x="404" y="109"/>
                  </a:cubicBezTo>
                  <a:close/>
                  <a:moveTo>
                    <a:pt x="371" y="93"/>
                  </a:moveTo>
                  <a:cubicBezTo>
                    <a:pt x="372" y="98"/>
                    <a:pt x="372" y="104"/>
                    <a:pt x="374" y="108"/>
                  </a:cubicBezTo>
                  <a:cubicBezTo>
                    <a:pt x="375" y="103"/>
                    <a:pt x="376" y="102"/>
                    <a:pt x="374" y="97"/>
                  </a:cubicBezTo>
                  <a:cubicBezTo>
                    <a:pt x="376" y="97"/>
                    <a:pt x="380" y="90"/>
                    <a:pt x="376" y="90"/>
                  </a:cubicBezTo>
                  <a:cubicBezTo>
                    <a:pt x="375" y="92"/>
                    <a:pt x="372" y="92"/>
                    <a:pt x="371" y="93"/>
                  </a:cubicBezTo>
                  <a:close/>
                  <a:moveTo>
                    <a:pt x="31" y="86"/>
                  </a:moveTo>
                  <a:cubicBezTo>
                    <a:pt x="27" y="86"/>
                    <a:pt x="25" y="87"/>
                    <a:pt x="24" y="90"/>
                  </a:cubicBezTo>
                  <a:cubicBezTo>
                    <a:pt x="32" y="86"/>
                    <a:pt x="41" y="83"/>
                    <a:pt x="45" y="75"/>
                  </a:cubicBezTo>
                  <a:cubicBezTo>
                    <a:pt x="51" y="76"/>
                    <a:pt x="52" y="71"/>
                    <a:pt x="56" y="70"/>
                  </a:cubicBezTo>
                  <a:cubicBezTo>
                    <a:pt x="53" y="69"/>
                    <a:pt x="59" y="65"/>
                    <a:pt x="54" y="66"/>
                  </a:cubicBezTo>
                  <a:cubicBezTo>
                    <a:pt x="46" y="72"/>
                    <a:pt x="37" y="77"/>
                    <a:pt x="31" y="86"/>
                  </a:cubicBezTo>
                  <a:close/>
                  <a:moveTo>
                    <a:pt x="263" y="98"/>
                  </a:moveTo>
                  <a:cubicBezTo>
                    <a:pt x="266" y="96"/>
                    <a:pt x="269" y="93"/>
                    <a:pt x="275" y="93"/>
                  </a:cubicBezTo>
                  <a:cubicBezTo>
                    <a:pt x="275" y="90"/>
                    <a:pt x="286" y="89"/>
                    <a:pt x="281" y="87"/>
                  </a:cubicBezTo>
                  <a:cubicBezTo>
                    <a:pt x="276" y="91"/>
                    <a:pt x="263" y="92"/>
                    <a:pt x="263" y="98"/>
                  </a:cubicBezTo>
                  <a:close/>
                  <a:moveTo>
                    <a:pt x="177" y="86"/>
                  </a:moveTo>
                  <a:cubicBezTo>
                    <a:pt x="176" y="82"/>
                    <a:pt x="180" y="80"/>
                    <a:pt x="177" y="79"/>
                  </a:cubicBezTo>
                  <a:cubicBezTo>
                    <a:pt x="174" y="81"/>
                    <a:pt x="174" y="85"/>
                    <a:pt x="177" y="86"/>
                  </a:cubicBezTo>
                  <a:close/>
                  <a:moveTo>
                    <a:pt x="405" y="115"/>
                  </a:moveTo>
                  <a:cubicBezTo>
                    <a:pt x="405" y="119"/>
                    <a:pt x="403" y="119"/>
                    <a:pt x="403" y="122"/>
                  </a:cubicBezTo>
                  <a:cubicBezTo>
                    <a:pt x="410" y="120"/>
                    <a:pt x="413" y="114"/>
                    <a:pt x="422" y="115"/>
                  </a:cubicBezTo>
                  <a:cubicBezTo>
                    <a:pt x="423" y="112"/>
                    <a:pt x="425" y="110"/>
                    <a:pt x="426" y="106"/>
                  </a:cubicBezTo>
                  <a:cubicBezTo>
                    <a:pt x="418" y="108"/>
                    <a:pt x="412" y="113"/>
                    <a:pt x="405" y="115"/>
                  </a:cubicBezTo>
                  <a:close/>
                  <a:moveTo>
                    <a:pt x="272" y="101"/>
                  </a:moveTo>
                  <a:cubicBezTo>
                    <a:pt x="275" y="101"/>
                    <a:pt x="278" y="100"/>
                    <a:pt x="278" y="97"/>
                  </a:cubicBezTo>
                  <a:cubicBezTo>
                    <a:pt x="275" y="97"/>
                    <a:pt x="273" y="99"/>
                    <a:pt x="272" y="101"/>
                  </a:cubicBezTo>
                  <a:close/>
                  <a:moveTo>
                    <a:pt x="29" y="95"/>
                  </a:moveTo>
                  <a:cubicBezTo>
                    <a:pt x="29" y="102"/>
                    <a:pt x="21" y="100"/>
                    <a:pt x="21" y="107"/>
                  </a:cubicBezTo>
                  <a:cubicBezTo>
                    <a:pt x="30" y="103"/>
                    <a:pt x="42" y="93"/>
                    <a:pt x="52" y="87"/>
                  </a:cubicBezTo>
                  <a:cubicBezTo>
                    <a:pt x="51" y="84"/>
                    <a:pt x="55" y="81"/>
                    <a:pt x="52" y="80"/>
                  </a:cubicBezTo>
                  <a:cubicBezTo>
                    <a:pt x="44" y="85"/>
                    <a:pt x="38" y="91"/>
                    <a:pt x="29" y="95"/>
                  </a:cubicBezTo>
                  <a:close/>
                  <a:moveTo>
                    <a:pt x="403" y="130"/>
                  </a:moveTo>
                  <a:cubicBezTo>
                    <a:pt x="409" y="130"/>
                    <a:pt x="412" y="122"/>
                    <a:pt x="419" y="126"/>
                  </a:cubicBezTo>
                  <a:cubicBezTo>
                    <a:pt x="418" y="123"/>
                    <a:pt x="424" y="120"/>
                    <a:pt x="420" y="119"/>
                  </a:cubicBezTo>
                  <a:cubicBezTo>
                    <a:pt x="416" y="125"/>
                    <a:pt x="407" y="124"/>
                    <a:pt x="403" y="130"/>
                  </a:cubicBezTo>
                  <a:close/>
                  <a:moveTo>
                    <a:pt x="26" y="113"/>
                  </a:moveTo>
                  <a:cubicBezTo>
                    <a:pt x="30" y="112"/>
                    <a:pt x="36" y="109"/>
                    <a:pt x="39" y="107"/>
                  </a:cubicBezTo>
                  <a:cubicBezTo>
                    <a:pt x="42" y="105"/>
                    <a:pt x="50" y="99"/>
                    <a:pt x="47" y="97"/>
                  </a:cubicBezTo>
                  <a:cubicBezTo>
                    <a:pt x="41" y="103"/>
                    <a:pt x="31" y="105"/>
                    <a:pt x="26" y="113"/>
                  </a:cubicBezTo>
                  <a:close/>
                  <a:moveTo>
                    <a:pt x="410" y="134"/>
                  </a:moveTo>
                  <a:cubicBezTo>
                    <a:pt x="412" y="135"/>
                    <a:pt x="414" y="136"/>
                    <a:pt x="418" y="136"/>
                  </a:cubicBezTo>
                  <a:cubicBezTo>
                    <a:pt x="420" y="134"/>
                    <a:pt x="417" y="132"/>
                    <a:pt x="419" y="130"/>
                  </a:cubicBezTo>
                  <a:cubicBezTo>
                    <a:pt x="415" y="130"/>
                    <a:pt x="414" y="133"/>
                    <a:pt x="410" y="134"/>
                  </a:cubicBezTo>
                  <a:close/>
                  <a:moveTo>
                    <a:pt x="22" y="128"/>
                  </a:moveTo>
                  <a:cubicBezTo>
                    <a:pt x="29" y="122"/>
                    <a:pt x="43" y="119"/>
                    <a:pt x="44" y="110"/>
                  </a:cubicBezTo>
                  <a:cubicBezTo>
                    <a:pt x="38" y="117"/>
                    <a:pt x="22" y="117"/>
                    <a:pt x="22" y="128"/>
                  </a:cubicBezTo>
                  <a:close/>
                  <a:moveTo>
                    <a:pt x="19" y="119"/>
                  </a:moveTo>
                  <a:cubicBezTo>
                    <a:pt x="20" y="117"/>
                    <a:pt x="22" y="118"/>
                    <a:pt x="22" y="116"/>
                  </a:cubicBezTo>
                  <a:cubicBezTo>
                    <a:pt x="20" y="114"/>
                    <a:pt x="16" y="117"/>
                    <a:pt x="19" y="119"/>
                  </a:cubicBezTo>
                  <a:close/>
                  <a:moveTo>
                    <a:pt x="160" y="137"/>
                  </a:moveTo>
                  <a:cubicBezTo>
                    <a:pt x="163" y="136"/>
                    <a:pt x="165" y="136"/>
                    <a:pt x="165" y="133"/>
                  </a:cubicBezTo>
                  <a:cubicBezTo>
                    <a:pt x="163" y="133"/>
                    <a:pt x="162" y="135"/>
                    <a:pt x="160" y="137"/>
                  </a:cubicBezTo>
                  <a:close/>
                  <a:moveTo>
                    <a:pt x="14" y="138"/>
                  </a:moveTo>
                  <a:cubicBezTo>
                    <a:pt x="14" y="142"/>
                    <a:pt x="12" y="142"/>
                    <a:pt x="12" y="146"/>
                  </a:cubicBezTo>
                  <a:cubicBezTo>
                    <a:pt x="20" y="141"/>
                    <a:pt x="41" y="136"/>
                    <a:pt x="40" y="124"/>
                  </a:cubicBezTo>
                  <a:cubicBezTo>
                    <a:pt x="32" y="129"/>
                    <a:pt x="23" y="134"/>
                    <a:pt x="14" y="138"/>
                  </a:cubicBezTo>
                  <a:close/>
                  <a:moveTo>
                    <a:pt x="16" y="132"/>
                  </a:moveTo>
                  <a:cubicBezTo>
                    <a:pt x="17" y="131"/>
                    <a:pt x="22" y="130"/>
                    <a:pt x="19" y="128"/>
                  </a:cubicBezTo>
                  <a:cubicBezTo>
                    <a:pt x="19" y="130"/>
                    <a:pt x="13" y="130"/>
                    <a:pt x="16" y="132"/>
                  </a:cubicBezTo>
                  <a:close/>
                  <a:moveTo>
                    <a:pt x="35" y="140"/>
                  </a:moveTo>
                  <a:cubicBezTo>
                    <a:pt x="29" y="145"/>
                    <a:pt x="19" y="146"/>
                    <a:pt x="15" y="154"/>
                  </a:cubicBezTo>
                  <a:cubicBezTo>
                    <a:pt x="23" y="153"/>
                    <a:pt x="29" y="151"/>
                    <a:pt x="35" y="149"/>
                  </a:cubicBezTo>
                  <a:cubicBezTo>
                    <a:pt x="34" y="145"/>
                    <a:pt x="39" y="141"/>
                    <a:pt x="35" y="140"/>
                  </a:cubicBezTo>
                  <a:close/>
                </a:path>
              </a:pathLst>
            </a:custGeom>
            <a:solidFill>
              <a:srgbClr val="F1A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501" name="Group 182"/>
          <p:cNvGrpSpPr>
            <a:grpSpLocks/>
          </p:cNvGrpSpPr>
          <p:nvPr/>
        </p:nvGrpSpPr>
        <p:grpSpPr bwMode="auto">
          <a:xfrm>
            <a:off x="-11113" y="6216650"/>
            <a:ext cx="9155113" cy="428625"/>
            <a:chOff x="0" y="0"/>
            <a:chExt cx="9156700" cy="429209"/>
          </a:xfrm>
        </p:grpSpPr>
        <p:sp>
          <p:nvSpPr>
            <p:cNvPr id="57527" name="矩形 178"/>
            <p:cNvSpPr>
              <a:spLocks noChangeArrowheads="1"/>
            </p:cNvSpPr>
            <p:nvPr/>
          </p:nvSpPr>
          <p:spPr bwMode="auto">
            <a:xfrm>
              <a:off x="0" y="0"/>
              <a:ext cx="9156700" cy="429209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666">
                  <a:srgbClr val="FFFFFF">
                    <a:alpha val="0"/>
                  </a:srgbClr>
                </a:gs>
                <a:gs pos="19000">
                  <a:srgbClr val="FFFFFF">
                    <a:alpha val="0"/>
                  </a:srgbClr>
                </a:gs>
                <a:gs pos="52000">
                  <a:srgbClr val="FFFFFF">
                    <a:alpha val="0"/>
                  </a:srgbClr>
                </a:gs>
                <a:gs pos="8600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503" name="TextBox 179"/>
            <p:cNvSpPr txBox="1">
              <a:spLocks noChangeArrowheads="1"/>
            </p:cNvSpPr>
            <p:nvPr/>
          </p:nvSpPr>
          <p:spPr bwMode="auto">
            <a:xfrm>
              <a:off x="964417" y="35098"/>
              <a:ext cx="6867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你的听众并没有兴趣去阅读长达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60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页满是文字的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PPT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6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9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6395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47663"/>
            <a:ext cx="4718050" cy="698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46" name="Group 3"/>
          <p:cNvGrpSpPr>
            <a:grpSpLocks/>
          </p:cNvGrpSpPr>
          <p:nvPr/>
        </p:nvGrpSpPr>
        <p:grpSpPr bwMode="auto">
          <a:xfrm>
            <a:off x="4133850" y="2917825"/>
            <a:ext cx="4586288" cy="2100263"/>
            <a:chOff x="0" y="0"/>
            <a:chExt cx="2889" cy="1323"/>
          </a:xfrm>
        </p:grpSpPr>
        <p:sp>
          <p:nvSpPr>
            <p:cNvPr id="57347" name="AutoShape 78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889" cy="1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7348" name="Group 5"/>
            <p:cNvGrpSpPr>
              <a:grpSpLocks/>
            </p:cNvGrpSpPr>
            <p:nvPr/>
          </p:nvGrpSpPr>
          <p:grpSpPr bwMode="auto">
            <a:xfrm>
              <a:off x="362" y="-4"/>
              <a:ext cx="2516" cy="1107"/>
              <a:chOff x="0" y="0"/>
              <a:chExt cx="2516" cy="1107"/>
            </a:xfrm>
          </p:grpSpPr>
          <p:sp>
            <p:nvSpPr>
              <p:cNvPr id="57349" name="Rectangle 78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50" name="Freeform 786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1" name="Freeform 787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2" name="Freeform 788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3" name="Freeform 789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4" name="Freeform 790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5" name="Rectangle 791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56" name="Rectangle 792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57" name="Rectangle 793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58" name="Freeform 794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9" name="Freeform 79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0" name="Freeform 796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1" name="Rectangle 797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62" name="Freeform 798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3" name="Freeform 799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4" name="Freeform 800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5" name="Rectangle 801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66" name="Freeform 802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7" name="Freeform 803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8" name="Rectangle 804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69" name="Rectangle 80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70" name="Freeform 806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1" name="Rectangle 807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72" name="Freeform 808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3" name="Freeform 809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4" name="Rectangle 810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75" name="Freeform 811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6" name="Freeform 812"/>
              <p:cNvSpPr>
                <a:spLocks noEditPoints="1"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7" name="Rectangle 813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78" name="Rectangle 814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79" name="Rectangle 81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80" name="Freeform 816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1" name="Freeform 817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2" name="Rectangle 818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83" name="Freeform 819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4" name="Freeform 820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5" name="Rectangle 821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86" name="Freeform 822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7" name="Rectangle 823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88" name="Freeform 824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9" name="Freeform 82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0" name="Freeform 826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1" name="Rectangle 827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92" name="Rectangle 828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93" name="Freeform 829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4" name="Freeform 830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5" name="Rectangle 831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96" name="Rectangle 832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397" name="Freeform 833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8" name="Freeform 834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9" name="Rectangle 835"/>
              <p:cNvSpPr>
                <a:spLocks noChangeArrowheads="1"/>
              </p:cNvSpPr>
              <p:nvPr/>
            </p:nvSpPr>
            <p:spPr bwMode="auto">
              <a:xfrm>
                <a:off x="284" y="96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00" name="Line 836"/>
              <p:cNvSpPr>
                <a:spLocks noChangeShapeType="1"/>
              </p:cNvSpPr>
              <p:nvPr/>
            </p:nvSpPr>
            <p:spPr bwMode="auto">
              <a:xfrm>
                <a:off x="1852" y="240"/>
                <a:ext cx="0" cy="0"/>
              </a:xfrm>
              <a:prstGeom prst="line">
                <a:avLst/>
              </a:prstGeom>
              <a:noFill/>
              <a:ln w="9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1" name="Freeform 837"/>
              <p:cNvSpPr>
                <a:spLocks noChangeArrowheads="1"/>
              </p:cNvSpPr>
              <p:nvPr/>
            </p:nvSpPr>
            <p:spPr bwMode="auto">
              <a:xfrm>
                <a:off x="2088" y="270"/>
                <a:ext cx="14" cy="6"/>
              </a:xfrm>
              <a:custGeom>
                <a:avLst/>
                <a:gdLst>
                  <a:gd name="T0" fmla="*/ 1 w 6"/>
                  <a:gd name="T1" fmla="*/ 2 h 3"/>
                  <a:gd name="T2" fmla="*/ 4 w 6"/>
                  <a:gd name="T3" fmla="*/ 2 h 3"/>
                  <a:gd name="T4" fmla="*/ 6 w 6"/>
                  <a:gd name="T5" fmla="*/ 0 h 3"/>
                  <a:gd name="T6" fmla="*/ 1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0" y="3"/>
                      <a:pt x="1" y="3"/>
                      <a:pt x="4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2" name="Freeform 838"/>
              <p:cNvSpPr>
                <a:spLocks noChangeArrowheads="1"/>
              </p:cNvSpPr>
              <p:nvPr/>
            </p:nvSpPr>
            <p:spPr bwMode="auto">
              <a:xfrm>
                <a:off x="2106" y="261"/>
                <a:ext cx="47" cy="13"/>
              </a:xfrm>
              <a:custGeom>
                <a:avLst/>
                <a:gdLst>
                  <a:gd name="T0" fmla="*/ 14 w 21"/>
                  <a:gd name="T1" fmla="*/ 4 h 6"/>
                  <a:gd name="T2" fmla="*/ 18 w 21"/>
                  <a:gd name="T3" fmla="*/ 0 h 6"/>
                  <a:gd name="T4" fmla="*/ 11 w 21"/>
                  <a:gd name="T5" fmla="*/ 4 h 6"/>
                  <a:gd name="T6" fmla="*/ 6 w 21"/>
                  <a:gd name="T7" fmla="*/ 4 h 6"/>
                  <a:gd name="T8" fmla="*/ 0 w 21"/>
                  <a:gd name="T9" fmla="*/ 6 h 6"/>
                  <a:gd name="T10" fmla="*/ 14 w 21"/>
                  <a:gd name="T11" fmla="*/ 3 h 6"/>
                  <a:gd name="T12" fmla="*/ 14 w 21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6">
                    <a:moveTo>
                      <a:pt x="14" y="4"/>
                    </a:moveTo>
                    <a:cubicBezTo>
                      <a:pt x="17" y="3"/>
                      <a:pt x="21" y="1"/>
                      <a:pt x="18" y="0"/>
                    </a:cubicBezTo>
                    <a:cubicBezTo>
                      <a:pt x="15" y="2"/>
                      <a:pt x="14" y="2"/>
                      <a:pt x="11" y="4"/>
                    </a:cubicBezTo>
                    <a:cubicBezTo>
                      <a:pt x="8" y="4"/>
                      <a:pt x="5" y="4"/>
                      <a:pt x="6" y="4"/>
                    </a:cubicBezTo>
                    <a:cubicBezTo>
                      <a:pt x="5" y="4"/>
                      <a:pt x="1" y="4"/>
                      <a:pt x="0" y="6"/>
                    </a:cubicBezTo>
                    <a:cubicBezTo>
                      <a:pt x="4" y="6"/>
                      <a:pt x="9" y="5"/>
                      <a:pt x="14" y="3"/>
                    </a:cubicBezTo>
                    <a:cubicBezTo>
                      <a:pt x="15" y="3"/>
                      <a:pt x="14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3" name="Freeform 839"/>
              <p:cNvSpPr>
                <a:spLocks noChangeArrowheads="1"/>
              </p:cNvSpPr>
              <p:nvPr/>
            </p:nvSpPr>
            <p:spPr bwMode="auto">
              <a:xfrm>
                <a:off x="2282" y="14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4" name="Freeform 840"/>
              <p:cNvSpPr>
                <a:spLocks noChangeArrowheads="1"/>
              </p:cNvSpPr>
              <p:nvPr/>
            </p:nvSpPr>
            <p:spPr bwMode="auto">
              <a:xfrm>
                <a:off x="2358" y="24"/>
                <a:ext cx="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5" name="Freeform 841"/>
              <p:cNvSpPr>
                <a:spLocks noChangeArrowheads="1"/>
              </p:cNvSpPr>
              <p:nvPr/>
            </p:nvSpPr>
            <p:spPr bwMode="auto">
              <a:xfrm>
                <a:off x="2288" y="1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6" name="Freeform 842"/>
              <p:cNvSpPr>
                <a:spLocks noChangeArrowheads="1"/>
              </p:cNvSpPr>
              <p:nvPr/>
            </p:nvSpPr>
            <p:spPr bwMode="auto">
              <a:xfrm>
                <a:off x="2282" y="146"/>
                <a:ext cx="9" cy="16"/>
              </a:xfrm>
              <a:custGeom>
                <a:avLst/>
                <a:gdLst>
                  <a:gd name="T0" fmla="*/ 0 w 4"/>
                  <a:gd name="T1" fmla="*/ 1 h 7"/>
                  <a:gd name="T2" fmla="*/ 4 w 4"/>
                  <a:gd name="T3" fmla="*/ 2 h 7"/>
                  <a:gd name="T4" fmla="*/ 0 w 4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7"/>
                      <a:pt x="3" y="2"/>
                      <a:pt x="4" y="2"/>
                    </a:cubicBezTo>
                    <a:cubicBezTo>
                      <a:pt x="4" y="0"/>
                      <a:pt x="2" y="6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7" name="Freeform 843"/>
              <p:cNvSpPr>
                <a:spLocks noChangeArrowheads="1"/>
              </p:cNvSpPr>
              <p:nvPr/>
            </p:nvSpPr>
            <p:spPr bwMode="auto">
              <a:xfrm>
                <a:off x="2221" y="254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7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8" name="Freeform 844"/>
              <p:cNvSpPr>
                <a:spLocks noChangeArrowheads="1"/>
              </p:cNvSpPr>
              <p:nvPr/>
            </p:nvSpPr>
            <p:spPr bwMode="auto">
              <a:xfrm>
                <a:off x="2435" y="243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9" name="Freeform 845"/>
              <p:cNvSpPr>
                <a:spLocks noChangeArrowheads="1"/>
              </p:cNvSpPr>
              <p:nvPr/>
            </p:nvSpPr>
            <p:spPr bwMode="auto">
              <a:xfrm>
                <a:off x="2471" y="301"/>
                <a:ext cx="6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0" name="Freeform 846"/>
              <p:cNvSpPr>
                <a:spLocks noChangeArrowheads="1"/>
              </p:cNvSpPr>
              <p:nvPr/>
            </p:nvSpPr>
            <p:spPr bwMode="auto">
              <a:xfrm>
                <a:off x="2255" y="26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1" name="Freeform 847"/>
              <p:cNvSpPr>
                <a:spLocks noChangeArrowheads="1"/>
              </p:cNvSpPr>
              <p:nvPr/>
            </p:nvSpPr>
            <p:spPr bwMode="auto">
              <a:xfrm>
                <a:off x="2351" y="186"/>
                <a:ext cx="0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2" name="Freeform 848"/>
              <p:cNvSpPr>
                <a:spLocks noChangeArrowheads="1"/>
              </p:cNvSpPr>
              <p:nvPr/>
            </p:nvSpPr>
            <p:spPr bwMode="auto">
              <a:xfrm>
                <a:off x="25" y="9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3" name="Freeform 849"/>
              <p:cNvSpPr>
                <a:spLocks noChangeArrowheads="1"/>
              </p:cNvSpPr>
              <p:nvPr/>
            </p:nvSpPr>
            <p:spPr bwMode="auto">
              <a:xfrm>
                <a:off x="16" y="106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4" name="Freeform 850"/>
              <p:cNvSpPr>
                <a:spLocks noChangeArrowheads="1"/>
              </p:cNvSpPr>
              <p:nvPr/>
            </p:nvSpPr>
            <p:spPr bwMode="auto">
              <a:xfrm>
                <a:off x="2162" y="2"/>
                <a:ext cx="5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5" name="Freeform 851"/>
              <p:cNvSpPr>
                <a:spLocks noChangeArrowheads="1"/>
              </p:cNvSpPr>
              <p:nvPr/>
            </p:nvSpPr>
            <p:spPr bwMode="auto">
              <a:xfrm>
                <a:off x="1843" y="508"/>
                <a:ext cx="36" cy="11"/>
              </a:xfrm>
              <a:custGeom>
                <a:avLst/>
                <a:gdLst>
                  <a:gd name="T0" fmla="*/ 9 w 16"/>
                  <a:gd name="T1" fmla="*/ 2 h 5"/>
                  <a:gd name="T2" fmla="*/ 9 w 16"/>
                  <a:gd name="T3" fmla="*/ 4 h 5"/>
                  <a:gd name="T4" fmla="*/ 9 w 1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9" y="2"/>
                    </a:moveTo>
                    <a:cubicBezTo>
                      <a:pt x="15" y="1"/>
                      <a:pt x="0" y="5"/>
                      <a:pt x="9" y="4"/>
                    </a:cubicBezTo>
                    <a:cubicBezTo>
                      <a:pt x="8" y="4"/>
                      <a:pt x="16" y="0"/>
                      <a:pt x="9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6" name="Freeform 852"/>
              <p:cNvSpPr>
                <a:spLocks noChangeArrowheads="1"/>
              </p:cNvSpPr>
              <p:nvPr/>
            </p:nvSpPr>
            <p:spPr bwMode="auto">
              <a:xfrm>
                <a:off x="2230" y="254"/>
                <a:ext cx="7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7" name="Freeform 853"/>
              <p:cNvSpPr>
                <a:spLocks noChangeArrowheads="1"/>
              </p:cNvSpPr>
              <p:nvPr/>
            </p:nvSpPr>
            <p:spPr bwMode="auto">
              <a:xfrm>
                <a:off x="1863" y="517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8" name="Freeform 854"/>
              <p:cNvSpPr>
                <a:spLocks noChangeArrowheads="1"/>
              </p:cNvSpPr>
              <p:nvPr/>
            </p:nvSpPr>
            <p:spPr bwMode="auto">
              <a:xfrm>
                <a:off x="1865" y="29"/>
                <a:ext cx="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9" name="Freeform 855"/>
              <p:cNvSpPr>
                <a:spLocks noChangeArrowheads="1"/>
              </p:cNvSpPr>
              <p:nvPr/>
            </p:nvSpPr>
            <p:spPr bwMode="auto">
              <a:xfrm>
                <a:off x="2081" y="6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0" name="Freeform 856"/>
              <p:cNvSpPr>
                <a:spLocks noChangeArrowheads="1"/>
              </p:cNvSpPr>
              <p:nvPr/>
            </p:nvSpPr>
            <p:spPr bwMode="auto">
              <a:xfrm>
                <a:off x="1782" y="112"/>
                <a:ext cx="2" cy="9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4 h 4"/>
                  <a:gd name="T4" fmla="*/ 1 w 1"/>
                  <a:gd name="T5" fmla="*/ 3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1" name="Freeform 857"/>
              <p:cNvSpPr>
                <a:spLocks noChangeArrowheads="1"/>
              </p:cNvSpPr>
              <p:nvPr/>
            </p:nvSpPr>
            <p:spPr bwMode="auto">
              <a:xfrm>
                <a:off x="1854" y="198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2 h 2"/>
                  <a:gd name="T4" fmla="*/ 0 w 7"/>
                  <a:gd name="T5" fmla="*/ 0 h 2"/>
                  <a:gd name="T6" fmla="*/ 7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2" name="Freeform 858"/>
              <p:cNvSpPr>
                <a:spLocks noChangeArrowheads="1"/>
              </p:cNvSpPr>
              <p:nvPr/>
            </p:nvSpPr>
            <p:spPr bwMode="auto">
              <a:xfrm>
                <a:off x="216" y="650"/>
                <a:ext cx="18" cy="7"/>
              </a:xfrm>
              <a:custGeom>
                <a:avLst/>
                <a:gdLst>
                  <a:gd name="T0" fmla="*/ 8 w 8"/>
                  <a:gd name="T1" fmla="*/ 0 h 3"/>
                  <a:gd name="T2" fmla="*/ 5 w 8"/>
                  <a:gd name="T3" fmla="*/ 0 h 3"/>
                  <a:gd name="T4" fmla="*/ 8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0" y="3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3" name="Freeform 859"/>
              <p:cNvSpPr>
                <a:spLocks noChangeArrowheads="1"/>
              </p:cNvSpPr>
              <p:nvPr/>
            </p:nvSpPr>
            <p:spPr bwMode="auto">
              <a:xfrm>
                <a:off x="2225" y="254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4" name="Freeform 860"/>
              <p:cNvSpPr>
                <a:spLocks noChangeArrowheads="1"/>
              </p:cNvSpPr>
              <p:nvPr/>
            </p:nvSpPr>
            <p:spPr bwMode="auto">
              <a:xfrm>
                <a:off x="1802" y="119"/>
                <a:ext cx="3" cy="13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6 h 6"/>
                  <a:gd name="T4" fmla="*/ 1 w 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0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5" name="Freeform 861"/>
              <p:cNvSpPr>
                <a:spLocks noChangeArrowheads="1"/>
              </p:cNvSpPr>
              <p:nvPr/>
            </p:nvSpPr>
            <p:spPr bwMode="auto">
              <a:xfrm>
                <a:off x="1071" y="616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6" name="Freeform 862"/>
              <p:cNvSpPr>
                <a:spLocks noChangeArrowheads="1"/>
              </p:cNvSpPr>
              <p:nvPr/>
            </p:nvSpPr>
            <p:spPr bwMode="auto">
              <a:xfrm>
                <a:off x="1834" y="166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3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7" name="Freeform 863"/>
              <p:cNvSpPr>
                <a:spLocks noChangeArrowheads="1"/>
              </p:cNvSpPr>
              <p:nvPr/>
            </p:nvSpPr>
            <p:spPr bwMode="auto">
              <a:xfrm>
                <a:off x="227" y="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8" name="Freeform 86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516" cy="1071"/>
              </a:xfrm>
              <a:custGeom>
                <a:avLst/>
                <a:gdLst>
                  <a:gd name="T0" fmla="*/ 100 w 1118"/>
                  <a:gd name="T1" fmla="*/ 287 h 476"/>
                  <a:gd name="T2" fmla="*/ 111 w 1118"/>
                  <a:gd name="T3" fmla="*/ 287 h 476"/>
                  <a:gd name="T4" fmla="*/ 190 w 1118"/>
                  <a:gd name="T5" fmla="*/ 274 h 476"/>
                  <a:gd name="T6" fmla="*/ 292 w 1118"/>
                  <a:gd name="T7" fmla="*/ 277 h 476"/>
                  <a:gd name="T8" fmla="*/ 460 w 1118"/>
                  <a:gd name="T9" fmla="*/ 274 h 476"/>
                  <a:gd name="T10" fmla="*/ 503 w 1118"/>
                  <a:gd name="T11" fmla="*/ 274 h 476"/>
                  <a:gd name="T12" fmla="*/ 580 w 1118"/>
                  <a:gd name="T13" fmla="*/ 268 h 476"/>
                  <a:gd name="T14" fmla="*/ 673 w 1118"/>
                  <a:gd name="T15" fmla="*/ 262 h 476"/>
                  <a:gd name="T16" fmla="*/ 775 w 1118"/>
                  <a:gd name="T17" fmla="*/ 248 h 476"/>
                  <a:gd name="T18" fmla="*/ 924 w 1118"/>
                  <a:gd name="T19" fmla="*/ 196 h 476"/>
                  <a:gd name="T20" fmla="*/ 848 w 1118"/>
                  <a:gd name="T21" fmla="*/ 87 h 476"/>
                  <a:gd name="T22" fmla="*/ 822 w 1118"/>
                  <a:gd name="T23" fmla="*/ 27 h 476"/>
                  <a:gd name="T24" fmla="*/ 933 w 1118"/>
                  <a:gd name="T25" fmla="*/ 10 h 476"/>
                  <a:gd name="T26" fmla="*/ 981 w 1118"/>
                  <a:gd name="T27" fmla="*/ 11 h 476"/>
                  <a:gd name="T28" fmla="*/ 1046 w 1118"/>
                  <a:gd name="T29" fmla="*/ 16 h 476"/>
                  <a:gd name="T30" fmla="*/ 1096 w 1118"/>
                  <a:gd name="T31" fmla="*/ 21 h 476"/>
                  <a:gd name="T32" fmla="*/ 1101 w 1118"/>
                  <a:gd name="T33" fmla="*/ 25 h 476"/>
                  <a:gd name="T34" fmla="*/ 1012 w 1118"/>
                  <a:gd name="T35" fmla="*/ 65 h 476"/>
                  <a:gd name="T36" fmla="*/ 1085 w 1118"/>
                  <a:gd name="T37" fmla="*/ 114 h 476"/>
                  <a:gd name="T38" fmla="*/ 1108 w 1118"/>
                  <a:gd name="T39" fmla="*/ 132 h 476"/>
                  <a:gd name="T40" fmla="*/ 1068 w 1118"/>
                  <a:gd name="T41" fmla="*/ 121 h 476"/>
                  <a:gd name="T42" fmla="*/ 983 w 1118"/>
                  <a:gd name="T43" fmla="*/ 115 h 476"/>
                  <a:gd name="T44" fmla="*/ 967 w 1118"/>
                  <a:gd name="T45" fmla="*/ 117 h 476"/>
                  <a:gd name="T46" fmla="*/ 1006 w 1118"/>
                  <a:gd name="T47" fmla="*/ 118 h 476"/>
                  <a:gd name="T48" fmla="*/ 1069 w 1118"/>
                  <a:gd name="T49" fmla="*/ 126 h 476"/>
                  <a:gd name="T50" fmla="*/ 1083 w 1118"/>
                  <a:gd name="T51" fmla="*/ 111 h 476"/>
                  <a:gd name="T52" fmla="*/ 1052 w 1118"/>
                  <a:gd name="T53" fmla="*/ 91 h 476"/>
                  <a:gd name="T54" fmla="*/ 1031 w 1118"/>
                  <a:gd name="T55" fmla="*/ 76 h 476"/>
                  <a:gd name="T56" fmla="*/ 1047 w 1118"/>
                  <a:gd name="T57" fmla="*/ 55 h 476"/>
                  <a:gd name="T58" fmla="*/ 1110 w 1118"/>
                  <a:gd name="T59" fmla="*/ 29 h 476"/>
                  <a:gd name="T60" fmla="*/ 1117 w 1118"/>
                  <a:gd name="T61" fmla="*/ 18 h 476"/>
                  <a:gd name="T62" fmla="*/ 1076 w 1118"/>
                  <a:gd name="T63" fmla="*/ 13 h 476"/>
                  <a:gd name="T64" fmla="*/ 1043 w 1118"/>
                  <a:gd name="T65" fmla="*/ 9 h 476"/>
                  <a:gd name="T66" fmla="*/ 976 w 1118"/>
                  <a:gd name="T67" fmla="*/ 2 h 476"/>
                  <a:gd name="T68" fmla="*/ 945 w 1118"/>
                  <a:gd name="T69" fmla="*/ 2 h 476"/>
                  <a:gd name="T70" fmla="*/ 901 w 1118"/>
                  <a:gd name="T71" fmla="*/ 2 h 476"/>
                  <a:gd name="T72" fmla="*/ 876 w 1118"/>
                  <a:gd name="T73" fmla="*/ 4 h 476"/>
                  <a:gd name="T74" fmla="*/ 800 w 1118"/>
                  <a:gd name="T75" fmla="*/ 33 h 476"/>
                  <a:gd name="T76" fmla="*/ 848 w 1118"/>
                  <a:gd name="T77" fmla="*/ 95 h 476"/>
                  <a:gd name="T78" fmla="*/ 923 w 1118"/>
                  <a:gd name="T79" fmla="*/ 122 h 476"/>
                  <a:gd name="T80" fmla="*/ 935 w 1118"/>
                  <a:gd name="T81" fmla="*/ 171 h 476"/>
                  <a:gd name="T82" fmla="*/ 837 w 1118"/>
                  <a:gd name="T83" fmla="*/ 225 h 476"/>
                  <a:gd name="T84" fmla="*/ 784 w 1118"/>
                  <a:gd name="T85" fmla="*/ 237 h 476"/>
                  <a:gd name="T86" fmla="*/ 691 w 1118"/>
                  <a:gd name="T87" fmla="*/ 251 h 476"/>
                  <a:gd name="T88" fmla="*/ 526 w 1118"/>
                  <a:gd name="T89" fmla="*/ 264 h 476"/>
                  <a:gd name="T90" fmla="*/ 417 w 1118"/>
                  <a:gd name="T91" fmla="*/ 265 h 476"/>
                  <a:gd name="T92" fmla="*/ 304 w 1118"/>
                  <a:gd name="T93" fmla="*/ 270 h 476"/>
                  <a:gd name="T94" fmla="*/ 237 w 1118"/>
                  <a:gd name="T95" fmla="*/ 269 h 476"/>
                  <a:gd name="T96" fmla="*/ 216 w 1118"/>
                  <a:gd name="T97" fmla="*/ 266 h 476"/>
                  <a:gd name="T98" fmla="*/ 202 w 1118"/>
                  <a:gd name="T99" fmla="*/ 270 h 476"/>
                  <a:gd name="T100" fmla="*/ 70 w 1118"/>
                  <a:gd name="T101" fmla="*/ 297 h 476"/>
                  <a:gd name="T102" fmla="*/ 2 w 1118"/>
                  <a:gd name="T103" fmla="*/ 429 h 476"/>
                  <a:gd name="T104" fmla="*/ 11 w 1118"/>
                  <a:gd name="T105" fmla="*/ 464 h 476"/>
                  <a:gd name="T106" fmla="*/ 7 w 1118"/>
                  <a:gd name="T107" fmla="*/ 434 h 476"/>
                  <a:gd name="T108" fmla="*/ 25 w 1118"/>
                  <a:gd name="T109" fmla="*/ 356 h 476"/>
                  <a:gd name="T110" fmla="*/ 57 w 1118"/>
                  <a:gd name="T111" fmla="*/ 318 h 476"/>
                  <a:gd name="T112" fmla="*/ 244 w 1118"/>
                  <a:gd name="T113" fmla="*/ 275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8" h="476">
                    <a:moveTo>
                      <a:pt x="57" y="318"/>
                    </a:moveTo>
                    <a:cubicBezTo>
                      <a:pt x="63" y="314"/>
                      <a:pt x="59" y="315"/>
                      <a:pt x="60" y="313"/>
                    </a:cubicBezTo>
                    <a:cubicBezTo>
                      <a:pt x="67" y="307"/>
                      <a:pt x="64" y="312"/>
                      <a:pt x="67" y="310"/>
                    </a:cubicBezTo>
                    <a:cubicBezTo>
                      <a:pt x="71" y="307"/>
                      <a:pt x="74" y="303"/>
                      <a:pt x="78" y="301"/>
                    </a:cubicBezTo>
                    <a:cubicBezTo>
                      <a:pt x="78" y="301"/>
                      <a:pt x="79" y="301"/>
                      <a:pt x="78" y="301"/>
                    </a:cubicBezTo>
                    <a:cubicBezTo>
                      <a:pt x="83" y="297"/>
                      <a:pt x="94" y="293"/>
                      <a:pt x="100" y="289"/>
                    </a:cubicBezTo>
                    <a:cubicBezTo>
                      <a:pt x="101" y="289"/>
                      <a:pt x="101" y="289"/>
                      <a:pt x="101" y="289"/>
                    </a:cubicBezTo>
                    <a:cubicBezTo>
                      <a:pt x="100" y="288"/>
                      <a:pt x="100" y="288"/>
                      <a:pt x="100" y="287"/>
                    </a:cubicBezTo>
                    <a:cubicBezTo>
                      <a:pt x="103" y="286"/>
                      <a:pt x="105" y="284"/>
                      <a:pt x="107" y="284"/>
                    </a:cubicBezTo>
                    <a:cubicBezTo>
                      <a:pt x="105" y="285"/>
                      <a:pt x="105" y="286"/>
                      <a:pt x="104" y="286"/>
                    </a:cubicBezTo>
                    <a:cubicBezTo>
                      <a:pt x="107" y="285"/>
                      <a:pt x="107" y="285"/>
                      <a:pt x="107" y="285"/>
                    </a:cubicBezTo>
                    <a:cubicBezTo>
                      <a:pt x="111" y="285"/>
                      <a:pt x="103" y="287"/>
                      <a:pt x="103" y="288"/>
                    </a:cubicBezTo>
                    <a:cubicBezTo>
                      <a:pt x="110" y="285"/>
                      <a:pt x="117" y="281"/>
                      <a:pt x="123" y="280"/>
                    </a:cubicBezTo>
                    <a:cubicBezTo>
                      <a:pt x="124" y="281"/>
                      <a:pt x="111" y="284"/>
                      <a:pt x="118" y="283"/>
                    </a:cubicBezTo>
                    <a:cubicBezTo>
                      <a:pt x="110" y="285"/>
                      <a:pt x="110" y="285"/>
                      <a:pt x="110" y="285"/>
                    </a:cubicBezTo>
                    <a:cubicBezTo>
                      <a:pt x="117" y="285"/>
                      <a:pt x="105" y="287"/>
                      <a:pt x="111" y="287"/>
                    </a:cubicBezTo>
                    <a:cubicBezTo>
                      <a:pt x="122" y="284"/>
                      <a:pt x="123" y="282"/>
                      <a:pt x="134" y="280"/>
                    </a:cubicBezTo>
                    <a:cubicBezTo>
                      <a:pt x="136" y="279"/>
                      <a:pt x="133" y="279"/>
                      <a:pt x="135" y="278"/>
                    </a:cubicBezTo>
                    <a:cubicBezTo>
                      <a:pt x="150" y="273"/>
                      <a:pt x="148" y="279"/>
                      <a:pt x="159" y="275"/>
                    </a:cubicBezTo>
                    <a:cubicBezTo>
                      <a:pt x="162" y="274"/>
                      <a:pt x="162" y="272"/>
                      <a:pt x="171" y="273"/>
                    </a:cubicBezTo>
                    <a:cubicBezTo>
                      <a:pt x="168" y="275"/>
                      <a:pt x="168" y="275"/>
                      <a:pt x="168" y="275"/>
                    </a:cubicBezTo>
                    <a:cubicBezTo>
                      <a:pt x="179" y="275"/>
                      <a:pt x="174" y="273"/>
                      <a:pt x="186" y="274"/>
                    </a:cubicBezTo>
                    <a:cubicBezTo>
                      <a:pt x="184" y="274"/>
                      <a:pt x="177" y="274"/>
                      <a:pt x="179" y="274"/>
                    </a:cubicBezTo>
                    <a:cubicBezTo>
                      <a:pt x="186" y="276"/>
                      <a:pt x="184" y="274"/>
                      <a:pt x="190" y="274"/>
                    </a:cubicBezTo>
                    <a:cubicBezTo>
                      <a:pt x="191" y="275"/>
                      <a:pt x="191" y="275"/>
                      <a:pt x="191" y="275"/>
                    </a:cubicBezTo>
                    <a:cubicBezTo>
                      <a:pt x="203" y="275"/>
                      <a:pt x="216" y="275"/>
                      <a:pt x="229" y="275"/>
                    </a:cubicBezTo>
                    <a:cubicBezTo>
                      <a:pt x="228" y="275"/>
                      <a:pt x="226" y="275"/>
                      <a:pt x="229" y="276"/>
                    </a:cubicBezTo>
                    <a:cubicBezTo>
                      <a:pt x="245" y="276"/>
                      <a:pt x="264" y="277"/>
                      <a:pt x="280" y="278"/>
                    </a:cubicBezTo>
                    <a:cubicBezTo>
                      <a:pt x="286" y="276"/>
                      <a:pt x="286" y="276"/>
                      <a:pt x="286" y="276"/>
                    </a:cubicBezTo>
                    <a:cubicBezTo>
                      <a:pt x="287" y="276"/>
                      <a:pt x="288" y="277"/>
                      <a:pt x="287" y="277"/>
                    </a:cubicBezTo>
                    <a:cubicBezTo>
                      <a:pt x="293" y="278"/>
                      <a:pt x="287" y="276"/>
                      <a:pt x="290" y="276"/>
                    </a:cubicBezTo>
                    <a:cubicBezTo>
                      <a:pt x="293" y="276"/>
                      <a:pt x="295" y="277"/>
                      <a:pt x="292" y="277"/>
                    </a:cubicBezTo>
                    <a:cubicBezTo>
                      <a:pt x="303" y="276"/>
                      <a:pt x="323" y="275"/>
                      <a:pt x="335" y="276"/>
                    </a:cubicBezTo>
                    <a:cubicBezTo>
                      <a:pt x="333" y="277"/>
                      <a:pt x="333" y="277"/>
                      <a:pt x="333" y="277"/>
                    </a:cubicBezTo>
                    <a:cubicBezTo>
                      <a:pt x="342" y="277"/>
                      <a:pt x="343" y="274"/>
                      <a:pt x="351" y="275"/>
                    </a:cubicBezTo>
                    <a:cubicBezTo>
                      <a:pt x="349" y="275"/>
                      <a:pt x="349" y="275"/>
                      <a:pt x="349" y="275"/>
                    </a:cubicBezTo>
                    <a:cubicBezTo>
                      <a:pt x="369" y="276"/>
                      <a:pt x="390" y="275"/>
                      <a:pt x="405" y="276"/>
                    </a:cubicBezTo>
                    <a:cubicBezTo>
                      <a:pt x="408" y="274"/>
                      <a:pt x="424" y="276"/>
                      <a:pt x="425" y="274"/>
                    </a:cubicBezTo>
                    <a:cubicBezTo>
                      <a:pt x="436" y="275"/>
                      <a:pt x="433" y="276"/>
                      <a:pt x="449" y="276"/>
                    </a:cubicBezTo>
                    <a:cubicBezTo>
                      <a:pt x="453" y="276"/>
                      <a:pt x="455" y="274"/>
                      <a:pt x="460" y="274"/>
                    </a:cubicBezTo>
                    <a:cubicBezTo>
                      <a:pt x="460" y="275"/>
                      <a:pt x="460" y="275"/>
                      <a:pt x="460" y="275"/>
                    </a:cubicBezTo>
                    <a:cubicBezTo>
                      <a:pt x="467" y="274"/>
                      <a:pt x="467" y="274"/>
                      <a:pt x="467" y="274"/>
                    </a:cubicBezTo>
                    <a:cubicBezTo>
                      <a:pt x="471" y="275"/>
                      <a:pt x="471" y="275"/>
                      <a:pt x="471" y="275"/>
                    </a:cubicBezTo>
                    <a:cubicBezTo>
                      <a:pt x="476" y="275"/>
                      <a:pt x="476" y="275"/>
                      <a:pt x="476" y="275"/>
                    </a:cubicBezTo>
                    <a:cubicBezTo>
                      <a:pt x="474" y="274"/>
                      <a:pt x="472" y="274"/>
                      <a:pt x="472" y="274"/>
                    </a:cubicBezTo>
                    <a:cubicBezTo>
                      <a:pt x="479" y="273"/>
                      <a:pt x="490" y="274"/>
                      <a:pt x="491" y="275"/>
                    </a:cubicBezTo>
                    <a:cubicBezTo>
                      <a:pt x="508" y="273"/>
                      <a:pt x="508" y="273"/>
                      <a:pt x="508" y="273"/>
                    </a:cubicBezTo>
                    <a:cubicBezTo>
                      <a:pt x="508" y="273"/>
                      <a:pt x="505" y="274"/>
                      <a:pt x="503" y="274"/>
                    </a:cubicBezTo>
                    <a:cubicBezTo>
                      <a:pt x="512" y="272"/>
                      <a:pt x="504" y="275"/>
                      <a:pt x="513" y="274"/>
                    </a:cubicBezTo>
                    <a:cubicBezTo>
                      <a:pt x="512" y="274"/>
                      <a:pt x="514" y="273"/>
                      <a:pt x="514" y="273"/>
                    </a:cubicBezTo>
                    <a:cubicBezTo>
                      <a:pt x="518" y="273"/>
                      <a:pt x="528" y="273"/>
                      <a:pt x="535" y="272"/>
                    </a:cubicBezTo>
                    <a:cubicBezTo>
                      <a:pt x="534" y="273"/>
                      <a:pt x="534" y="273"/>
                      <a:pt x="534" y="273"/>
                    </a:cubicBezTo>
                    <a:cubicBezTo>
                      <a:pt x="547" y="273"/>
                      <a:pt x="562" y="271"/>
                      <a:pt x="577" y="270"/>
                    </a:cubicBezTo>
                    <a:cubicBezTo>
                      <a:pt x="571" y="270"/>
                      <a:pt x="573" y="269"/>
                      <a:pt x="577" y="268"/>
                    </a:cubicBezTo>
                    <a:cubicBezTo>
                      <a:pt x="579" y="270"/>
                      <a:pt x="579" y="270"/>
                      <a:pt x="579" y="270"/>
                    </a:cubicBezTo>
                    <a:cubicBezTo>
                      <a:pt x="581" y="269"/>
                      <a:pt x="574" y="269"/>
                      <a:pt x="580" y="268"/>
                    </a:cubicBezTo>
                    <a:cubicBezTo>
                      <a:pt x="585" y="268"/>
                      <a:pt x="584" y="269"/>
                      <a:pt x="581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8" y="269"/>
                      <a:pt x="586" y="270"/>
                      <a:pt x="586" y="270"/>
                    </a:cubicBezTo>
                    <a:cubicBezTo>
                      <a:pt x="588" y="269"/>
                      <a:pt x="597" y="271"/>
                      <a:pt x="601" y="269"/>
                    </a:cubicBezTo>
                    <a:cubicBezTo>
                      <a:pt x="602" y="269"/>
                      <a:pt x="602" y="269"/>
                      <a:pt x="602" y="269"/>
                    </a:cubicBezTo>
                    <a:cubicBezTo>
                      <a:pt x="617" y="268"/>
                      <a:pt x="623" y="267"/>
                      <a:pt x="635" y="266"/>
                    </a:cubicBezTo>
                    <a:cubicBezTo>
                      <a:pt x="635" y="265"/>
                      <a:pt x="640" y="265"/>
                      <a:pt x="644" y="264"/>
                    </a:cubicBezTo>
                    <a:cubicBezTo>
                      <a:pt x="653" y="263"/>
                      <a:pt x="662" y="263"/>
                      <a:pt x="673" y="262"/>
                    </a:cubicBezTo>
                    <a:cubicBezTo>
                      <a:pt x="681" y="261"/>
                      <a:pt x="675" y="261"/>
                      <a:pt x="678" y="260"/>
                    </a:cubicBezTo>
                    <a:cubicBezTo>
                      <a:pt x="679" y="261"/>
                      <a:pt x="690" y="260"/>
                      <a:pt x="684" y="261"/>
                    </a:cubicBezTo>
                    <a:cubicBezTo>
                      <a:pt x="697" y="259"/>
                      <a:pt x="701" y="259"/>
                      <a:pt x="717" y="256"/>
                    </a:cubicBezTo>
                    <a:cubicBezTo>
                      <a:pt x="715" y="256"/>
                      <a:pt x="713" y="256"/>
                      <a:pt x="714" y="256"/>
                    </a:cubicBezTo>
                    <a:cubicBezTo>
                      <a:pt x="717" y="255"/>
                      <a:pt x="721" y="255"/>
                      <a:pt x="720" y="256"/>
                    </a:cubicBezTo>
                    <a:cubicBezTo>
                      <a:pt x="719" y="256"/>
                      <a:pt x="719" y="256"/>
                      <a:pt x="719" y="256"/>
                    </a:cubicBezTo>
                    <a:cubicBezTo>
                      <a:pt x="737" y="252"/>
                      <a:pt x="762" y="253"/>
                      <a:pt x="776" y="248"/>
                    </a:cubicBezTo>
                    <a:cubicBezTo>
                      <a:pt x="775" y="248"/>
                      <a:pt x="775" y="248"/>
                      <a:pt x="775" y="248"/>
                    </a:cubicBezTo>
                    <a:cubicBezTo>
                      <a:pt x="790" y="245"/>
                      <a:pt x="790" y="245"/>
                      <a:pt x="790" y="245"/>
                    </a:cubicBezTo>
                    <a:cubicBezTo>
                      <a:pt x="796" y="244"/>
                      <a:pt x="786" y="246"/>
                      <a:pt x="791" y="246"/>
                    </a:cubicBezTo>
                    <a:cubicBezTo>
                      <a:pt x="806" y="241"/>
                      <a:pt x="816" y="241"/>
                      <a:pt x="829" y="236"/>
                    </a:cubicBezTo>
                    <a:cubicBezTo>
                      <a:pt x="840" y="237"/>
                      <a:pt x="865" y="226"/>
                      <a:pt x="878" y="223"/>
                    </a:cubicBezTo>
                    <a:cubicBezTo>
                      <a:pt x="877" y="222"/>
                      <a:pt x="877" y="222"/>
                      <a:pt x="877" y="222"/>
                    </a:cubicBezTo>
                    <a:cubicBezTo>
                      <a:pt x="881" y="220"/>
                      <a:pt x="882" y="221"/>
                      <a:pt x="884" y="220"/>
                    </a:cubicBezTo>
                    <a:cubicBezTo>
                      <a:pt x="884" y="220"/>
                      <a:pt x="880" y="221"/>
                      <a:pt x="882" y="220"/>
                    </a:cubicBezTo>
                    <a:cubicBezTo>
                      <a:pt x="896" y="213"/>
                      <a:pt x="911" y="207"/>
                      <a:pt x="924" y="196"/>
                    </a:cubicBezTo>
                    <a:cubicBezTo>
                      <a:pt x="938" y="186"/>
                      <a:pt x="946" y="167"/>
                      <a:pt x="946" y="150"/>
                    </a:cubicBezTo>
                    <a:cubicBezTo>
                      <a:pt x="944" y="137"/>
                      <a:pt x="943" y="143"/>
                      <a:pt x="938" y="128"/>
                    </a:cubicBezTo>
                    <a:cubicBezTo>
                      <a:pt x="939" y="129"/>
                      <a:pt x="940" y="130"/>
                      <a:pt x="941" y="131"/>
                    </a:cubicBezTo>
                    <a:cubicBezTo>
                      <a:pt x="927" y="107"/>
                      <a:pt x="900" y="100"/>
                      <a:pt x="879" y="95"/>
                    </a:cubicBezTo>
                    <a:cubicBezTo>
                      <a:pt x="880" y="95"/>
                      <a:pt x="880" y="95"/>
                      <a:pt x="882" y="95"/>
                    </a:cubicBezTo>
                    <a:cubicBezTo>
                      <a:pt x="878" y="93"/>
                      <a:pt x="865" y="91"/>
                      <a:pt x="865" y="92"/>
                    </a:cubicBezTo>
                    <a:cubicBezTo>
                      <a:pt x="861" y="91"/>
                      <a:pt x="864" y="91"/>
                      <a:pt x="862" y="90"/>
                    </a:cubicBezTo>
                    <a:cubicBezTo>
                      <a:pt x="858" y="88"/>
                      <a:pt x="850" y="88"/>
                      <a:pt x="848" y="87"/>
                    </a:cubicBezTo>
                    <a:cubicBezTo>
                      <a:pt x="848" y="86"/>
                      <a:pt x="849" y="87"/>
                      <a:pt x="850" y="87"/>
                    </a:cubicBezTo>
                    <a:cubicBezTo>
                      <a:pt x="847" y="87"/>
                      <a:pt x="837" y="83"/>
                      <a:pt x="839" y="85"/>
                    </a:cubicBezTo>
                    <a:cubicBezTo>
                      <a:pt x="831" y="82"/>
                      <a:pt x="824" y="81"/>
                      <a:pt x="818" y="77"/>
                    </a:cubicBezTo>
                    <a:cubicBezTo>
                      <a:pt x="814" y="77"/>
                      <a:pt x="808" y="70"/>
                      <a:pt x="806" y="70"/>
                    </a:cubicBezTo>
                    <a:cubicBezTo>
                      <a:pt x="807" y="69"/>
                      <a:pt x="800" y="59"/>
                      <a:pt x="800" y="54"/>
                    </a:cubicBezTo>
                    <a:cubicBezTo>
                      <a:pt x="801" y="56"/>
                      <a:pt x="801" y="50"/>
                      <a:pt x="802" y="52"/>
                    </a:cubicBezTo>
                    <a:cubicBezTo>
                      <a:pt x="802" y="47"/>
                      <a:pt x="804" y="43"/>
                      <a:pt x="803" y="43"/>
                    </a:cubicBezTo>
                    <a:cubicBezTo>
                      <a:pt x="808" y="36"/>
                      <a:pt x="816" y="27"/>
                      <a:pt x="822" y="27"/>
                    </a:cubicBezTo>
                    <a:cubicBezTo>
                      <a:pt x="837" y="19"/>
                      <a:pt x="854" y="15"/>
                      <a:pt x="870" y="13"/>
                    </a:cubicBezTo>
                    <a:cubicBezTo>
                      <a:pt x="870" y="14"/>
                      <a:pt x="852" y="15"/>
                      <a:pt x="853" y="17"/>
                    </a:cubicBezTo>
                    <a:cubicBezTo>
                      <a:pt x="868" y="14"/>
                      <a:pt x="877" y="11"/>
                      <a:pt x="892" y="11"/>
                    </a:cubicBezTo>
                    <a:cubicBezTo>
                      <a:pt x="896" y="11"/>
                      <a:pt x="890" y="12"/>
                      <a:pt x="889" y="12"/>
                    </a:cubicBezTo>
                    <a:cubicBezTo>
                      <a:pt x="904" y="10"/>
                      <a:pt x="918" y="11"/>
                      <a:pt x="932" y="10"/>
                    </a:cubicBezTo>
                    <a:cubicBezTo>
                      <a:pt x="932" y="10"/>
                      <a:pt x="931" y="10"/>
                      <a:pt x="929" y="10"/>
                    </a:cubicBezTo>
                    <a:cubicBezTo>
                      <a:pt x="932" y="10"/>
                      <a:pt x="935" y="11"/>
                      <a:pt x="935" y="10"/>
                    </a:cubicBezTo>
                    <a:cubicBezTo>
                      <a:pt x="933" y="10"/>
                      <a:pt x="933" y="10"/>
                      <a:pt x="933" y="10"/>
                    </a:cubicBezTo>
                    <a:cubicBezTo>
                      <a:pt x="928" y="9"/>
                      <a:pt x="943" y="8"/>
                      <a:pt x="944" y="7"/>
                    </a:cubicBezTo>
                    <a:cubicBezTo>
                      <a:pt x="939" y="9"/>
                      <a:pt x="957" y="8"/>
                      <a:pt x="950" y="11"/>
                    </a:cubicBezTo>
                    <a:cubicBezTo>
                      <a:pt x="952" y="11"/>
                      <a:pt x="954" y="10"/>
                      <a:pt x="954" y="10"/>
                    </a:cubicBezTo>
                    <a:cubicBezTo>
                      <a:pt x="956" y="10"/>
                      <a:pt x="957" y="10"/>
                      <a:pt x="954" y="11"/>
                    </a:cubicBezTo>
                    <a:cubicBezTo>
                      <a:pt x="964" y="11"/>
                      <a:pt x="961" y="10"/>
                      <a:pt x="970" y="10"/>
                    </a:cubicBezTo>
                    <a:cubicBezTo>
                      <a:pt x="970" y="11"/>
                      <a:pt x="968" y="11"/>
                      <a:pt x="967" y="11"/>
                    </a:cubicBezTo>
                    <a:cubicBezTo>
                      <a:pt x="971" y="11"/>
                      <a:pt x="976" y="10"/>
                      <a:pt x="983" y="11"/>
                    </a:cubicBezTo>
                    <a:cubicBezTo>
                      <a:pt x="983" y="11"/>
                      <a:pt x="984" y="11"/>
                      <a:pt x="981" y="11"/>
                    </a:cubicBezTo>
                    <a:cubicBezTo>
                      <a:pt x="994" y="12"/>
                      <a:pt x="1003" y="11"/>
                      <a:pt x="1017" y="13"/>
                    </a:cubicBezTo>
                    <a:cubicBezTo>
                      <a:pt x="1013" y="14"/>
                      <a:pt x="1022" y="14"/>
                      <a:pt x="1023" y="15"/>
                    </a:cubicBezTo>
                    <a:cubicBezTo>
                      <a:pt x="1030" y="15"/>
                      <a:pt x="1030" y="15"/>
                      <a:pt x="1030" y="15"/>
                    </a:cubicBezTo>
                    <a:cubicBezTo>
                      <a:pt x="1027" y="14"/>
                      <a:pt x="1027" y="14"/>
                      <a:pt x="1027" y="14"/>
                    </a:cubicBezTo>
                    <a:cubicBezTo>
                      <a:pt x="1034" y="15"/>
                      <a:pt x="1040" y="15"/>
                      <a:pt x="1045" y="16"/>
                    </a:cubicBezTo>
                    <a:cubicBezTo>
                      <a:pt x="1040" y="16"/>
                      <a:pt x="1040" y="16"/>
                      <a:pt x="1040" y="16"/>
                    </a:cubicBezTo>
                    <a:cubicBezTo>
                      <a:pt x="1053" y="17"/>
                      <a:pt x="1053" y="17"/>
                      <a:pt x="1053" y="17"/>
                    </a:cubicBezTo>
                    <a:cubicBezTo>
                      <a:pt x="1046" y="16"/>
                      <a:pt x="1046" y="16"/>
                      <a:pt x="1046" y="16"/>
                    </a:cubicBezTo>
                    <a:cubicBezTo>
                      <a:pt x="1053" y="16"/>
                      <a:pt x="1045" y="14"/>
                      <a:pt x="1054" y="15"/>
                    </a:cubicBezTo>
                    <a:cubicBezTo>
                      <a:pt x="1052" y="15"/>
                      <a:pt x="1061" y="16"/>
                      <a:pt x="1064" y="17"/>
                    </a:cubicBezTo>
                    <a:cubicBezTo>
                      <a:pt x="1064" y="17"/>
                      <a:pt x="1064" y="17"/>
                      <a:pt x="1064" y="17"/>
                    </a:cubicBezTo>
                    <a:cubicBezTo>
                      <a:pt x="1067" y="17"/>
                      <a:pt x="1071" y="17"/>
                      <a:pt x="1075" y="18"/>
                    </a:cubicBezTo>
                    <a:cubicBezTo>
                      <a:pt x="1077" y="19"/>
                      <a:pt x="1074" y="19"/>
                      <a:pt x="1075" y="20"/>
                    </a:cubicBezTo>
                    <a:cubicBezTo>
                      <a:pt x="1078" y="19"/>
                      <a:pt x="1090" y="22"/>
                      <a:pt x="1095" y="21"/>
                    </a:cubicBezTo>
                    <a:cubicBezTo>
                      <a:pt x="1093" y="21"/>
                      <a:pt x="1093" y="22"/>
                      <a:pt x="1093" y="22"/>
                    </a:cubicBezTo>
                    <a:cubicBezTo>
                      <a:pt x="1096" y="21"/>
                      <a:pt x="1096" y="21"/>
                      <a:pt x="1096" y="21"/>
                    </a:cubicBezTo>
                    <a:cubicBezTo>
                      <a:pt x="1099" y="22"/>
                      <a:pt x="1100" y="22"/>
                      <a:pt x="1099" y="23"/>
                    </a:cubicBezTo>
                    <a:cubicBezTo>
                      <a:pt x="1108" y="24"/>
                      <a:pt x="1096" y="21"/>
                      <a:pt x="1107" y="23"/>
                    </a:cubicBezTo>
                    <a:cubicBezTo>
                      <a:pt x="1106" y="23"/>
                      <a:pt x="1107" y="23"/>
                      <a:pt x="1105" y="23"/>
                    </a:cubicBezTo>
                    <a:cubicBezTo>
                      <a:pt x="1113" y="24"/>
                      <a:pt x="1113" y="24"/>
                      <a:pt x="1113" y="24"/>
                    </a:cubicBezTo>
                    <a:cubicBezTo>
                      <a:pt x="1113" y="23"/>
                      <a:pt x="1118" y="28"/>
                      <a:pt x="1114" y="21"/>
                    </a:cubicBezTo>
                    <a:cubicBezTo>
                      <a:pt x="1111" y="23"/>
                      <a:pt x="1111" y="23"/>
                      <a:pt x="1111" y="23"/>
                    </a:cubicBezTo>
                    <a:cubicBezTo>
                      <a:pt x="1106" y="25"/>
                      <a:pt x="1102" y="27"/>
                      <a:pt x="1097" y="29"/>
                    </a:cubicBezTo>
                    <a:cubicBezTo>
                      <a:pt x="1093" y="29"/>
                      <a:pt x="1105" y="25"/>
                      <a:pt x="1101" y="25"/>
                    </a:cubicBezTo>
                    <a:cubicBezTo>
                      <a:pt x="1088" y="31"/>
                      <a:pt x="1074" y="39"/>
                      <a:pt x="1061" y="44"/>
                    </a:cubicBezTo>
                    <a:cubicBezTo>
                      <a:pt x="1064" y="43"/>
                      <a:pt x="1064" y="43"/>
                      <a:pt x="1064" y="43"/>
                    </a:cubicBezTo>
                    <a:cubicBezTo>
                      <a:pt x="1063" y="46"/>
                      <a:pt x="1053" y="47"/>
                      <a:pt x="1047" y="50"/>
                    </a:cubicBezTo>
                    <a:cubicBezTo>
                      <a:pt x="1049" y="49"/>
                      <a:pt x="1049" y="48"/>
                      <a:pt x="1049" y="49"/>
                    </a:cubicBezTo>
                    <a:cubicBezTo>
                      <a:pt x="1040" y="52"/>
                      <a:pt x="1031" y="57"/>
                      <a:pt x="1017" y="63"/>
                    </a:cubicBezTo>
                    <a:cubicBezTo>
                      <a:pt x="1019" y="62"/>
                      <a:pt x="1019" y="62"/>
                      <a:pt x="1019" y="62"/>
                    </a:cubicBezTo>
                    <a:cubicBezTo>
                      <a:pt x="1018" y="63"/>
                      <a:pt x="1016" y="63"/>
                      <a:pt x="1014" y="64"/>
                    </a:cubicBezTo>
                    <a:cubicBezTo>
                      <a:pt x="1012" y="65"/>
                      <a:pt x="1012" y="65"/>
                      <a:pt x="1012" y="65"/>
                    </a:cubicBezTo>
                    <a:cubicBezTo>
                      <a:pt x="1012" y="75"/>
                      <a:pt x="1013" y="68"/>
                      <a:pt x="1014" y="71"/>
                    </a:cubicBezTo>
                    <a:cubicBezTo>
                      <a:pt x="1017" y="73"/>
                      <a:pt x="1020" y="75"/>
                      <a:pt x="1023" y="77"/>
                    </a:cubicBezTo>
                    <a:cubicBezTo>
                      <a:pt x="1025" y="77"/>
                      <a:pt x="1028" y="79"/>
                      <a:pt x="1026" y="77"/>
                    </a:cubicBezTo>
                    <a:cubicBezTo>
                      <a:pt x="1041" y="90"/>
                      <a:pt x="1058" y="95"/>
                      <a:pt x="1070" y="107"/>
                    </a:cubicBezTo>
                    <a:cubicBezTo>
                      <a:pt x="1069" y="106"/>
                      <a:pt x="1066" y="105"/>
                      <a:pt x="1067" y="106"/>
                    </a:cubicBezTo>
                    <a:cubicBezTo>
                      <a:pt x="1080" y="113"/>
                      <a:pt x="1080" y="113"/>
                      <a:pt x="1080" y="113"/>
                    </a:cubicBezTo>
                    <a:cubicBezTo>
                      <a:pt x="1079" y="112"/>
                      <a:pt x="1078" y="112"/>
                      <a:pt x="1076" y="109"/>
                    </a:cubicBezTo>
                    <a:cubicBezTo>
                      <a:pt x="1078" y="110"/>
                      <a:pt x="1082" y="112"/>
                      <a:pt x="1085" y="114"/>
                    </a:cubicBezTo>
                    <a:cubicBezTo>
                      <a:pt x="1079" y="111"/>
                      <a:pt x="1084" y="115"/>
                      <a:pt x="1086" y="117"/>
                    </a:cubicBezTo>
                    <a:cubicBezTo>
                      <a:pt x="1086" y="116"/>
                      <a:pt x="1087" y="117"/>
                      <a:pt x="1087" y="116"/>
                    </a:cubicBezTo>
                    <a:cubicBezTo>
                      <a:pt x="1092" y="122"/>
                      <a:pt x="1089" y="116"/>
                      <a:pt x="1096" y="122"/>
                    </a:cubicBezTo>
                    <a:cubicBezTo>
                      <a:pt x="1096" y="122"/>
                      <a:pt x="1096" y="122"/>
                      <a:pt x="1096" y="122"/>
                    </a:cubicBezTo>
                    <a:cubicBezTo>
                      <a:pt x="1099" y="124"/>
                      <a:pt x="1102" y="126"/>
                      <a:pt x="1105" y="129"/>
                    </a:cubicBezTo>
                    <a:cubicBezTo>
                      <a:pt x="1106" y="130"/>
                      <a:pt x="1102" y="127"/>
                      <a:pt x="1101" y="127"/>
                    </a:cubicBezTo>
                    <a:cubicBezTo>
                      <a:pt x="1106" y="130"/>
                      <a:pt x="1111" y="132"/>
                      <a:pt x="1114" y="137"/>
                    </a:cubicBezTo>
                    <a:cubicBezTo>
                      <a:pt x="1113" y="135"/>
                      <a:pt x="1110" y="133"/>
                      <a:pt x="1108" y="132"/>
                    </a:cubicBezTo>
                    <a:cubicBezTo>
                      <a:pt x="1112" y="134"/>
                      <a:pt x="1111" y="142"/>
                      <a:pt x="1115" y="134"/>
                    </a:cubicBezTo>
                    <a:cubicBezTo>
                      <a:pt x="1116" y="135"/>
                      <a:pt x="1116" y="135"/>
                      <a:pt x="1116" y="135"/>
                    </a:cubicBezTo>
                    <a:cubicBezTo>
                      <a:pt x="1106" y="131"/>
                      <a:pt x="1106" y="131"/>
                      <a:pt x="1106" y="131"/>
                    </a:cubicBezTo>
                    <a:cubicBezTo>
                      <a:pt x="1109" y="132"/>
                      <a:pt x="1109" y="132"/>
                      <a:pt x="1109" y="132"/>
                    </a:cubicBezTo>
                    <a:cubicBezTo>
                      <a:pt x="1101" y="133"/>
                      <a:pt x="1094" y="128"/>
                      <a:pt x="1084" y="128"/>
                    </a:cubicBezTo>
                    <a:cubicBezTo>
                      <a:pt x="1094" y="128"/>
                      <a:pt x="1086" y="127"/>
                      <a:pt x="1087" y="126"/>
                    </a:cubicBezTo>
                    <a:cubicBezTo>
                      <a:pt x="1085" y="125"/>
                      <a:pt x="1081" y="124"/>
                      <a:pt x="1082" y="124"/>
                    </a:cubicBezTo>
                    <a:cubicBezTo>
                      <a:pt x="1078" y="124"/>
                      <a:pt x="1075" y="121"/>
                      <a:pt x="1068" y="121"/>
                    </a:cubicBezTo>
                    <a:cubicBezTo>
                      <a:pt x="1068" y="121"/>
                      <a:pt x="1063" y="120"/>
                      <a:pt x="1065" y="120"/>
                    </a:cubicBezTo>
                    <a:cubicBezTo>
                      <a:pt x="1059" y="119"/>
                      <a:pt x="1066" y="121"/>
                      <a:pt x="1065" y="121"/>
                    </a:cubicBezTo>
                    <a:cubicBezTo>
                      <a:pt x="1056" y="120"/>
                      <a:pt x="1044" y="115"/>
                      <a:pt x="1030" y="116"/>
                    </a:cubicBezTo>
                    <a:cubicBezTo>
                      <a:pt x="1019" y="115"/>
                      <a:pt x="1017" y="117"/>
                      <a:pt x="1006" y="117"/>
                    </a:cubicBezTo>
                    <a:cubicBezTo>
                      <a:pt x="1002" y="116"/>
                      <a:pt x="1009" y="115"/>
                      <a:pt x="1009" y="116"/>
                    </a:cubicBezTo>
                    <a:cubicBezTo>
                      <a:pt x="1003" y="115"/>
                      <a:pt x="999" y="115"/>
                      <a:pt x="993" y="115"/>
                    </a:cubicBezTo>
                    <a:cubicBezTo>
                      <a:pt x="994" y="115"/>
                      <a:pt x="993" y="115"/>
                      <a:pt x="991" y="114"/>
                    </a:cubicBezTo>
                    <a:cubicBezTo>
                      <a:pt x="987" y="114"/>
                      <a:pt x="989" y="116"/>
                      <a:pt x="983" y="115"/>
                    </a:cubicBezTo>
                    <a:cubicBezTo>
                      <a:pt x="984" y="115"/>
                      <a:pt x="985" y="114"/>
                      <a:pt x="987" y="114"/>
                    </a:cubicBezTo>
                    <a:cubicBezTo>
                      <a:pt x="982" y="114"/>
                      <a:pt x="977" y="115"/>
                      <a:pt x="971" y="116"/>
                    </a:cubicBezTo>
                    <a:cubicBezTo>
                      <a:pt x="970" y="115"/>
                      <a:pt x="975" y="115"/>
                      <a:pt x="976" y="114"/>
                    </a:cubicBezTo>
                    <a:cubicBezTo>
                      <a:pt x="970" y="115"/>
                      <a:pt x="961" y="116"/>
                      <a:pt x="959" y="117"/>
                    </a:cubicBezTo>
                    <a:cubicBezTo>
                      <a:pt x="963" y="117"/>
                      <a:pt x="963" y="117"/>
                      <a:pt x="963" y="117"/>
                    </a:cubicBezTo>
                    <a:cubicBezTo>
                      <a:pt x="961" y="118"/>
                      <a:pt x="962" y="116"/>
                      <a:pt x="963" y="116"/>
                    </a:cubicBezTo>
                    <a:cubicBezTo>
                      <a:pt x="968" y="115"/>
                      <a:pt x="971" y="116"/>
                      <a:pt x="971" y="116"/>
                    </a:cubicBezTo>
                    <a:cubicBezTo>
                      <a:pt x="967" y="117"/>
                      <a:pt x="967" y="117"/>
                      <a:pt x="967" y="117"/>
                    </a:cubicBezTo>
                    <a:cubicBezTo>
                      <a:pt x="971" y="119"/>
                      <a:pt x="983" y="115"/>
                      <a:pt x="990" y="115"/>
                    </a:cubicBezTo>
                    <a:cubicBezTo>
                      <a:pt x="987" y="117"/>
                      <a:pt x="987" y="117"/>
                      <a:pt x="987" y="117"/>
                    </a:cubicBezTo>
                    <a:cubicBezTo>
                      <a:pt x="995" y="115"/>
                      <a:pt x="995" y="115"/>
                      <a:pt x="995" y="115"/>
                    </a:cubicBezTo>
                    <a:cubicBezTo>
                      <a:pt x="997" y="116"/>
                      <a:pt x="998" y="117"/>
                      <a:pt x="994" y="117"/>
                    </a:cubicBezTo>
                    <a:cubicBezTo>
                      <a:pt x="1000" y="118"/>
                      <a:pt x="999" y="117"/>
                      <a:pt x="1004" y="118"/>
                    </a:cubicBezTo>
                    <a:cubicBezTo>
                      <a:pt x="1004" y="118"/>
                      <a:pt x="1004" y="118"/>
                      <a:pt x="1003" y="118"/>
                    </a:cubicBezTo>
                    <a:cubicBezTo>
                      <a:pt x="1009" y="117"/>
                      <a:pt x="1009" y="117"/>
                      <a:pt x="1009" y="117"/>
                    </a:cubicBezTo>
                    <a:cubicBezTo>
                      <a:pt x="1008" y="118"/>
                      <a:pt x="1010" y="119"/>
                      <a:pt x="1006" y="118"/>
                    </a:cubicBezTo>
                    <a:cubicBezTo>
                      <a:pt x="1016" y="120"/>
                      <a:pt x="1022" y="118"/>
                      <a:pt x="1025" y="120"/>
                    </a:cubicBezTo>
                    <a:cubicBezTo>
                      <a:pt x="1025" y="120"/>
                      <a:pt x="1025" y="120"/>
                      <a:pt x="1025" y="120"/>
                    </a:cubicBezTo>
                    <a:cubicBezTo>
                      <a:pt x="1038" y="120"/>
                      <a:pt x="1026" y="118"/>
                      <a:pt x="1036" y="118"/>
                    </a:cubicBezTo>
                    <a:cubicBezTo>
                      <a:pt x="1043" y="122"/>
                      <a:pt x="1043" y="122"/>
                      <a:pt x="1043" y="122"/>
                    </a:cubicBezTo>
                    <a:cubicBezTo>
                      <a:pt x="1044" y="121"/>
                      <a:pt x="1044" y="121"/>
                      <a:pt x="1044" y="121"/>
                    </a:cubicBezTo>
                    <a:cubicBezTo>
                      <a:pt x="1045" y="121"/>
                      <a:pt x="1048" y="122"/>
                      <a:pt x="1047" y="122"/>
                    </a:cubicBezTo>
                    <a:cubicBezTo>
                      <a:pt x="1053" y="122"/>
                      <a:pt x="1047" y="121"/>
                      <a:pt x="1050" y="121"/>
                    </a:cubicBezTo>
                    <a:cubicBezTo>
                      <a:pt x="1056" y="123"/>
                      <a:pt x="1068" y="124"/>
                      <a:pt x="1069" y="126"/>
                    </a:cubicBezTo>
                    <a:cubicBezTo>
                      <a:pt x="1071" y="126"/>
                      <a:pt x="1063" y="124"/>
                      <a:pt x="1070" y="125"/>
                    </a:cubicBezTo>
                    <a:cubicBezTo>
                      <a:pt x="1071" y="127"/>
                      <a:pt x="1078" y="126"/>
                      <a:pt x="1084" y="129"/>
                    </a:cubicBezTo>
                    <a:cubicBezTo>
                      <a:pt x="1082" y="129"/>
                      <a:pt x="1076" y="127"/>
                      <a:pt x="1082" y="130"/>
                    </a:cubicBezTo>
                    <a:cubicBezTo>
                      <a:pt x="1086" y="129"/>
                      <a:pt x="1093" y="133"/>
                      <a:pt x="1098" y="134"/>
                    </a:cubicBezTo>
                    <a:cubicBezTo>
                      <a:pt x="1098" y="131"/>
                      <a:pt x="1111" y="141"/>
                      <a:pt x="1115" y="135"/>
                    </a:cubicBezTo>
                    <a:cubicBezTo>
                      <a:pt x="1116" y="134"/>
                      <a:pt x="1103" y="124"/>
                      <a:pt x="1097" y="119"/>
                    </a:cubicBezTo>
                    <a:cubicBezTo>
                      <a:pt x="1097" y="119"/>
                      <a:pt x="1097" y="119"/>
                      <a:pt x="1097" y="119"/>
                    </a:cubicBezTo>
                    <a:cubicBezTo>
                      <a:pt x="1095" y="119"/>
                      <a:pt x="1088" y="114"/>
                      <a:pt x="1083" y="111"/>
                    </a:cubicBezTo>
                    <a:cubicBezTo>
                      <a:pt x="1084" y="110"/>
                      <a:pt x="1085" y="111"/>
                      <a:pt x="1088" y="112"/>
                    </a:cubicBezTo>
                    <a:cubicBezTo>
                      <a:pt x="1083" y="109"/>
                      <a:pt x="1083" y="109"/>
                      <a:pt x="1083" y="109"/>
                    </a:cubicBezTo>
                    <a:cubicBezTo>
                      <a:pt x="1082" y="109"/>
                      <a:pt x="1080" y="108"/>
                      <a:pt x="1077" y="106"/>
                    </a:cubicBezTo>
                    <a:cubicBezTo>
                      <a:pt x="1079" y="106"/>
                      <a:pt x="1079" y="106"/>
                      <a:pt x="1079" y="106"/>
                    </a:cubicBezTo>
                    <a:cubicBezTo>
                      <a:pt x="1072" y="102"/>
                      <a:pt x="1065" y="98"/>
                      <a:pt x="1058" y="93"/>
                    </a:cubicBezTo>
                    <a:cubicBezTo>
                      <a:pt x="1057" y="93"/>
                      <a:pt x="1063" y="99"/>
                      <a:pt x="1054" y="94"/>
                    </a:cubicBezTo>
                    <a:cubicBezTo>
                      <a:pt x="1054" y="93"/>
                      <a:pt x="1054" y="92"/>
                      <a:pt x="1056" y="94"/>
                    </a:cubicBezTo>
                    <a:cubicBezTo>
                      <a:pt x="1055" y="93"/>
                      <a:pt x="1053" y="92"/>
                      <a:pt x="1052" y="91"/>
                    </a:cubicBezTo>
                    <a:cubicBezTo>
                      <a:pt x="1056" y="93"/>
                      <a:pt x="1056" y="93"/>
                      <a:pt x="1056" y="93"/>
                    </a:cubicBezTo>
                    <a:cubicBezTo>
                      <a:pt x="1052" y="90"/>
                      <a:pt x="1053" y="92"/>
                      <a:pt x="1051" y="90"/>
                    </a:cubicBezTo>
                    <a:cubicBezTo>
                      <a:pt x="1051" y="90"/>
                      <a:pt x="1049" y="88"/>
                      <a:pt x="1049" y="88"/>
                    </a:cubicBezTo>
                    <a:cubicBezTo>
                      <a:pt x="1050" y="88"/>
                      <a:pt x="1052" y="90"/>
                      <a:pt x="1053" y="90"/>
                    </a:cubicBezTo>
                    <a:cubicBezTo>
                      <a:pt x="1050" y="88"/>
                      <a:pt x="1046" y="85"/>
                      <a:pt x="1045" y="84"/>
                    </a:cubicBezTo>
                    <a:cubicBezTo>
                      <a:pt x="1045" y="84"/>
                      <a:pt x="1045" y="85"/>
                      <a:pt x="1042" y="83"/>
                    </a:cubicBezTo>
                    <a:cubicBezTo>
                      <a:pt x="1036" y="79"/>
                      <a:pt x="1040" y="81"/>
                      <a:pt x="1037" y="78"/>
                    </a:cubicBezTo>
                    <a:cubicBezTo>
                      <a:pt x="1035" y="78"/>
                      <a:pt x="1031" y="75"/>
                      <a:pt x="1031" y="76"/>
                    </a:cubicBezTo>
                    <a:cubicBezTo>
                      <a:pt x="1029" y="75"/>
                      <a:pt x="1029" y="74"/>
                      <a:pt x="1028" y="73"/>
                    </a:cubicBezTo>
                    <a:cubicBezTo>
                      <a:pt x="1025" y="72"/>
                      <a:pt x="1013" y="64"/>
                      <a:pt x="1016" y="67"/>
                    </a:cubicBezTo>
                    <a:cubicBezTo>
                      <a:pt x="1016" y="68"/>
                      <a:pt x="1016" y="68"/>
                      <a:pt x="1016" y="68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6" y="67"/>
                      <a:pt x="1016" y="67"/>
                      <a:pt x="1016" y="67"/>
                    </a:cubicBezTo>
                    <a:cubicBezTo>
                      <a:pt x="1018" y="66"/>
                      <a:pt x="1038" y="59"/>
                      <a:pt x="1047" y="54"/>
                    </a:cubicBezTo>
                    <a:cubicBezTo>
                      <a:pt x="1047" y="55"/>
                      <a:pt x="1047" y="55"/>
                      <a:pt x="1047" y="55"/>
                    </a:cubicBezTo>
                    <a:cubicBezTo>
                      <a:pt x="1054" y="51"/>
                      <a:pt x="1063" y="48"/>
                      <a:pt x="1067" y="45"/>
                    </a:cubicBezTo>
                    <a:cubicBezTo>
                      <a:pt x="1069" y="44"/>
                      <a:pt x="1072" y="44"/>
                      <a:pt x="1072" y="44"/>
                    </a:cubicBezTo>
                    <a:cubicBezTo>
                      <a:pt x="1077" y="42"/>
                      <a:pt x="1077" y="41"/>
                      <a:pt x="1085" y="38"/>
                    </a:cubicBezTo>
                    <a:cubicBezTo>
                      <a:pt x="1080" y="41"/>
                      <a:pt x="1087" y="38"/>
                      <a:pt x="1080" y="41"/>
                    </a:cubicBezTo>
                    <a:cubicBezTo>
                      <a:pt x="1087" y="39"/>
                      <a:pt x="1089" y="38"/>
                      <a:pt x="1096" y="34"/>
                    </a:cubicBezTo>
                    <a:cubicBezTo>
                      <a:pt x="1093" y="36"/>
                      <a:pt x="1101" y="33"/>
                      <a:pt x="1104" y="32"/>
                    </a:cubicBezTo>
                    <a:cubicBezTo>
                      <a:pt x="1099" y="33"/>
                      <a:pt x="1099" y="33"/>
                      <a:pt x="1099" y="33"/>
                    </a:cubicBezTo>
                    <a:cubicBezTo>
                      <a:pt x="1103" y="31"/>
                      <a:pt x="1106" y="30"/>
                      <a:pt x="1110" y="29"/>
                    </a:cubicBezTo>
                    <a:cubicBezTo>
                      <a:pt x="1108" y="31"/>
                      <a:pt x="1108" y="31"/>
                      <a:pt x="1108" y="31"/>
                    </a:cubicBezTo>
                    <a:cubicBezTo>
                      <a:pt x="1114" y="29"/>
                      <a:pt x="1114" y="29"/>
                      <a:pt x="1114" y="29"/>
                    </a:cubicBezTo>
                    <a:cubicBezTo>
                      <a:pt x="1116" y="28"/>
                      <a:pt x="1116" y="28"/>
                      <a:pt x="1116" y="28"/>
                    </a:cubicBezTo>
                    <a:cubicBezTo>
                      <a:pt x="1117" y="27"/>
                      <a:pt x="1117" y="27"/>
                      <a:pt x="1117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8" y="27"/>
                      <a:pt x="1118" y="27"/>
                      <a:pt x="1118" y="27"/>
                    </a:cubicBezTo>
                    <a:cubicBezTo>
                      <a:pt x="1116" y="10"/>
                      <a:pt x="1117" y="22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7" y="18"/>
                      <a:pt x="1117" y="18"/>
                      <a:pt x="1117" y="18"/>
                    </a:cubicBezTo>
                    <a:cubicBezTo>
                      <a:pt x="1116" y="18"/>
                      <a:pt x="1116" y="18"/>
                      <a:pt x="1116" y="18"/>
                    </a:cubicBezTo>
                    <a:cubicBezTo>
                      <a:pt x="1106" y="17"/>
                      <a:pt x="1106" y="17"/>
                      <a:pt x="1106" y="17"/>
                    </a:cubicBezTo>
                    <a:cubicBezTo>
                      <a:pt x="1100" y="17"/>
                      <a:pt x="1094" y="17"/>
                      <a:pt x="1088" y="14"/>
                    </a:cubicBezTo>
                    <a:cubicBezTo>
                      <a:pt x="1084" y="15"/>
                      <a:pt x="1096" y="16"/>
                      <a:pt x="1093" y="17"/>
                    </a:cubicBezTo>
                    <a:cubicBezTo>
                      <a:pt x="1086" y="16"/>
                      <a:pt x="1078" y="13"/>
                      <a:pt x="1076" y="13"/>
                    </a:cubicBezTo>
                    <a:cubicBezTo>
                      <a:pt x="1067" y="11"/>
                      <a:pt x="1067" y="13"/>
                      <a:pt x="1057" y="12"/>
                    </a:cubicBezTo>
                    <a:cubicBezTo>
                      <a:pt x="1058" y="12"/>
                      <a:pt x="1059" y="14"/>
                      <a:pt x="1052" y="13"/>
                    </a:cubicBezTo>
                    <a:cubicBezTo>
                      <a:pt x="1045" y="12"/>
                      <a:pt x="1043" y="10"/>
                      <a:pt x="1048" y="10"/>
                    </a:cubicBezTo>
                    <a:cubicBezTo>
                      <a:pt x="1050" y="11"/>
                      <a:pt x="1050" y="11"/>
                      <a:pt x="1050" y="11"/>
                    </a:cubicBezTo>
                    <a:cubicBezTo>
                      <a:pt x="1053" y="11"/>
                      <a:pt x="1056" y="11"/>
                      <a:pt x="1053" y="10"/>
                    </a:cubicBezTo>
                    <a:cubicBezTo>
                      <a:pt x="1052" y="11"/>
                      <a:pt x="1052" y="11"/>
                      <a:pt x="1052" y="11"/>
                    </a:cubicBezTo>
                    <a:cubicBezTo>
                      <a:pt x="1048" y="10"/>
                      <a:pt x="1039" y="9"/>
                      <a:pt x="1041" y="8"/>
                    </a:cubicBezTo>
                    <a:cubicBezTo>
                      <a:pt x="1036" y="8"/>
                      <a:pt x="1039" y="9"/>
                      <a:pt x="1043" y="9"/>
                    </a:cubicBezTo>
                    <a:cubicBezTo>
                      <a:pt x="1034" y="8"/>
                      <a:pt x="1029" y="8"/>
                      <a:pt x="1019" y="7"/>
                    </a:cubicBezTo>
                    <a:cubicBezTo>
                      <a:pt x="1021" y="7"/>
                      <a:pt x="1022" y="8"/>
                      <a:pt x="1021" y="8"/>
                    </a:cubicBezTo>
                    <a:cubicBezTo>
                      <a:pt x="1007" y="6"/>
                      <a:pt x="1014" y="8"/>
                      <a:pt x="1005" y="7"/>
                    </a:cubicBezTo>
                    <a:cubicBezTo>
                      <a:pt x="1000" y="6"/>
                      <a:pt x="1007" y="6"/>
                      <a:pt x="998" y="6"/>
                    </a:cubicBezTo>
                    <a:cubicBezTo>
                      <a:pt x="992" y="5"/>
                      <a:pt x="997" y="4"/>
                      <a:pt x="999" y="4"/>
                    </a:cubicBezTo>
                    <a:cubicBezTo>
                      <a:pt x="990" y="4"/>
                      <a:pt x="983" y="3"/>
                      <a:pt x="978" y="2"/>
                    </a:cubicBezTo>
                    <a:cubicBezTo>
                      <a:pt x="983" y="2"/>
                      <a:pt x="983" y="2"/>
                      <a:pt x="983" y="2"/>
                    </a:cubicBezTo>
                    <a:cubicBezTo>
                      <a:pt x="980" y="2"/>
                      <a:pt x="978" y="2"/>
                      <a:pt x="976" y="2"/>
                    </a:cubicBezTo>
                    <a:cubicBezTo>
                      <a:pt x="978" y="3"/>
                      <a:pt x="978" y="3"/>
                      <a:pt x="978" y="3"/>
                    </a:cubicBezTo>
                    <a:cubicBezTo>
                      <a:pt x="976" y="2"/>
                      <a:pt x="973" y="2"/>
                      <a:pt x="973" y="2"/>
                    </a:cubicBezTo>
                    <a:cubicBezTo>
                      <a:pt x="971" y="2"/>
                      <a:pt x="975" y="4"/>
                      <a:pt x="970" y="4"/>
                    </a:cubicBezTo>
                    <a:cubicBezTo>
                      <a:pt x="966" y="4"/>
                      <a:pt x="959" y="4"/>
                      <a:pt x="958" y="3"/>
                    </a:cubicBezTo>
                    <a:cubicBezTo>
                      <a:pt x="969" y="4"/>
                      <a:pt x="957" y="2"/>
                      <a:pt x="966" y="2"/>
                    </a:cubicBezTo>
                    <a:cubicBezTo>
                      <a:pt x="964" y="2"/>
                      <a:pt x="962" y="2"/>
                      <a:pt x="960" y="2"/>
                    </a:cubicBezTo>
                    <a:cubicBezTo>
                      <a:pt x="959" y="1"/>
                      <a:pt x="960" y="1"/>
                      <a:pt x="961" y="1"/>
                    </a:cubicBezTo>
                    <a:cubicBezTo>
                      <a:pt x="950" y="0"/>
                      <a:pt x="956" y="2"/>
                      <a:pt x="945" y="2"/>
                    </a:cubicBezTo>
                    <a:cubicBezTo>
                      <a:pt x="946" y="1"/>
                      <a:pt x="942" y="1"/>
                      <a:pt x="941" y="1"/>
                    </a:cubicBezTo>
                    <a:cubicBezTo>
                      <a:pt x="945" y="1"/>
                      <a:pt x="943" y="2"/>
                      <a:pt x="939" y="3"/>
                    </a:cubicBezTo>
                    <a:cubicBezTo>
                      <a:pt x="932" y="2"/>
                      <a:pt x="931" y="3"/>
                      <a:pt x="927" y="3"/>
                    </a:cubicBezTo>
                    <a:cubicBezTo>
                      <a:pt x="931" y="3"/>
                      <a:pt x="931" y="3"/>
                      <a:pt x="931" y="3"/>
                    </a:cubicBezTo>
                    <a:cubicBezTo>
                      <a:pt x="930" y="4"/>
                      <a:pt x="926" y="4"/>
                      <a:pt x="922" y="4"/>
                    </a:cubicBezTo>
                    <a:cubicBezTo>
                      <a:pt x="921" y="3"/>
                      <a:pt x="926" y="4"/>
                      <a:pt x="924" y="3"/>
                    </a:cubicBezTo>
                    <a:cubicBezTo>
                      <a:pt x="919" y="5"/>
                      <a:pt x="912" y="2"/>
                      <a:pt x="904" y="3"/>
                    </a:cubicBezTo>
                    <a:cubicBezTo>
                      <a:pt x="901" y="3"/>
                      <a:pt x="904" y="2"/>
                      <a:pt x="901" y="2"/>
                    </a:cubicBezTo>
                    <a:cubicBezTo>
                      <a:pt x="892" y="3"/>
                      <a:pt x="892" y="1"/>
                      <a:pt x="883" y="3"/>
                    </a:cubicBezTo>
                    <a:cubicBezTo>
                      <a:pt x="885" y="4"/>
                      <a:pt x="886" y="3"/>
                      <a:pt x="879" y="5"/>
                    </a:cubicBezTo>
                    <a:cubicBezTo>
                      <a:pt x="894" y="3"/>
                      <a:pt x="894" y="3"/>
                      <a:pt x="894" y="3"/>
                    </a:cubicBezTo>
                    <a:cubicBezTo>
                      <a:pt x="885" y="5"/>
                      <a:pt x="885" y="5"/>
                      <a:pt x="885" y="5"/>
                    </a:cubicBezTo>
                    <a:cubicBezTo>
                      <a:pt x="889" y="5"/>
                      <a:pt x="894" y="4"/>
                      <a:pt x="897" y="4"/>
                    </a:cubicBezTo>
                    <a:cubicBezTo>
                      <a:pt x="892" y="5"/>
                      <a:pt x="893" y="5"/>
                      <a:pt x="895" y="5"/>
                    </a:cubicBezTo>
                    <a:cubicBezTo>
                      <a:pt x="889" y="4"/>
                      <a:pt x="883" y="7"/>
                      <a:pt x="876" y="7"/>
                    </a:cubicBezTo>
                    <a:cubicBezTo>
                      <a:pt x="876" y="4"/>
                      <a:pt x="876" y="4"/>
                      <a:pt x="876" y="4"/>
                    </a:cubicBezTo>
                    <a:cubicBezTo>
                      <a:pt x="865" y="4"/>
                      <a:pt x="857" y="8"/>
                      <a:pt x="844" y="10"/>
                    </a:cubicBezTo>
                    <a:cubicBezTo>
                      <a:pt x="848" y="10"/>
                      <a:pt x="848" y="10"/>
                      <a:pt x="848" y="10"/>
                    </a:cubicBezTo>
                    <a:cubicBezTo>
                      <a:pt x="846" y="11"/>
                      <a:pt x="840" y="12"/>
                      <a:pt x="836" y="13"/>
                    </a:cubicBezTo>
                    <a:cubicBezTo>
                      <a:pt x="836" y="12"/>
                      <a:pt x="833" y="13"/>
                      <a:pt x="831" y="13"/>
                    </a:cubicBezTo>
                    <a:cubicBezTo>
                      <a:pt x="831" y="14"/>
                      <a:pt x="821" y="16"/>
                      <a:pt x="821" y="19"/>
                    </a:cubicBezTo>
                    <a:cubicBezTo>
                      <a:pt x="814" y="21"/>
                      <a:pt x="814" y="21"/>
                      <a:pt x="814" y="21"/>
                    </a:cubicBezTo>
                    <a:cubicBezTo>
                      <a:pt x="805" y="27"/>
                      <a:pt x="804" y="30"/>
                      <a:pt x="798" y="39"/>
                    </a:cubicBezTo>
                    <a:cubicBezTo>
                      <a:pt x="799" y="35"/>
                      <a:pt x="796" y="39"/>
                      <a:pt x="800" y="33"/>
                    </a:cubicBezTo>
                    <a:cubicBezTo>
                      <a:pt x="797" y="36"/>
                      <a:pt x="795" y="39"/>
                      <a:pt x="796" y="39"/>
                    </a:cubicBezTo>
                    <a:cubicBezTo>
                      <a:pt x="794" y="41"/>
                      <a:pt x="793" y="50"/>
                      <a:pt x="793" y="53"/>
                    </a:cubicBezTo>
                    <a:cubicBezTo>
                      <a:pt x="793" y="55"/>
                      <a:pt x="794" y="55"/>
                      <a:pt x="794" y="60"/>
                    </a:cubicBezTo>
                    <a:cubicBezTo>
                      <a:pt x="794" y="60"/>
                      <a:pt x="794" y="60"/>
                      <a:pt x="794" y="60"/>
                    </a:cubicBezTo>
                    <a:cubicBezTo>
                      <a:pt x="794" y="60"/>
                      <a:pt x="796" y="66"/>
                      <a:pt x="796" y="62"/>
                    </a:cubicBezTo>
                    <a:cubicBezTo>
                      <a:pt x="796" y="76"/>
                      <a:pt x="818" y="85"/>
                      <a:pt x="826" y="89"/>
                    </a:cubicBezTo>
                    <a:cubicBezTo>
                      <a:pt x="833" y="91"/>
                      <a:pt x="843" y="93"/>
                      <a:pt x="849" y="95"/>
                    </a:cubicBezTo>
                    <a:cubicBezTo>
                      <a:pt x="849" y="95"/>
                      <a:pt x="849" y="95"/>
                      <a:pt x="848" y="95"/>
                    </a:cubicBezTo>
                    <a:cubicBezTo>
                      <a:pt x="857" y="98"/>
                      <a:pt x="854" y="94"/>
                      <a:pt x="865" y="98"/>
                    </a:cubicBezTo>
                    <a:cubicBezTo>
                      <a:pt x="870" y="100"/>
                      <a:pt x="859" y="97"/>
                      <a:pt x="862" y="98"/>
                    </a:cubicBezTo>
                    <a:cubicBezTo>
                      <a:pt x="863" y="101"/>
                      <a:pt x="875" y="101"/>
                      <a:pt x="882" y="104"/>
                    </a:cubicBezTo>
                    <a:cubicBezTo>
                      <a:pt x="880" y="104"/>
                      <a:pt x="880" y="104"/>
                      <a:pt x="880" y="104"/>
                    </a:cubicBezTo>
                    <a:cubicBezTo>
                      <a:pt x="885" y="106"/>
                      <a:pt x="894" y="107"/>
                      <a:pt x="902" y="110"/>
                    </a:cubicBezTo>
                    <a:cubicBezTo>
                      <a:pt x="902" y="110"/>
                      <a:pt x="902" y="110"/>
                      <a:pt x="902" y="111"/>
                    </a:cubicBezTo>
                    <a:cubicBezTo>
                      <a:pt x="908" y="111"/>
                      <a:pt x="919" y="116"/>
                      <a:pt x="926" y="122"/>
                    </a:cubicBezTo>
                    <a:cubicBezTo>
                      <a:pt x="923" y="121"/>
                      <a:pt x="922" y="120"/>
                      <a:pt x="923" y="122"/>
                    </a:cubicBezTo>
                    <a:cubicBezTo>
                      <a:pt x="926" y="124"/>
                      <a:pt x="923" y="119"/>
                      <a:pt x="929" y="125"/>
                    </a:cubicBezTo>
                    <a:cubicBezTo>
                      <a:pt x="930" y="127"/>
                      <a:pt x="933" y="132"/>
                      <a:pt x="932" y="133"/>
                    </a:cubicBezTo>
                    <a:cubicBezTo>
                      <a:pt x="931" y="131"/>
                      <a:pt x="930" y="129"/>
                      <a:pt x="928" y="127"/>
                    </a:cubicBezTo>
                    <a:cubicBezTo>
                      <a:pt x="930" y="131"/>
                      <a:pt x="933" y="135"/>
                      <a:pt x="934" y="138"/>
                    </a:cubicBezTo>
                    <a:cubicBezTo>
                      <a:pt x="934" y="138"/>
                      <a:pt x="934" y="138"/>
                      <a:pt x="934" y="138"/>
                    </a:cubicBezTo>
                    <a:cubicBezTo>
                      <a:pt x="936" y="148"/>
                      <a:pt x="938" y="148"/>
                      <a:pt x="936" y="160"/>
                    </a:cubicBezTo>
                    <a:cubicBezTo>
                      <a:pt x="937" y="159"/>
                      <a:pt x="937" y="159"/>
                      <a:pt x="937" y="159"/>
                    </a:cubicBezTo>
                    <a:cubicBezTo>
                      <a:pt x="937" y="166"/>
                      <a:pt x="935" y="164"/>
                      <a:pt x="935" y="171"/>
                    </a:cubicBezTo>
                    <a:cubicBezTo>
                      <a:pt x="932" y="172"/>
                      <a:pt x="932" y="172"/>
                      <a:pt x="932" y="172"/>
                    </a:cubicBezTo>
                    <a:cubicBezTo>
                      <a:pt x="932" y="176"/>
                      <a:pt x="926" y="185"/>
                      <a:pt x="920" y="191"/>
                    </a:cubicBezTo>
                    <a:cubicBezTo>
                      <a:pt x="923" y="187"/>
                      <a:pt x="928" y="180"/>
                      <a:pt x="930" y="175"/>
                    </a:cubicBezTo>
                    <a:cubicBezTo>
                      <a:pt x="929" y="179"/>
                      <a:pt x="922" y="186"/>
                      <a:pt x="921" y="188"/>
                    </a:cubicBezTo>
                    <a:cubicBezTo>
                      <a:pt x="922" y="187"/>
                      <a:pt x="923" y="185"/>
                      <a:pt x="925" y="184"/>
                    </a:cubicBezTo>
                    <a:cubicBezTo>
                      <a:pt x="922" y="189"/>
                      <a:pt x="917" y="194"/>
                      <a:pt x="910" y="199"/>
                    </a:cubicBezTo>
                    <a:cubicBezTo>
                      <a:pt x="910" y="196"/>
                      <a:pt x="890" y="210"/>
                      <a:pt x="883" y="210"/>
                    </a:cubicBezTo>
                    <a:cubicBezTo>
                      <a:pt x="869" y="217"/>
                      <a:pt x="854" y="220"/>
                      <a:pt x="837" y="225"/>
                    </a:cubicBezTo>
                    <a:cubicBezTo>
                      <a:pt x="844" y="226"/>
                      <a:pt x="832" y="226"/>
                      <a:pt x="834" y="229"/>
                    </a:cubicBezTo>
                    <a:cubicBezTo>
                      <a:pt x="830" y="230"/>
                      <a:pt x="828" y="230"/>
                      <a:pt x="828" y="230"/>
                    </a:cubicBezTo>
                    <a:cubicBezTo>
                      <a:pt x="815" y="232"/>
                      <a:pt x="815" y="232"/>
                      <a:pt x="815" y="232"/>
                    </a:cubicBezTo>
                    <a:cubicBezTo>
                      <a:pt x="812" y="232"/>
                      <a:pt x="819" y="230"/>
                      <a:pt x="818" y="230"/>
                    </a:cubicBezTo>
                    <a:cubicBezTo>
                      <a:pt x="809" y="232"/>
                      <a:pt x="814" y="230"/>
                      <a:pt x="808" y="230"/>
                    </a:cubicBezTo>
                    <a:cubicBezTo>
                      <a:pt x="810" y="231"/>
                      <a:pt x="806" y="232"/>
                      <a:pt x="800" y="233"/>
                    </a:cubicBezTo>
                    <a:cubicBezTo>
                      <a:pt x="808" y="233"/>
                      <a:pt x="808" y="233"/>
                      <a:pt x="808" y="233"/>
                    </a:cubicBezTo>
                    <a:cubicBezTo>
                      <a:pt x="795" y="236"/>
                      <a:pt x="796" y="233"/>
                      <a:pt x="784" y="237"/>
                    </a:cubicBezTo>
                    <a:cubicBezTo>
                      <a:pt x="788" y="235"/>
                      <a:pt x="788" y="235"/>
                      <a:pt x="788" y="235"/>
                    </a:cubicBezTo>
                    <a:cubicBezTo>
                      <a:pt x="781" y="237"/>
                      <a:pt x="764" y="240"/>
                      <a:pt x="758" y="242"/>
                    </a:cubicBezTo>
                    <a:cubicBezTo>
                      <a:pt x="756" y="242"/>
                      <a:pt x="755" y="242"/>
                      <a:pt x="758" y="241"/>
                    </a:cubicBezTo>
                    <a:cubicBezTo>
                      <a:pt x="742" y="244"/>
                      <a:pt x="723" y="249"/>
                      <a:pt x="710" y="249"/>
                    </a:cubicBezTo>
                    <a:cubicBezTo>
                      <a:pt x="712" y="248"/>
                      <a:pt x="712" y="248"/>
                      <a:pt x="712" y="248"/>
                    </a:cubicBezTo>
                    <a:cubicBezTo>
                      <a:pt x="709" y="249"/>
                      <a:pt x="707" y="250"/>
                      <a:pt x="703" y="250"/>
                    </a:cubicBezTo>
                    <a:cubicBezTo>
                      <a:pt x="703" y="249"/>
                      <a:pt x="704" y="249"/>
                      <a:pt x="702" y="249"/>
                    </a:cubicBezTo>
                    <a:cubicBezTo>
                      <a:pt x="701" y="250"/>
                      <a:pt x="695" y="251"/>
                      <a:pt x="691" y="251"/>
                    </a:cubicBezTo>
                    <a:cubicBezTo>
                      <a:pt x="694" y="250"/>
                      <a:pt x="694" y="250"/>
                      <a:pt x="694" y="250"/>
                    </a:cubicBezTo>
                    <a:cubicBezTo>
                      <a:pt x="679" y="251"/>
                      <a:pt x="671" y="254"/>
                      <a:pt x="658" y="256"/>
                    </a:cubicBezTo>
                    <a:cubicBezTo>
                      <a:pt x="657" y="254"/>
                      <a:pt x="645" y="255"/>
                      <a:pt x="639" y="255"/>
                    </a:cubicBezTo>
                    <a:cubicBezTo>
                      <a:pt x="639" y="255"/>
                      <a:pt x="639" y="255"/>
                      <a:pt x="639" y="255"/>
                    </a:cubicBezTo>
                    <a:cubicBezTo>
                      <a:pt x="621" y="256"/>
                      <a:pt x="609" y="259"/>
                      <a:pt x="592" y="261"/>
                    </a:cubicBezTo>
                    <a:cubicBezTo>
                      <a:pt x="581" y="259"/>
                      <a:pt x="557" y="262"/>
                      <a:pt x="540" y="262"/>
                    </a:cubicBezTo>
                    <a:cubicBezTo>
                      <a:pt x="542" y="262"/>
                      <a:pt x="540" y="263"/>
                      <a:pt x="537" y="263"/>
                    </a:cubicBezTo>
                    <a:cubicBezTo>
                      <a:pt x="533" y="263"/>
                      <a:pt x="526" y="265"/>
                      <a:pt x="526" y="264"/>
                    </a:cubicBezTo>
                    <a:cubicBezTo>
                      <a:pt x="528" y="263"/>
                      <a:pt x="528" y="263"/>
                      <a:pt x="528" y="263"/>
                    </a:cubicBezTo>
                    <a:cubicBezTo>
                      <a:pt x="525" y="262"/>
                      <a:pt x="517" y="263"/>
                      <a:pt x="510" y="263"/>
                    </a:cubicBezTo>
                    <a:cubicBezTo>
                      <a:pt x="509" y="265"/>
                      <a:pt x="509" y="265"/>
                      <a:pt x="509" y="265"/>
                    </a:cubicBezTo>
                    <a:cubicBezTo>
                      <a:pt x="493" y="263"/>
                      <a:pt x="466" y="268"/>
                      <a:pt x="457" y="265"/>
                    </a:cubicBezTo>
                    <a:cubicBezTo>
                      <a:pt x="453" y="266"/>
                      <a:pt x="448" y="266"/>
                      <a:pt x="444" y="267"/>
                    </a:cubicBezTo>
                    <a:cubicBezTo>
                      <a:pt x="444" y="266"/>
                      <a:pt x="444" y="266"/>
                      <a:pt x="444" y="266"/>
                    </a:cubicBezTo>
                    <a:cubicBezTo>
                      <a:pt x="433" y="266"/>
                      <a:pt x="428" y="266"/>
                      <a:pt x="414" y="266"/>
                    </a:cubicBezTo>
                    <a:cubicBezTo>
                      <a:pt x="417" y="265"/>
                      <a:pt x="417" y="265"/>
                      <a:pt x="417" y="265"/>
                    </a:cubicBezTo>
                    <a:cubicBezTo>
                      <a:pt x="409" y="265"/>
                      <a:pt x="407" y="269"/>
                      <a:pt x="400" y="269"/>
                    </a:cubicBezTo>
                    <a:cubicBezTo>
                      <a:pt x="398" y="267"/>
                      <a:pt x="398" y="267"/>
                      <a:pt x="398" y="267"/>
                    </a:cubicBezTo>
                    <a:cubicBezTo>
                      <a:pt x="385" y="267"/>
                      <a:pt x="371" y="266"/>
                      <a:pt x="358" y="268"/>
                    </a:cubicBezTo>
                    <a:cubicBezTo>
                      <a:pt x="358" y="267"/>
                      <a:pt x="358" y="267"/>
                      <a:pt x="361" y="267"/>
                    </a:cubicBezTo>
                    <a:cubicBezTo>
                      <a:pt x="354" y="267"/>
                      <a:pt x="336" y="266"/>
                      <a:pt x="338" y="268"/>
                    </a:cubicBezTo>
                    <a:cubicBezTo>
                      <a:pt x="338" y="267"/>
                      <a:pt x="325" y="268"/>
                      <a:pt x="317" y="269"/>
                    </a:cubicBezTo>
                    <a:cubicBezTo>
                      <a:pt x="318" y="268"/>
                      <a:pt x="318" y="268"/>
                      <a:pt x="318" y="268"/>
                    </a:cubicBezTo>
                    <a:cubicBezTo>
                      <a:pt x="312" y="269"/>
                      <a:pt x="312" y="269"/>
                      <a:pt x="304" y="270"/>
                    </a:cubicBezTo>
                    <a:cubicBezTo>
                      <a:pt x="302" y="270"/>
                      <a:pt x="302" y="269"/>
                      <a:pt x="304" y="269"/>
                    </a:cubicBezTo>
                    <a:cubicBezTo>
                      <a:pt x="298" y="268"/>
                      <a:pt x="299" y="270"/>
                      <a:pt x="291" y="270"/>
                    </a:cubicBezTo>
                    <a:cubicBezTo>
                      <a:pt x="294" y="269"/>
                      <a:pt x="294" y="269"/>
                      <a:pt x="294" y="269"/>
                    </a:cubicBezTo>
                    <a:cubicBezTo>
                      <a:pt x="287" y="269"/>
                      <a:pt x="288" y="269"/>
                      <a:pt x="284" y="270"/>
                    </a:cubicBezTo>
                    <a:cubicBezTo>
                      <a:pt x="279" y="270"/>
                      <a:pt x="271" y="269"/>
                      <a:pt x="270" y="268"/>
                    </a:cubicBezTo>
                    <a:cubicBezTo>
                      <a:pt x="269" y="269"/>
                      <a:pt x="265" y="270"/>
                      <a:pt x="261" y="270"/>
                    </a:cubicBezTo>
                    <a:cubicBezTo>
                      <a:pt x="260" y="269"/>
                      <a:pt x="262" y="269"/>
                      <a:pt x="263" y="269"/>
                    </a:cubicBezTo>
                    <a:cubicBezTo>
                      <a:pt x="251" y="268"/>
                      <a:pt x="245" y="270"/>
                      <a:pt x="237" y="269"/>
                    </a:cubicBezTo>
                    <a:cubicBezTo>
                      <a:pt x="237" y="268"/>
                      <a:pt x="237" y="268"/>
                      <a:pt x="236" y="268"/>
                    </a:cubicBezTo>
                    <a:cubicBezTo>
                      <a:pt x="245" y="268"/>
                      <a:pt x="253" y="268"/>
                      <a:pt x="252" y="268"/>
                    </a:cubicBezTo>
                    <a:cubicBezTo>
                      <a:pt x="252" y="267"/>
                      <a:pt x="244" y="267"/>
                      <a:pt x="250" y="266"/>
                    </a:cubicBezTo>
                    <a:cubicBezTo>
                      <a:pt x="244" y="266"/>
                      <a:pt x="234" y="268"/>
                      <a:pt x="227" y="267"/>
                    </a:cubicBezTo>
                    <a:cubicBezTo>
                      <a:pt x="226" y="267"/>
                      <a:pt x="226" y="267"/>
                      <a:pt x="226" y="267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5" y="267"/>
                      <a:pt x="223" y="267"/>
                      <a:pt x="222" y="267"/>
                    </a:cubicBezTo>
                    <a:cubicBezTo>
                      <a:pt x="220" y="267"/>
                      <a:pt x="218" y="267"/>
                      <a:pt x="216" y="266"/>
                    </a:cubicBezTo>
                    <a:cubicBezTo>
                      <a:pt x="215" y="266"/>
                      <a:pt x="208" y="266"/>
                      <a:pt x="204" y="266"/>
                    </a:cubicBezTo>
                    <a:cubicBezTo>
                      <a:pt x="204" y="267"/>
                      <a:pt x="199" y="267"/>
                      <a:pt x="204" y="268"/>
                    </a:cubicBezTo>
                    <a:cubicBezTo>
                      <a:pt x="203" y="268"/>
                      <a:pt x="204" y="267"/>
                      <a:pt x="207" y="267"/>
                    </a:cubicBezTo>
                    <a:cubicBezTo>
                      <a:pt x="208" y="267"/>
                      <a:pt x="208" y="267"/>
                      <a:pt x="209" y="267"/>
                    </a:cubicBezTo>
                    <a:cubicBezTo>
                      <a:pt x="208" y="268"/>
                      <a:pt x="208" y="268"/>
                      <a:pt x="208" y="268"/>
                    </a:cubicBezTo>
                    <a:cubicBezTo>
                      <a:pt x="211" y="268"/>
                      <a:pt x="214" y="268"/>
                      <a:pt x="218" y="268"/>
                    </a:cubicBezTo>
                    <a:cubicBezTo>
                      <a:pt x="215" y="268"/>
                      <a:pt x="211" y="269"/>
                      <a:pt x="207" y="268"/>
                    </a:cubicBezTo>
                    <a:cubicBezTo>
                      <a:pt x="205" y="269"/>
                      <a:pt x="203" y="269"/>
                      <a:pt x="202" y="270"/>
                    </a:cubicBezTo>
                    <a:cubicBezTo>
                      <a:pt x="197" y="268"/>
                      <a:pt x="187" y="267"/>
                      <a:pt x="186" y="266"/>
                    </a:cubicBezTo>
                    <a:cubicBezTo>
                      <a:pt x="175" y="266"/>
                      <a:pt x="159" y="265"/>
                      <a:pt x="152" y="269"/>
                    </a:cubicBezTo>
                    <a:cubicBezTo>
                      <a:pt x="149" y="270"/>
                      <a:pt x="148" y="269"/>
                      <a:pt x="147" y="269"/>
                    </a:cubicBezTo>
                    <a:cubicBezTo>
                      <a:pt x="149" y="268"/>
                      <a:pt x="151" y="268"/>
                      <a:pt x="152" y="268"/>
                    </a:cubicBezTo>
                    <a:cubicBezTo>
                      <a:pt x="145" y="269"/>
                      <a:pt x="133" y="271"/>
                      <a:pt x="132" y="273"/>
                    </a:cubicBezTo>
                    <a:cubicBezTo>
                      <a:pt x="123" y="275"/>
                      <a:pt x="136" y="271"/>
                      <a:pt x="125" y="274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04" y="277"/>
                      <a:pt x="93" y="288"/>
                      <a:pt x="70" y="297"/>
                    </a:cubicBezTo>
                    <a:cubicBezTo>
                      <a:pt x="72" y="297"/>
                      <a:pt x="73" y="296"/>
                      <a:pt x="73" y="296"/>
                    </a:cubicBezTo>
                    <a:cubicBezTo>
                      <a:pt x="48" y="310"/>
                      <a:pt x="29" y="334"/>
                      <a:pt x="15" y="359"/>
                    </a:cubicBezTo>
                    <a:cubicBezTo>
                      <a:pt x="12" y="366"/>
                      <a:pt x="12" y="367"/>
                      <a:pt x="11" y="372"/>
                    </a:cubicBezTo>
                    <a:cubicBezTo>
                      <a:pt x="10" y="373"/>
                      <a:pt x="10" y="373"/>
                      <a:pt x="10" y="373"/>
                    </a:cubicBezTo>
                    <a:cubicBezTo>
                      <a:pt x="9" y="381"/>
                      <a:pt x="9" y="381"/>
                      <a:pt x="9" y="381"/>
                    </a:cubicBezTo>
                    <a:cubicBezTo>
                      <a:pt x="7" y="393"/>
                      <a:pt x="1" y="400"/>
                      <a:pt x="2" y="415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2" y="419"/>
                      <a:pt x="3" y="430"/>
                      <a:pt x="2" y="429"/>
                    </a:cubicBezTo>
                    <a:cubicBezTo>
                      <a:pt x="2" y="430"/>
                      <a:pt x="3" y="431"/>
                      <a:pt x="2" y="433"/>
                    </a:cubicBezTo>
                    <a:cubicBezTo>
                      <a:pt x="2" y="433"/>
                      <a:pt x="2" y="433"/>
                      <a:pt x="2" y="433"/>
                    </a:cubicBezTo>
                    <a:cubicBezTo>
                      <a:pt x="2" y="438"/>
                      <a:pt x="3" y="442"/>
                      <a:pt x="3" y="446"/>
                    </a:cubicBezTo>
                    <a:cubicBezTo>
                      <a:pt x="4" y="456"/>
                      <a:pt x="0" y="445"/>
                      <a:pt x="2" y="460"/>
                    </a:cubicBezTo>
                    <a:cubicBezTo>
                      <a:pt x="3" y="465"/>
                      <a:pt x="6" y="475"/>
                      <a:pt x="6" y="473"/>
                    </a:cubicBezTo>
                    <a:cubicBezTo>
                      <a:pt x="6" y="471"/>
                      <a:pt x="6" y="467"/>
                      <a:pt x="6" y="467"/>
                    </a:cubicBezTo>
                    <a:cubicBezTo>
                      <a:pt x="7" y="472"/>
                      <a:pt x="7" y="472"/>
                      <a:pt x="7" y="472"/>
                    </a:cubicBezTo>
                    <a:cubicBezTo>
                      <a:pt x="9" y="472"/>
                      <a:pt x="12" y="476"/>
                      <a:pt x="11" y="464"/>
                    </a:cubicBezTo>
                    <a:cubicBezTo>
                      <a:pt x="9" y="456"/>
                      <a:pt x="9" y="456"/>
                      <a:pt x="9" y="456"/>
                    </a:cubicBezTo>
                    <a:cubicBezTo>
                      <a:pt x="10" y="453"/>
                      <a:pt x="10" y="453"/>
                      <a:pt x="10" y="453"/>
                    </a:cubicBezTo>
                    <a:cubicBezTo>
                      <a:pt x="10" y="455"/>
                      <a:pt x="10" y="457"/>
                      <a:pt x="11" y="460"/>
                    </a:cubicBezTo>
                    <a:cubicBezTo>
                      <a:pt x="11" y="456"/>
                      <a:pt x="10" y="453"/>
                      <a:pt x="9" y="450"/>
                    </a:cubicBezTo>
                    <a:cubicBezTo>
                      <a:pt x="10" y="450"/>
                      <a:pt x="10" y="449"/>
                      <a:pt x="10" y="447"/>
                    </a:cubicBezTo>
                    <a:cubicBezTo>
                      <a:pt x="7" y="439"/>
                      <a:pt x="7" y="439"/>
                      <a:pt x="7" y="439"/>
                    </a:cubicBezTo>
                    <a:cubicBezTo>
                      <a:pt x="8" y="438"/>
                      <a:pt x="9" y="442"/>
                      <a:pt x="9" y="437"/>
                    </a:cubicBezTo>
                    <a:cubicBezTo>
                      <a:pt x="8" y="433"/>
                      <a:pt x="8" y="441"/>
                      <a:pt x="7" y="434"/>
                    </a:cubicBezTo>
                    <a:cubicBezTo>
                      <a:pt x="8" y="430"/>
                      <a:pt x="9" y="432"/>
                      <a:pt x="8" y="427"/>
                    </a:cubicBezTo>
                    <a:cubicBezTo>
                      <a:pt x="8" y="426"/>
                      <a:pt x="9" y="427"/>
                      <a:pt x="9" y="429"/>
                    </a:cubicBezTo>
                    <a:cubicBezTo>
                      <a:pt x="8" y="425"/>
                      <a:pt x="9" y="418"/>
                      <a:pt x="8" y="416"/>
                    </a:cubicBezTo>
                    <a:cubicBezTo>
                      <a:pt x="9" y="412"/>
                      <a:pt x="9" y="402"/>
                      <a:pt x="11" y="403"/>
                    </a:cubicBezTo>
                    <a:cubicBezTo>
                      <a:pt x="11" y="401"/>
                      <a:pt x="10" y="395"/>
                      <a:pt x="11" y="391"/>
                    </a:cubicBezTo>
                    <a:cubicBezTo>
                      <a:pt x="12" y="399"/>
                      <a:pt x="15" y="378"/>
                      <a:pt x="17" y="380"/>
                    </a:cubicBezTo>
                    <a:cubicBezTo>
                      <a:pt x="16" y="375"/>
                      <a:pt x="22" y="362"/>
                      <a:pt x="25" y="354"/>
                    </a:cubicBezTo>
                    <a:cubicBezTo>
                      <a:pt x="25" y="355"/>
                      <a:pt x="25" y="356"/>
                      <a:pt x="25" y="356"/>
                    </a:cubicBezTo>
                    <a:cubicBezTo>
                      <a:pt x="27" y="352"/>
                      <a:pt x="28" y="351"/>
                      <a:pt x="30" y="348"/>
                    </a:cubicBezTo>
                    <a:cubicBezTo>
                      <a:pt x="29" y="347"/>
                      <a:pt x="33" y="340"/>
                      <a:pt x="35" y="336"/>
                    </a:cubicBezTo>
                    <a:cubicBezTo>
                      <a:pt x="40" y="332"/>
                      <a:pt x="35" y="340"/>
                      <a:pt x="37" y="340"/>
                    </a:cubicBezTo>
                    <a:cubicBezTo>
                      <a:pt x="36" y="339"/>
                      <a:pt x="42" y="330"/>
                      <a:pt x="40" y="331"/>
                    </a:cubicBezTo>
                    <a:cubicBezTo>
                      <a:pt x="44" y="328"/>
                      <a:pt x="43" y="329"/>
                      <a:pt x="46" y="328"/>
                    </a:cubicBezTo>
                    <a:cubicBezTo>
                      <a:pt x="45" y="326"/>
                      <a:pt x="49" y="324"/>
                      <a:pt x="51" y="321"/>
                    </a:cubicBezTo>
                    <a:cubicBezTo>
                      <a:pt x="57" y="317"/>
                      <a:pt x="53" y="321"/>
                      <a:pt x="59" y="315"/>
                    </a:cubicBezTo>
                    <a:cubicBezTo>
                      <a:pt x="62" y="314"/>
                      <a:pt x="57" y="318"/>
                      <a:pt x="57" y="318"/>
                    </a:cubicBezTo>
                    <a:close/>
                    <a:moveTo>
                      <a:pt x="229" y="274"/>
                    </a:moveTo>
                    <a:cubicBezTo>
                      <a:pt x="229" y="274"/>
                      <a:pt x="229" y="274"/>
                      <a:pt x="229" y="274"/>
                    </a:cubicBezTo>
                    <a:cubicBezTo>
                      <a:pt x="227" y="274"/>
                      <a:pt x="226" y="274"/>
                      <a:pt x="225" y="274"/>
                    </a:cubicBezTo>
                    <a:cubicBezTo>
                      <a:pt x="226" y="274"/>
                      <a:pt x="227" y="274"/>
                      <a:pt x="229" y="274"/>
                    </a:cubicBezTo>
                    <a:close/>
                    <a:moveTo>
                      <a:pt x="244" y="275"/>
                    </a:moveTo>
                    <a:cubicBezTo>
                      <a:pt x="242" y="274"/>
                      <a:pt x="240" y="274"/>
                      <a:pt x="238" y="274"/>
                    </a:cubicBezTo>
                    <a:cubicBezTo>
                      <a:pt x="237" y="274"/>
                      <a:pt x="238" y="274"/>
                      <a:pt x="239" y="274"/>
                    </a:cubicBezTo>
                    <a:cubicBezTo>
                      <a:pt x="238" y="274"/>
                      <a:pt x="242" y="274"/>
                      <a:pt x="244" y="275"/>
                    </a:cubicBezTo>
                    <a:close/>
                    <a:moveTo>
                      <a:pt x="211" y="266"/>
                    </a:moveTo>
                    <a:cubicBezTo>
                      <a:pt x="214" y="266"/>
                      <a:pt x="215" y="266"/>
                      <a:pt x="215" y="266"/>
                    </a:cubicBezTo>
                    <a:cubicBezTo>
                      <a:pt x="214" y="266"/>
                      <a:pt x="213" y="266"/>
                      <a:pt x="211" y="267"/>
                    </a:cubicBezTo>
                    <a:cubicBezTo>
                      <a:pt x="210" y="267"/>
                      <a:pt x="210" y="267"/>
                      <a:pt x="210" y="267"/>
                    </a:cubicBezTo>
                    <a:lnTo>
                      <a:pt x="211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9" name="Freeform 865"/>
              <p:cNvSpPr>
                <a:spLocks noChangeArrowheads="1"/>
              </p:cNvSpPr>
              <p:nvPr/>
            </p:nvSpPr>
            <p:spPr bwMode="auto">
              <a:xfrm>
                <a:off x="464" y="600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3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0" name="Freeform 866"/>
              <p:cNvSpPr>
                <a:spLocks noChangeArrowheads="1"/>
              </p:cNvSpPr>
              <p:nvPr/>
            </p:nvSpPr>
            <p:spPr bwMode="auto">
              <a:xfrm>
                <a:off x="2284" y="150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1" name="Freeform 867"/>
              <p:cNvSpPr>
                <a:spLocks noChangeArrowheads="1"/>
              </p:cNvSpPr>
              <p:nvPr/>
            </p:nvSpPr>
            <p:spPr bwMode="auto">
              <a:xfrm>
                <a:off x="1033" y="618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2" name="Freeform 868"/>
              <p:cNvSpPr>
                <a:spLocks noChangeArrowheads="1"/>
              </p:cNvSpPr>
              <p:nvPr/>
            </p:nvSpPr>
            <p:spPr bwMode="auto">
              <a:xfrm>
                <a:off x="2444" y="2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3" name="Freeform 869"/>
              <p:cNvSpPr>
                <a:spLocks noChangeArrowheads="1"/>
              </p:cNvSpPr>
              <p:nvPr/>
            </p:nvSpPr>
            <p:spPr bwMode="auto">
              <a:xfrm>
                <a:off x="2498" y="297"/>
                <a:ext cx="11" cy="4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0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4" name="Freeform 870"/>
              <p:cNvSpPr>
                <a:spLocks noChangeArrowheads="1"/>
              </p:cNvSpPr>
              <p:nvPr/>
            </p:nvSpPr>
            <p:spPr bwMode="auto">
              <a:xfrm>
                <a:off x="2446" y="283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5" name="Freeform 871"/>
              <p:cNvSpPr>
                <a:spLocks noChangeArrowheads="1"/>
              </p:cNvSpPr>
              <p:nvPr/>
            </p:nvSpPr>
            <p:spPr bwMode="auto">
              <a:xfrm>
                <a:off x="2084" y="22"/>
                <a:ext cx="6" cy="2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6" name="Freeform 872"/>
              <p:cNvSpPr>
                <a:spLocks noChangeArrowheads="1"/>
              </p:cNvSpPr>
              <p:nvPr/>
            </p:nvSpPr>
            <p:spPr bwMode="auto">
              <a:xfrm>
                <a:off x="2383" y="38"/>
                <a:ext cx="11" cy="2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7" name="Freeform 873"/>
              <p:cNvSpPr>
                <a:spLocks noChangeArrowheads="1"/>
              </p:cNvSpPr>
              <p:nvPr/>
            </p:nvSpPr>
            <p:spPr bwMode="auto">
              <a:xfrm>
                <a:off x="1805" y="117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8" name="Freeform 874"/>
              <p:cNvSpPr>
                <a:spLocks noChangeArrowheads="1"/>
              </p:cNvSpPr>
              <p:nvPr/>
            </p:nvSpPr>
            <p:spPr bwMode="auto">
              <a:xfrm>
                <a:off x="2369" y="36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9" name="Freeform 875"/>
              <p:cNvSpPr>
                <a:spLocks noChangeArrowheads="1"/>
              </p:cNvSpPr>
              <p:nvPr/>
            </p:nvSpPr>
            <p:spPr bwMode="auto">
              <a:xfrm>
                <a:off x="2165" y="258"/>
                <a:ext cx="4" cy="0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0 h 1"/>
                  <a:gd name="T4" fmla="*/ 0 w 4"/>
                  <a:gd name="T5" fmla="*/ 0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0" name="Freeform 876"/>
              <p:cNvSpPr>
                <a:spLocks noChangeArrowheads="1"/>
              </p:cNvSpPr>
              <p:nvPr/>
            </p:nvSpPr>
            <p:spPr bwMode="auto">
              <a:xfrm>
                <a:off x="2162" y="258"/>
                <a:ext cx="3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1" name="Freeform 877"/>
              <p:cNvSpPr>
                <a:spLocks noChangeArrowheads="1"/>
              </p:cNvSpPr>
              <p:nvPr/>
            </p:nvSpPr>
            <p:spPr bwMode="auto">
              <a:xfrm>
                <a:off x="2156" y="258"/>
                <a:ext cx="6" cy="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2" name="Freeform 878"/>
              <p:cNvSpPr>
                <a:spLocks noChangeArrowheads="1"/>
              </p:cNvSpPr>
              <p:nvPr/>
            </p:nvSpPr>
            <p:spPr bwMode="auto">
              <a:xfrm>
                <a:off x="2255" y="25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3" name="Freeform 879"/>
              <p:cNvSpPr>
                <a:spLocks noChangeArrowheads="1"/>
              </p:cNvSpPr>
              <p:nvPr/>
            </p:nvSpPr>
            <p:spPr bwMode="auto">
              <a:xfrm>
                <a:off x="2257" y="254"/>
                <a:ext cx="25" cy="2"/>
              </a:xfrm>
              <a:custGeom>
                <a:avLst/>
                <a:gdLst>
                  <a:gd name="T0" fmla="*/ 11 w 11"/>
                  <a:gd name="T1" fmla="*/ 1 h 1"/>
                  <a:gd name="T2" fmla="*/ 0 w 11"/>
                  <a:gd name="T3" fmla="*/ 0 h 1"/>
                  <a:gd name="T4" fmla="*/ 0 w 11"/>
                  <a:gd name="T5" fmla="*/ 0 h 1"/>
                  <a:gd name="T6" fmla="*/ 11 w 1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8" y="1"/>
                      <a:pt x="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8" y="1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4" name="Freeform 880"/>
              <p:cNvSpPr>
                <a:spLocks noChangeArrowheads="1"/>
              </p:cNvSpPr>
              <p:nvPr/>
            </p:nvSpPr>
            <p:spPr bwMode="auto">
              <a:xfrm>
                <a:off x="2360" y="274"/>
                <a:ext cx="32" cy="11"/>
              </a:xfrm>
              <a:custGeom>
                <a:avLst/>
                <a:gdLst>
                  <a:gd name="T0" fmla="*/ 12 w 14"/>
                  <a:gd name="T1" fmla="*/ 3 h 5"/>
                  <a:gd name="T2" fmla="*/ 2 w 14"/>
                  <a:gd name="T3" fmla="*/ 1 h 5"/>
                  <a:gd name="T4" fmla="*/ 2 w 14"/>
                  <a:gd name="T5" fmla="*/ 2 h 5"/>
                  <a:gd name="T6" fmla="*/ 12 w 1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2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2"/>
                      <a:pt x="6" y="2"/>
                      <a:pt x="2" y="2"/>
                    </a:cubicBezTo>
                    <a:cubicBezTo>
                      <a:pt x="14" y="5"/>
                      <a:pt x="0" y="0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5" name="Freeform 881"/>
              <p:cNvSpPr>
                <a:spLocks noChangeArrowheads="1"/>
              </p:cNvSpPr>
              <p:nvPr/>
            </p:nvSpPr>
            <p:spPr bwMode="auto">
              <a:xfrm>
                <a:off x="2441" y="294"/>
                <a:ext cx="18" cy="5"/>
              </a:xfrm>
              <a:custGeom>
                <a:avLst/>
                <a:gdLst>
                  <a:gd name="T0" fmla="*/ 5 w 8"/>
                  <a:gd name="T1" fmla="*/ 1 h 2"/>
                  <a:gd name="T2" fmla="*/ 4 w 8"/>
                  <a:gd name="T3" fmla="*/ 2 h 2"/>
                  <a:gd name="T4" fmla="*/ 5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5" y="1"/>
                    </a:moveTo>
                    <a:cubicBezTo>
                      <a:pt x="0" y="0"/>
                      <a:pt x="5" y="2"/>
                      <a:pt x="4" y="2"/>
                    </a:cubicBezTo>
                    <a:cubicBezTo>
                      <a:pt x="8" y="2"/>
                      <a:pt x="8" y="2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6" name="Freeform 882"/>
              <p:cNvSpPr>
                <a:spLocks noChangeArrowheads="1"/>
              </p:cNvSpPr>
              <p:nvPr/>
            </p:nvSpPr>
            <p:spPr bwMode="auto">
              <a:xfrm>
                <a:off x="2417" y="96"/>
                <a:ext cx="6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7" name="Freeform 883"/>
              <p:cNvSpPr>
                <a:spLocks noChangeArrowheads="1"/>
              </p:cNvSpPr>
              <p:nvPr/>
            </p:nvSpPr>
            <p:spPr bwMode="auto">
              <a:xfrm>
                <a:off x="2484" y="51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5 w 14"/>
                  <a:gd name="T3" fmla="*/ 3 h 5"/>
                  <a:gd name="T4" fmla="*/ 0 w 14"/>
                  <a:gd name="T5" fmla="*/ 5 h 5"/>
                  <a:gd name="T6" fmla="*/ 14 w 1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5" y="3"/>
                    </a:lnTo>
                    <a:lnTo>
                      <a:pt x="0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8" name="Freeform 884"/>
              <p:cNvSpPr>
                <a:spLocks noChangeArrowheads="1"/>
              </p:cNvSpPr>
              <p:nvPr/>
            </p:nvSpPr>
            <p:spPr bwMode="auto">
              <a:xfrm>
                <a:off x="2462" y="33"/>
                <a:ext cx="15" cy="3"/>
              </a:xfrm>
              <a:custGeom>
                <a:avLst/>
                <a:gdLst>
                  <a:gd name="T0" fmla="*/ 11 w 15"/>
                  <a:gd name="T1" fmla="*/ 0 h 3"/>
                  <a:gd name="T2" fmla="*/ 15 w 15"/>
                  <a:gd name="T3" fmla="*/ 3 h 3"/>
                  <a:gd name="T4" fmla="*/ 0 w 15"/>
                  <a:gd name="T5" fmla="*/ 0 h 3"/>
                  <a:gd name="T6" fmla="*/ 11 w 1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11" y="0"/>
                    </a:moveTo>
                    <a:lnTo>
                      <a:pt x="15" y="3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9" name="Freeform 885"/>
              <p:cNvSpPr>
                <a:spLocks noChangeArrowheads="1"/>
              </p:cNvSpPr>
              <p:nvPr/>
            </p:nvSpPr>
            <p:spPr bwMode="auto">
              <a:xfrm>
                <a:off x="1829" y="189"/>
                <a:ext cx="9" cy="6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0" y="1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0" name="Freeform 886"/>
              <p:cNvSpPr>
                <a:spLocks noChangeArrowheads="1"/>
              </p:cNvSpPr>
              <p:nvPr/>
            </p:nvSpPr>
            <p:spPr bwMode="auto">
              <a:xfrm>
                <a:off x="2102" y="357"/>
                <a:ext cx="4" cy="18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8 h 8"/>
                  <a:gd name="T4" fmla="*/ 2 w 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1" y="1"/>
                      <a:pt x="0" y="5"/>
                      <a:pt x="0" y="8"/>
                    </a:cubicBezTo>
                    <a:cubicBezTo>
                      <a:pt x="1" y="5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1" name="Freeform 887"/>
              <p:cNvSpPr>
                <a:spLocks noChangeArrowheads="1"/>
              </p:cNvSpPr>
              <p:nvPr/>
            </p:nvSpPr>
            <p:spPr bwMode="auto">
              <a:xfrm>
                <a:off x="1123" y="591"/>
                <a:ext cx="13" cy="3"/>
              </a:xfrm>
              <a:custGeom>
                <a:avLst/>
                <a:gdLst>
                  <a:gd name="T0" fmla="*/ 4 w 13"/>
                  <a:gd name="T1" fmla="*/ 3 h 3"/>
                  <a:gd name="T2" fmla="*/ 13 w 13"/>
                  <a:gd name="T3" fmla="*/ 0 h 3"/>
                  <a:gd name="T4" fmla="*/ 0 w 13"/>
                  <a:gd name="T5" fmla="*/ 3 h 3"/>
                  <a:gd name="T6" fmla="*/ 4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4" y="3"/>
                    </a:moveTo>
                    <a:lnTo>
                      <a:pt x="13" y="0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2" name="Freeform 888"/>
              <p:cNvSpPr>
                <a:spLocks noChangeArrowheads="1"/>
              </p:cNvSpPr>
              <p:nvPr/>
            </p:nvSpPr>
            <p:spPr bwMode="auto">
              <a:xfrm>
                <a:off x="32" y="1100"/>
                <a:ext cx="6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1 h 3"/>
                  <a:gd name="T4" fmla="*/ 0 w 3"/>
                  <a:gd name="T5" fmla="*/ 0 h 3"/>
                  <a:gd name="T6" fmla="*/ 2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3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3" name="Freeform 889"/>
              <p:cNvSpPr>
                <a:spLocks noChangeArrowheads="1"/>
              </p:cNvSpPr>
              <p:nvPr/>
            </p:nvSpPr>
            <p:spPr bwMode="auto">
              <a:xfrm>
                <a:off x="27" y="1071"/>
                <a:ext cx="9" cy="27"/>
              </a:xfrm>
              <a:custGeom>
                <a:avLst/>
                <a:gdLst>
                  <a:gd name="T0" fmla="*/ 3 w 4"/>
                  <a:gd name="T1" fmla="*/ 4 h 12"/>
                  <a:gd name="T2" fmla="*/ 0 w 4"/>
                  <a:gd name="T3" fmla="*/ 1 h 12"/>
                  <a:gd name="T4" fmla="*/ 3 w 4"/>
                  <a:gd name="T5" fmla="*/ 6 h 12"/>
                  <a:gd name="T6" fmla="*/ 2 w 4"/>
                  <a:gd name="T7" fmla="*/ 9 h 12"/>
                  <a:gd name="T8" fmla="*/ 4 w 4"/>
                  <a:gd name="T9" fmla="*/ 12 h 12"/>
                  <a:gd name="T10" fmla="*/ 2 w 4"/>
                  <a:gd name="T11" fmla="*/ 4 h 12"/>
                  <a:gd name="T12" fmla="*/ 3 w 4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3" y="4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3"/>
                      <a:pt x="1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3" y="9"/>
                      <a:pt x="3" y="11"/>
                      <a:pt x="4" y="12"/>
                    </a:cubicBezTo>
                    <a:cubicBezTo>
                      <a:pt x="4" y="10"/>
                      <a:pt x="4" y="7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4" name="Freeform 890"/>
              <p:cNvSpPr>
                <a:spLocks noChangeArrowheads="1"/>
              </p:cNvSpPr>
              <p:nvPr/>
            </p:nvSpPr>
            <p:spPr bwMode="auto">
              <a:xfrm>
                <a:off x="342" y="974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5" name="Freeform 891"/>
              <p:cNvSpPr>
                <a:spLocks noChangeArrowheads="1"/>
              </p:cNvSpPr>
              <p:nvPr/>
            </p:nvSpPr>
            <p:spPr bwMode="auto">
              <a:xfrm>
                <a:off x="560" y="983"/>
                <a:ext cx="5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6" name="Freeform 892"/>
              <p:cNvSpPr>
                <a:spLocks noChangeArrowheads="1"/>
              </p:cNvSpPr>
              <p:nvPr/>
            </p:nvSpPr>
            <p:spPr bwMode="auto">
              <a:xfrm>
                <a:off x="599" y="98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7" name="Freeform 893"/>
              <p:cNvSpPr>
                <a:spLocks noChangeArrowheads="1"/>
              </p:cNvSpPr>
              <p:nvPr/>
            </p:nvSpPr>
            <p:spPr bwMode="auto">
              <a:xfrm>
                <a:off x="344" y="974"/>
                <a:ext cx="7" cy="0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8" name="Freeform 894"/>
              <p:cNvSpPr>
                <a:spLocks noChangeArrowheads="1"/>
              </p:cNvSpPr>
              <p:nvPr/>
            </p:nvSpPr>
            <p:spPr bwMode="auto">
              <a:xfrm>
                <a:off x="45" y="1030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9" name="Freeform 895"/>
              <p:cNvSpPr>
                <a:spLocks noChangeArrowheads="1"/>
              </p:cNvSpPr>
              <p:nvPr/>
            </p:nvSpPr>
            <p:spPr bwMode="auto">
              <a:xfrm>
                <a:off x="245" y="98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0" name="Freeform 896"/>
              <p:cNvSpPr>
                <a:spLocks noChangeArrowheads="1"/>
              </p:cNvSpPr>
              <p:nvPr/>
            </p:nvSpPr>
            <p:spPr bwMode="auto">
              <a:xfrm>
                <a:off x="173" y="987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1" name="Freeform 897"/>
              <p:cNvSpPr>
                <a:spLocks noChangeArrowheads="1"/>
              </p:cNvSpPr>
              <p:nvPr/>
            </p:nvSpPr>
            <p:spPr bwMode="auto">
              <a:xfrm>
                <a:off x="65" y="1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2" name="Freeform 898"/>
              <p:cNvSpPr>
                <a:spLocks noChangeArrowheads="1"/>
              </p:cNvSpPr>
              <p:nvPr/>
            </p:nvSpPr>
            <p:spPr bwMode="auto">
              <a:xfrm>
                <a:off x="302" y="9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3" name="Freeform 899"/>
              <p:cNvSpPr>
                <a:spLocks noChangeArrowheads="1"/>
              </p:cNvSpPr>
              <p:nvPr/>
            </p:nvSpPr>
            <p:spPr bwMode="auto">
              <a:xfrm>
                <a:off x="2088" y="456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4" name="Rectangle 900"/>
              <p:cNvSpPr>
                <a:spLocks noChangeArrowheads="1"/>
              </p:cNvSpPr>
              <p:nvPr/>
            </p:nvSpPr>
            <p:spPr bwMode="auto">
              <a:xfrm>
                <a:off x="2111" y="373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65" name="Freeform 901"/>
              <p:cNvSpPr>
                <a:spLocks noChangeArrowheads="1"/>
              </p:cNvSpPr>
              <p:nvPr/>
            </p:nvSpPr>
            <p:spPr bwMode="auto">
              <a:xfrm>
                <a:off x="668" y="990"/>
                <a:ext cx="3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6" name="Freeform 902"/>
              <p:cNvSpPr>
                <a:spLocks noChangeArrowheads="1"/>
              </p:cNvSpPr>
              <p:nvPr/>
            </p:nvSpPr>
            <p:spPr bwMode="auto">
              <a:xfrm>
                <a:off x="1292" y="974"/>
                <a:ext cx="20" cy="4"/>
              </a:xfrm>
              <a:custGeom>
                <a:avLst/>
                <a:gdLst>
                  <a:gd name="T0" fmla="*/ 4 w 9"/>
                  <a:gd name="T1" fmla="*/ 2 h 2"/>
                  <a:gd name="T2" fmla="*/ 4 w 9"/>
                  <a:gd name="T3" fmla="*/ 0 h 2"/>
                  <a:gd name="T4" fmla="*/ 4 w 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4" y="2"/>
                    </a:moveTo>
                    <a:cubicBezTo>
                      <a:pt x="0" y="1"/>
                      <a:pt x="9" y="0"/>
                      <a:pt x="4" y="0"/>
                    </a:cubicBezTo>
                    <a:cubicBezTo>
                      <a:pt x="4" y="0"/>
                      <a:pt x="0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7" name="Freeform 903"/>
              <p:cNvSpPr>
                <a:spLocks noChangeArrowheads="1"/>
              </p:cNvSpPr>
              <p:nvPr/>
            </p:nvSpPr>
            <p:spPr bwMode="auto">
              <a:xfrm>
                <a:off x="47" y="1028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8" name="Freeform 904"/>
              <p:cNvSpPr>
                <a:spLocks noChangeArrowheads="1"/>
              </p:cNvSpPr>
              <p:nvPr/>
            </p:nvSpPr>
            <p:spPr bwMode="auto">
              <a:xfrm>
                <a:off x="1298" y="97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69" name="Freeform 905"/>
              <p:cNvSpPr>
                <a:spLocks noChangeArrowheads="1"/>
              </p:cNvSpPr>
              <p:nvPr/>
            </p:nvSpPr>
            <p:spPr bwMode="auto">
              <a:xfrm>
                <a:off x="826" y="990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0" name="Freeform 906"/>
              <p:cNvSpPr>
                <a:spLocks noChangeArrowheads="1"/>
              </p:cNvSpPr>
              <p:nvPr/>
            </p:nvSpPr>
            <p:spPr bwMode="auto">
              <a:xfrm>
                <a:off x="709" y="985"/>
                <a:ext cx="4" cy="0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1" name="Freeform 907"/>
              <p:cNvSpPr>
                <a:spLocks noChangeArrowheads="1"/>
              </p:cNvSpPr>
              <p:nvPr/>
            </p:nvSpPr>
            <p:spPr bwMode="auto">
              <a:xfrm>
                <a:off x="889" y="98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2" name="Freeform 908"/>
              <p:cNvSpPr>
                <a:spLocks noChangeArrowheads="1"/>
              </p:cNvSpPr>
              <p:nvPr/>
            </p:nvSpPr>
            <p:spPr bwMode="auto">
              <a:xfrm>
                <a:off x="950" y="98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3" name="Freeform 909"/>
              <p:cNvSpPr>
                <a:spLocks noChangeArrowheads="1"/>
              </p:cNvSpPr>
              <p:nvPr/>
            </p:nvSpPr>
            <p:spPr bwMode="auto">
              <a:xfrm>
                <a:off x="2048" y="634"/>
                <a:ext cx="4" cy="9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3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3"/>
                    </a:cubicBezTo>
                    <a:cubicBezTo>
                      <a:pt x="1" y="4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4" name="Freeform 910"/>
              <p:cNvSpPr>
                <a:spLocks noChangeArrowheads="1"/>
              </p:cNvSpPr>
              <p:nvPr/>
            </p:nvSpPr>
            <p:spPr bwMode="auto">
              <a:xfrm>
                <a:off x="47" y="1030"/>
                <a:ext cx="0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5" name="Freeform 911"/>
              <p:cNvSpPr>
                <a:spLocks noChangeArrowheads="1"/>
              </p:cNvSpPr>
              <p:nvPr/>
            </p:nvSpPr>
            <p:spPr bwMode="auto">
              <a:xfrm>
                <a:off x="891" y="967"/>
                <a:ext cx="11" cy="0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6" name="Freeform 912"/>
              <p:cNvSpPr>
                <a:spLocks noChangeArrowheads="1"/>
              </p:cNvSpPr>
              <p:nvPr/>
            </p:nvSpPr>
            <p:spPr bwMode="auto">
              <a:xfrm>
                <a:off x="1724" y="911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7" name="Freeform 913"/>
              <p:cNvSpPr>
                <a:spLocks noChangeArrowheads="1"/>
              </p:cNvSpPr>
              <p:nvPr/>
            </p:nvSpPr>
            <p:spPr bwMode="auto">
              <a:xfrm>
                <a:off x="932" y="965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4 w 6"/>
                  <a:gd name="T3" fmla="*/ 2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8" name="Freeform 914"/>
              <p:cNvSpPr>
                <a:spLocks noChangeArrowheads="1"/>
              </p:cNvSpPr>
              <p:nvPr/>
            </p:nvSpPr>
            <p:spPr bwMode="auto">
              <a:xfrm>
                <a:off x="2052" y="6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79" name="Freeform 915"/>
              <p:cNvSpPr>
                <a:spLocks noEditPoints="1" noChangeArrowheads="1"/>
              </p:cNvSpPr>
              <p:nvPr/>
            </p:nvSpPr>
            <p:spPr bwMode="auto">
              <a:xfrm>
                <a:off x="29" y="369"/>
                <a:ext cx="2088" cy="699"/>
              </a:xfrm>
              <a:custGeom>
                <a:avLst/>
                <a:gdLst>
                  <a:gd name="T0" fmla="*/ 899 w 928"/>
                  <a:gd name="T1" fmla="*/ 121 h 311"/>
                  <a:gd name="T2" fmla="*/ 895 w 928"/>
                  <a:gd name="T3" fmla="*/ 130 h 311"/>
                  <a:gd name="T4" fmla="*/ 883 w 928"/>
                  <a:gd name="T5" fmla="*/ 155 h 311"/>
                  <a:gd name="T6" fmla="*/ 847 w 928"/>
                  <a:gd name="T7" fmla="*/ 199 h 311"/>
                  <a:gd name="T8" fmla="*/ 817 w 928"/>
                  <a:gd name="T9" fmla="*/ 222 h 311"/>
                  <a:gd name="T10" fmla="*/ 758 w 928"/>
                  <a:gd name="T11" fmla="*/ 241 h 311"/>
                  <a:gd name="T12" fmla="*/ 734 w 928"/>
                  <a:gd name="T13" fmla="*/ 244 h 311"/>
                  <a:gd name="T14" fmla="*/ 699 w 928"/>
                  <a:gd name="T15" fmla="*/ 251 h 311"/>
                  <a:gd name="T16" fmla="*/ 665 w 928"/>
                  <a:gd name="T17" fmla="*/ 255 h 311"/>
                  <a:gd name="T18" fmla="*/ 624 w 928"/>
                  <a:gd name="T19" fmla="*/ 258 h 311"/>
                  <a:gd name="T20" fmla="*/ 538 w 928"/>
                  <a:gd name="T21" fmla="*/ 262 h 311"/>
                  <a:gd name="T22" fmla="*/ 440 w 928"/>
                  <a:gd name="T23" fmla="*/ 265 h 311"/>
                  <a:gd name="T24" fmla="*/ 395 w 928"/>
                  <a:gd name="T25" fmla="*/ 267 h 311"/>
                  <a:gd name="T26" fmla="*/ 322 w 928"/>
                  <a:gd name="T27" fmla="*/ 268 h 311"/>
                  <a:gd name="T28" fmla="*/ 290 w 928"/>
                  <a:gd name="T29" fmla="*/ 266 h 311"/>
                  <a:gd name="T30" fmla="*/ 254 w 928"/>
                  <a:gd name="T31" fmla="*/ 268 h 311"/>
                  <a:gd name="T32" fmla="*/ 239 w 928"/>
                  <a:gd name="T33" fmla="*/ 268 h 311"/>
                  <a:gd name="T34" fmla="*/ 213 w 928"/>
                  <a:gd name="T35" fmla="*/ 267 h 311"/>
                  <a:gd name="T36" fmla="*/ 169 w 928"/>
                  <a:gd name="T37" fmla="*/ 266 h 311"/>
                  <a:gd name="T38" fmla="*/ 131 w 928"/>
                  <a:gd name="T39" fmla="*/ 266 h 311"/>
                  <a:gd name="T40" fmla="*/ 92 w 928"/>
                  <a:gd name="T41" fmla="*/ 268 h 311"/>
                  <a:gd name="T42" fmla="*/ 72 w 928"/>
                  <a:gd name="T43" fmla="*/ 270 h 311"/>
                  <a:gd name="T44" fmla="*/ 46 w 928"/>
                  <a:gd name="T45" fmla="*/ 275 h 311"/>
                  <a:gd name="T46" fmla="*/ 9 w 928"/>
                  <a:gd name="T47" fmla="*/ 294 h 311"/>
                  <a:gd name="T48" fmla="*/ 1 w 928"/>
                  <a:gd name="T49" fmla="*/ 308 h 311"/>
                  <a:gd name="T50" fmla="*/ 16 w 928"/>
                  <a:gd name="T51" fmla="*/ 292 h 311"/>
                  <a:gd name="T52" fmla="*/ 35 w 928"/>
                  <a:gd name="T53" fmla="*/ 284 h 311"/>
                  <a:gd name="T54" fmla="*/ 56 w 928"/>
                  <a:gd name="T55" fmla="*/ 278 h 311"/>
                  <a:gd name="T56" fmla="*/ 96 w 928"/>
                  <a:gd name="T57" fmla="*/ 272 h 311"/>
                  <a:gd name="T58" fmla="*/ 113 w 928"/>
                  <a:gd name="T59" fmla="*/ 269 h 311"/>
                  <a:gd name="T60" fmla="*/ 130 w 928"/>
                  <a:gd name="T61" fmla="*/ 269 h 311"/>
                  <a:gd name="T62" fmla="*/ 159 w 928"/>
                  <a:gd name="T63" fmla="*/ 269 h 311"/>
                  <a:gd name="T64" fmla="*/ 193 w 928"/>
                  <a:gd name="T65" fmla="*/ 272 h 311"/>
                  <a:gd name="T66" fmla="*/ 233 w 928"/>
                  <a:gd name="T67" fmla="*/ 273 h 311"/>
                  <a:gd name="T68" fmla="*/ 240 w 928"/>
                  <a:gd name="T69" fmla="*/ 273 h 311"/>
                  <a:gd name="T70" fmla="*/ 273 w 928"/>
                  <a:gd name="T71" fmla="*/ 277 h 311"/>
                  <a:gd name="T72" fmla="*/ 285 w 928"/>
                  <a:gd name="T73" fmla="*/ 276 h 311"/>
                  <a:gd name="T74" fmla="*/ 305 w 928"/>
                  <a:gd name="T75" fmla="*/ 273 h 311"/>
                  <a:gd name="T76" fmla="*/ 325 w 928"/>
                  <a:gd name="T77" fmla="*/ 274 h 311"/>
                  <a:gd name="T78" fmla="*/ 352 w 928"/>
                  <a:gd name="T79" fmla="*/ 274 h 311"/>
                  <a:gd name="T80" fmla="*/ 384 w 928"/>
                  <a:gd name="T81" fmla="*/ 274 h 311"/>
                  <a:gd name="T82" fmla="*/ 431 w 928"/>
                  <a:gd name="T83" fmla="*/ 272 h 311"/>
                  <a:gd name="T84" fmla="*/ 466 w 928"/>
                  <a:gd name="T85" fmla="*/ 273 h 311"/>
                  <a:gd name="T86" fmla="*/ 490 w 928"/>
                  <a:gd name="T87" fmla="*/ 271 h 311"/>
                  <a:gd name="T88" fmla="*/ 517 w 928"/>
                  <a:gd name="T89" fmla="*/ 270 h 311"/>
                  <a:gd name="T90" fmla="*/ 575 w 928"/>
                  <a:gd name="T91" fmla="*/ 272 h 311"/>
                  <a:gd name="T92" fmla="*/ 629 w 928"/>
                  <a:gd name="T93" fmla="*/ 266 h 311"/>
                  <a:gd name="T94" fmla="*/ 668 w 928"/>
                  <a:gd name="T95" fmla="*/ 264 h 311"/>
                  <a:gd name="T96" fmla="*/ 737 w 928"/>
                  <a:gd name="T97" fmla="*/ 254 h 311"/>
                  <a:gd name="T98" fmla="*/ 795 w 928"/>
                  <a:gd name="T99" fmla="*/ 238 h 311"/>
                  <a:gd name="T100" fmla="*/ 841 w 928"/>
                  <a:gd name="T101" fmla="*/ 213 h 311"/>
                  <a:gd name="T102" fmla="*/ 859 w 928"/>
                  <a:gd name="T103" fmla="*/ 200 h 311"/>
                  <a:gd name="T104" fmla="*/ 874 w 928"/>
                  <a:gd name="T105" fmla="*/ 186 h 311"/>
                  <a:gd name="T106" fmla="*/ 879 w 928"/>
                  <a:gd name="T107" fmla="*/ 178 h 311"/>
                  <a:gd name="T108" fmla="*/ 894 w 928"/>
                  <a:gd name="T109" fmla="*/ 151 h 311"/>
                  <a:gd name="T110" fmla="*/ 920 w 928"/>
                  <a:gd name="T111" fmla="*/ 57 h 311"/>
                  <a:gd name="T112" fmla="*/ 925 w 928"/>
                  <a:gd name="T113" fmla="*/ 23 h 311"/>
                  <a:gd name="T114" fmla="*/ 920 w 928"/>
                  <a:gd name="T115" fmla="*/ 11 h 311"/>
                  <a:gd name="T116" fmla="*/ 920 w 928"/>
                  <a:gd name="T117" fmla="*/ 22 h 311"/>
                  <a:gd name="T118" fmla="*/ 912 w 928"/>
                  <a:gd name="T119" fmla="*/ 67 h 311"/>
                  <a:gd name="T120" fmla="*/ 908 w 928"/>
                  <a:gd name="T121" fmla="*/ 90 h 311"/>
                  <a:gd name="T122" fmla="*/ 862 w 928"/>
                  <a:gd name="T123" fmla="*/ 189 h 311"/>
                  <a:gd name="T124" fmla="*/ 879 w 928"/>
                  <a:gd name="T125" fmla="*/ 17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28" h="311">
                    <a:moveTo>
                      <a:pt x="904" y="93"/>
                    </a:moveTo>
                    <a:cubicBezTo>
                      <a:pt x="903" y="97"/>
                      <a:pt x="905" y="95"/>
                      <a:pt x="906" y="96"/>
                    </a:cubicBezTo>
                    <a:cubicBezTo>
                      <a:pt x="905" y="101"/>
                      <a:pt x="904" y="98"/>
                      <a:pt x="903" y="99"/>
                    </a:cubicBezTo>
                    <a:cubicBezTo>
                      <a:pt x="903" y="103"/>
                      <a:pt x="903" y="105"/>
                      <a:pt x="903" y="108"/>
                    </a:cubicBezTo>
                    <a:cubicBezTo>
                      <a:pt x="902" y="108"/>
                      <a:pt x="902" y="108"/>
                      <a:pt x="902" y="107"/>
                    </a:cubicBezTo>
                    <a:cubicBezTo>
                      <a:pt x="902" y="111"/>
                      <a:pt x="899" y="117"/>
                      <a:pt x="899" y="121"/>
                    </a:cubicBezTo>
                    <a:cubicBezTo>
                      <a:pt x="899" y="121"/>
                      <a:pt x="899" y="121"/>
                      <a:pt x="899" y="121"/>
                    </a:cubicBezTo>
                    <a:cubicBezTo>
                      <a:pt x="900" y="121"/>
                      <a:pt x="900" y="121"/>
                      <a:pt x="901" y="121"/>
                    </a:cubicBezTo>
                    <a:cubicBezTo>
                      <a:pt x="900" y="123"/>
                      <a:pt x="901" y="125"/>
                      <a:pt x="899" y="125"/>
                    </a:cubicBezTo>
                    <a:cubicBezTo>
                      <a:pt x="900" y="124"/>
                      <a:pt x="900" y="124"/>
                      <a:pt x="899" y="124"/>
                    </a:cubicBezTo>
                    <a:cubicBezTo>
                      <a:pt x="899" y="126"/>
                      <a:pt x="899" y="126"/>
                      <a:pt x="899" y="126"/>
                    </a:cubicBezTo>
                    <a:cubicBezTo>
                      <a:pt x="897" y="127"/>
                      <a:pt x="900" y="123"/>
                      <a:pt x="899" y="122"/>
                    </a:cubicBezTo>
                    <a:cubicBezTo>
                      <a:pt x="898" y="126"/>
                      <a:pt x="897" y="131"/>
                      <a:pt x="896" y="134"/>
                    </a:cubicBezTo>
                    <a:cubicBezTo>
                      <a:pt x="894" y="134"/>
                      <a:pt x="898" y="127"/>
                      <a:pt x="895" y="130"/>
                    </a:cubicBezTo>
                    <a:cubicBezTo>
                      <a:pt x="897" y="126"/>
                      <a:pt x="897" y="126"/>
                      <a:pt x="897" y="126"/>
                    </a:cubicBezTo>
                    <a:cubicBezTo>
                      <a:pt x="894" y="129"/>
                      <a:pt x="898" y="124"/>
                      <a:pt x="895" y="126"/>
                    </a:cubicBezTo>
                    <a:cubicBezTo>
                      <a:pt x="893" y="131"/>
                      <a:pt x="894" y="132"/>
                      <a:pt x="891" y="138"/>
                    </a:cubicBezTo>
                    <a:cubicBezTo>
                      <a:pt x="891" y="139"/>
                      <a:pt x="892" y="138"/>
                      <a:pt x="892" y="139"/>
                    </a:cubicBezTo>
                    <a:cubicBezTo>
                      <a:pt x="890" y="148"/>
                      <a:pt x="886" y="144"/>
                      <a:pt x="885" y="150"/>
                    </a:cubicBezTo>
                    <a:cubicBezTo>
                      <a:pt x="885" y="152"/>
                      <a:pt x="887" y="153"/>
                      <a:pt x="884" y="157"/>
                    </a:cubicBezTo>
                    <a:cubicBezTo>
                      <a:pt x="883" y="155"/>
                      <a:pt x="883" y="155"/>
                      <a:pt x="883" y="155"/>
                    </a:cubicBezTo>
                    <a:cubicBezTo>
                      <a:pt x="880" y="160"/>
                      <a:pt x="884" y="159"/>
                      <a:pt x="879" y="164"/>
                    </a:cubicBezTo>
                    <a:cubicBezTo>
                      <a:pt x="879" y="162"/>
                      <a:pt x="881" y="160"/>
                      <a:pt x="881" y="160"/>
                    </a:cubicBezTo>
                    <a:cubicBezTo>
                      <a:pt x="878" y="163"/>
                      <a:pt x="880" y="163"/>
                      <a:pt x="878" y="166"/>
                    </a:cubicBezTo>
                    <a:cubicBezTo>
                      <a:pt x="877" y="165"/>
                      <a:pt x="877" y="165"/>
                      <a:pt x="877" y="165"/>
                    </a:cubicBezTo>
                    <a:cubicBezTo>
                      <a:pt x="874" y="171"/>
                      <a:pt x="871" y="177"/>
                      <a:pt x="867" y="182"/>
                    </a:cubicBezTo>
                    <a:cubicBezTo>
                      <a:pt x="867" y="182"/>
                      <a:pt x="867" y="181"/>
                      <a:pt x="866" y="182"/>
                    </a:cubicBezTo>
                    <a:cubicBezTo>
                      <a:pt x="861" y="189"/>
                      <a:pt x="854" y="195"/>
                      <a:pt x="847" y="199"/>
                    </a:cubicBezTo>
                    <a:cubicBezTo>
                      <a:pt x="845" y="202"/>
                      <a:pt x="845" y="202"/>
                      <a:pt x="845" y="202"/>
                    </a:cubicBezTo>
                    <a:cubicBezTo>
                      <a:pt x="844" y="203"/>
                      <a:pt x="844" y="203"/>
                      <a:pt x="844" y="202"/>
                    </a:cubicBezTo>
                    <a:cubicBezTo>
                      <a:pt x="841" y="204"/>
                      <a:pt x="844" y="203"/>
                      <a:pt x="844" y="204"/>
                    </a:cubicBezTo>
                    <a:cubicBezTo>
                      <a:pt x="842" y="205"/>
                      <a:pt x="841" y="205"/>
                      <a:pt x="842" y="204"/>
                    </a:cubicBezTo>
                    <a:cubicBezTo>
                      <a:pt x="838" y="208"/>
                      <a:pt x="829" y="215"/>
                      <a:pt x="824" y="217"/>
                    </a:cubicBezTo>
                    <a:cubicBezTo>
                      <a:pt x="824" y="216"/>
                      <a:pt x="824" y="216"/>
                      <a:pt x="824" y="216"/>
                    </a:cubicBezTo>
                    <a:cubicBezTo>
                      <a:pt x="820" y="219"/>
                      <a:pt x="821" y="221"/>
                      <a:pt x="817" y="222"/>
                    </a:cubicBezTo>
                    <a:cubicBezTo>
                      <a:pt x="817" y="222"/>
                      <a:pt x="817" y="222"/>
                      <a:pt x="817" y="222"/>
                    </a:cubicBezTo>
                    <a:cubicBezTo>
                      <a:pt x="808" y="226"/>
                      <a:pt x="798" y="231"/>
                      <a:pt x="790" y="231"/>
                    </a:cubicBezTo>
                    <a:cubicBezTo>
                      <a:pt x="789" y="233"/>
                      <a:pt x="780" y="234"/>
                      <a:pt x="780" y="236"/>
                    </a:cubicBezTo>
                    <a:cubicBezTo>
                      <a:pt x="774" y="237"/>
                      <a:pt x="776" y="236"/>
                      <a:pt x="767" y="237"/>
                    </a:cubicBezTo>
                    <a:cubicBezTo>
                      <a:pt x="765" y="237"/>
                      <a:pt x="765" y="239"/>
                      <a:pt x="762" y="240"/>
                    </a:cubicBezTo>
                    <a:cubicBezTo>
                      <a:pt x="762" y="239"/>
                      <a:pt x="762" y="239"/>
                      <a:pt x="762" y="239"/>
                    </a:cubicBezTo>
                    <a:cubicBezTo>
                      <a:pt x="758" y="241"/>
                      <a:pt x="758" y="241"/>
                      <a:pt x="758" y="241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4" y="241"/>
                      <a:pt x="754" y="241"/>
                      <a:pt x="754" y="241"/>
                    </a:cubicBezTo>
                    <a:cubicBezTo>
                      <a:pt x="755" y="241"/>
                      <a:pt x="756" y="241"/>
                      <a:pt x="756" y="241"/>
                    </a:cubicBezTo>
                    <a:cubicBezTo>
                      <a:pt x="752" y="242"/>
                      <a:pt x="746" y="242"/>
                      <a:pt x="746" y="242"/>
                    </a:cubicBezTo>
                    <a:cubicBezTo>
                      <a:pt x="737" y="244"/>
                      <a:pt x="737" y="244"/>
                      <a:pt x="737" y="244"/>
                    </a:cubicBezTo>
                    <a:cubicBezTo>
                      <a:pt x="737" y="244"/>
                      <a:pt x="738" y="243"/>
                      <a:pt x="739" y="243"/>
                    </a:cubicBezTo>
                    <a:cubicBezTo>
                      <a:pt x="735" y="245"/>
                      <a:pt x="738" y="242"/>
                      <a:pt x="734" y="244"/>
                    </a:cubicBezTo>
                    <a:cubicBezTo>
                      <a:pt x="735" y="244"/>
                      <a:pt x="734" y="245"/>
                      <a:pt x="734" y="245"/>
                    </a:cubicBezTo>
                    <a:cubicBezTo>
                      <a:pt x="731" y="244"/>
                      <a:pt x="726" y="245"/>
                      <a:pt x="722" y="246"/>
                    </a:cubicBezTo>
                    <a:cubicBezTo>
                      <a:pt x="723" y="245"/>
                      <a:pt x="723" y="245"/>
                      <a:pt x="723" y="245"/>
                    </a:cubicBezTo>
                    <a:cubicBezTo>
                      <a:pt x="716" y="246"/>
                      <a:pt x="708" y="248"/>
                      <a:pt x="700" y="249"/>
                    </a:cubicBezTo>
                    <a:cubicBezTo>
                      <a:pt x="703" y="249"/>
                      <a:pt x="703" y="251"/>
                      <a:pt x="700" y="251"/>
                    </a:cubicBezTo>
                    <a:cubicBezTo>
                      <a:pt x="699" y="250"/>
                      <a:pt x="699" y="250"/>
                      <a:pt x="699" y="250"/>
                    </a:cubicBezTo>
                    <a:cubicBezTo>
                      <a:pt x="698" y="251"/>
                      <a:pt x="702" y="250"/>
                      <a:pt x="699" y="251"/>
                    </a:cubicBezTo>
                    <a:cubicBezTo>
                      <a:pt x="696" y="252"/>
                      <a:pt x="697" y="250"/>
                      <a:pt x="698" y="250"/>
                    </a:cubicBezTo>
                    <a:cubicBezTo>
                      <a:pt x="695" y="250"/>
                      <a:pt x="695" y="250"/>
                      <a:pt x="695" y="250"/>
                    </a:cubicBezTo>
                    <a:cubicBezTo>
                      <a:pt x="695" y="250"/>
                      <a:pt x="695" y="250"/>
                      <a:pt x="696" y="249"/>
                    </a:cubicBezTo>
                    <a:cubicBezTo>
                      <a:pt x="694" y="250"/>
                      <a:pt x="689" y="249"/>
                      <a:pt x="687" y="250"/>
                    </a:cubicBezTo>
                    <a:cubicBezTo>
                      <a:pt x="687" y="250"/>
                      <a:pt x="687" y="250"/>
                      <a:pt x="687" y="250"/>
                    </a:cubicBezTo>
                    <a:cubicBezTo>
                      <a:pt x="679" y="251"/>
                      <a:pt x="676" y="252"/>
                      <a:pt x="669" y="253"/>
                    </a:cubicBezTo>
                    <a:cubicBezTo>
                      <a:pt x="669" y="254"/>
                      <a:pt x="667" y="254"/>
                      <a:pt x="665" y="255"/>
                    </a:cubicBezTo>
                    <a:cubicBezTo>
                      <a:pt x="660" y="255"/>
                      <a:pt x="655" y="255"/>
                      <a:pt x="649" y="255"/>
                    </a:cubicBezTo>
                    <a:cubicBezTo>
                      <a:pt x="645" y="256"/>
                      <a:pt x="648" y="256"/>
                      <a:pt x="646" y="257"/>
                    </a:cubicBezTo>
                    <a:cubicBezTo>
                      <a:pt x="646" y="256"/>
                      <a:pt x="640" y="257"/>
                      <a:pt x="643" y="256"/>
                    </a:cubicBezTo>
                    <a:cubicBezTo>
                      <a:pt x="636" y="257"/>
                      <a:pt x="634" y="257"/>
                      <a:pt x="626" y="258"/>
                    </a:cubicBezTo>
                    <a:cubicBezTo>
                      <a:pt x="627" y="259"/>
                      <a:pt x="628" y="259"/>
                      <a:pt x="627" y="259"/>
                    </a:cubicBezTo>
                    <a:cubicBezTo>
                      <a:pt x="626" y="260"/>
                      <a:pt x="624" y="259"/>
                      <a:pt x="624" y="259"/>
                    </a:cubicBezTo>
                    <a:cubicBezTo>
                      <a:pt x="624" y="258"/>
                      <a:pt x="624" y="258"/>
                      <a:pt x="624" y="258"/>
                    </a:cubicBezTo>
                    <a:cubicBezTo>
                      <a:pt x="615" y="261"/>
                      <a:pt x="601" y="257"/>
                      <a:pt x="594" y="260"/>
                    </a:cubicBezTo>
                    <a:cubicBezTo>
                      <a:pt x="594" y="260"/>
                      <a:pt x="594" y="260"/>
                      <a:pt x="594" y="260"/>
                    </a:cubicBezTo>
                    <a:cubicBezTo>
                      <a:pt x="586" y="261"/>
                      <a:pt x="586" y="261"/>
                      <a:pt x="586" y="261"/>
                    </a:cubicBezTo>
                    <a:cubicBezTo>
                      <a:pt x="583" y="261"/>
                      <a:pt x="588" y="260"/>
                      <a:pt x="586" y="260"/>
                    </a:cubicBezTo>
                    <a:cubicBezTo>
                      <a:pt x="577" y="262"/>
                      <a:pt x="572" y="261"/>
                      <a:pt x="565" y="262"/>
                    </a:cubicBezTo>
                    <a:cubicBezTo>
                      <a:pt x="559" y="259"/>
                      <a:pt x="545" y="263"/>
                      <a:pt x="538" y="262"/>
                    </a:cubicBezTo>
                    <a:cubicBezTo>
                      <a:pt x="538" y="262"/>
                      <a:pt x="538" y="262"/>
                      <a:pt x="538" y="262"/>
                    </a:cubicBezTo>
                    <a:cubicBezTo>
                      <a:pt x="536" y="263"/>
                      <a:pt x="536" y="262"/>
                      <a:pt x="534" y="262"/>
                    </a:cubicBezTo>
                    <a:cubicBezTo>
                      <a:pt x="534" y="263"/>
                      <a:pt x="536" y="263"/>
                      <a:pt x="535" y="263"/>
                    </a:cubicBezTo>
                    <a:cubicBezTo>
                      <a:pt x="519" y="265"/>
                      <a:pt x="501" y="263"/>
                      <a:pt x="484" y="263"/>
                    </a:cubicBezTo>
                    <a:cubicBezTo>
                      <a:pt x="478" y="263"/>
                      <a:pt x="481" y="267"/>
                      <a:pt x="473" y="265"/>
                    </a:cubicBezTo>
                    <a:cubicBezTo>
                      <a:pt x="475" y="264"/>
                      <a:pt x="475" y="264"/>
                      <a:pt x="475" y="264"/>
                    </a:cubicBezTo>
                    <a:cubicBezTo>
                      <a:pt x="463" y="266"/>
                      <a:pt x="450" y="265"/>
                      <a:pt x="438" y="266"/>
                    </a:cubicBezTo>
                    <a:cubicBezTo>
                      <a:pt x="439" y="266"/>
                      <a:pt x="439" y="265"/>
                      <a:pt x="440" y="265"/>
                    </a:cubicBezTo>
                    <a:cubicBezTo>
                      <a:pt x="437" y="264"/>
                      <a:pt x="430" y="265"/>
                      <a:pt x="430" y="266"/>
                    </a:cubicBezTo>
                    <a:cubicBezTo>
                      <a:pt x="428" y="266"/>
                      <a:pt x="430" y="266"/>
                      <a:pt x="429" y="265"/>
                    </a:cubicBezTo>
                    <a:cubicBezTo>
                      <a:pt x="426" y="265"/>
                      <a:pt x="422" y="266"/>
                      <a:pt x="421" y="266"/>
                    </a:cubicBezTo>
                    <a:cubicBezTo>
                      <a:pt x="421" y="265"/>
                      <a:pt x="422" y="265"/>
                      <a:pt x="422" y="265"/>
                    </a:cubicBezTo>
                    <a:cubicBezTo>
                      <a:pt x="420" y="266"/>
                      <a:pt x="414" y="265"/>
                      <a:pt x="416" y="266"/>
                    </a:cubicBezTo>
                    <a:cubicBezTo>
                      <a:pt x="411" y="266"/>
                      <a:pt x="407" y="267"/>
                      <a:pt x="403" y="266"/>
                    </a:cubicBezTo>
                    <a:cubicBezTo>
                      <a:pt x="401" y="267"/>
                      <a:pt x="396" y="266"/>
                      <a:pt x="395" y="267"/>
                    </a:cubicBezTo>
                    <a:cubicBezTo>
                      <a:pt x="395" y="266"/>
                      <a:pt x="387" y="266"/>
                      <a:pt x="384" y="267"/>
                    </a:cubicBezTo>
                    <a:cubicBezTo>
                      <a:pt x="385" y="266"/>
                      <a:pt x="381" y="266"/>
                      <a:pt x="383" y="266"/>
                    </a:cubicBezTo>
                    <a:cubicBezTo>
                      <a:pt x="379" y="266"/>
                      <a:pt x="376" y="266"/>
                      <a:pt x="377" y="267"/>
                    </a:cubicBezTo>
                    <a:cubicBezTo>
                      <a:pt x="371" y="265"/>
                      <a:pt x="365" y="269"/>
                      <a:pt x="361" y="266"/>
                    </a:cubicBezTo>
                    <a:cubicBezTo>
                      <a:pt x="351" y="267"/>
                      <a:pt x="342" y="267"/>
                      <a:pt x="334" y="268"/>
                    </a:cubicBezTo>
                    <a:cubicBezTo>
                      <a:pt x="334" y="266"/>
                      <a:pt x="343" y="268"/>
                      <a:pt x="343" y="266"/>
                    </a:cubicBezTo>
                    <a:cubicBezTo>
                      <a:pt x="335" y="267"/>
                      <a:pt x="330" y="268"/>
                      <a:pt x="322" y="268"/>
                    </a:cubicBezTo>
                    <a:cubicBezTo>
                      <a:pt x="319" y="267"/>
                      <a:pt x="323" y="267"/>
                      <a:pt x="323" y="266"/>
                    </a:cubicBezTo>
                    <a:cubicBezTo>
                      <a:pt x="315" y="267"/>
                      <a:pt x="307" y="266"/>
                      <a:pt x="300" y="267"/>
                    </a:cubicBezTo>
                    <a:cubicBezTo>
                      <a:pt x="300" y="267"/>
                      <a:pt x="301" y="267"/>
                      <a:pt x="301" y="267"/>
                    </a:cubicBezTo>
                    <a:cubicBezTo>
                      <a:pt x="300" y="267"/>
                      <a:pt x="298" y="266"/>
                      <a:pt x="298" y="267"/>
                    </a:cubicBezTo>
                    <a:cubicBezTo>
                      <a:pt x="300" y="267"/>
                      <a:pt x="300" y="267"/>
                      <a:pt x="300" y="267"/>
                    </a:cubicBezTo>
                    <a:cubicBezTo>
                      <a:pt x="302" y="268"/>
                      <a:pt x="294" y="269"/>
                      <a:pt x="294" y="270"/>
                    </a:cubicBezTo>
                    <a:cubicBezTo>
                      <a:pt x="296" y="268"/>
                      <a:pt x="286" y="269"/>
                      <a:pt x="290" y="266"/>
                    </a:cubicBezTo>
                    <a:cubicBezTo>
                      <a:pt x="289" y="267"/>
                      <a:pt x="288" y="267"/>
                      <a:pt x="288" y="267"/>
                    </a:cubicBezTo>
                    <a:cubicBezTo>
                      <a:pt x="287" y="267"/>
                      <a:pt x="286" y="267"/>
                      <a:pt x="288" y="266"/>
                    </a:cubicBezTo>
                    <a:cubicBezTo>
                      <a:pt x="283" y="267"/>
                      <a:pt x="284" y="268"/>
                      <a:pt x="280" y="268"/>
                    </a:cubicBezTo>
                    <a:cubicBezTo>
                      <a:pt x="280" y="267"/>
                      <a:pt x="281" y="267"/>
                      <a:pt x="281" y="267"/>
                    </a:cubicBezTo>
                    <a:cubicBezTo>
                      <a:pt x="279" y="267"/>
                      <a:pt x="276" y="268"/>
                      <a:pt x="272" y="268"/>
                    </a:cubicBezTo>
                    <a:cubicBezTo>
                      <a:pt x="273" y="267"/>
                      <a:pt x="272" y="267"/>
                      <a:pt x="273" y="267"/>
                    </a:cubicBezTo>
                    <a:cubicBezTo>
                      <a:pt x="266" y="267"/>
                      <a:pt x="261" y="269"/>
                      <a:pt x="254" y="268"/>
                    </a:cubicBezTo>
                    <a:cubicBezTo>
                      <a:pt x="256" y="266"/>
                      <a:pt x="251" y="267"/>
                      <a:pt x="251" y="266"/>
                    </a:cubicBezTo>
                    <a:cubicBezTo>
                      <a:pt x="247" y="266"/>
                      <a:pt x="247" y="266"/>
                      <a:pt x="247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5" y="267"/>
                      <a:pt x="242" y="268"/>
                      <a:pt x="239" y="267"/>
                    </a:cubicBezTo>
                    <a:cubicBezTo>
                      <a:pt x="241" y="267"/>
                      <a:pt x="241" y="267"/>
                      <a:pt x="241" y="267"/>
                    </a:cubicBezTo>
                    <a:cubicBezTo>
                      <a:pt x="235" y="267"/>
                      <a:pt x="235" y="267"/>
                      <a:pt x="235" y="267"/>
                    </a:cubicBezTo>
                    <a:cubicBezTo>
                      <a:pt x="239" y="268"/>
                      <a:pt x="239" y="268"/>
                      <a:pt x="239" y="268"/>
                    </a:cubicBezTo>
                    <a:cubicBezTo>
                      <a:pt x="235" y="268"/>
                      <a:pt x="239" y="270"/>
                      <a:pt x="234" y="269"/>
                    </a:cubicBezTo>
                    <a:cubicBezTo>
                      <a:pt x="235" y="269"/>
                      <a:pt x="231" y="269"/>
                      <a:pt x="229" y="268"/>
                    </a:cubicBezTo>
                    <a:cubicBezTo>
                      <a:pt x="229" y="268"/>
                      <a:pt x="229" y="268"/>
                      <a:pt x="229" y="268"/>
                    </a:cubicBezTo>
                    <a:cubicBezTo>
                      <a:pt x="227" y="269"/>
                      <a:pt x="225" y="269"/>
                      <a:pt x="223" y="269"/>
                    </a:cubicBezTo>
                    <a:cubicBezTo>
                      <a:pt x="222" y="268"/>
                      <a:pt x="223" y="267"/>
                      <a:pt x="223" y="267"/>
                    </a:cubicBezTo>
                    <a:cubicBezTo>
                      <a:pt x="221" y="268"/>
                      <a:pt x="214" y="267"/>
                      <a:pt x="212" y="268"/>
                    </a:cubicBezTo>
                    <a:cubicBezTo>
                      <a:pt x="213" y="268"/>
                      <a:pt x="213" y="267"/>
                      <a:pt x="213" y="267"/>
                    </a:cubicBezTo>
                    <a:cubicBezTo>
                      <a:pt x="211" y="268"/>
                      <a:pt x="211" y="268"/>
                      <a:pt x="211" y="268"/>
                    </a:cubicBezTo>
                    <a:cubicBezTo>
                      <a:pt x="210" y="267"/>
                      <a:pt x="209" y="267"/>
                      <a:pt x="210" y="267"/>
                    </a:cubicBezTo>
                    <a:cubicBezTo>
                      <a:pt x="205" y="266"/>
                      <a:pt x="211" y="269"/>
                      <a:pt x="205" y="268"/>
                    </a:cubicBezTo>
                    <a:cubicBezTo>
                      <a:pt x="206" y="267"/>
                      <a:pt x="205" y="267"/>
                      <a:pt x="206" y="267"/>
                    </a:cubicBezTo>
                    <a:cubicBezTo>
                      <a:pt x="201" y="267"/>
                      <a:pt x="195" y="268"/>
                      <a:pt x="190" y="267"/>
                    </a:cubicBezTo>
                    <a:cubicBezTo>
                      <a:pt x="188" y="265"/>
                      <a:pt x="194" y="267"/>
                      <a:pt x="193" y="265"/>
                    </a:cubicBezTo>
                    <a:cubicBezTo>
                      <a:pt x="185" y="265"/>
                      <a:pt x="176" y="267"/>
                      <a:pt x="169" y="266"/>
                    </a:cubicBezTo>
                    <a:cubicBezTo>
                      <a:pt x="170" y="266"/>
                      <a:pt x="170" y="266"/>
                      <a:pt x="170" y="266"/>
                    </a:cubicBezTo>
                    <a:cubicBezTo>
                      <a:pt x="169" y="268"/>
                      <a:pt x="164" y="265"/>
                      <a:pt x="161" y="266"/>
                    </a:cubicBezTo>
                    <a:cubicBezTo>
                      <a:pt x="162" y="266"/>
                      <a:pt x="162" y="265"/>
                      <a:pt x="162" y="265"/>
                    </a:cubicBezTo>
                    <a:cubicBezTo>
                      <a:pt x="156" y="264"/>
                      <a:pt x="151" y="265"/>
                      <a:pt x="143" y="265"/>
                    </a:cubicBezTo>
                    <a:cubicBezTo>
                      <a:pt x="144" y="265"/>
                      <a:pt x="144" y="265"/>
                      <a:pt x="144" y="265"/>
                    </a:cubicBezTo>
                    <a:cubicBezTo>
                      <a:pt x="141" y="264"/>
                      <a:pt x="136" y="265"/>
                      <a:pt x="133" y="264"/>
                    </a:cubicBezTo>
                    <a:cubicBezTo>
                      <a:pt x="132" y="265"/>
                      <a:pt x="130" y="265"/>
                      <a:pt x="131" y="266"/>
                    </a:cubicBezTo>
                    <a:cubicBezTo>
                      <a:pt x="120" y="263"/>
                      <a:pt x="111" y="268"/>
                      <a:pt x="102" y="266"/>
                    </a:cubicBezTo>
                    <a:cubicBezTo>
                      <a:pt x="103" y="266"/>
                      <a:pt x="105" y="266"/>
                      <a:pt x="104" y="266"/>
                    </a:cubicBezTo>
                    <a:cubicBezTo>
                      <a:pt x="96" y="267"/>
                      <a:pt x="96" y="267"/>
                      <a:pt x="96" y="267"/>
                    </a:cubicBezTo>
                    <a:cubicBezTo>
                      <a:pt x="97" y="268"/>
                      <a:pt x="97" y="267"/>
                      <a:pt x="99" y="268"/>
                    </a:cubicBezTo>
                    <a:cubicBezTo>
                      <a:pt x="98" y="269"/>
                      <a:pt x="96" y="269"/>
                      <a:pt x="94" y="269"/>
                    </a:cubicBezTo>
                    <a:cubicBezTo>
                      <a:pt x="97" y="268"/>
                      <a:pt x="94" y="268"/>
                      <a:pt x="92" y="268"/>
                    </a:cubicBezTo>
                    <a:cubicBezTo>
                      <a:pt x="93" y="268"/>
                      <a:pt x="92" y="268"/>
                      <a:pt x="92" y="268"/>
                    </a:cubicBezTo>
                    <a:cubicBezTo>
                      <a:pt x="88" y="267"/>
                      <a:pt x="92" y="270"/>
                      <a:pt x="86" y="270"/>
                    </a:cubicBezTo>
                    <a:cubicBezTo>
                      <a:pt x="86" y="269"/>
                      <a:pt x="86" y="269"/>
                      <a:pt x="86" y="269"/>
                    </a:cubicBezTo>
                    <a:cubicBezTo>
                      <a:pt x="84" y="270"/>
                      <a:pt x="83" y="271"/>
                      <a:pt x="80" y="271"/>
                    </a:cubicBezTo>
                    <a:cubicBezTo>
                      <a:pt x="79" y="270"/>
                      <a:pt x="82" y="270"/>
                      <a:pt x="83" y="269"/>
                    </a:cubicBezTo>
                    <a:cubicBezTo>
                      <a:pt x="79" y="270"/>
                      <a:pt x="77" y="272"/>
                      <a:pt x="74" y="272"/>
                    </a:cubicBezTo>
                    <a:cubicBezTo>
                      <a:pt x="75" y="271"/>
                      <a:pt x="77" y="271"/>
                      <a:pt x="78" y="270"/>
                    </a:cubicBezTo>
                    <a:cubicBezTo>
                      <a:pt x="75" y="269"/>
                      <a:pt x="75" y="270"/>
                      <a:pt x="72" y="270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67" y="270"/>
                      <a:pt x="67" y="270"/>
                      <a:pt x="67" y="270"/>
                    </a:cubicBezTo>
                    <a:cubicBezTo>
                      <a:pt x="69" y="270"/>
                      <a:pt x="69" y="270"/>
                      <a:pt x="69" y="270"/>
                    </a:cubicBezTo>
                    <a:cubicBezTo>
                      <a:pt x="65" y="274"/>
                      <a:pt x="61" y="272"/>
                      <a:pt x="56" y="275"/>
                    </a:cubicBezTo>
                    <a:cubicBezTo>
                      <a:pt x="61" y="273"/>
                      <a:pt x="57" y="274"/>
                      <a:pt x="57" y="273"/>
                    </a:cubicBezTo>
                    <a:cubicBezTo>
                      <a:pt x="55" y="273"/>
                      <a:pt x="53" y="273"/>
                      <a:pt x="54" y="272"/>
                    </a:cubicBezTo>
                    <a:cubicBezTo>
                      <a:pt x="52" y="274"/>
                      <a:pt x="49" y="273"/>
                      <a:pt x="46" y="275"/>
                    </a:cubicBezTo>
                    <a:cubicBezTo>
                      <a:pt x="46" y="275"/>
                      <a:pt x="44" y="276"/>
                      <a:pt x="44" y="275"/>
                    </a:cubicBezTo>
                    <a:cubicBezTo>
                      <a:pt x="41" y="276"/>
                      <a:pt x="45" y="275"/>
                      <a:pt x="45" y="276"/>
                    </a:cubicBezTo>
                    <a:cubicBezTo>
                      <a:pt x="40" y="278"/>
                      <a:pt x="33" y="278"/>
                      <a:pt x="27" y="282"/>
                    </a:cubicBezTo>
                    <a:cubicBezTo>
                      <a:pt x="21" y="286"/>
                      <a:pt x="21" y="287"/>
                      <a:pt x="17" y="291"/>
                    </a:cubicBezTo>
                    <a:cubicBezTo>
                      <a:pt x="15" y="292"/>
                      <a:pt x="17" y="289"/>
                      <a:pt x="17" y="289"/>
                    </a:cubicBezTo>
                    <a:cubicBezTo>
                      <a:pt x="14" y="290"/>
                      <a:pt x="12" y="292"/>
                      <a:pt x="10" y="294"/>
                    </a:cubicBezTo>
                    <a:cubicBezTo>
                      <a:pt x="11" y="294"/>
                      <a:pt x="10" y="294"/>
                      <a:pt x="9" y="294"/>
                    </a:cubicBezTo>
                    <a:cubicBezTo>
                      <a:pt x="7" y="296"/>
                      <a:pt x="9" y="296"/>
                      <a:pt x="6" y="299"/>
                    </a:cubicBezTo>
                    <a:cubicBezTo>
                      <a:pt x="6" y="298"/>
                      <a:pt x="6" y="297"/>
                      <a:pt x="7" y="296"/>
                    </a:cubicBezTo>
                    <a:cubicBezTo>
                      <a:pt x="5" y="298"/>
                      <a:pt x="4" y="301"/>
                      <a:pt x="3" y="304"/>
                    </a:cubicBezTo>
                    <a:cubicBezTo>
                      <a:pt x="2" y="305"/>
                      <a:pt x="3" y="302"/>
                      <a:pt x="3" y="301"/>
                    </a:cubicBezTo>
                    <a:cubicBezTo>
                      <a:pt x="1" y="304"/>
                      <a:pt x="0" y="310"/>
                      <a:pt x="1" y="311"/>
                    </a:cubicBezTo>
                    <a:cubicBezTo>
                      <a:pt x="2" y="309"/>
                      <a:pt x="2" y="309"/>
                      <a:pt x="2" y="309"/>
                    </a:cubicBezTo>
                    <a:cubicBezTo>
                      <a:pt x="2" y="310"/>
                      <a:pt x="1" y="309"/>
                      <a:pt x="1" y="308"/>
                    </a:cubicBezTo>
                    <a:cubicBezTo>
                      <a:pt x="1" y="305"/>
                      <a:pt x="3" y="304"/>
                      <a:pt x="3" y="304"/>
                    </a:cubicBezTo>
                    <a:cubicBezTo>
                      <a:pt x="3" y="306"/>
                      <a:pt x="3" y="306"/>
                      <a:pt x="3" y="306"/>
                    </a:cubicBezTo>
                    <a:cubicBezTo>
                      <a:pt x="5" y="305"/>
                      <a:pt x="6" y="298"/>
                      <a:pt x="9" y="295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1" y="294"/>
                      <a:pt x="11" y="294"/>
                      <a:pt x="11" y="294"/>
                    </a:cubicBezTo>
                    <a:cubicBezTo>
                      <a:pt x="12" y="294"/>
                      <a:pt x="13" y="294"/>
                      <a:pt x="12" y="295"/>
                    </a:cubicBezTo>
                    <a:cubicBezTo>
                      <a:pt x="15" y="294"/>
                      <a:pt x="14" y="293"/>
                      <a:pt x="16" y="292"/>
                    </a:cubicBezTo>
                    <a:cubicBezTo>
                      <a:pt x="16" y="292"/>
                      <a:pt x="16" y="292"/>
                      <a:pt x="16" y="293"/>
                    </a:cubicBezTo>
                    <a:cubicBezTo>
                      <a:pt x="18" y="291"/>
                      <a:pt x="18" y="291"/>
                      <a:pt x="18" y="291"/>
                    </a:cubicBezTo>
                    <a:cubicBezTo>
                      <a:pt x="18" y="291"/>
                      <a:pt x="19" y="291"/>
                      <a:pt x="18" y="292"/>
                    </a:cubicBezTo>
                    <a:cubicBezTo>
                      <a:pt x="22" y="290"/>
                      <a:pt x="24" y="287"/>
                      <a:pt x="26" y="287"/>
                    </a:cubicBezTo>
                    <a:cubicBezTo>
                      <a:pt x="26" y="287"/>
                      <a:pt x="26" y="287"/>
                      <a:pt x="26" y="287"/>
                    </a:cubicBezTo>
                    <a:cubicBezTo>
                      <a:pt x="32" y="284"/>
                      <a:pt x="26" y="286"/>
                      <a:pt x="31" y="282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36" y="282"/>
                      <a:pt x="37" y="282"/>
                      <a:pt x="37" y="282"/>
                    </a:cubicBezTo>
                    <a:cubicBezTo>
                      <a:pt x="40" y="281"/>
                      <a:pt x="37" y="282"/>
                      <a:pt x="38" y="281"/>
                    </a:cubicBezTo>
                    <a:cubicBezTo>
                      <a:pt x="42" y="281"/>
                      <a:pt x="47" y="277"/>
                      <a:pt x="48" y="279"/>
                    </a:cubicBezTo>
                    <a:cubicBezTo>
                      <a:pt x="49" y="278"/>
                      <a:pt x="45" y="279"/>
                      <a:pt x="48" y="278"/>
                    </a:cubicBezTo>
                    <a:cubicBezTo>
                      <a:pt x="50" y="279"/>
                      <a:pt x="53" y="276"/>
                      <a:pt x="56" y="276"/>
                    </a:cubicBezTo>
                    <a:cubicBezTo>
                      <a:pt x="55" y="278"/>
                      <a:pt x="52" y="278"/>
                      <a:pt x="56" y="278"/>
                    </a:cubicBezTo>
                    <a:cubicBezTo>
                      <a:pt x="57" y="276"/>
                      <a:pt x="62" y="277"/>
                      <a:pt x="64" y="276"/>
                    </a:cubicBezTo>
                    <a:cubicBezTo>
                      <a:pt x="64" y="275"/>
                      <a:pt x="70" y="274"/>
                      <a:pt x="75" y="273"/>
                    </a:cubicBezTo>
                    <a:cubicBezTo>
                      <a:pt x="74" y="274"/>
                      <a:pt x="83" y="273"/>
                      <a:pt x="88" y="273"/>
                    </a:cubicBezTo>
                    <a:cubicBezTo>
                      <a:pt x="87" y="273"/>
                      <a:pt x="87" y="273"/>
                      <a:pt x="87" y="273"/>
                    </a:cubicBezTo>
                    <a:cubicBezTo>
                      <a:pt x="88" y="272"/>
                      <a:pt x="93" y="271"/>
                      <a:pt x="96" y="271"/>
                    </a:cubicBezTo>
                    <a:cubicBezTo>
                      <a:pt x="96" y="272"/>
                      <a:pt x="95" y="272"/>
                      <a:pt x="93" y="273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7" y="272"/>
                      <a:pt x="98" y="271"/>
                      <a:pt x="100" y="271"/>
                    </a:cubicBezTo>
                    <a:cubicBezTo>
                      <a:pt x="99" y="272"/>
                      <a:pt x="99" y="272"/>
                      <a:pt x="99" y="272"/>
                    </a:cubicBezTo>
                    <a:cubicBezTo>
                      <a:pt x="103" y="272"/>
                      <a:pt x="107" y="270"/>
                      <a:pt x="112" y="271"/>
                    </a:cubicBezTo>
                    <a:cubicBezTo>
                      <a:pt x="113" y="270"/>
                      <a:pt x="108" y="268"/>
                      <a:pt x="114" y="267"/>
                    </a:cubicBezTo>
                    <a:cubicBezTo>
                      <a:pt x="114" y="268"/>
                      <a:pt x="114" y="268"/>
                      <a:pt x="113" y="269"/>
                    </a:cubicBezTo>
                    <a:cubicBezTo>
                      <a:pt x="113" y="269"/>
                      <a:pt x="114" y="268"/>
                      <a:pt x="115" y="268"/>
                    </a:cubicBezTo>
                    <a:cubicBezTo>
                      <a:pt x="113" y="269"/>
                      <a:pt x="113" y="269"/>
                      <a:pt x="113" y="269"/>
                    </a:cubicBezTo>
                    <a:cubicBezTo>
                      <a:pt x="116" y="270"/>
                      <a:pt x="114" y="269"/>
                      <a:pt x="116" y="269"/>
                    </a:cubicBezTo>
                    <a:cubicBezTo>
                      <a:pt x="116" y="269"/>
                      <a:pt x="118" y="269"/>
                      <a:pt x="117" y="270"/>
                    </a:cubicBezTo>
                    <a:cubicBezTo>
                      <a:pt x="117" y="270"/>
                      <a:pt x="116" y="269"/>
                      <a:pt x="115" y="270"/>
                    </a:cubicBezTo>
                    <a:cubicBezTo>
                      <a:pt x="117" y="270"/>
                      <a:pt x="120" y="270"/>
                      <a:pt x="121" y="271"/>
                    </a:cubicBezTo>
                    <a:cubicBezTo>
                      <a:pt x="120" y="270"/>
                      <a:pt x="121" y="270"/>
                      <a:pt x="122" y="270"/>
                    </a:cubicBezTo>
                    <a:cubicBezTo>
                      <a:pt x="126" y="269"/>
                      <a:pt x="124" y="270"/>
                      <a:pt x="126" y="271"/>
                    </a:cubicBezTo>
                    <a:cubicBezTo>
                      <a:pt x="127" y="270"/>
                      <a:pt x="129" y="271"/>
                      <a:pt x="130" y="269"/>
                    </a:cubicBezTo>
                    <a:cubicBezTo>
                      <a:pt x="131" y="269"/>
                      <a:pt x="131" y="270"/>
                      <a:pt x="131" y="270"/>
                    </a:cubicBezTo>
                    <a:cubicBezTo>
                      <a:pt x="133" y="270"/>
                      <a:pt x="141" y="270"/>
                      <a:pt x="139" y="269"/>
                    </a:cubicBezTo>
                    <a:cubicBezTo>
                      <a:pt x="138" y="269"/>
                      <a:pt x="138" y="269"/>
                      <a:pt x="138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39" y="269"/>
                      <a:pt x="139" y="269"/>
                      <a:pt x="139" y="269"/>
                    </a:cubicBezTo>
                    <a:cubicBezTo>
                      <a:pt x="145" y="268"/>
                      <a:pt x="153" y="270"/>
                      <a:pt x="159" y="269"/>
                    </a:cubicBezTo>
                    <a:cubicBezTo>
                      <a:pt x="159" y="270"/>
                      <a:pt x="159" y="270"/>
                      <a:pt x="159" y="270"/>
                    </a:cubicBezTo>
                    <a:cubicBezTo>
                      <a:pt x="164" y="270"/>
                      <a:pt x="168" y="270"/>
                      <a:pt x="171" y="269"/>
                    </a:cubicBezTo>
                    <a:cubicBezTo>
                      <a:pt x="173" y="269"/>
                      <a:pt x="174" y="270"/>
                      <a:pt x="174" y="270"/>
                    </a:cubicBezTo>
                    <a:cubicBezTo>
                      <a:pt x="177" y="270"/>
                      <a:pt x="177" y="270"/>
                      <a:pt x="182" y="271"/>
                    </a:cubicBezTo>
                    <a:cubicBezTo>
                      <a:pt x="178" y="271"/>
                      <a:pt x="183" y="271"/>
                      <a:pt x="178" y="271"/>
                    </a:cubicBezTo>
                    <a:cubicBezTo>
                      <a:pt x="182" y="271"/>
                      <a:pt x="183" y="272"/>
                      <a:pt x="188" y="271"/>
                    </a:cubicBezTo>
                    <a:cubicBezTo>
                      <a:pt x="186" y="272"/>
                      <a:pt x="191" y="273"/>
                      <a:pt x="193" y="272"/>
                    </a:cubicBezTo>
                    <a:cubicBezTo>
                      <a:pt x="190" y="271"/>
                      <a:pt x="190" y="271"/>
                      <a:pt x="190" y="271"/>
                    </a:cubicBezTo>
                    <a:cubicBezTo>
                      <a:pt x="192" y="271"/>
                      <a:pt x="194" y="272"/>
                      <a:pt x="196" y="272"/>
                    </a:cubicBezTo>
                    <a:cubicBezTo>
                      <a:pt x="195" y="273"/>
                      <a:pt x="195" y="273"/>
                      <a:pt x="195" y="273"/>
                    </a:cubicBezTo>
                    <a:cubicBezTo>
                      <a:pt x="203" y="275"/>
                      <a:pt x="210" y="271"/>
                      <a:pt x="216" y="274"/>
                    </a:cubicBezTo>
                    <a:cubicBezTo>
                      <a:pt x="218" y="273"/>
                      <a:pt x="211" y="273"/>
                      <a:pt x="213" y="272"/>
                    </a:cubicBezTo>
                    <a:cubicBezTo>
                      <a:pt x="217" y="272"/>
                      <a:pt x="221" y="274"/>
                      <a:pt x="222" y="274"/>
                    </a:cubicBezTo>
                    <a:cubicBezTo>
                      <a:pt x="227" y="275"/>
                      <a:pt x="227" y="272"/>
                      <a:pt x="233" y="273"/>
                    </a:cubicBezTo>
                    <a:cubicBezTo>
                      <a:pt x="232" y="272"/>
                      <a:pt x="231" y="271"/>
                      <a:pt x="235" y="271"/>
                    </a:cubicBezTo>
                    <a:cubicBezTo>
                      <a:pt x="239" y="271"/>
                      <a:pt x="240" y="273"/>
                      <a:pt x="238" y="273"/>
                    </a:cubicBezTo>
                    <a:cubicBezTo>
                      <a:pt x="237" y="273"/>
                      <a:pt x="236" y="273"/>
                      <a:pt x="236" y="273"/>
                    </a:cubicBezTo>
                    <a:cubicBezTo>
                      <a:pt x="235" y="273"/>
                      <a:pt x="233" y="273"/>
                      <a:pt x="235" y="274"/>
                    </a:cubicBezTo>
                    <a:cubicBezTo>
                      <a:pt x="235" y="273"/>
                      <a:pt x="235" y="273"/>
                      <a:pt x="235" y="273"/>
                    </a:cubicBezTo>
                    <a:cubicBezTo>
                      <a:pt x="237" y="274"/>
                      <a:pt x="243" y="274"/>
                      <a:pt x="241" y="275"/>
                    </a:cubicBezTo>
                    <a:cubicBezTo>
                      <a:pt x="244" y="274"/>
                      <a:pt x="243" y="274"/>
                      <a:pt x="240" y="273"/>
                    </a:cubicBezTo>
                    <a:cubicBezTo>
                      <a:pt x="245" y="274"/>
                      <a:pt x="248" y="274"/>
                      <a:pt x="253" y="274"/>
                    </a:cubicBezTo>
                    <a:cubicBezTo>
                      <a:pt x="252" y="274"/>
                      <a:pt x="252" y="273"/>
                      <a:pt x="252" y="273"/>
                    </a:cubicBezTo>
                    <a:cubicBezTo>
                      <a:pt x="260" y="274"/>
                      <a:pt x="256" y="273"/>
                      <a:pt x="261" y="272"/>
                    </a:cubicBezTo>
                    <a:cubicBezTo>
                      <a:pt x="263" y="273"/>
                      <a:pt x="260" y="274"/>
                      <a:pt x="265" y="274"/>
                    </a:cubicBezTo>
                    <a:cubicBezTo>
                      <a:pt x="268" y="274"/>
                      <a:pt x="265" y="275"/>
                      <a:pt x="264" y="275"/>
                    </a:cubicBezTo>
                    <a:cubicBezTo>
                      <a:pt x="269" y="274"/>
                      <a:pt x="272" y="276"/>
                      <a:pt x="275" y="276"/>
                    </a:cubicBezTo>
                    <a:cubicBezTo>
                      <a:pt x="273" y="277"/>
                      <a:pt x="273" y="277"/>
                      <a:pt x="273" y="277"/>
                    </a:cubicBezTo>
                    <a:cubicBezTo>
                      <a:pt x="274" y="276"/>
                      <a:pt x="275" y="276"/>
                      <a:pt x="277" y="276"/>
                    </a:cubicBezTo>
                    <a:cubicBezTo>
                      <a:pt x="275" y="275"/>
                      <a:pt x="275" y="275"/>
                      <a:pt x="275" y="275"/>
                    </a:cubicBezTo>
                    <a:cubicBezTo>
                      <a:pt x="277" y="276"/>
                      <a:pt x="278" y="276"/>
                      <a:pt x="278" y="276"/>
                    </a:cubicBezTo>
                    <a:cubicBezTo>
                      <a:pt x="279" y="275"/>
                      <a:pt x="277" y="274"/>
                      <a:pt x="280" y="274"/>
                    </a:cubicBezTo>
                    <a:cubicBezTo>
                      <a:pt x="281" y="274"/>
                      <a:pt x="285" y="273"/>
                      <a:pt x="286" y="274"/>
                    </a:cubicBezTo>
                    <a:cubicBezTo>
                      <a:pt x="280" y="274"/>
                      <a:pt x="287" y="276"/>
                      <a:pt x="282" y="276"/>
                    </a:cubicBezTo>
                    <a:cubicBezTo>
                      <a:pt x="283" y="276"/>
                      <a:pt x="284" y="276"/>
                      <a:pt x="285" y="276"/>
                    </a:cubicBezTo>
                    <a:cubicBezTo>
                      <a:pt x="285" y="276"/>
                      <a:pt x="285" y="276"/>
                      <a:pt x="285" y="276"/>
                    </a:cubicBezTo>
                    <a:cubicBezTo>
                      <a:pt x="290" y="277"/>
                      <a:pt x="287" y="275"/>
                      <a:pt x="293" y="275"/>
                    </a:cubicBezTo>
                    <a:cubicBezTo>
                      <a:pt x="292" y="276"/>
                      <a:pt x="294" y="276"/>
                      <a:pt x="295" y="276"/>
                    </a:cubicBezTo>
                    <a:cubicBezTo>
                      <a:pt x="293" y="276"/>
                      <a:pt x="294" y="275"/>
                      <a:pt x="296" y="274"/>
                    </a:cubicBezTo>
                    <a:cubicBezTo>
                      <a:pt x="300" y="275"/>
                      <a:pt x="300" y="274"/>
                      <a:pt x="302" y="274"/>
                    </a:cubicBezTo>
                    <a:cubicBezTo>
                      <a:pt x="300" y="274"/>
                      <a:pt x="300" y="274"/>
                      <a:pt x="300" y="274"/>
                    </a:cubicBezTo>
                    <a:cubicBezTo>
                      <a:pt x="301" y="273"/>
                      <a:pt x="303" y="273"/>
                      <a:pt x="305" y="273"/>
                    </a:cubicBezTo>
                    <a:cubicBezTo>
                      <a:pt x="306" y="274"/>
                      <a:pt x="303" y="273"/>
                      <a:pt x="304" y="274"/>
                    </a:cubicBezTo>
                    <a:cubicBezTo>
                      <a:pt x="307" y="272"/>
                      <a:pt x="311" y="275"/>
                      <a:pt x="315" y="274"/>
                    </a:cubicBezTo>
                    <a:cubicBezTo>
                      <a:pt x="317" y="275"/>
                      <a:pt x="315" y="276"/>
                      <a:pt x="317" y="276"/>
                    </a:cubicBezTo>
                    <a:cubicBezTo>
                      <a:pt x="321" y="275"/>
                      <a:pt x="321" y="277"/>
                      <a:pt x="326" y="276"/>
                    </a:cubicBezTo>
                    <a:cubicBezTo>
                      <a:pt x="325" y="275"/>
                      <a:pt x="325" y="275"/>
                      <a:pt x="328" y="275"/>
                    </a:cubicBezTo>
                    <a:cubicBezTo>
                      <a:pt x="320" y="275"/>
                      <a:pt x="320" y="275"/>
                      <a:pt x="320" y="275"/>
                    </a:cubicBezTo>
                    <a:cubicBezTo>
                      <a:pt x="325" y="274"/>
                      <a:pt x="325" y="274"/>
                      <a:pt x="325" y="274"/>
                    </a:cubicBezTo>
                    <a:cubicBezTo>
                      <a:pt x="323" y="274"/>
                      <a:pt x="320" y="274"/>
                      <a:pt x="319" y="274"/>
                    </a:cubicBezTo>
                    <a:cubicBezTo>
                      <a:pt x="321" y="273"/>
                      <a:pt x="321" y="274"/>
                      <a:pt x="320" y="273"/>
                    </a:cubicBezTo>
                    <a:cubicBezTo>
                      <a:pt x="323" y="274"/>
                      <a:pt x="326" y="272"/>
                      <a:pt x="330" y="273"/>
                    </a:cubicBezTo>
                    <a:cubicBezTo>
                      <a:pt x="330" y="275"/>
                      <a:pt x="330" y="275"/>
                      <a:pt x="330" y="275"/>
                    </a:cubicBezTo>
                    <a:cubicBezTo>
                      <a:pt x="336" y="277"/>
                      <a:pt x="340" y="274"/>
                      <a:pt x="347" y="275"/>
                    </a:cubicBezTo>
                    <a:cubicBezTo>
                      <a:pt x="345" y="274"/>
                      <a:pt x="345" y="274"/>
                      <a:pt x="345" y="274"/>
                    </a:cubicBezTo>
                    <a:cubicBezTo>
                      <a:pt x="346" y="274"/>
                      <a:pt x="349" y="274"/>
                      <a:pt x="352" y="274"/>
                    </a:cubicBezTo>
                    <a:cubicBezTo>
                      <a:pt x="352" y="275"/>
                      <a:pt x="353" y="275"/>
                      <a:pt x="354" y="276"/>
                    </a:cubicBezTo>
                    <a:cubicBezTo>
                      <a:pt x="354" y="275"/>
                      <a:pt x="359" y="276"/>
                      <a:pt x="360" y="274"/>
                    </a:cubicBezTo>
                    <a:cubicBezTo>
                      <a:pt x="363" y="275"/>
                      <a:pt x="363" y="275"/>
                      <a:pt x="363" y="275"/>
                    </a:cubicBezTo>
                    <a:cubicBezTo>
                      <a:pt x="369" y="275"/>
                      <a:pt x="370" y="273"/>
                      <a:pt x="376" y="273"/>
                    </a:cubicBezTo>
                    <a:cubicBezTo>
                      <a:pt x="374" y="274"/>
                      <a:pt x="377" y="274"/>
                      <a:pt x="373" y="275"/>
                    </a:cubicBezTo>
                    <a:cubicBezTo>
                      <a:pt x="375" y="275"/>
                      <a:pt x="377" y="275"/>
                      <a:pt x="377" y="275"/>
                    </a:cubicBezTo>
                    <a:cubicBezTo>
                      <a:pt x="378" y="275"/>
                      <a:pt x="382" y="274"/>
                      <a:pt x="384" y="274"/>
                    </a:cubicBezTo>
                    <a:cubicBezTo>
                      <a:pt x="384" y="274"/>
                      <a:pt x="385" y="273"/>
                      <a:pt x="387" y="273"/>
                    </a:cubicBezTo>
                    <a:cubicBezTo>
                      <a:pt x="387" y="273"/>
                      <a:pt x="387" y="274"/>
                      <a:pt x="387" y="274"/>
                    </a:cubicBezTo>
                    <a:cubicBezTo>
                      <a:pt x="387" y="273"/>
                      <a:pt x="390" y="273"/>
                      <a:pt x="388" y="272"/>
                    </a:cubicBezTo>
                    <a:cubicBezTo>
                      <a:pt x="394" y="275"/>
                      <a:pt x="405" y="272"/>
                      <a:pt x="410" y="274"/>
                    </a:cubicBezTo>
                    <a:cubicBezTo>
                      <a:pt x="414" y="274"/>
                      <a:pt x="419" y="273"/>
                      <a:pt x="423" y="273"/>
                    </a:cubicBezTo>
                    <a:cubicBezTo>
                      <a:pt x="422" y="273"/>
                      <a:pt x="423" y="274"/>
                      <a:pt x="422" y="274"/>
                    </a:cubicBezTo>
                    <a:cubicBezTo>
                      <a:pt x="427" y="274"/>
                      <a:pt x="425" y="271"/>
                      <a:pt x="431" y="272"/>
                    </a:cubicBezTo>
                    <a:cubicBezTo>
                      <a:pt x="434" y="273"/>
                      <a:pt x="428" y="273"/>
                      <a:pt x="430" y="273"/>
                    </a:cubicBezTo>
                    <a:cubicBezTo>
                      <a:pt x="431" y="276"/>
                      <a:pt x="437" y="273"/>
                      <a:pt x="441" y="274"/>
                    </a:cubicBezTo>
                    <a:cubicBezTo>
                      <a:pt x="440" y="274"/>
                      <a:pt x="440" y="274"/>
                      <a:pt x="440" y="274"/>
                    </a:cubicBezTo>
                    <a:cubicBezTo>
                      <a:pt x="443" y="275"/>
                      <a:pt x="447" y="273"/>
                      <a:pt x="452" y="273"/>
                    </a:cubicBezTo>
                    <a:cubicBezTo>
                      <a:pt x="452" y="273"/>
                      <a:pt x="452" y="274"/>
                      <a:pt x="452" y="274"/>
                    </a:cubicBezTo>
                    <a:cubicBezTo>
                      <a:pt x="456" y="272"/>
                      <a:pt x="462" y="272"/>
                      <a:pt x="467" y="271"/>
                    </a:cubicBezTo>
                    <a:cubicBezTo>
                      <a:pt x="466" y="272"/>
                      <a:pt x="465" y="272"/>
                      <a:pt x="466" y="273"/>
                    </a:cubicBezTo>
                    <a:cubicBezTo>
                      <a:pt x="468" y="273"/>
                      <a:pt x="465" y="271"/>
                      <a:pt x="469" y="271"/>
                    </a:cubicBezTo>
                    <a:cubicBezTo>
                      <a:pt x="471" y="271"/>
                      <a:pt x="474" y="272"/>
                      <a:pt x="474" y="273"/>
                    </a:cubicBezTo>
                    <a:cubicBezTo>
                      <a:pt x="470" y="273"/>
                      <a:pt x="470" y="273"/>
                      <a:pt x="470" y="273"/>
                    </a:cubicBezTo>
                    <a:cubicBezTo>
                      <a:pt x="472" y="274"/>
                      <a:pt x="475" y="273"/>
                      <a:pt x="478" y="273"/>
                    </a:cubicBezTo>
                    <a:cubicBezTo>
                      <a:pt x="477" y="274"/>
                      <a:pt x="477" y="274"/>
                      <a:pt x="477" y="274"/>
                    </a:cubicBezTo>
                    <a:cubicBezTo>
                      <a:pt x="484" y="273"/>
                      <a:pt x="484" y="272"/>
                      <a:pt x="490" y="272"/>
                    </a:cubicBezTo>
                    <a:cubicBezTo>
                      <a:pt x="490" y="271"/>
                      <a:pt x="490" y="271"/>
                      <a:pt x="490" y="271"/>
                    </a:cubicBezTo>
                    <a:cubicBezTo>
                      <a:pt x="493" y="269"/>
                      <a:pt x="493" y="272"/>
                      <a:pt x="496" y="271"/>
                    </a:cubicBezTo>
                    <a:cubicBezTo>
                      <a:pt x="497" y="272"/>
                      <a:pt x="497" y="272"/>
                      <a:pt x="497" y="272"/>
                    </a:cubicBezTo>
                    <a:cubicBezTo>
                      <a:pt x="500" y="272"/>
                      <a:pt x="506" y="270"/>
                      <a:pt x="510" y="270"/>
                    </a:cubicBezTo>
                    <a:cubicBezTo>
                      <a:pt x="508" y="271"/>
                      <a:pt x="503" y="272"/>
                      <a:pt x="500" y="273"/>
                    </a:cubicBezTo>
                    <a:cubicBezTo>
                      <a:pt x="502" y="273"/>
                      <a:pt x="508" y="272"/>
                      <a:pt x="509" y="272"/>
                    </a:cubicBezTo>
                    <a:cubicBezTo>
                      <a:pt x="508" y="272"/>
                      <a:pt x="507" y="272"/>
                      <a:pt x="506" y="272"/>
                    </a:cubicBezTo>
                    <a:cubicBezTo>
                      <a:pt x="509" y="271"/>
                      <a:pt x="512" y="270"/>
                      <a:pt x="517" y="270"/>
                    </a:cubicBezTo>
                    <a:cubicBezTo>
                      <a:pt x="516" y="273"/>
                      <a:pt x="529" y="270"/>
                      <a:pt x="533" y="272"/>
                    </a:cubicBezTo>
                    <a:cubicBezTo>
                      <a:pt x="541" y="271"/>
                      <a:pt x="550" y="272"/>
                      <a:pt x="559" y="271"/>
                    </a:cubicBezTo>
                    <a:cubicBezTo>
                      <a:pt x="556" y="269"/>
                      <a:pt x="562" y="271"/>
                      <a:pt x="562" y="269"/>
                    </a:cubicBezTo>
                    <a:cubicBezTo>
                      <a:pt x="564" y="268"/>
                      <a:pt x="565" y="268"/>
                      <a:pt x="565" y="269"/>
                    </a:cubicBezTo>
                    <a:cubicBezTo>
                      <a:pt x="572" y="270"/>
                      <a:pt x="572" y="270"/>
                      <a:pt x="572" y="270"/>
                    </a:cubicBezTo>
                    <a:cubicBezTo>
                      <a:pt x="574" y="270"/>
                      <a:pt x="570" y="270"/>
                      <a:pt x="570" y="271"/>
                    </a:cubicBezTo>
                    <a:cubicBezTo>
                      <a:pt x="575" y="271"/>
                      <a:pt x="572" y="272"/>
                      <a:pt x="575" y="272"/>
                    </a:cubicBezTo>
                    <a:cubicBezTo>
                      <a:pt x="575" y="271"/>
                      <a:pt x="577" y="271"/>
                      <a:pt x="580" y="271"/>
                    </a:cubicBezTo>
                    <a:cubicBezTo>
                      <a:pt x="576" y="270"/>
                      <a:pt x="576" y="270"/>
                      <a:pt x="576" y="270"/>
                    </a:cubicBezTo>
                    <a:cubicBezTo>
                      <a:pt x="583" y="268"/>
                      <a:pt x="582" y="272"/>
                      <a:pt x="589" y="270"/>
                    </a:cubicBezTo>
                    <a:cubicBezTo>
                      <a:pt x="587" y="271"/>
                      <a:pt x="587" y="271"/>
                      <a:pt x="587" y="271"/>
                    </a:cubicBezTo>
                    <a:cubicBezTo>
                      <a:pt x="590" y="270"/>
                      <a:pt x="600" y="270"/>
                      <a:pt x="603" y="268"/>
                    </a:cubicBezTo>
                    <a:cubicBezTo>
                      <a:pt x="604" y="268"/>
                      <a:pt x="605" y="269"/>
                      <a:pt x="603" y="269"/>
                    </a:cubicBezTo>
                    <a:cubicBezTo>
                      <a:pt x="612" y="269"/>
                      <a:pt x="622" y="266"/>
                      <a:pt x="629" y="266"/>
                    </a:cubicBezTo>
                    <a:cubicBezTo>
                      <a:pt x="629" y="267"/>
                      <a:pt x="629" y="267"/>
                      <a:pt x="629" y="267"/>
                    </a:cubicBezTo>
                    <a:cubicBezTo>
                      <a:pt x="630" y="267"/>
                      <a:pt x="631" y="266"/>
                      <a:pt x="633" y="266"/>
                    </a:cubicBezTo>
                    <a:cubicBezTo>
                      <a:pt x="633" y="266"/>
                      <a:pt x="633" y="267"/>
                      <a:pt x="634" y="267"/>
                    </a:cubicBezTo>
                    <a:cubicBezTo>
                      <a:pt x="634" y="266"/>
                      <a:pt x="638" y="265"/>
                      <a:pt x="640" y="265"/>
                    </a:cubicBezTo>
                    <a:cubicBezTo>
                      <a:pt x="638" y="266"/>
                      <a:pt x="638" y="266"/>
                      <a:pt x="638" y="266"/>
                    </a:cubicBezTo>
                    <a:cubicBezTo>
                      <a:pt x="647" y="266"/>
                      <a:pt x="651" y="263"/>
                      <a:pt x="658" y="262"/>
                    </a:cubicBezTo>
                    <a:cubicBezTo>
                      <a:pt x="658" y="264"/>
                      <a:pt x="665" y="264"/>
                      <a:pt x="668" y="264"/>
                    </a:cubicBezTo>
                    <a:cubicBezTo>
                      <a:pt x="668" y="264"/>
                      <a:pt x="668" y="264"/>
                      <a:pt x="668" y="264"/>
                    </a:cubicBezTo>
                    <a:cubicBezTo>
                      <a:pt x="678" y="263"/>
                      <a:pt x="684" y="261"/>
                      <a:pt x="693" y="259"/>
                    </a:cubicBezTo>
                    <a:cubicBezTo>
                      <a:pt x="699" y="260"/>
                      <a:pt x="712" y="257"/>
                      <a:pt x="721" y="257"/>
                    </a:cubicBezTo>
                    <a:cubicBezTo>
                      <a:pt x="720" y="257"/>
                      <a:pt x="721" y="255"/>
                      <a:pt x="723" y="255"/>
                    </a:cubicBezTo>
                    <a:cubicBezTo>
                      <a:pt x="725" y="255"/>
                      <a:pt x="728" y="253"/>
                      <a:pt x="728" y="255"/>
                    </a:cubicBezTo>
                    <a:cubicBezTo>
                      <a:pt x="728" y="255"/>
                      <a:pt x="728" y="255"/>
                      <a:pt x="728" y="255"/>
                    </a:cubicBezTo>
                    <a:cubicBezTo>
                      <a:pt x="729" y="256"/>
                      <a:pt x="734" y="255"/>
                      <a:pt x="737" y="254"/>
                    </a:cubicBezTo>
                    <a:cubicBezTo>
                      <a:pt x="737" y="252"/>
                      <a:pt x="737" y="252"/>
                      <a:pt x="737" y="252"/>
                    </a:cubicBezTo>
                    <a:cubicBezTo>
                      <a:pt x="747" y="253"/>
                      <a:pt x="760" y="247"/>
                      <a:pt x="765" y="248"/>
                    </a:cubicBezTo>
                    <a:cubicBezTo>
                      <a:pt x="767" y="247"/>
                      <a:pt x="770" y="246"/>
                      <a:pt x="772" y="245"/>
                    </a:cubicBezTo>
                    <a:cubicBezTo>
                      <a:pt x="772" y="246"/>
                      <a:pt x="772" y="246"/>
                      <a:pt x="772" y="246"/>
                    </a:cubicBezTo>
                    <a:cubicBezTo>
                      <a:pt x="778" y="245"/>
                      <a:pt x="781" y="245"/>
                      <a:pt x="788" y="242"/>
                    </a:cubicBezTo>
                    <a:cubicBezTo>
                      <a:pt x="787" y="243"/>
                      <a:pt x="787" y="243"/>
                      <a:pt x="787" y="243"/>
                    </a:cubicBezTo>
                    <a:cubicBezTo>
                      <a:pt x="791" y="242"/>
                      <a:pt x="791" y="239"/>
                      <a:pt x="795" y="238"/>
                    </a:cubicBezTo>
                    <a:cubicBezTo>
                      <a:pt x="796" y="239"/>
                      <a:pt x="796" y="239"/>
                      <a:pt x="796" y="239"/>
                    </a:cubicBezTo>
                    <a:cubicBezTo>
                      <a:pt x="803" y="236"/>
                      <a:pt x="811" y="236"/>
                      <a:pt x="817" y="231"/>
                    </a:cubicBezTo>
                    <a:cubicBezTo>
                      <a:pt x="817" y="231"/>
                      <a:pt x="817" y="231"/>
                      <a:pt x="816" y="232"/>
                    </a:cubicBezTo>
                    <a:cubicBezTo>
                      <a:pt x="819" y="230"/>
                      <a:pt x="829" y="227"/>
                      <a:pt x="826" y="225"/>
                    </a:cubicBezTo>
                    <a:cubicBezTo>
                      <a:pt x="827" y="227"/>
                      <a:pt x="833" y="221"/>
                      <a:pt x="835" y="218"/>
                    </a:cubicBezTo>
                    <a:cubicBezTo>
                      <a:pt x="836" y="219"/>
                      <a:pt x="835" y="220"/>
                      <a:pt x="836" y="219"/>
                    </a:cubicBezTo>
                    <a:cubicBezTo>
                      <a:pt x="837" y="217"/>
                      <a:pt x="838" y="216"/>
                      <a:pt x="841" y="213"/>
                    </a:cubicBezTo>
                    <a:cubicBezTo>
                      <a:pt x="842" y="213"/>
                      <a:pt x="842" y="214"/>
                      <a:pt x="841" y="214"/>
                    </a:cubicBezTo>
                    <a:cubicBezTo>
                      <a:pt x="844" y="213"/>
                      <a:pt x="843" y="212"/>
                      <a:pt x="847" y="210"/>
                    </a:cubicBezTo>
                    <a:cubicBezTo>
                      <a:pt x="846" y="211"/>
                      <a:pt x="846" y="211"/>
                      <a:pt x="846" y="211"/>
                    </a:cubicBezTo>
                    <a:cubicBezTo>
                      <a:pt x="849" y="209"/>
                      <a:pt x="849" y="209"/>
                      <a:pt x="850" y="207"/>
                    </a:cubicBezTo>
                    <a:cubicBezTo>
                      <a:pt x="851" y="205"/>
                      <a:pt x="855" y="202"/>
                      <a:pt x="857" y="203"/>
                    </a:cubicBezTo>
                    <a:cubicBezTo>
                      <a:pt x="856" y="202"/>
                      <a:pt x="858" y="200"/>
                      <a:pt x="859" y="199"/>
                    </a:cubicBezTo>
                    <a:cubicBezTo>
                      <a:pt x="860" y="199"/>
                      <a:pt x="859" y="200"/>
                      <a:pt x="859" y="200"/>
                    </a:cubicBezTo>
                    <a:cubicBezTo>
                      <a:pt x="864" y="196"/>
                      <a:pt x="865" y="192"/>
                      <a:pt x="869" y="190"/>
                    </a:cubicBezTo>
                    <a:cubicBezTo>
                      <a:pt x="869" y="190"/>
                      <a:pt x="869" y="190"/>
                      <a:pt x="870" y="190"/>
                    </a:cubicBezTo>
                    <a:cubicBezTo>
                      <a:pt x="866" y="193"/>
                      <a:pt x="863" y="196"/>
                      <a:pt x="863" y="196"/>
                    </a:cubicBezTo>
                    <a:cubicBezTo>
                      <a:pt x="864" y="197"/>
                      <a:pt x="867" y="194"/>
                      <a:pt x="866" y="197"/>
                    </a:cubicBezTo>
                    <a:cubicBezTo>
                      <a:pt x="868" y="194"/>
                      <a:pt x="870" y="189"/>
                      <a:pt x="873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4" y="186"/>
                      <a:pt x="874" y="186"/>
                    </a:cubicBezTo>
                    <a:cubicBezTo>
                      <a:pt x="874" y="186"/>
                      <a:pt x="875" y="185"/>
                      <a:pt x="875" y="184"/>
                    </a:cubicBezTo>
                    <a:cubicBezTo>
                      <a:pt x="876" y="183"/>
                      <a:pt x="876" y="183"/>
                      <a:pt x="877" y="182"/>
                    </a:cubicBezTo>
                    <a:cubicBezTo>
                      <a:pt x="878" y="182"/>
                      <a:pt x="880" y="178"/>
                      <a:pt x="882" y="176"/>
                    </a:cubicBezTo>
                    <a:cubicBezTo>
                      <a:pt x="881" y="176"/>
                      <a:pt x="882" y="174"/>
                      <a:pt x="880" y="175"/>
                    </a:cubicBezTo>
                    <a:cubicBezTo>
                      <a:pt x="880" y="175"/>
                      <a:pt x="880" y="176"/>
                      <a:pt x="879" y="177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9" y="178"/>
                      <a:pt x="879" y="178"/>
                      <a:pt x="879" y="178"/>
                    </a:cubicBezTo>
                    <a:cubicBezTo>
                      <a:pt x="878" y="179"/>
                      <a:pt x="877" y="180"/>
                      <a:pt x="876" y="182"/>
                    </a:cubicBezTo>
                    <a:cubicBezTo>
                      <a:pt x="876" y="180"/>
                      <a:pt x="877" y="178"/>
                      <a:pt x="879" y="177"/>
                    </a:cubicBezTo>
                    <a:cubicBezTo>
                      <a:pt x="879" y="176"/>
                      <a:pt x="879" y="174"/>
                      <a:pt x="879" y="174"/>
                    </a:cubicBezTo>
                    <a:cubicBezTo>
                      <a:pt x="882" y="172"/>
                      <a:pt x="885" y="168"/>
                      <a:pt x="886" y="168"/>
                    </a:cubicBezTo>
                    <a:cubicBezTo>
                      <a:pt x="889" y="162"/>
                      <a:pt x="893" y="155"/>
                      <a:pt x="893" y="150"/>
                    </a:cubicBezTo>
                    <a:cubicBezTo>
                      <a:pt x="894" y="149"/>
                      <a:pt x="895" y="149"/>
                      <a:pt x="895" y="148"/>
                    </a:cubicBezTo>
                    <a:cubicBezTo>
                      <a:pt x="895" y="149"/>
                      <a:pt x="894" y="150"/>
                      <a:pt x="894" y="151"/>
                    </a:cubicBezTo>
                    <a:cubicBezTo>
                      <a:pt x="896" y="148"/>
                      <a:pt x="898" y="141"/>
                      <a:pt x="897" y="140"/>
                    </a:cubicBezTo>
                    <a:cubicBezTo>
                      <a:pt x="900" y="136"/>
                      <a:pt x="898" y="143"/>
                      <a:pt x="900" y="137"/>
                    </a:cubicBezTo>
                    <a:cubicBezTo>
                      <a:pt x="900" y="138"/>
                      <a:pt x="900" y="138"/>
                      <a:pt x="900" y="138"/>
                    </a:cubicBezTo>
                    <a:cubicBezTo>
                      <a:pt x="907" y="128"/>
                      <a:pt x="903" y="119"/>
                      <a:pt x="910" y="107"/>
                    </a:cubicBezTo>
                    <a:cubicBezTo>
                      <a:pt x="909" y="108"/>
                      <a:pt x="909" y="108"/>
                      <a:pt x="909" y="108"/>
                    </a:cubicBezTo>
                    <a:cubicBezTo>
                      <a:pt x="915" y="94"/>
                      <a:pt x="916" y="78"/>
                      <a:pt x="920" y="64"/>
                    </a:cubicBezTo>
                    <a:cubicBezTo>
                      <a:pt x="921" y="60"/>
                      <a:pt x="920" y="59"/>
                      <a:pt x="920" y="57"/>
                    </a:cubicBezTo>
                    <a:cubicBezTo>
                      <a:pt x="921" y="56"/>
                      <a:pt x="921" y="56"/>
                      <a:pt x="921" y="56"/>
                    </a:cubicBezTo>
                    <a:cubicBezTo>
                      <a:pt x="921" y="51"/>
                      <a:pt x="921" y="51"/>
                      <a:pt x="921" y="51"/>
                    </a:cubicBezTo>
                    <a:cubicBezTo>
                      <a:pt x="921" y="45"/>
                      <a:pt x="925" y="41"/>
                      <a:pt x="924" y="33"/>
                    </a:cubicBezTo>
                    <a:cubicBezTo>
                      <a:pt x="923" y="34"/>
                      <a:pt x="923" y="34"/>
                      <a:pt x="923" y="34"/>
                    </a:cubicBezTo>
                    <a:cubicBezTo>
                      <a:pt x="924" y="31"/>
                      <a:pt x="924" y="25"/>
                      <a:pt x="925" y="26"/>
                    </a:cubicBezTo>
                    <a:cubicBezTo>
                      <a:pt x="925" y="25"/>
                      <a:pt x="924" y="25"/>
                      <a:pt x="924" y="23"/>
                    </a:cubicBezTo>
                    <a:cubicBezTo>
                      <a:pt x="925" y="23"/>
                      <a:pt x="925" y="23"/>
                      <a:pt x="925" y="23"/>
                    </a:cubicBezTo>
                    <a:cubicBezTo>
                      <a:pt x="925" y="16"/>
                      <a:pt x="925" y="16"/>
                      <a:pt x="925" y="16"/>
                    </a:cubicBezTo>
                    <a:cubicBezTo>
                      <a:pt x="926" y="11"/>
                      <a:pt x="927" y="18"/>
                      <a:pt x="928" y="10"/>
                    </a:cubicBezTo>
                    <a:cubicBezTo>
                      <a:pt x="928" y="7"/>
                      <a:pt x="927" y="1"/>
                      <a:pt x="926" y="2"/>
                    </a:cubicBezTo>
                    <a:cubicBezTo>
                      <a:pt x="926" y="3"/>
                      <a:pt x="926" y="5"/>
                      <a:pt x="925" y="5"/>
                    </a:cubicBezTo>
                    <a:cubicBezTo>
                      <a:pt x="925" y="3"/>
                      <a:pt x="925" y="3"/>
                      <a:pt x="925" y="3"/>
                    </a:cubicBezTo>
                    <a:cubicBezTo>
                      <a:pt x="923" y="2"/>
                      <a:pt x="921" y="0"/>
                      <a:pt x="919" y="6"/>
                    </a:cubicBezTo>
                    <a:cubicBezTo>
                      <a:pt x="920" y="11"/>
                      <a:pt x="920" y="11"/>
                      <a:pt x="920" y="11"/>
                    </a:cubicBezTo>
                    <a:cubicBezTo>
                      <a:pt x="919" y="12"/>
                      <a:pt x="919" y="12"/>
                      <a:pt x="919" y="12"/>
                    </a:cubicBezTo>
                    <a:cubicBezTo>
                      <a:pt x="919" y="8"/>
                      <a:pt x="919" y="8"/>
                      <a:pt x="919" y="8"/>
                    </a:cubicBezTo>
                    <a:cubicBezTo>
                      <a:pt x="918" y="10"/>
                      <a:pt x="919" y="12"/>
                      <a:pt x="919" y="13"/>
                    </a:cubicBezTo>
                    <a:cubicBezTo>
                      <a:pt x="919" y="14"/>
                      <a:pt x="919" y="14"/>
                      <a:pt x="918" y="15"/>
                    </a:cubicBezTo>
                    <a:cubicBezTo>
                      <a:pt x="920" y="20"/>
                      <a:pt x="920" y="20"/>
                      <a:pt x="920" y="20"/>
                    </a:cubicBezTo>
                    <a:cubicBezTo>
                      <a:pt x="919" y="20"/>
                      <a:pt x="918" y="18"/>
                      <a:pt x="918" y="21"/>
                    </a:cubicBezTo>
                    <a:cubicBezTo>
                      <a:pt x="918" y="23"/>
                      <a:pt x="920" y="19"/>
                      <a:pt x="920" y="22"/>
                    </a:cubicBezTo>
                    <a:cubicBezTo>
                      <a:pt x="919" y="24"/>
                      <a:pt x="918" y="24"/>
                      <a:pt x="918" y="26"/>
                    </a:cubicBezTo>
                    <a:cubicBezTo>
                      <a:pt x="918" y="27"/>
                      <a:pt x="918" y="26"/>
                      <a:pt x="918" y="25"/>
                    </a:cubicBezTo>
                    <a:cubicBezTo>
                      <a:pt x="918" y="27"/>
                      <a:pt x="917" y="31"/>
                      <a:pt x="918" y="32"/>
                    </a:cubicBezTo>
                    <a:cubicBezTo>
                      <a:pt x="917" y="34"/>
                      <a:pt x="917" y="40"/>
                      <a:pt x="916" y="39"/>
                    </a:cubicBezTo>
                    <a:cubicBezTo>
                      <a:pt x="916" y="40"/>
                      <a:pt x="917" y="44"/>
                      <a:pt x="916" y="46"/>
                    </a:cubicBezTo>
                    <a:cubicBezTo>
                      <a:pt x="915" y="42"/>
                      <a:pt x="915" y="53"/>
                      <a:pt x="913" y="52"/>
                    </a:cubicBezTo>
                    <a:cubicBezTo>
                      <a:pt x="914" y="55"/>
                      <a:pt x="912" y="62"/>
                      <a:pt x="912" y="67"/>
                    </a:cubicBezTo>
                    <a:cubicBezTo>
                      <a:pt x="912" y="67"/>
                      <a:pt x="912" y="66"/>
                      <a:pt x="912" y="66"/>
                    </a:cubicBezTo>
                    <a:cubicBezTo>
                      <a:pt x="912" y="69"/>
                      <a:pt x="911" y="69"/>
                      <a:pt x="910" y="71"/>
                    </a:cubicBezTo>
                    <a:cubicBezTo>
                      <a:pt x="912" y="72"/>
                      <a:pt x="911" y="76"/>
                      <a:pt x="912" y="79"/>
                    </a:cubicBezTo>
                    <a:cubicBezTo>
                      <a:pt x="909" y="82"/>
                      <a:pt x="910" y="76"/>
                      <a:pt x="909" y="77"/>
                    </a:cubicBezTo>
                    <a:cubicBezTo>
                      <a:pt x="910" y="77"/>
                      <a:pt x="909" y="83"/>
                      <a:pt x="910" y="82"/>
                    </a:cubicBezTo>
                    <a:cubicBezTo>
                      <a:pt x="908" y="84"/>
                      <a:pt x="909" y="84"/>
                      <a:pt x="907" y="85"/>
                    </a:cubicBezTo>
                    <a:cubicBezTo>
                      <a:pt x="909" y="86"/>
                      <a:pt x="907" y="88"/>
                      <a:pt x="908" y="90"/>
                    </a:cubicBezTo>
                    <a:cubicBezTo>
                      <a:pt x="906" y="93"/>
                      <a:pt x="906" y="90"/>
                      <a:pt x="905" y="95"/>
                    </a:cubicBezTo>
                    <a:cubicBezTo>
                      <a:pt x="904" y="96"/>
                      <a:pt x="904" y="93"/>
                      <a:pt x="904" y="93"/>
                    </a:cubicBezTo>
                    <a:close/>
                    <a:moveTo>
                      <a:pt x="867" y="183"/>
                    </a:moveTo>
                    <a:cubicBezTo>
                      <a:pt x="867" y="183"/>
                      <a:pt x="867" y="183"/>
                      <a:pt x="867" y="183"/>
                    </a:cubicBezTo>
                    <a:cubicBezTo>
                      <a:pt x="868" y="182"/>
                      <a:pt x="868" y="181"/>
                      <a:pt x="868" y="181"/>
                    </a:cubicBezTo>
                    <a:cubicBezTo>
                      <a:pt x="868" y="181"/>
                      <a:pt x="868" y="182"/>
                      <a:pt x="867" y="183"/>
                    </a:cubicBezTo>
                    <a:close/>
                    <a:moveTo>
                      <a:pt x="862" y="189"/>
                    </a:moveTo>
                    <a:cubicBezTo>
                      <a:pt x="862" y="188"/>
                      <a:pt x="863" y="187"/>
                      <a:pt x="864" y="186"/>
                    </a:cubicBezTo>
                    <a:cubicBezTo>
                      <a:pt x="865" y="186"/>
                      <a:pt x="865" y="187"/>
                      <a:pt x="864" y="187"/>
                    </a:cubicBezTo>
                    <a:cubicBezTo>
                      <a:pt x="864" y="187"/>
                      <a:pt x="863" y="188"/>
                      <a:pt x="862" y="189"/>
                    </a:cubicBezTo>
                    <a:close/>
                    <a:moveTo>
                      <a:pt x="879" y="180"/>
                    </a:moveTo>
                    <a:cubicBezTo>
                      <a:pt x="878" y="181"/>
                      <a:pt x="878" y="181"/>
                      <a:pt x="878" y="181"/>
                    </a:cubicBezTo>
                    <a:cubicBezTo>
                      <a:pt x="878" y="181"/>
                      <a:pt x="878" y="180"/>
                      <a:pt x="879" y="179"/>
                    </a:cubicBezTo>
                    <a:cubicBezTo>
                      <a:pt x="879" y="179"/>
                      <a:pt x="879" y="179"/>
                      <a:pt x="879" y="179"/>
                    </a:cubicBezTo>
                    <a:lnTo>
                      <a:pt x="879" y="1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0" name="Freeform 916"/>
              <p:cNvSpPr>
                <a:spLocks noChangeArrowheads="1"/>
              </p:cNvSpPr>
              <p:nvPr/>
            </p:nvSpPr>
            <p:spPr bwMode="auto">
              <a:xfrm>
                <a:off x="2007" y="765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1" name="Rectangle 917"/>
              <p:cNvSpPr>
                <a:spLocks noChangeArrowheads="1"/>
              </p:cNvSpPr>
              <p:nvPr/>
            </p:nvSpPr>
            <p:spPr bwMode="auto">
              <a:xfrm>
                <a:off x="342" y="97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82" name="Freeform 918"/>
              <p:cNvSpPr>
                <a:spLocks noChangeArrowheads="1"/>
              </p:cNvSpPr>
              <p:nvPr/>
            </p:nvSpPr>
            <p:spPr bwMode="auto">
              <a:xfrm>
                <a:off x="1744" y="904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3" name="Freeform 919"/>
              <p:cNvSpPr>
                <a:spLocks noChangeArrowheads="1"/>
              </p:cNvSpPr>
              <p:nvPr/>
            </p:nvSpPr>
            <p:spPr bwMode="auto">
              <a:xfrm>
                <a:off x="236" y="969"/>
                <a:ext cx="0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4" name="Freeform 920"/>
              <p:cNvSpPr>
                <a:spLocks noChangeArrowheads="1"/>
              </p:cNvSpPr>
              <p:nvPr/>
            </p:nvSpPr>
            <p:spPr bwMode="auto">
              <a:xfrm>
                <a:off x="185" y="976"/>
                <a:ext cx="6" cy="0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5" name="Rectangle 921"/>
              <p:cNvSpPr>
                <a:spLocks noChangeArrowheads="1"/>
              </p:cNvSpPr>
              <p:nvPr/>
            </p:nvSpPr>
            <p:spPr bwMode="auto">
              <a:xfrm>
                <a:off x="158" y="981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86" name="Freeform 922"/>
              <p:cNvSpPr>
                <a:spLocks noChangeArrowheads="1"/>
              </p:cNvSpPr>
              <p:nvPr/>
            </p:nvSpPr>
            <p:spPr bwMode="auto">
              <a:xfrm>
                <a:off x="707" y="967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7" name="Freeform 923"/>
              <p:cNvSpPr>
                <a:spLocks noChangeArrowheads="1"/>
              </p:cNvSpPr>
              <p:nvPr/>
            </p:nvSpPr>
            <p:spPr bwMode="auto">
              <a:xfrm>
                <a:off x="545" y="969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8" name="Rectangle 924"/>
              <p:cNvSpPr>
                <a:spLocks noChangeArrowheads="1"/>
              </p:cNvSpPr>
              <p:nvPr/>
            </p:nvSpPr>
            <p:spPr bwMode="auto">
              <a:xfrm>
                <a:off x="891" y="965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89" name="Freeform 925"/>
              <p:cNvSpPr>
                <a:spLocks noChangeArrowheads="1"/>
              </p:cNvSpPr>
              <p:nvPr/>
            </p:nvSpPr>
            <p:spPr bwMode="auto">
              <a:xfrm>
                <a:off x="549" y="969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0" name="Rectangle 926"/>
              <p:cNvSpPr>
                <a:spLocks noChangeArrowheads="1"/>
              </p:cNvSpPr>
              <p:nvPr/>
            </p:nvSpPr>
            <p:spPr bwMode="auto">
              <a:xfrm>
                <a:off x="29" y="1059"/>
                <a:ext cx="1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491" name="Freeform 927"/>
              <p:cNvSpPr>
                <a:spLocks noChangeArrowheads="1"/>
              </p:cNvSpPr>
              <p:nvPr/>
            </p:nvSpPr>
            <p:spPr bwMode="auto">
              <a:xfrm>
                <a:off x="29" y="1062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2" name="Freeform 928"/>
              <p:cNvSpPr>
                <a:spLocks noChangeArrowheads="1"/>
              </p:cNvSpPr>
              <p:nvPr/>
            </p:nvSpPr>
            <p:spPr bwMode="auto">
              <a:xfrm>
                <a:off x="27" y="1064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3" name="Freeform 929"/>
              <p:cNvSpPr>
                <a:spLocks noChangeArrowheads="1"/>
              </p:cNvSpPr>
              <p:nvPr/>
            </p:nvSpPr>
            <p:spPr bwMode="auto">
              <a:xfrm>
                <a:off x="59" y="1019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4" name="Freeform 930"/>
              <p:cNvSpPr>
                <a:spLocks noChangeArrowheads="1"/>
              </p:cNvSpPr>
              <p:nvPr/>
            </p:nvSpPr>
            <p:spPr bwMode="auto">
              <a:xfrm>
                <a:off x="59" y="1012"/>
                <a:ext cx="11" cy="7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4" y="1"/>
                      <a:pt x="2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5" name="Freeform 931"/>
              <p:cNvSpPr>
                <a:spLocks noChangeArrowheads="1"/>
              </p:cNvSpPr>
              <p:nvPr/>
            </p:nvSpPr>
            <p:spPr bwMode="auto">
              <a:xfrm>
                <a:off x="115" y="1001"/>
                <a:ext cx="18" cy="4"/>
              </a:xfrm>
              <a:custGeom>
                <a:avLst/>
                <a:gdLst>
                  <a:gd name="T0" fmla="*/ 6 w 8"/>
                  <a:gd name="T1" fmla="*/ 0 h 2"/>
                  <a:gd name="T2" fmla="*/ 1 w 8"/>
                  <a:gd name="T3" fmla="*/ 1 h 2"/>
                  <a:gd name="T4" fmla="*/ 1 w 8"/>
                  <a:gd name="T5" fmla="*/ 2 h 2"/>
                  <a:gd name="T6" fmla="*/ 6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1" y="2"/>
                    </a:cubicBezTo>
                    <a:cubicBezTo>
                      <a:pt x="8" y="1"/>
                      <a:pt x="0" y="2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6" name="Freeform 932"/>
              <p:cNvSpPr>
                <a:spLocks noChangeArrowheads="1"/>
              </p:cNvSpPr>
              <p:nvPr/>
            </p:nvSpPr>
            <p:spPr bwMode="auto">
              <a:xfrm>
                <a:off x="158" y="992"/>
                <a:ext cx="11" cy="2"/>
              </a:xfrm>
              <a:custGeom>
                <a:avLst/>
                <a:gdLst>
                  <a:gd name="T0" fmla="*/ 3 w 5"/>
                  <a:gd name="T1" fmla="*/ 0 h 1"/>
                  <a:gd name="T2" fmla="*/ 3 w 5"/>
                  <a:gd name="T3" fmla="*/ 1 h 1"/>
                  <a:gd name="T4" fmla="*/ 3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0" y="1"/>
                      <a:pt x="3" y="1"/>
                      <a:pt x="3" y="1"/>
                    </a:cubicBezTo>
                    <a:cubicBezTo>
                      <a:pt x="5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7" name="Freeform 933"/>
              <p:cNvSpPr>
                <a:spLocks noChangeArrowheads="1"/>
              </p:cNvSpPr>
              <p:nvPr/>
            </p:nvSpPr>
            <p:spPr bwMode="auto">
              <a:xfrm>
                <a:off x="423" y="978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8" name="Freeform 934"/>
              <p:cNvSpPr>
                <a:spLocks noChangeArrowheads="1"/>
              </p:cNvSpPr>
              <p:nvPr/>
            </p:nvSpPr>
            <p:spPr bwMode="auto">
              <a:xfrm>
                <a:off x="466" y="967"/>
                <a:ext cx="7" cy="0"/>
              </a:xfrm>
              <a:custGeom>
                <a:avLst/>
                <a:gdLst>
                  <a:gd name="T0" fmla="*/ 7 w 7"/>
                  <a:gd name="T1" fmla="*/ 0 h 1"/>
                  <a:gd name="T2" fmla="*/ 2 w 7"/>
                  <a:gd name="T3" fmla="*/ 0 h 1"/>
                  <a:gd name="T4" fmla="*/ 0 w 7"/>
                  <a:gd name="T5" fmla="*/ 0 h 1"/>
                  <a:gd name="T6" fmla="*/ 7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9" name="Freeform 935"/>
              <p:cNvSpPr>
                <a:spLocks noChangeArrowheads="1"/>
              </p:cNvSpPr>
              <p:nvPr/>
            </p:nvSpPr>
            <p:spPr bwMode="auto">
              <a:xfrm>
                <a:off x="500" y="985"/>
                <a:ext cx="9" cy="0"/>
              </a:xfrm>
              <a:custGeom>
                <a:avLst/>
                <a:gdLst>
                  <a:gd name="T0" fmla="*/ 2 w 9"/>
                  <a:gd name="T1" fmla="*/ 0 h 1"/>
                  <a:gd name="T2" fmla="*/ 0 w 9"/>
                  <a:gd name="T3" fmla="*/ 0 h 1"/>
                  <a:gd name="T4" fmla="*/ 9 w 9"/>
                  <a:gd name="T5" fmla="*/ 0 h 1"/>
                  <a:gd name="T6" fmla="*/ 2 w 9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2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0" name="Freeform 936"/>
              <p:cNvSpPr>
                <a:spLocks noChangeArrowheads="1"/>
              </p:cNvSpPr>
              <p:nvPr/>
            </p:nvSpPr>
            <p:spPr bwMode="auto">
              <a:xfrm>
                <a:off x="936" y="985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1" name="Freeform 937"/>
              <p:cNvSpPr>
                <a:spLocks noChangeArrowheads="1"/>
              </p:cNvSpPr>
              <p:nvPr/>
            </p:nvSpPr>
            <p:spPr bwMode="auto">
              <a:xfrm>
                <a:off x="1132" y="981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1"/>
                      <a:pt x="3" y="1"/>
                      <a:pt x="4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2" name="Freeform 938"/>
              <p:cNvSpPr>
                <a:spLocks noChangeArrowheads="1"/>
              </p:cNvSpPr>
              <p:nvPr/>
            </p:nvSpPr>
            <p:spPr bwMode="auto">
              <a:xfrm>
                <a:off x="1694" y="938"/>
                <a:ext cx="7" cy="2"/>
              </a:xfrm>
              <a:custGeom>
                <a:avLst/>
                <a:gdLst>
                  <a:gd name="T0" fmla="*/ 5 w 7"/>
                  <a:gd name="T1" fmla="*/ 0 h 2"/>
                  <a:gd name="T2" fmla="*/ 0 w 7"/>
                  <a:gd name="T3" fmla="*/ 2 h 2"/>
                  <a:gd name="T4" fmla="*/ 7 w 7"/>
                  <a:gd name="T5" fmla="*/ 0 h 2"/>
                  <a:gd name="T6" fmla="*/ 5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3" name="Freeform 939"/>
              <p:cNvSpPr>
                <a:spLocks noChangeArrowheads="1"/>
              </p:cNvSpPr>
              <p:nvPr/>
            </p:nvSpPr>
            <p:spPr bwMode="auto">
              <a:xfrm>
                <a:off x="2027" y="47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4" name="Freeform 940"/>
              <p:cNvSpPr>
                <a:spLocks noChangeArrowheads="1"/>
              </p:cNvSpPr>
              <p:nvPr/>
            </p:nvSpPr>
            <p:spPr bwMode="auto">
              <a:xfrm>
                <a:off x="2021" y="472"/>
                <a:ext cx="6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1 h 3"/>
                  <a:gd name="T6" fmla="*/ 2 w 3"/>
                  <a:gd name="T7" fmla="*/ 2 h 3"/>
                  <a:gd name="T8" fmla="*/ 3 w 3"/>
                  <a:gd name="T9" fmla="*/ 2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5" name="Freeform 941"/>
              <p:cNvSpPr>
                <a:spLocks noChangeArrowheads="1"/>
              </p:cNvSpPr>
              <p:nvPr/>
            </p:nvSpPr>
            <p:spPr bwMode="auto">
              <a:xfrm>
                <a:off x="1953" y="445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6" name="Freeform 942"/>
              <p:cNvSpPr>
                <a:spLocks noChangeArrowheads="1"/>
              </p:cNvSpPr>
              <p:nvPr/>
            </p:nvSpPr>
            <p:spPr bwMode="auto">
              <a:xfrm>
                <a:off x="1910" y="4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7" name="Freeform 943"/>
              <p:cNvSpPr>
                <a:spLocks noChangeArrowheads="1"/>
              </p:cNvSpPr>
              <p:nvPr/>
            </p:nvSpPr>
            <p:spPr bwMode="auto">
              <a:xfrm>
                <a:off x="1904" y="4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8" name="Freeform 944"/>
              <p:cNvSpPr>
                <a:spLocks noChangeArrowheads="1"/>
              </p:cNvSpPr>
              <p:nvPr/>
            </p:nvSpPr>
            <p:spPr bwMode="auto">
              <a:xfrm>
                <a:off x="1953" y="443"/>
                <a:ext cx="0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9" name="Rectangle 945"/>
              <p:cNvSpPr>
                <a:spLocks noChangeArrowheads="1"/>
              </p:cNvSpPr>
              <p:nvPr/>
            </p:nvSpPr>
            <p:spPr bwMode="auto">
              <a:xfrm>
                <a:off x="2014" y="474"/>
                <a:ext cx="1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10" name="Freeform 946"/>
              <p:cNvSpPr>
                <a:spLocks noChangeArrowheads="1"/>
              </p:cNvSpPr>
              <p:nvPr/>
            </p:nvSpPr>
            <p:spPr bwMode="auto">
              <a:xfrm>
                <a:off x="1976" y="447"/>
                <a:ext cx="0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1" name="Freeform 947"/>
              <p:cNvSpPr>
                <a:spLocks noChangeArrowheads="1"/>
              </p:cNvSpPr>
              <p:nvPr/>
            </p:nvSpPr>
            <p:spPr bwMode="auto">
              <a:xfrm>
                <a:off x="1989" y="452"/>
                <a:ext cx="0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2" name="Freeform 948"/>
              <p:cNvSpPr>
                <a:spLocks noChangeArrowheads="1"/>
              </p:cNvSpPr>
              <p:nvPr/>
            </p:nvSpPr>
            <p:spPr bwMode="auto">
              <a:xfrm>
                <a:off x="2014" y="4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3" name="Freeform 949"/>
              <p:cNvSpPr>
                <a:spLocks noChangeArrowheads="1"/>
              </p:cNvSpPr>
              <p:nvPr/>
            </p:nvSpPr>
            <p:spPr bwMode="auto">
              <a:xfrm>
                <a:off x="1964" y="443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4" name="Freeform 950"/>
              <p:cNvSpPr>
                <a:spLocks noChangeArrowheads="1"/>
              </p:cNvSpPr>
              <p:nvPr/>
            </p:nvSpPr>
            <p:spPr bwMode="auto">
              <a:xfrm>
                <a:off x="1778" y="1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5" name="Freeform 951"/>
              <p:cNvSpPr>
                <a:spLocks noChangeArrowheads="1"/>
              </p:cNvSpPr>
              <p:nvPr/>
            </p:nvSpPr>
            <p:spPr bwMode="auto">
              <a:xfrm>
                <a:off x="1793" y="105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6" name="Freeform 952"/>
              <p:cNvSpPr>
                <a:spLocks noChangeArrowheads="1"/>
              </p:cNvSpPr>
              <p:nvPr/>
            </p:nvSpPr>
            <p:spPr bwMode="auto">
              <a:xfrm>
                <a:off x="1890" y="416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7" name="Freeform 953"/>
              <p:cNvSpPr>
                <a:spLocks noChangeArrowheads="1"/>
              </p:cNvSpPr>
              <p:nvPr/>
            </p:nvSpPr>
            <p:spPr bwMode="auto">
              <a:xfrm>
                <a:off x="1782" y="346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8" name="Freeform 954"/>
              <p:cNvSpPr>
                <a:spLocks noChangeArrowheads="1"/>
              </p:cNvSpPr>
              <p:nvPr/>
            </p:nvSpPr>
            <p:spPr bwMode="auto">
              <a:xfrm>
                <a:off x="2012" y="474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9" name="Rectangle 955"/>
              <p:cNvSpPr>
                <a:spLocks noChangeArrowheads="1"/>
              </p:cNvSpPr>
              <p:nvPr/>
            </p:nvSpPr>
            <p:spPr bwMode="auto">
              <a:xfrm>
                <a:off x="1782" y="35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20" name="Freeform 956"/>
              <p:cNvSpPr>
                <a:spLocks noChangeArrowheads="1"/>
              </p:cNvSpPr>
              <p:nvPr/>
            </p:nvSpPr>
            <p:spPr bwMode="auto">
              <a:xfrm>
                <a:off x="1859" y="4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1" name="Freeform 957"/>
              <p:cNvSpPr>
                <a:spLocks noChangeArrowheads="1"/>
              </p:cNvSpPr>
              <p:nvPr/>
            </p:nvSpPr>
            <p:spPr bwMode="auto">
              <a:xfrm>
                <a:off x="1881" y="4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2" name="Freeform 958"/>
              <p:cNvSpPr>
                <a:spLocks noChangeArrowheads="1"/>
              </p:cNvSpPr>
              <p:nvPr/>
            </p:nvSpPr>
            <p:spPr bwMode="auto">
              <a:xfrm>
                <a:off x="1845" y="40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3" name="Freeform 959"/>
              <p:cNvSpPr>
                <a:spLocks noChangeArrowheads="1"/>
              </p:cNvSpPr>
              <p:nvPr/>
            </p:nvSpPr>
            <p:spPr bwMode="auto">
              <a:xfrm>
                <a:off x="1834" y="396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4" name="Freeform 960"/>
              <p:cNvSpPr>
                <a:spLocks noChangeArrowheads="1"/>
              </p:cNvSpPr>
              <p:nvPr/>
            </p:nvSpPr>
            <p:spPr bwMode="auto">
              <a:xfrm>
                <a:off x="1773" y="15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5" name="Rectangle 961"/>
              <p:cNvSpPr>
                <a:spLocks noChangeArrowheads="1"/>
              </p:cNvSpPr>
              <p:nvPr/>
            </p:nvSpPr>
            <p:spPr bwMode="auto">
              <a:xfrm>
                <a:off x="2014" y="47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26" name="Freeform 962"/>
              <p:cNvSpPr>
                <a:spLocks noChangeArrowheads="1"/>
              </p:cNvSpPr>
              <p:nvPr/>
            </p:nvSpPr>
            <p:spPr bwMode="auto">
              <a:xfrm>
                <a:off x="1836" y="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7" name="Freeform 963"/>
              <p:cNvSpPr>
                <a:spLocks noChangeArrowheads="1"/>
              </p:cNvSpPr>
              <p:nvPr/>
            </p:nvSpPr>
            <p:spPr bwMode="auto">
              <a:xfrm>
                <a:off x="1760" y="2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8" name="Rectangle 964"/>
              <p:cNvSpPr>
                <a:spLocks noChangeArrowheads="1"/>
              </p:cNvSpPr>
              <p:nvPr/>
            </p:nvSpPr>
            <p:spPr bwMode="auto">
              <a:xfrm>
                <a:off x="1829" y="414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29" name="Freeform 965"/>
              <p:cNvSpPr>
                <a:spLocks noChangeArrowheads="1"/>
              </p:cNvSpPr>
              <p:nvPr/>
            </p:nvSpPr>
            <p:spPr bwMode="auto">
              <a:xfrm>
                <a:off x="1775" y="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0" name="Freeform 966"/>
              <p:cNvSpPr>
                <a:spLocks noEditPoints="1" noChangeArrowheads="1"/>
              </p:cNvSpPr>
              <p:nvPr/>
            </p:nvSpPr>
            <p:spPr bwMode="auto">
              <a:xfrm>
                <a:off x="1753" y="103"/>
                <a:ext cx="270" cy="374"/>
              </a:xfrm>
              <a:custGeom>
                <a:avLst/>
                <a:gdLst>
                  <a:gd name="T0" fmla="*/ 10 w 120"/>
                  <a:gd name="T1" fmla="*/ 26 h 166"/>
                  <a:gd name="T2" fmla="*/ 9 w 120"/>
                  <a:gd name="T3" fmla="*/ 28 h 166"/>
                  <a:gd name="T4" fmla="*/ 7 w 120"/>
                  <a:gd name="T5" fmla="*/ 34 h 166"/>
                  <a:gd name="T6" fmla="*/ 5 w 120"/>
                  <a:gd name="T7" fmla="*/ 47 h 166"/>
                  <a:gd name="T8" fmla="*/ 6 w 120"/>
                  <a:gd name="T9" fmla="*/ 55 h 166"/>
                  <a:gd name="T10" fmla="*/ 5 w 120"/>
                  <a:gd name="T11" fmla="*/ 69 h 166"/>
                  <a:gd name="T12" fmla="*/ 2 w 120"/>
                  <a:gd name="T13" fmla="*/ 74 h 166"/>
                  <a:gd name="T14" fmla="*/ 4 w 120"/>
                  <a:gd name="T15" fmla="*/ 82 h 166"/>
                  <a:gd name="T16" fmla="*/ 4 w 120"/>
                  <a:gd name="T17" fmla="*/ 89 h 166"/>
                  <a:gd name="T18" fmla="*/ 4 w 120"/>
                  <a:gd name="T19" fmla="*/ 99 h 166"/>
                  <a:gd name="T20" fmla="*/ 9 w 120"/>
                  <a:gd name="T21" fmla="*/ 118 h 166"/>
                  <a:gd name="T22" fmla="*/ 27 w 120"/>
                  <a:gd name="T23" fmla="*/ 134 h 166"/>
                  <a:gd name="T24" fmla="*/ 36 w 120"/>
                  <a:gd name="T25" fmla="*/ 138 h 166"/>
                  <a:gd name="T26" fmla="*/ 51 w 120"/>
                  <a:gd name="T27" fmla="*/ 144 h 166"/>
                  <a:gd name="T28" fmla="*/ 57 w 120"/>
                  <a:gd name="T29" fmla="*/ 147 h 166"/>
                  <a:gd name="T30" fmla="*/ 65 w 120"/>
                  <a:gd name="T31" fmla="*/ 148 h 166"/>
                  <a:gd name="T32" fmla="*/ 68 w 120"/>
                  <a:gd name="T33" fmla="*/ 149 h 166"/>
                  <a:gd name="T34" fmla="*/ 73 w 120"/>
                  <a:gd name="T35" fmla="*/ 151 h 166"/>
                  <a:gd name="T36" fmla="*/ 82 w 120"/>
                  <a:gd name="T37" fmla="*/ 154 h 166"/>
                  <a:gd name="T38" fmla="*/ 90 w 120"/>
                  <a:gd name="T39" fmla="*/ 156 h 166"/>
                  <a:gd name="T40" fmla="*/ 98 w 120"/>
                  <a:gd name="T41" fmla="*/ 158 h 166"/>
                  <a:gd name="T42" fmla="*/ 102 w 120"/>
                  <a:gd name="T43" fmla="*/ 160 h 166"/>
                  <a:gd name="T44" fmla="*/ 107 w 120"/>
                  <a:gd name="T45" fmla="*/ 162 h 166"/>
                  <a:gd name="T46" fmla="*/ 116 w 120"/>
                  <a:gd name="T47" fmla="*/ 165 h 166"/>
                  <a:gd name="T48" fmla="*/ 119 w 120"/>
                  <a:gd name="T49" fmla="*/ 165 h 166"/>
                  <a:gd name="T50" fmla="*/ 115 w 120"/>
                  <a:gd name="T51" fmla="*/ 161 h 166"/>
                  <a:gd name="T52" fmla="*/ 112 w 120"/>
                  <a:gd name="T53" fmla="*/ 159 h 166"/>
                  <a:gd name="T54" fmla="*/ 107 w 120"/>
                  <a:gd name="T55" fmla="*/ 157 h 166"/>
                  <a:gd name="T56" fmla="*/ 99 w 120"/>
                  <a:gd name="T57" fmla="*/ 154 h 166"/>
                  <a:gd name="T58" fmla="*/ 95 w 120"/>
                  <a:gd name="T59" fmla="*/ 154 h 166"/>
                  <a:gd name="T60" fmla="*/ 92 w 120"/>
                  <a:gd name="T61" fmla="*/ 152 h 166"/>
                  <a:gd name="T62" fmla="*/ 85 w 120"/>
                  <a:gd name="T63" fmla="*/ 151 h 166"/>
                  <a:gd name="T64" fmla="*/ 79 w 120"/>
                  <a:gd name="T65" fmla="*/ 147 h 166"/>
                  <a:gd name="T66" fmla="*/ 71 w 120"/>
                  <a:gd name="T67" fmla="*/ 145 h 166"/>
                  <a:gd name="T68" fmla="*/ 70 w 120"/>
                  <a:gd name="T69" fmla="*/ 144 h 166"/>
                  <a:gd name="T70" fmla="*/ 64 w 120"/>
                  <a:gd name="T71" fmla="*/ 139 h 166"/>
                  <a:gd name="T72" fmla="*/ 61 w 120"/>
                  <a:gd name="T73" fmla="*/ 139 h 166"/>
                  <a:gd name="T74" fmla="*/ 56 w 120"/>
                  <a:gd name="T75" fmla="*/ 140 h 166"/>
                  <a:gd name="T76" fmla="*/ 52 w 120"/>
                  <a:gd name="T77" fmla="*/ 138 h 166"/>
                  <a:gd name="T78" fmla="*/ 47 w 120"/>
                  <a:gd name="T79" fmla="*/ 136 h 166"/>
                  <a:gd name="T80" fmla="*/ 41 w 120"/>
                  <a:gd name="T81" fmla="*/ 132 h 166"/>
                  <a:gd name="T82" fmla="*/ 32 w 120"/>
                  <a:gd name="T83" fmla="*/ 129 h 166"/>
                  <a:gd name="T84" fmla="*/ 27 w 120"/>
                  <a:gd name="T85" fmla="*/ 124 h 166"/>
                  <a:gd name="T86" fmla="*/ 22 w 120"/>
                  <a:gd name="T87" fmla="*/ 122 h 166"/>
                  <a:gd name="T88" fmla="*/ 18 w 120"/>
                  <a:gd name="T89" fmla="*/ 118 h 166"/>
                  <a:gd name="T90" fmla="*/ 16 w 120"/>
                  <a:gd name="T91" fmla="*/ 106 h 166"/>
                  <a:gd name="T92" fmla="*/ 12 w 120"/>
                  <a:gd name="T93" fmla="*/ 97 h 166"/>
                  <a:gd name="T94" fmla="*/ 13 w 120"/>
                  <a:gd name="T95" fmla="*/ 89 h 166"/>
                  <a:gd name="T96" fmla="*/ 13 w 120"/>
                  <a:gd name="T97" fmla="*/ 74 h 166"/>
                  <a:gd name="T98" fmla="*/ 12 w 120"/>
                  <a:gd name="T99" fmla="*/ 62 h 166"/>
                  <a:gd name="T100" fmla="*/ 12 w 120"/>
                  <a:gd name="T101" fmla="*/ 51 h 166"/>
                  <a:gd name="T102" fmla="*/ 14 w 120"/>
                  <a:gd name="T103" fmla="*/ 46 h 166"/>
                  <a:gd name="T104" fmla="*/ 16 w 120"/>
                  <a:gd name="T105" fmla="*/ 42 h 166"/>
                  <a:gd name="T106" fmla="*/ 15 w 120"/>
                  <a:gd name="T107" fmla="*/ 40 h 166"/>
                  <a:gd name="T108" fmla="*/ 16 w 120"/>
                  <a:gd name="T109" fmla="*/ 33 h 166"/>
                  <a:gd name="T110" fmla="*/ 17 w 120"/>
                  <a:gd name="T111" fmla="*/ 13 h 166"/>
                  <a:gd name="T112" fmla="*/ 19 w 120"/>
                  <a:gd name="T113" fmla="*/ 6 h 166"/>
                  <a:gd name="T114" fmla="*/ 14 w 120"/>
                  <a:gd name="T115" fmla="*/ 2 h 166"/>
                  <a:gd name="T116" fmla="*/ 14 w 120"/>
                  <a:gd name="T117" fmla="*/ 4 h 166"/>
                  <a:gd name="T118" fmla="*/ 11 w 120"/>
                  <a:gd name="T119" fmla="*/ 14 h 166"/>
                  <a:gd name="T120" fmla="*/ 11 w 120"/>
                  <a:gd name="T121" fmla="*/ 19 h 166"/>
                  <a:gd name="T122" fmla="*/ 8 w 120"/>
                  <a:gd name="T123" fmla="*/ 4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66">
                    <a:moveTo>
                      <a:pt x="8" y="19"/>
                    </a:moveTo>
                    <a:cubicBezTo>
                      <a:pt x="8" y="20"/>
                      <a:pt x="9" y="20"/>
                      <a:pt x="10" y="20"/>
                    </a:cubicBezTo>
                    <a:cubicBezTo>
                      <a:pt x="10" y="22"/>
                      <a:pt x="9" y="21"/>
                      <a:pt x="8" y="21"/>
                    </a:cubicBezTo>
                    <a:cubicBezTo>
                      <a:pt x="9" y="22"/>
                      <a:pt x="10" y="22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4"/>
                      <a:pt x="9" y="25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2" y="26"/>
                    </a:cubicBezTo>
                    <a:cubicBezTo>
                      <a:pt x="12" y="27"/>
                      <a:pt x="13" y="27"/>
                      <a:pt x="12" y="27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1" y="27"/>
                      <a:pt x="10" y="26"/>
                    </a:cubicBezTo>
                    <a:cubicBezTo>
                      <a:pt x="10" y="27"/>
                      <a:pt x="11" y="28"/>
                      <a:pt x="11" y="29"/>
                    </a:cubicBezTo>
                    <a:cubicBezTo>
                      <a:pt x="9" y="29"/>
                      <a:pt x="10" y="27"/>
                      <a:pt x="9" y="28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8"/>
                      <a:pt x="10" y="27"/>
                      <a:pt x="8" y="27"/>
                    </a:cubicBezTo>
                    <a:cubicBezTo>
                      <a:pt x="7" y="28"/>
                      <a:pt x="8" y="29"/>
                      <a:pt x="8" y="30"/>
                    </a:cubicBezTo>
                    <a:cubicBezTo>
                      <a:pt x="8" y="30"/>
                      <a:pt x="9" y="30"/>
                      <a:pt x="9" y="30"/>
                    </a:cubicBezTo>
                    <a:cubicBezTo>
                      <a:pt x="10" y="32"/>
                      <a:pt x="6" y="31"/>
                      <a:pt x="7" y="33"/>
                    </a:cubicBezTo>
                    <a:cubicBezTo>
                      <a:pt x="8" y="33"/>
                      <a:pt x="10" y="34"/>
                      <a:pt x="9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9" y="35"/>
                      <a:pt x="8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6" y="36"/>
                      <a:pt x="8" y="36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8" y="40"/>
                      <a:pt x="8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3"/>
                      <a:pt x="6" y="45"/>
                      <a:pt x="5" y="47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6" y="48"/>
                      <a:pt x="6" y="48"/>
                    </a:cubicBezTo>
                    <a:cubicBezTo>
                      <a:pt x="6" y="49"/>
                      <a:pt x="6" y="49"/>
                      <a:pt x="5" y="48"/>
                    </a:cubicBezTo>
                    <a:cubicBezTo>
                      <a:pt x="6" y="50"/>
                      <a:pt x="7" y="52"/>
                      <a:pt x="6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4"/>
                      <a:pt x="8" y="54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7"/>
                      <a:pt x="6" y="60"/>
                      <a:pt x="4" y="61"/>
                    </a:cubicBezTo>
                    <a:cubicBezTo>
                      <a:pt x="6" y="62"/>
                      <a:pt x="3" y="64"/>
                      <a:pt x="6" y="64"/>
                    </a:cubicBezTo>
                    <a:cubicBezTo>
                      <a:pt x="4" y="65"/>
                      <a:pt x="4" y="65"/>
                      <a:pt x="3" y="66"/>
                    </a:cubicBezTo>
                    <a:cubicBezTo>
                      <a:pt x="3" y="67"/>
                      <a:pt x="4" y="67"/>
                      <a:pt x="5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69"/>
                      <a:pt x="4" y="69"/>
                      <a:pt x="4" y="69"/>
                    </a:cubicBezTo>
                    <a:cubicBezTo>
                      <a:pt x="5" y="70"/>
                      <a:pt x="3" y="71"/>
                      <a:pt x="3" y="71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1" y="73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2" y="76"/>
                      <a:pt x="3" y="7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8"/>
                      <a:pt x="2" y="80"/>
                      <a:pt x="2" y="81"/>
                    </a:cubicBezTo>
                    <a:cubicBezTo>
                      <a:pt x="2" y="81"/>
                      <a:pt x="4" y="81"/>
                      <a:pt x="4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4" y="82"/>
                      <a:pt x="3" y="81"/>
                      <a:pt x="4" y="82"/>
                    </a:cubicBezTo>
                    <a:cubicBezTo>
                      <a:pt x="4" y="83"/>
                      <a:pt x="3" y="82"/>
                      <a:pt x="2" y="82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0" y="84"/>
                      <a:pt x="2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6"/>
                      <a:pt x="2" y="87"/>
                      <a:pt x="2" y="88"/>
                    </a:cubicBezTo>
                    <a:cubicBezTo>
                      <a:pt x="3" y="88"/>
                      <a:pt x="3" y="89"/>
                      <a:pt x="4" y="89"/>
                    </a:cubicBezTo>
                    <a:cubicBezTo>
                      <a:pt x="3" y="90"/>
                      <a:pt x="2" y="92"/>
                      <a:pt x="2" y="93"/>
                    </a:cubicBezTo>
                    <a:cubicBezTo>
                      <a:pt x="3" y="94"/>
                      <a:pt x="3" y="93"/>
                      <a:pt x="4" y="94"/>
                    </a:cubicBezTo>
                    <a:cubicBezTo>
                      <a:pt x="3" y="94"/>
                      <a:pt x="3" y="95"/>
                      <a:pt x="2" y="94"/>
                    </a:cubicBezTo>
                    <a:cubicBezTo>
                      <a:pt x="3" y="96"/>
                      <a:pt x="3" y="96"/>
                      <a:pt x="4" y="98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5" y="98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6" y="102"/>
                      <a:pt x="2" y="104"/>
                      <a:pt x="4" y="105"/>
                    </a:cubicBezTo>
                    <a:cubicBezTo>
                      <a:pt x="4" y="105"/>
                      <a:pt x="4" y="105"/>
                      <a:pt x="4" y="105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6" y="108"/>
                      <a:pt x="5" y="107"/>
                      <a:pt x="4" y="108"/>
                    </a:cubicBezTo>
                    <a:cubicBezTo>
                      <a:pt x="7" y="109"/>
                      <a:pt x="5" y="111"/>
                      <a:pt x="7" y="112"/>
                    </a:cubicBezTo>
                    <a:cubicBezTo>
                      <a:pt x="5" y="115"/>
                      <a:pt x="9" y="117"/>
                      <a:pt x="9" y="119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18"/>
                      <a:pt x="9" y="119"/>
                      <a:pt x="10" y="120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13" y="121"/>
                      <a:pt x="15" y="126"/>
                      <a:pt x="17" y="129"/>
                    </a:cubicBezTo>
                    <a:cubicBezTo>
                      <a:pt x="18" y="130"/>
                      <a:pt x="20" y="126"/>
                      <a:pt x="21" y="129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3" y="130"/>
                      <a:pt x="24" y="133"/>
                      <a:pt x="27" y="133"/>
                    </a:cubicBezTo>
                    <a:cubicBezTo>
                      <a:pt x="27" y="134"/>
                      <a:pt x="27" y="134"/>
                      <a:pt x="27" y="134"/>
                    </a:cubicBezTo>
                    <a:cubicBezTo>
                      <a:pt x="27" y="135"/>
                      <a:pt x="28" y="135"/>
                      <a:pt x="29" y="134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6"/>
                      <a:pt x="30" y="135"/>
                      <a:pt x="30" y="136"/>
                    </a:cubicBezTo>
                    <a:cubicBezTo>
                      <a:pt x="30" y="136"/>
                      <a:pt x="30" y="136"/>
                      <a:pt x="30" y="136"/>
                    </a:cubicBezTo>
                    <a:cubicBezTo>
                      <a:pt x="30" y="136"/>
                      <a:pt x="31" y="137"/>
                      <a:pt x="31" y="136"/>
                    </a:cubicBezTo>
                    <a:cubicBezTo>
                      <a:pt x="32" y="137"/>
                      <a:pt x="33" y="137"/>
                      <a:pt x="34" y="138"/>
                    </a:cubicBezTo>
                    <a:cubicBezTo>
                      <a:pt x="35" y="137"/>
                      <a:pt x="35" y="139"/>
                      <a:pt x="36" y="138"/>
                    </a:cubicBezTo>
                    <a:cubicBezTo>
                      <a:pt x="35" y="139"/>
                      <a:pt x="37" y="140"/>
                      <a:pt x="38" y="139"/>
                    </a:cubicBezTo>
                    <a:cubicBezTo>
                      <a:pt x="37" y="140"/>
                      <a:pt x="38" y="140"/>
                      <a:pt x="38" y="140"/>
                    </a:cubicBezTo>
                    <a:cubicBezTo>
                      <a:pt x="38" y="141"/>
                      <a:pt x="39" y="141"/>
                      <a:pt x="39" y="140"/>
                    </a:cubicBezTo>
                    <a:cubicBezTo>
                      <a:pt x="40" y="142"/>
                      <a:pt x="42" y="139"/>
                      <a:pt x="42" y="142"/>
                    </a:cubicBezTo>
                    <a:cubicBezTo>
                      <a:pt x="44" y="142"/>
                      <a:pt x="46" y="142"/>
                      <a:pt x="48" y="143"/>
                    </a:cubicBezTo>
                    <a:cubicBezTo>
                      <a:pt x="48" y="145"/>
                      <a:pt x="46" y="142"/>
                      <a:pt x="46" y="144"/>
                    </a:cubicBezTo>
                    <a:cubicBezTo>
                      <a:pt x="48" y="144"/>
                      <a:pt x="49" y="143"/>
                      <a:pt x="51" y="144"/>
                    </a:cubicBezTo>
                    <a:cubicBezTo>
                      <a:pt x="51" y="145"/>
                      <a:pt x="50" y="145"/>
                      <a:pt x="50" y="145"/>
                    </a:cubicBezTo>
                    <a:cubicBezTo>
                      <a:pt x="52" y="145"/>
                      <a:pt x="53" y="146"/>
                      <a:pt x="55" y="14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55" y="147"/>
                      <a:pt x="55" y="147"/>
                      <a:pt x="55" y="146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5" y="145"/>
                      <a:pt x="57" y="144"/>
                      <a:pt x="57" y="144"/>
                    </a:cubicBezTo>
                    <a:cubicBezTo>
                      <a:pt x="56" y="146"/>
                      <a:pt x="59" y="145"/>
                      <a:pt x="57" y="147"/>
                    </a:cubicBezTo>
                    <a:cubicBezTo>
                      <a:pt x="57" y="147"/>
                      <a:pt x="57" y="147"/>
                      <a:pt x="58" y="147"/>
                    </a:cubicBezTo>
                    <a:cubicBezTo>
                      <a:pt x="58" y="147"/>
                      <a:pt x="58" y="147"/>
                      <a:pt x="57" y="148"/>
                    </a:cubicBezTo>
                    <a:cubicBezTo>
                      <a:pt x="58" y="148"/>
                      <a:pt x="58" y="147"/>
                      <a:pt x="59" y="147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47"/>
                      <a:pt x="60" y="147"/>
                      <a:pt x="61" y="147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2" y="148"/>
                      <a:pt x="64" y="147"/>
                      <a:pt x="65" y="148"/>
                    </a:cubicBezTo>
                    <a:cubicBezTo>
                      <a:pt x="64" y="150"/>
                      <a:pt x="65" y="149"/>
                      <a:pt x="65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66" y="149"/>
                      <a:pt x="66" y="149"/>
                      <a:pt x="66" y="149"/>
                    </a:cubicBezTo>
                    <a:cubicBezTo>
                      <a:pt x="66" y="150"/>
                      <a:pt x="67" y="149"/>
                      <a:pt x="68" y="149"/>
                    </a:cubicBezTo>
                    <a:cubicBezTo>
                      <a:pt x="67" y="150"/>
                      <a:pt x="67" y="150"/>
                      <a:pt x="67" y="150"/>
                    </a:cubicBezTo>
                    <a:cubicBezTo>
                      <a:pt x="69" y="150"/>
                      <a:pt x="69" y="150"/>
                      <a:pt x="69" y="150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9" y="149"/>
                      <a:pt x="69" y="147"/>
                      <a:pt x="69" y="148"/>
                    </a:cubicBezTo>
                    <a:cubicBezTo>
                      <a:pt x="69" y="148"/>
                      <a:pt x="70" y="148"/>
                      <a:pt x="70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1" y="149"/>
                      <a:pt x="71" y="149"/>
                      <a:pt x="72" y="149"/>
                    </a:cubicBezTo>
                    <a:cubicBezTo>
                      <a:pt x="72" y="150"/>
                      <a:pt x="71" y="151"/>
                      <a:pt x="71" y="151"/>
                    </a:cubicBezTo>
                    <a:cubicBezTo>
                      <a:pt x="72" y="150"/>
                      <a:pt x="73" y="151"/>
                      <a:pt x="74" y="150"/>
                    </a:cubicBezTo>
                    <a:cubicBezTo>
                      <a:pt x="73" y="150"/>
                      <a:pt x="73" y="151"/>
                      <a:pt x="73" y="151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51"/>
                      <a:pt x="74" y="151"/>
                      <a:pt x="74" y="152"/>
                    </a:cubicBezTo>
                    <a:cubicBezTo>
                      <a:pt x="75" y="152"/>
                      <a:pt x="74" y="150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6" y="152"/>
                      <a:pt x="77" y="151"/>
                      <a:pt x="78" y="152"/>
                    </a:cubicBezTo>
                    <a:cubicBezTo>
                      <a:pt x="78" y="154"/>
                      <a:pt x="77" y="152"/>
                      <a:pt x="77" y="154"/>
                    </a:cubicBezTo>
                    <a:cubicBezTo>
                      <a:pt x="79" y="154"/>
                      <a:pt x="81" y="153"/>
                      <a:pt x="82" y="154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2"/>
                      <a:pt x="83" y="155"/>
                      <a:pt x="84" y="154"/>
                    </a:cubicBezTo>
                    <a:cubicBezTo>
                      <a:pt x="84" y="154"/>
                      <a:pt x="83" y="155"/>
                      <a:pt x="84" y="155"/>
                    </a:cubicBezTo>
                    <a:cubicBezTo>
                      <a:pt x="85" y="156"/>
                      <a:pt x="86" y="155"/>
                      <a:pt x="88" y="155"/>
                    </a:cubicBezTo>
                    <a:cubicBezTo>
                      <a:pt x="87" y="156"/>
                      <a:pt x="87" y="156"/>
                      <a:pt x="87" y="156"/>
                    </a:cubicBezTo>
                    <a:cubicBezTo>
                      <a:pt x="88" y="156"/>
                      <a:pt x="89" y="156"/>
                      <a:pt x="90" y="157"/>
                    </a:cubicBezTo>
                    <a:cubicBezTo>
                      <a:pt x="90" y="156"/>
                      <a:pt x="90" y="157"/>
                      <a:pt x="90" y="156"/>
                    </a:cubicBezTo>
                    <a:cubicBezTo>
                      <a:pt x="91" y="159"/>
                      <a:pt x="95" y="155"/>
                      <a:pt x="96" y="158"/>
                    </a:cubicBezTo>
                    <a:cubicBezTo>
                      <a:pt x="96" y="158"/>
                      <a:pt x="95" y="159"/>
                      <a:pt x="95" y="159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97" y="158"/>
                      <a:pt x="97" y="158"/>
                      <a:pt x="97" y="157"/>
                    </a:cubicBezTo>
                    <a:cubicBezTo>
                      <a:pt x="97" y="157"/>
                      <a:pt x="98" y="157"/>
                      <a:pt x="98" y="157"/>
                    </a:cubicBezTo>
                    <a:cubicBezTo>
                      <a:pt x="97" y="157"/>
                      <a:pt x="98" y="158"/>
                      <a:pt x="98" y="159"/>
                    </a:cubicBezTo>
                    <a:cubicBezTo>
                      <a:pt x="98" y="158"/>
                      <a:pt x="98" y="158"/>
                      <a:pt x="98" y="158"/>
                    </a:cubicBezTo>
                    <a:cubicBezTo>
                      <a:pt x="99" y="160"/>
                      <a:pt x="99" y="156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1" y="157"/>
                      <a:pt x="101" y="158"/>
                    </a:cubicBezTo>
                    <a:cubicBezTo>
                      <a:pt x="101" y="159"/>
                      <a:pt x="100" y="158"/>
                      <a:pt x="100" y="159"/>
                    </a:cubicBezTo>
                    <a:cubicBezTo>
                      <a:pt x="101" y="159"/>
                      <a:pt x="102" y="157"/>
                      <a:pt x="102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60"/>
                      <a:pt x="102" y="160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04" y="158"/>
                      <a:pt x="104" y="161"/>
                      <a:pt x="106" y="159"/>
                    </a:cubicBezTo>
                    <a:cubicBezTo>
                      <a:pt x="105" y="161"/>
                      <a:pt x="106" y="160"/>
                      <a:pt x="105" y="161"/>
                    </a:cubicBezTo>
                    <a:cubicBezTo>
                      <a:pt x="105" y="162"/>
                      <a:pt x="106" y="162"/>
                      <a:pt x="105" y="163"/>
                    </a:cubicBezTo>
                    <a:cubicBezTo>
                      <a:pt x="106" y="162"/>
                      <a:pt x="106" y="164"/>
                      <a:pt x="107" y="162"/>
                    </a:cubicBezTo>
                    <a:cubicBezTo>
                      <a:pt x="107" y="163"/>
                      <a:pt x="108" y="163"/>
                      <a:pt x="107" y="163"/>
                    </a:cubicBezTo>
                    <a:cubicBezTo>
                      <a:pt x="108" y="163"/>
                      <a:pt x="107" y="163"/>
                      <a:pt x="108" y="162"/>
                    </a:cubicBezTo>
                    <a:cubicBezTo>
                      <a:pt x="109" y="161"/>
                      <a:pt x="109" y="165"/>
                      <a:pt x="111" y="163"/>
                    </a:cubicBezTo>
                    <a:cubicBezTo>
                      <a:pt x="113" y="163"/>
                      <a:pt x="114" y="162"/>
                      <a:pt x="115" y="162"/>
                    </a:cubicBezTo>
                    <a:cubicBezTo>
                      <a:pt x="115" y="162"/>
                      <a:pt x="114" y="163"/>
                      <a:pt x="114" y="163"/>
                    </a:cubicBezTo>
                    <a:cubicBezTo>
                      <a:pt x="115" y="164"/>
                      <a:pt x="115" y="164"/>
                      <a:pt x="116" y="163"/>
                    </a:cubicBezTo>
                    <a:cubicBezTo>
                      <a:pt x="116" y="164"/>
                      <a:pt x="116" y="164"/>
                      <a:pt x="116" y="165"/>
                    </a:cubicBezTo>
                    <a:cubicBezTo>
                      <a:pt x="116" y="165"/>
                      <a:pt x="117" y="163"/>
                      <a:pt x="117" y="164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8" y="165"/>
                      <a:pt x="118" y="165"/>
                      <a:pt x="118" y="165"/>
                    </a:cubicBezTo>
                    <a:cubicBezTo>
                      <a:pt x="118" y="165"/>
                      <a:pt x="117" y="165"/>
                      <a:pt x="117" y="166"/>
                    </a:cubicBezTo>
                    <a:cubicBezTo>
                      <a:pt x="118" y="166"/>
                      <a:pt x="119" y="166"/>
                      <a:pt x="120" y="165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20" y="164"/>
                      <a:pt x="119" y="165"/>
                      <a:pt x="119" y="165"/>
                    </a:cubicBezTo>
                    <a:cubicBezTo>
                      <a:pt x="118" y="166"/>
                      <a:pt x="118" y="165"/>
                      <a:pt x="118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2"/>
                      <a:pt x="117" y="164"/>
                      <a:pt x="116" y="164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6" y="163"/>
                      <a:pt x="116" y="162"/>
                      <a:pt x="116" y="162"/>
                    </a:cubicBezTo>
                    <a:cubicBezTo>
                      <a:pt x="116" y="161"/>
                      <a:pt x="116" y="162"/>
                      <a:pt x="115" y="161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5" y="161"/>
                      <a:pt x="115" y="161"/>
                      <a:pt x="115" y="161"/>
                    </a:cubicBezTo>
                    <a:cubicBezTo>
                      <a:pt x="115" y="161"/>
                      <a:pt x="115" y="160"/>
                      <a:pt x="115" y="160"/>
                    </a:cubicBezTo>
                    <a:cubicBezTo>
                      <a:pt x="115" y="159"/>
                      <a:pt x="113" y="161"/>
                      <a:pt x="113" y="160"/>
                    </a:cubicBezTo>
                    <a:cubicBezTo>
                      <a:pt x="113" y="160"/>
                      <a:pt x="113" y="160"/>
                      <a:pt x="113" y="160"/>
                    </a:cubicBezTo>
                    <a:cubicBezTo>
                      <a:pt x="112" y="160"/>
                      <a:pt x="113" y="161"/>
                      <a:pt x="111" y="162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1" y="160"/>
                      <a:pt x="111" y="160"/>
                      <a:pt x="111" y="160"/>
                    </a:cubicBezTo>
                    <a:cubicBezTo>
                      <a:pt x="111" y="160"/>
                      <a:pt x="111" y="159"/>
                      <a:pt x="111" y="159"/>
                    </a:cubicBezTo>
                    <a:cubicBezTo>
                      <a:pt x="110" y="160"/>
                      <a:pt x="111" y="159"/>
                      <a:pt x="110" y="160"/>
                    </a:cubicBezTo>
                    <a:cubicBezTo>
                      <a:pt x="110" y="159"/>
                      <a:pt x="108" y="160"/>
                      <a:pt x="108" y="158"/>
                    </a:cubicBezTo>
                    <a:cubicBezTo>
                      <a:pt x="108" y="159"/>
                      <a:pt x="109" y="159"/>
                      <a:pt x="108" y="159"/>
                    </a:cubicBezTo>
                    <a:cubicBezTo>
                      <a:pt x="108" y="157"/>
                      <a:pt x="107" y="159"/>
                      <a:pt x="107" y="158"/>
                    </a:cubicBezTo>
                    <a:cubicBezTo>
                      <a:pt x="107" y="157"/>
                      <a:pt x="108" y="158"/>
                      <a:pt x="107" y="157"/>
                    </a:cubicBezTo>
                    <a:cubicBezTo>
                      <a:pt x="106" y="159"/>
                      <a:pt x="106" y="156"/>
                      <a:pt x="105" y="156"/>
                    </a:cubicBezTo>
                    <a:cubicBezTo>
                      <a:pt x="105" y="158"/>
                      <a:pt x="104" y="156"/>
                      <a:pt x="103" y="157"/>
                    </a:cubicBezTo>
                    <a:cubicBezTo>
                      <a:pt x="103" y="156"/>
                      <a:pt x="101" y="155"/>
                      <a:pt x="100" y="155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0" y="156"/>
                      <a:pt x="99" y="155"/>
                      <a:pt x="98" y="155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3"/>
                      <a:pt x="98" y="153"/>
                      <a:pt x="98" y="153"/>
                    </a:cubicBezTo>
                    <a:cubicBezTo>
                      <a:pt x="97" y="153"/>
                      <a:pt x="96" y="154"/>
                      <a:pt x="95" y="153"/>
                    </a:cubicBezTo>
                    <a:cubicBezTo>
                      <a:pt x="95" y="154"/>
                      <a:pt x="95" y="156"/>
                      <a:pt x="94" y="156"/>
                    </a:cubicBezTo>
                    <a:cubicBezTo>
                      <a:pt x="94" y="156"/>
                      <a:pt x="94" y="155"/>
                      <a:pt x="95" y="155"/>
                    </a:cubicBezTo>
                    <a:cubicBezTo>
                      <a:pt x="95" y="155"/>
                      <a:pt x="94" y="155"/>
                      <a:pt x="94" y="155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4" y="153"/>
                      <a:pt x="94" y="155"/>
                      <a:pt x="94" y="154"/>
                    </a:cubicBezTo>
                    <a:cubicBezTo>
                      <a:pt x="94" y="154"/>
                      <a:pt x="94" y="154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4" y="153"/>
                      <a:pt x="94" y="152"/>
                      <a:pt x="94" y="152"/>
                    </a:cubicBezTo>
                    <a:cubicBezTo>
                      <a:pt x="94" y="152"/>
                      <a:pt x="93" y="153"/>
                      <a:pt x="93" y="153"/>
                    </a:cubicBezTo>
                    <a:cubicBezTo>
                      <a:pt x="92" y="153"/>
                      <a:pt x="93" y="152"/>
                      <a:pt x="93" y="151"/>
                    </a:cubicBezTo>
                    <a:cubicBezTo>
                      <a:pt x="92" y="152"/>
                      <a:pt x="92" y="151"/>
                      <a:pt x="92" y="152"/>
                    </a:cubicBezTo>
                    <a:cubicBezTo>
                      <a:pt x="91" y="152"/>
                      <a:pt x="92" y="152"/>
                      <a:pt x="92" y="151"/>
                    </a:cubicBezTo>
                    <a:cubicBezTo>
                      <a:pt x="91" y="152"/>
                      <a:pt x="90" y="151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88" y="153"/>
                      <a:pt x="87" y="151"/>
                      <a:pt x="85" y="151"/>
                    </a:cubicBezTo>
                    <a:cubicBezTo>
                      <a:pt x="86" y="150"/>
                      <a:pt x="86" y="150"/>
                      <a:pt x="86" y="150"/>
                    </a:cubicBezTo>
                    <a:cubicBezTo>
                      <a:pt x="85" y="151"/>
                      <a:pt x="84" y="150"/>
                      <a:pt x="83" y="151"/>
                    </a:cubicBezTo>
                    <a:cubicBezTo>
                      <a:pt x="82" y="151"/>
                      <a:pt x="82" y="150"/>
                      <a:pt x="83" y="149"/>
                    </a:cubicBezTo>
                    <a:cubicBezTo>
                      <a:pt x="82" y="150"/>
                      <a:pt x="82" y="150"/>
                      <a:pt x="81" y="149"/>
                    </a:cubicBezTo>
                    <a:cubicBezTo>
                      <a:pt x="82" y="149"/>
                      <a:pt x="81" y="148"/>
                      <a:pt x="82" y="149"/>
                    </a:cubicBezTo>
                    <a:cubicBezTo>
                      <a:pt x="81" y="148"/>
                      <a:pt x="81" y="147"/>
                      <a:pt x="80" y="148"/>
                    </a:cubicBezTo>
                    <a:cubicBezTo>
                      <a:pt x="80" y="147"/>
                      <a:pt x="80" y="147"/>
                      <a:pt x="79" y="147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8" y="144"/>
                      <a:pt x="75" y="148"/>
                      <a:pt x="75" y="145"/>
                    </a:cubicBezTo>
                    <a:cubicBezTo>
                      <a:pt x="74" y="146"/>
                      <a:pt x="75" y="146"/>
                      <a:pt x="75" y="147"/>
                    </a:cubicBezTo>
                    <a:cubicBezTo>
                      <a:pt x="74" y="146"/>
                      <a:pt x="74" y="144"/>
                      <a:pt x="73" y="144"/>
                    </a:cubicBezTo>
                    <a:cubicBezTo>
                      <a:pt x="73" y="143"/>
                      <a:pt x="72" y="146"/>
                      <a:pt x="71" y="145"/>
                    </a:cubicBezTo>
                    <a:cubicBezTo>
                      <a:pt x="71" y="145"/>
                      <a:pt x="71" y="146"/>
                      <a:pt x="70" y="147"/>
                    </a:cubicBezTo>
                    <a:cubicBezTo>
                      <a:pt x="69" y="146"/>
                      <a:pt x="69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0" y="144"/>
                      <a:pt x="71" y="144"/>
                      <a:pt x="71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69" y="143"/>
                      <a:pt x="70" y="143"/>
                    </a:cubicBezTo>
                    <a:cubicBezTo>
                      <a:pt x="69" y="143"/>
                      <a:pt x="69" y="143"/>
                      <a:pt x="70" y="144"/>
                    </a:cubicBezTo>
                    <a:cubicBezTo>
                      <a:pt x="69" y="143"/>
                      <a:pt x="68" y="143"/>
                      <a:pt x="67" y="142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6" y="142"/>
                      <a:pt x="66" y="144"/>
                      <a:pt x="65" y="144"/>
                    </a:cubicBezTo>
                    <a:cubicBezTo>
                      <a:pt x="65" y="143"/>
                      <a:pt x="66" y="142"/>
                      <a:pt x="65" y="142"/>
                    </a:cubicBezTo>
                    <a:cubicBezTo>
                      <a:pt x="64" y="142"/>
                      <a:pt x="65" y="141"/>
                      <a:pt x="65" y="141"/>
                    </a:cubicBezTo>
                    <a:cubicBezTo>
                      <a:pt x="64" y="141"/>
                      <a:pt x="64" y="140"/>
                      <a:pt x="63" y="139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63" y="140"/>
                      <a:pt x="63" y="140"/>
                      <a:pt x="63" y="140"/>
                    </a:cubicBezTo>
                    <a:cubicBezTo>
                      <a:pt x="63" y="140"/>
                      <a:pt x="63" y="140"/>
                      <a:pt x="63" y="139"/>
                    </a:cubicBezTo>
                    <a:cubicBezTo>
                      <a:pt x="62" y="140"/>
                      <a:pt x="62" y="141"/>
                      <a:pt x="61" y="141"/>
                    </a:cubicBezTo>
                    <a:cubicBezTo>
                      <a:pt x="61" y="141"/>
                      <a:pt x="60" y="141"/>
                      <a:pt x="60" y="140"/>
                    </a:cubicBezTo>
                    <a:cubicBezTo>
                      <a:pt x="62" y="141"/>
                      <a:pt x="61" y="139"/>
                      <a:pt x="62" y="139"/>
                    </a:cubicBezTo>
                    <a:cubicBezTo>
                      <a:pt x="62" y="139"/>
                      <a:pt x="61" y="139"/>
                      <a:pt x="61" y="139"/>
                    </a:cubicBezTo>
                    <a:cubicBezTo>
                      <a:pt x="61" y="139"/>
                      <a:pt x="61" y="139"/>
                      <a:pt x="61" y="139"/>
                    </a:cubicBezTo>
                    <a:cubicBezTo>
                      <a:pt x="61" y="137"/>
                      <a:pt x="60" y="140"/>
                      <a:pt x="59" y="139"/>
                    </a:cubicBezTo>
                    <a:cubicBezTo>
                      <a:pt x="60" y="139"/>
                      <a:pt x="59" y="138"/>
                      <a:pt x="59" y="138"/>
                    </a:cubicBezTo>
                    <a:cubicBezTo>
                      <a:pt x="60" y="138"/>
                      <a:pt x="59" y="139"/>
                      <a:pt x="58" y="140"/>
                    </a:cubicBezTo>
                    <a:cubicBezTo>
                      <a:pt x="58" y="139"/>
                      <a:pt x="57" y="140"/>
                      <a:pt x="57" y="139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7" y="140"/>
                      <a:pt x="57" y="140"/>
                      <a:pt x="56" y="140"/>
                    </a:cubicBezTo>
                    <a:cubicBezTo>
                      <a:pt x="56" y="140"/>
                      <a:pt x="57" y="140"/>
                      <a:pt x="57" y="140"/>
                    </a:cubicBezTo>
                    <a:cubicBezTo>
                      <a:pt x="56" y="141"/>
                      <a:pt x="56" y="138"/>
                      <a:pt x="55" y="138"/>
                    </a:cubicBezTo>
                    <a:cubicBezTo>
                      <a:pt x="54" y="138"/>
                      <a:pt x="55" y="137"/>
                      <a:pt x="55" y="137"/>
                    </a:cubicBezTo>
                    <a:cubicBezTo>
                      <a:pt x="54" y="137"/>
                      <a:pt x="54" y="135"/>
                      <a:pt x="53" y="136"/>
                    </a:cubicBezTo>
                    <a:cubicBezTo>
                      <a:pt x="53" y="137"/>
                      <a:pt x="53" y="137"/>
                      <a:pt x="52" y="137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4" y="138"/>
                    </a:cubicBezTo>
                    <a:cubicBezTo>
                      <a:pt x="53" y="139"/>
                      <a:pt x="53" y="138"/>
                      <a:pt x="53" y="139"/>
                    </a:cubicBezTo>
                    <a:cubicBezTo>
                      <a:pt x="53" y="138"/>
                      <a:pt x="52" y="140"/>
                      <a:pt x="51" y="138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1" y="135"/>
                      <a:pt x="50" y="136"/>
                      <a:pt x="48" y="135"/>
                    </a:cubicBezTo>
                    <a:cubicBezTo>
                      <a:pt x="49" y="136"/>
                      <a:pt x="49" y="136"/>
                      <a:pt x="49" y="136"/>
                    </a:cubicBezTo>
                    <a:cubicBezTo>
                      <a:pt x="48" y="137"/>
                      <a:pt x="48" y="136"/>
                      <a:pt x="47" y="136"/>
                    </a:cubicBezTo>
                    <a:cubicBezTo>
                      <a:pt x="48" y="135"/>
                      <a:pt x="47" y="135"/>
                      <a:pt x="47" y="134"/>
                    </a:cubicBezTo>
                    <a:cubicBezTo>
                      <a:pt x="47" y="135"/>
                      <a:pt x="46" y="134"/>
                      <a:pt x="46" y="135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3"/>
                      <a:pt x="43" y="135"/>
                      <a:pt x="42" y="134"/>
                    </a:cubicBezTo>
                    <a:cubicBezTo>
                      <a:pt x="43" y="134"/>
                      <a:pt x="43" y="133"/>
                      <a:pt x="44" y="133"/>
                    </a:cubicBezTo>
                    <a:cubicBezTo>
                      <a:pt x="43" y="133"/>
                      <a:pt x="43" y="132"/>
                      <a:pt x="43" y="133"/>
                    </a:cubicBezTo>
                    <a:cubicBezTo>
                      <a:pt x="43" y="132"/>
                      <a:pt x="41" y="133"/>
                      <a:pt x="41" y="132"/>
                    </a:cubicBezTo>
                    <a:cubicBezTo>
                      <a:pt x="41" y="133"/>
                      <a:pt x="41" y="133"/>
                      <a:pt x="4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40" y="133"/>
                      <a:pt x="40" y="133"/>
                      <a:pt x="40" y="134"/>
                    </a:cubicBezTo>
                    <a:cubicBezTo>
                      <a:pt x="40" y="131"/>
                      <a:pt x="36" y="133"/>
                      <a:pt x="36" y="130"/>
                    </a:cubicBezTo>
                    <a:cubicBezTo>
                      <a:pt x="36" y="130"/>
                      <a:pt x="35" y="130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8"/>
                      <a:pt x="32" y="131"/>
                      <a:pt x="32" y="129"/>
                    </a:cubicBezTo>
                    <a:cubicBezTo>
                      <a:pt x="32" y="128"/>
                      <a:pt x="33" y="129"/>
                      <a:pt x="33" y="128"/>
                    </a:cubicBezTo>
                    <a:cubicBezTo>
                      <a:pt x="34" y="126"/>
                      <a:pt x="31" y="128"/>
                      <a:pt x="31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5"/>
                      <a:pt x="30" y="126"/>
                      <a:pt x="29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8" y="126"/>
                      <a:pt x="26" y="125"/>
                      <a:pt x="25" y="125"/>
                    </a:cubicBezTo>
                    <a:cubicBezTo>
                      <a:pt x="26" y="124"/>
                      <a:pt x="26" y="125"/>
                      <a:pt x="27" y="124"/>
                    </a:cubicBezTo>
                    <a:cubicBezTo>
                      <a:pt x="26" y="124"/>
                      <a:pt x="26" y="125"/>
                      <a:pt x="25" y="125"/>
                    </a:cubicBezTo>
                    <a:cubicBezTo>
                      <a:pt x="25" y="125"/>
                      <a:pt x="25" y="124"/>
                      <a:pt x="25" y="123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26" y="122"/>
                      <a:pt x="25" y="123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1"/>
                      <a:pt x="23" y="122"/>
                      <a:pt x="22" y="121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0" y="122"/>
                      <a:pt x="22" y="121"/>
                      <a:pt x="21" y="121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21" y="120"/>
                      <a:pt x="19" y="120"/>
                      <a:pt x="18" y="119"/>
                    </a:cubicBezTo>
                    <a:cubicBezTo>
                      <a:pt x="20" y="119"/>
                      <a:pt x="21" y="119"/>
                      <a:pt x="22" y="119"/>
                    </a:cubicBezTo>
                    <a:cubicBezTo>
                      <a:pt x="21" y="119"/>
                      <a:pt x="21" y="118"/>
                      <a:pt x="20" y="118"/>
                    </a:cubicBezTo>
                    <a:cubicBezTo>
                      <a:pt x="20" y="118"/>
                      <a:pt x="20" y="118"/>
                      <a:pt x="20" y="119"/>
                    </a:cubicBezTo>
                    <a:cubicBezTo>
                      <a:pt x="19" y="119"/>
                      <a:pt x="18" y="119"/>
                      <a:pt x="18" y="118"/>
                    </a:cubicBezTo>
                    <a:cubicBezTo>
                      <a:pt x="20" y="116"/>
                      <a:pt x="17" y="116"/>
                      <a:pt x="18" y="114"/>
                    </a:cubicBezTo>
                    <a:cubicBezTo>
                      <a:pt x="16" y="113"/>
                      <a:pt x="17" y="111"/>
                      <a:pt x="16" y="109"/>
                    </a:cubicBezTo>
                    <a:cubicBezTo>
                      <a:pt x="14" y="111"/>
                      <a:pt x="15" y="109"/>
                      <a:pt x="13" y="110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7"/>
                      <a:pt x="14" y="108"/>
                      <a:pt x="15" y="108"/>
                    </a:cubicBezTo>
                    <a:cubicBezTo>
                      <a:pt x="15" y="107"/>
                      <a:pt x="16" y="107"/>
                      <a:pt x="16" y="106"/>
                    </a:cubicBezTo>
                    <a:cubicBezTo>
                      <a:pt x="15" y="107"/>
                      <a:pt x="15" y="106"/>
                      <a:pt x="15" y="106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3" y="106"/>
                      <a:pt x="16" y="105"/>
                      <a:pt x="14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4"/>
                      <a:pt x="15" y="103"/>
                      <a:pt x="13" y="102"/>
                    </a:cubicBezTo>
                    <a:cubicBezTo>
                      <a:pt x="13" y="103"/>
                      <a:pt x="13" y="99"/>
                      <a:pt x="14" y="102"/>
                    </a:cubicBezTo>
                    <a:cubicBezTo>
                      <a:pt x="13" y="99"/>
                      <a:pt x="11" y="99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6"/>
                      <a:pt x="11" y="96"/>
                      <a:pt x="12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6"/>
                      <a:pt x="11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93"/>
                      <a:pt x="10" y="92"/>
                      <a:pt x="10" y="91"/>
                    </a:cubicBezTo>
                    <a:cubicBezTo>
                      <a:pt x="12" y="91"/>
                      <a:pt x="12" y="90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7"/>
                      <a:pt x="11" y="85"/>
                      <a:pt x="11" y="84"/>
                    </a:cubicBezTo>
                    <a:cubicBezTo>
                      <a:pt x="13" y="82"/>
                      <a:pt x="12" y="80"/>
                      <a:pt x="13" y="78"/>
                    </a:cubicBezTo>
                    <a:cubicBezTo>
                      <a:pt x="13" y="78"/>
                      <a:pt x="12" y="78"/>
                      <a:pt x="11" y="77"/>
                    </a:cubicBezTo>
                    <a:cubicBezTo>
                      <a:pt x="12" y="77"/>
                      <a:pt x="10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3" y="76"/>
                      <a:pt x="13" y="75"/>
                      <a:pt x="13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4" y="72"/>
                      <a:pt x="10" y="69"/>
                      <a:pt x="13" y="68"/>
                    </a:cubicBezTo>
                    <a:cubicBezTo>
                      <a:pt x="13" y="68"/>
                      <a:pt x="13" y="67"/>
                      <a:pt x="12" y="67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4" y="66"/>
                      <a:pt x="14" y="65"/>
                      <a:pt x="14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5" y="59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6" y="55"/>
                      <a:pt x="14" y="55"/>
                    </a:cubicBezTo>
                    <a:cubicBezTo>
                      <a:pt x="15" y="55"/>
                      <a:pt x="14" y="53"/>
                      <a:pt x="13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2" y="51"/>
                    </a:cubicBezTo>
                    <a:cubicBezTo>
                      <a:pt x="13" y="50"/>
                      <a:pt x="13" y="50"/>
                      <a:pt x="13" y="51"/>
                    </a:cubicBezTo>
                    <a:cubicBezTo>
                      <a:pt x="14" y="50"/>
                      <a:pt x="12" y="50"/>
                      <a:pt x="13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49"/>
                      <a:pt x="13" y="49"/>
                      <a:pt x="12" y="48"/>
                    </a:cubicBezTo>
                    <a:cubicBezTo>
                      <a:pt x="12" y="48"/>
                      <a:pt x="13" y="47"/>
                      <a:pt x="14" y="47"/>
                    </a:cubicBezTo>
                    <a:cubicBezTo>
                      <a:pt x="13" y="47"/>
                      <a:pt x="13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5" y="45"/>
                      <a:pt x="13" y="44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5" y="45"/>
                      <a:pt x="15" y="44"/>
                      <a:pt x="17" y="45"/>
                    </a:cubicBezTo>
                    <a:cubicBezTo>
                      <a:pt x="16" y="44"/>
                      <a:pt x="15" y="43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2"/>
                      <a:pt x="16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6" y="40"/>
                      <a:pt x="17" y="39"/>
                    </a:cubicBezTo>
                    <a:cubicBezTo>
                      <a:pt x="15" y="39"/>
                      <a:pt x="16" y="39"/>
                      <a:pt x="15" y="39"/>
                    </a:cubicBezTo>
                    <a:cubicBezTo>
                      <a:pt x="15" y="39"/>
                      <a:pt x="15" y="39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0"/>
                      <a:pt x="14" y="40"/>
                      <a:pt x="15" y="40"/>
                    </a:cubicBezTo>
                    <a:cubicBezTo>
                      <a:pt x="14" y="39"/>
                      <a:pt x="13" y="39"/>
                      <a:pt x="13" y="39"/>
                    </a:cubicBezTo>
                    <a:cubicBezTo>
                      <a:pt x="14" y="38"/>
                      <a:pt x="15" y="37"/>
                      <a:pt x="16" y="37"/>
                    </a:cubicBezTo>
                    <a:cubicBezTo>
                      <a:pt x="16" y="36"/>
                      <a:pt x="16" y="34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6" y="31"/>
                      <a:pt x="15" y="31"/>
                    </a:cubicBezTo>
                    <a:cubicBezTo>
                      <a:pt x="15" y="30"/>
                      <a:pt x="16" y="32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28"/>
                      <a:pt x="13" y="26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1"/>
                      <a:pt x="16" y="17"/>
                      <a:pt x="18" y="14"/>
                    </a:cubicBezTo>
                    <a:cubicBezTo>
                      <a:pt x="19" y="13"/>
                      <a:pt x="18" y="13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21" y="10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6"/>
                      <a:pt x="19" y="6"/>
                    </a:cubicBezTo>
                    <a:cubicBezTo>
                      <a:pt x="19" y="6"/>
                      <a:pt x="18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3"/>
                      <a:pt x="21" y="5"/>
                      <a:pt x="21" y="3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9" y="2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3"/>
                      <a:pt x="12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3" y="5"/>
                      <a:pt x="12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2" y="6"/>
                      <a:pt x="13" y="7"/>
                    </a:cubicBezTo>
                    <a:cubicBezTo>
                      <a:pt x="12" y="7"/>
                      <a:pt x="13" y="8"/>
                      <a:pt x="11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1" y="8"/>
                      <a:pt x="12" y="11"/>
                      <a:pt x="10" y="10"/>
                    </a:cubicBezTo>
                    <a:cubicBezTo>
                      <a:pt x="12" y="11"/>
                      <a:pt x="10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11" y="15"/>
                      <a:pt x="11" y="16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0" y="18"/>
                      <a:pt x="11" y="18"/>
                      <a:pt x="9" y="18"/>
                    </a:cubicBezTo>
                    <a:cubicBezTo>
                      <a:pt x="11" y="18"/>
                      <a:pt x="10" y="18"/>
                      <a:pt x="11" y="19"/>
                    </a:cubicBezTo>
                    <a:cubicBezTo>
                      <a:pt x="10" y="20"/>
                      <a:pt x="9" y="19"/>
                      <a:pt x="9" y="20"/>
                    </a:cubicBezTo>
                    <a:cubicBezTo>
                      <a:pt x="9" y="20"/>
                      <a:pt x="8" y="19"/>
                      <a:pt x="8" y="19"/>
                    </a:cubicBezTo>
                    <a:close/>
                    <a:moveTo>
                      <a:pt x="8" y="41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lose/>
                    <a:moveTo>
                      <a:pt x="8" y="43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8" y="43"/>
                      <a:pt x="8" y="43"/>
                    </a:cubicBezTo>
                    <a:close/>
                    <a:moveTo>
                      <a:pt x="16" y="40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1" name="Freeform 967"/>
              <p:cNvSpPr>
                <a:spLocks noChangeArrowheads="1"/>
              </p:cNvSpPr>
              <p:nvPr/>
            </p:nvSpPr>
            <p:spPr bwMode="auto">
              <a:xfrm>
                <a:off x="1787" y="191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2" name="Rectangle 968"/>
              <p:cNvSpPr>
                <a:spLocks noChangeArrowheads="1"/>
              </p:cNvSpPr>
              <p:nvPr/>
            </p:nvSpPr>
            <p:spPr bwMode="auto">
              <a:xfrm>
                <a:off x="1955" y="44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33" name="Rectangle 969"/>
              <p:cNvSpPr>
                <a:spLocks noChangeArrowheads="1"/>
              </p:cNvSpPr>
              <p:nvPr/>
            </p:nvSpPr>
            <p:spPr bwMode="auto">
              <a:xfrm>
                <a:off x="1760" y="25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34" name="Freeform 970"/>
              <p:cNvSpPr>
                <a:spLocks noChangeArrowheads="1"/>
              </p:cNvSpPr>
              <p:nvPr/>
            </p:nvSpPr>
            <p:spPr bwMode="auto">
              <a:xfrm>
                <a:off x="1973" y="4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5" name="Freeform 971"/>
              <p:cNvSpPr>
                <a:spLocks noChangeArrowheads="1"/>
              </p:cNvSpPr>
              <p:nvPr/>
            </p:nvSpPr>
            <p:spPr bwMode="auto">
              <a:xfrm>
                <a:off x="1982" y="463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6" name="Rectangle 972"/>
              <p:cNvSpPr>
                <a:spLocks noChangeArrowheads="1"/>
              </p:cNvSpPr>
              <p:nvPr/>
            </p:nvSpPr>
            <p:spPr bwMode="auto">
              <a:xfrm>
                <a:off x="1989" y="465"/>
                <a:ext cx="1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37" name="Freeform 973"/>
              <p:cNvSpPr>
                <a:spLocks noChangeArrowheads="1"/>
              </p:cNvSpPr>
              <p:nvPr/>
            </p:nvSpPr>
            <p:spPr bwMode="auto">
              <a:xfrm>
                <a:off x="1874" y="432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8" name="Freeform 974"/>
              <p:cNvSpPr>
                <a:spLocks noChangeArrowheads="1"/>
              </p:cNvSpPr>
              <p:nvPr/>
            </p:nvSpPr>
            <p:spPr bwMode="auto">
              <a:xfrm>
                <a:off x="1910" y="438"/>
                <a:ext cx="0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9" name="Freeform 975"/>
              <p:cNvSpPr>
                <a:spLocks noChangeArrowheads="1"/>
              </p:cNvSpPr>
              <p:nvPr/>
            </p:nvSpPr>
            <p:spPr bwMode="auto">
              <a:xfrm>
                <a:off x="1836" y="418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0" name="Freeform 976"/>
              <p:cNvSpPr>
                <a:spLocks noChangeArrowheads="1"/>
              </p:cNvSpPr>
              <p:nvPr/>
            </p:nvSpPr>
            <p:spPr bwMode="auto">
              <a:xfrm>
                <a:off x="1908" y="43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1" name="Freeform 977"/>
              <p:cNvSpPr>
                <a:spLocks noChangeArrowheads="1"/>
              </p:cNvSpPr>
              <p:nvPr/>
            </p:nvSpPr>
            <p:spPr bwMode="auto">
              <a:xfrm>
                <a:off x="2018" y="479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2" name="Freeform 978"/>
              <p:cNvSpPr>
                <a:spLocks noChangeArrowheads="1"/>
              </p:cNvSpPr>
              <p:nvPr/>
            </p:nvSpPr>
            <p:spPr bwMode="auto">
              <a:xfrm>
                <a:off x="2021" y="4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3" name="Freeform 979"/>
              <p:cNvSpPr>
                <a:spLocks noChangeArrowheads="1"/>
              </p:cNvSpPr>
              <p:nvPr/>
            </p:nvSpPr>
            <p:spPr bwMode="auto">
              <a:xfrm>
                <a:off x="2021" y="477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4" name="Freeform 980"/>
              <p:cNvSpPr>
                <a:spLocks noChangeArrowheads="1"/>
              </p:cNvSpPr>
              <p:nvPr/>
            </p:nvSpPr>
            <p:spPr bwMode="auto">
              <a:xfrm>
                <a:off x="2009" y="4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5" name="Freeform 981"/>
              <p:cNvSpPr>
                <a:spLocks noChangeArrowheads="1"/>
              </p:cNvSpPr>
              <p:nvPr/>
            </p:nvSpPr>
            <p:spPr bwMode="auto">
              <a:xfrm>
                <a:off x="2007" y="47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6" name="Freeform 982"/>
              <p:cNvSpPr>
                <a:spLocks noChangeArrowheads="1"/>
              </p:cNvSpPr>
              <p:nvPr/>
            </p:nvSpPr>
            <p:spPr bwMode="auto">
              <a:xfrm>
                <a:off x="1998" y="454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2" y="3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7" name="Freeform 983"/>
              <p:cNvSpPr>
                <a:spLocks noChangeArrowheads="1"/>
              </p:cNvSpPr>
              <p:nvPr/>
            </p:nvSpPr>
            <p:spPr bwMode="auto">
              <a:xfrm>
                <a:off x="1991" y="454"/>
                <a:ext cx="3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48" name="Freeform 984"/>
              <p:cNvSpPr>
                <a:spLocks noChangeArrowheads="1"/>
              </p:cNvSpPr>
              <p:nvPr/>
            </p:nvSpPr>
            <p:spPr bwMode="auto">
              <a:xfrm>
                <a:off x="1937" y="43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549" name="Group 206"/>
            <p:cNvGrpSpPr>
              <a:grpSpLocks/>
            </p:cNvGrpSpPr>
            <p:nvPr/>
          </p:nvGrpSpPr>
          <p:grpSpPr bwMode="auto">
            <a:xfrm>
              <a:off x="2144" y="200"/>
              <a:ext cx="237" cy="251"/>
              <a:chOff x="0" y="0"/>
              <a:chExt cx="237" cy="251"/>
            </a:xfrm>
          </p:grpSpPr>
          <p:sp>
            <p:nvSpPr>
              <p:cNvPr id="57550" name="Freeform 986"/>
              <p:cNvSpPr>
                <a:spLocks noChangeArrowheads="1"/>
              </p:cNvSpPr>
              <p:nvPr/>
            </p:nvSpPr>
            <p:spPr bwMode="auto">
              <a:xfrm>
                <a:off x="142" y="24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1" name="Freeform 987"/>
              <p:cNvSpPr>
                <a:spLocks noChangeArrowheads="1"/>
              </p:cNvSpPr>
              <p:nvPr/>
            </p:nvSpPr>
            <p:spPr bwMode="auto">
              <a:xfrm>
                <a:off x="140" y="22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2" name="Freeform 988"/>
              <p:cNvSpPr>
                <a:spLocks noChangeArrowheads="1"/>
              </p:cNvSpPr>
              <p:nvPr/>
            </p:nvSpPr>
            <p:spPr bwMode="auto">
              <a:xfrm>
                <a:off x="54" y="189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3" name="Freeform 989"/>
              <p:cNvSpPr>
                <a:spLocks noChangeArrowheads="1"/>
              </p:cNvSpPr>
              <p:nvPr/>
            </p:nvSpPr>
            <p:spPr bwMode="auto">
              <a:xfrm>
                <a:off x="20" y="16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4" name="Freeform 990"/>
              <p:cNvSpPr>
                <a:spLocks noChangeArrowheads="1"/>
              </p:cNvSpPr>
              <p:nvPr/>
            </p:nvSpPr>
            <p:spPr bwMode="auto">
              <a:xfrm>
                <a:off x="0" y="63"/>
                <a:ext cx="0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5" name="Freeform 991"/>
              <p:cNvSpPr>
                <a:spLocks noChangeArrowheads="1"/>
              </p:cNvSpPr>
              <p:nvPr/>
            </p:nvSpPr>
            <p:spPr bwMode="auto">
              <a:xfrm>
                <a:off x="61" y="0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6" name="Freeform 992"/>
              <p:cNvSpPr>
                <a:spLocks noChangeArrowheads="1"/>
              </p:cNvSpPr>
              <p:nvPr/>
            </p:nvSpPr>
            <p:spPr bwMode="auto">
              <a:xfrm>
                <a:off x="56" y="0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7" name="Freeform 993"/>
              <p:cNvSpPr>
                <a:spLocks noChangeArrowheads="1"/>
              </p:cNvSpPr>
              <p:nvPr/>
            </p:nvSpPr>
            <p:spPr bwMode="auto">
              <a:xfrm>
                <a:off x="45" y="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8" name="Freeform 994"/>
              <p:cNvSpPr>
                <a:spLocks noChangeArrowheads="1"/>
              </p:cNvSpPr>
              <p:nvPr/>
            </p:nvSpPr>
            <p:spPr bwMode="auto">
              <a:xfrm>
                <a:off x="41" y="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9" name="Freeform 995"/>
              <p:cNvSpPr>
                <a:spLocks noChangeArrowheads="1"/>
              </p:cNvSpPr>
              <p:nvPr/>
            </p:nvSpPr>
            <p:spPr bwMode="auto">
              <a:xfrm>
                <a:off x="36" y="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0" name="Freeform 996"/>
              <p:cNvSpPr>
                <a:spLocks noChangeArrowheads="1"/>
              </p:cNvSpPr>
              <p:nvPr/>
            </p:nvSpPr>
            <p:spPr bwMode="auto">
              <a:xfrm>
                <a:off x="43" y="25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1" name="Freeform 997"/>
              <p:cNvSpPr>
                <a:spLocks noChangeArrowheads="1"/>
              </p:cNvSpPr>
              <p:nvPr/>
            </p:nvSpPr>
            <p:spPr bwMode="auto">
              <a:xfrm>
                <a:off x="61" y="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2" name="Freeform 998"/>
              <p:cNvSpPr>
                <a:spLocks noChangeArrowheads="1"/>
              </p:cNvSpPr>
              <p:nvPr/>
            </p:nvSpPr>
            <p:spPr bwMode="auto">
              <a:xfrm>
                <a:off x="43" y="16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3" name="Freeform 999"/>
              <p:cNvSpPr>
                <a:spLocks noChangeArrowheads="1"/>
              </p:cNvSpPr>
              <p:nvPr/>
            </p:nvSpPr>
            <p:spPr bwMode="auto">
              <a:xfrm>
                <a:off x="45" y="12"/>
                <a:ext cx="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4" name="Freeform 1000"/>
              <p:cNvSpPr>
                <a:spLocks noChangeArrowheads="1"/>
              </p:cNvSpPr>
              <p:nvPr/>
            </p:nvSpPr>
            <p:spPr bwMode="auto">
              <a:xfrm>
                <a:off x="52" y="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5" name="Freeform 1001"/>
              <p:cNvSpPr>
                <a:spLocks noChangeArrowheads="1"/>
              </p:cNvSpPr>
              <p:nvPr/>
            </p:nvSpPr>
            <p:spPr bwMode="auto">
              <a:xfrm>
                <a:off x="43" y="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6" name="Freeform 1002"/>
              <p:cNvSpPr>
                <a:spLocks noChangeArrowheads="1"/>
              </p:cNvSpPr>
              <p:nvPr/>
            </p:nvSpPr>
            <p:spPr bwMode="auto">
              <a:xfrm>
                <a:off x="47" y="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7" name="Freeform 1003"/>
              <p:cNvSpPr>
                <a:spLocks noChangeArrowheads="1"/>
              </p:cNvSpPr>
              <p:nvPr/>
            </p:nvSpPr>
            <p:spPr bwMode="auto">
              <a:xfrm>
                <a:off x="34" y="183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8" name="Freeform 1004"/>
              <p:cNvSpPr>
                <a:spLocks noChangeArrowheads="1"/>
              </p:cNvSpPr>
              <p:nvPr/>
            </p:nvSpPr>
            <p:spPr bwMode="auto">
              <a:xfrm>
                <a:off x="32" y="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9" name="Freeform 1005"/>
              <p:cNvSpPr>
                <a:spLocks noChangeArrowheads="1"/>
              </p:cNvSpPr>
              <p:nvPr/>
            </p:nvSpPr>
            <p:spPr bwMode="auto">
              <a:xfrm>
                <a:off x="29" y="9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0" name="Freeform 1006"/>
              <p:cNvSpPr>
                <a:spLocks noChangeArrowheads="1"/>
              </p:cNvSpPr>
              <p:nvPr/>
            </p:nvSpPr>
            <p:spPr bwMode="auto">
              <a:xfrm>
                <a:off x="61" y="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1" name="Rectangle 1007"/>
              <p:cNvSpPr>
                <a:spLocks noChangeArrowheads="1"/>
              </p:cNvSpPr>
              <p:nvPr/>
            </p:nvSpPr>
            <p:spPr bwMode="auto">
              <a:xfrm>
                <a:off x="34" y="9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72" name="Freeform 1008"/>
              <p:cNvSpPr>
                <a:spLocks noChangeArrowheads="1"/>
              </p:cNvSpPr>
              <p:nvPr/>
            </p:nvSpPr>
            <p:spPr bwMode="auto">
              <a:xfrm>
                <a:off x="32" y="59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3" name="Freeform 1009"/>
              <p:cNvSpPr>
                <a:spLocks noChangeArrowheads="1"/>
              </p:cNvSpPr>
              <p:nvPr/>
            </p:nvSpPr>
            <p:spPr bwMode="auto">
              <a:xfrm>
                <a:off x="36" y="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4" name="Freeform 1010"/>
              <p:cNvSpPr>
                <a:spLocks noChangeArrowheads="1"/>
              </p:cNvSpPr>
              <p:nvPr/>
            </p:nvSpPr>
            <p:spPr bwMode="auto">
              <a:xfrm>
                <a:off x="34" y="66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5" name="Rectangle 1011"/>
              <p:cNvSpPr>
                <a:spLocks noChangeArrowheads="1"/>
              </p:cNvSpPr>
              <p:nvPr/>
            </p:nvSpPr>
            <p:spPr bwMode="auto">
              <a:xfrm>
                <a:off x="34" y="70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76" name="Freeform 1012"/>
              <p:cNvSpPr>
                <a:spLocks noChangeArrowheads="1"/>
              </p:cNvSpPr>
              <p:nvPr/>
            </p:nvSpPr>
            <p:spPr bwMode="auto">
              <a:xfrm>
                <a:off x="45" y="162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7" name="Rectangle 1013"/>
              <p:cNvSpPr>
                <a:spLocks noChangeArrowheads="1"/>
              </p:cNvSpPr>
              <p:nvPr/>
            </p:nvSpPr>
            <p:spPr bwMode="auto">
              <a:xfrm>
                <a:off x="61" y="5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78" name="Freeform 1014"/>
              <p:cNvSpPr>
                <a:spLocks noChangeArrowheads="1"/>
              </p:cNvSpPr>
              <p:nvPr/>
            </p:nvSpPr>
            <p:spPr bwMode="auto">
              <a:xfrm>
                <a:off x="54" y="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9" name="Freeform 1015"/>
              <p:cNvSpPr>
                <a:spLocks noChangeArrowheads="1"/>
              </p:cNvSpPr>
              <p:nvPr/>
            </p:nvSpPr>
            <p:spPr bwMode="auto">
              <a:xfrm>
                <a:off x="47" y="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0" name="Rectangle 1016"/>
              <p:cNvSpPr>
                <a:spLocks noChangeArrowheads="1"/>
              </p:cNvSpPr>
              <p:nvPr/>
            </p:nvSpPr>
            <p:spPr bwMode="auto">
              <a:xfrm>
                <a:off x="54" y="7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81" name="Freeform 1017"/>
              <p:cNvSpPr>
                <a:spLocks noChangeArrowheads="1"/>
              </p:cNvSpPr>
              <p:nvPr/>
            </p:nvSpPr>
            <p:spPr bwMode="auto">
              <a:xfrm>
                <a:off x="45" y="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2" name="Freeform 1018"/>
              <p:cNvSpPr>
                <a:spLocks noEditPoints="1" noChangeArrowheads="1"/>
              </p:cNvSpPr>
              <p:nvPr/>
            </p:nvSpPr>
            <p:spPr bwMode="auto">
              <a:xfrm>
                <a:off x="23" y="0"/>
                <a:ext cx="40" cy="183"/>
              </a:xfrm>
              <a:custGeom>
                <a:avLst/>
                <a:gdLst>
                  <a:gd name="T0" fmla="*/ 10 w 18"/>
                  <a:gd name="T1" fmla="*/ 72 h 81"/>
                  <a:gd name="T2" fmla="*/ 10 w 18"/>
                  <a:gd name="T3" fmla="*/ 71 h 81"/>
                  <a:gd name="T4" fmla="*/ 11 w 18"/>
                  <a:gd name="T5" fmla="*/ 69 h 81"/>
                  <a:gd name="T6" fmla="*/ 12 w 18"/>
                  <a:gd name="T7" fmla="*/ 65 h 81"/>
                  <a:gd name="T8" fmla="*/ 10 w 18"/>
                  <a:gd name="T9" fmla="*/ 62 h 81"/>
                  <a:gd name="T10" fmla="*/ 10 w 18"/>
                  <a:gd name="T11" fmla="*/ 57 h 81"/>
                  <a:gd name="T12" fmla="*/ 12 w 18"/>
                  <a:gd name="T13" fmla="*/ 56 h 81"/>
                  <a:gd name="T14" fmla="*/ 10 w 18"/>
                  <a:gd name="T15" fmla="*/ 53 h 81"/>
                  <a:gd name="T16" fmla="*/ 11 w 18"/>
                  <a:gd name="T17" fmla="*/ 50 h 81"/>
                  <a:gd name="T18" fmla="*/ 11 w 18"/>
                  <a:gd name="T19" fmla="*/ 47 h 81"/>
                  <a:gd name="T20" fmla="*/ 13 w 18"/>
                  <a:gd name="T21" fmla="*/ 41 h 81"/>
                  <a:gd name="T22" fmla="*/ 14 w 18"/>
                  <a:gd name="T23" fmla="*/ 34 h 81"/>
                  <a:gd name="T24" fmla="*/ 12 w 18"/>
                  <a:gd name="T25" fmla="*/ 30 h 81"/>
                  <a:gd name="T26" fmla="*/ 13 w 18"/>
                  <a:gd name="T27" fmla="*/ 25 h 81"/>
                  <a:gd name="T28" fmla="*/ 14 w 18"/>
                  <a:gd name="T29" fmla="*/ 23 h 81"/>
                  <a:gd name="T30" fmla="*/ 12 w 18"/>
                  <a:gd name="T31" fmla="*/ 20 h 81"/>
                  <a:gd name="T32" fmla="*/ 13 w 18"/>
                  <a:gd name="T33" fmla="*/ 19 h 81"/>
                  <a:gd name="T34" fmla="*/ 13 w 18"/>
                  <a:gd name="T35" fmla="*/ 17 h 81"/>
                  <a:gd name="T36" fmla="*/ 13 w 18"/>
                  <a:gd name="T37" fmla="*/ 14 h 81"/>
                  <a:gd name="T38" fmla="*/ 13 w 18"/>
                  <a:gd name="T39" fmla="*/ 11 h 81"/>
                  <a:gd name="T40" fmla="*/ 14 w 18"/>
                  <a:gd name="T41" fmla="*/ 8 h 81"/>
                  <a:gd name="T42" fmla="*/ 15 w 18"/>
                  <a:gd name="T43" fmla="*/ 7 h 81"/>
                  <a:gd name="T44" fmla="*/ 16 w 18"/>
                  <a:gd name="T45" fmla="*/ 5 h 81"/>
                  <a:gd name="T46" fmla="*/ 17 w 18"/>
                  <a:gd name="T47" fmla="*/ 2 h 81"/>
                  <a:gd name="T48" fmla="*/ 17 w 18"/>
                  <a:gd name="T49" fmla="*/ 1 h 81"/>
                  <a:gd name="T50" fmla="*/ 13 w 18"/>
                  <a:gd name="T51" fmla="*/ 2 h 81"/>
                  <a:gd name="T52" fmla="*/ 12 w 18"/>
                  <a:gd name="T53" fmla="*/ 3 h 81"/>
                  <a:gd name="T54" fmla="*/ 11 w 18"/>
                  <a:gd name="T55" fmla="*/ 4 h 81"/>
                  <a:gd name="T56" fmla="*/ 10 w 18"/>
                  <a:gd name="T57" fmla="*/ 7 h 81"/>
                  <a:gd name="T58" fmla="*/ 11 w 18"/>
                  <a:gd name="T59" fmla="*/ 9 h 81"/>
                  <a:gd name="T60" fmla="*/ 10 w 18"/>
                  <a:gd name="T61" fmla="*/ 10 h 81"/>
                  <a:gd name="T62" fmla="*/ 10 w 18"/>
                  <a:gd name="T63" fmla="*/ 12 h 81"/>
                  <a:gd name="T64" fmla="*/ 8 w 18"/>
                  <a:gd name="T65" fmla="*/ 14 h 81"/>
                  <a:gd name="T66" fmla="*/ 8 w 18"/>
                  <a:gd name="T67" fmla="*/ 18 h 81"/>
                  <a:gd name="T68" fmla="*/ 7 w 18"/>
                  <a:gd name="T69" fmla="*/ 18 h 81"/>
                  <a:gd name="T70" fmla="*/ 4 w 18"/>
                  <a:gd name="T71" fmla="*/ 20 h 81"/>
                  <a:gd name="T72" fmla="*/ 5 w 18"/>
                  <a:gd name="T73" fmla="*/ 21 h 81"/>
                  <a:gd name="T74" fmla="*/ 8 w 18"/>
                  <a:gd name="T75" fmla="*/ 23 h 81"/>
                  <a:gd name="T76" fmla="*/ 7 w 18"/>
                  <a:gd name="T77" fmla="*/ 24 h 81"/>
                  <a:gd name="T78" fmla="*/ 6 w 18"/>
                  <a:gd name="T79" fmla="*/ 26 h 81"/>
                  <a:gd name="T80" fmla="*/ 6 w 18"/>
                  <a:gd name="T81" fmla="*/ 29 h 81"/>
                  <a:gd name="T82" fmla="*/ 7 w 18"/>
                  <a:gd name="T83" fmla="*/ 33 h 81"/>
                  <a:gd name="T84" fmla="*/ 5 w 18"/>
                  <a:gd name="T85" fmla="*/ 35 h 81"/>
                  <a:gd name="T86" fmla="*/ 6 w 18"/>
                  <a:gd name="T87" fmla="*/ 37 h 81"/>
                  <a:gd name="T88" fmla="*/ 7 w 18"/>
                  <a:gd name="T89" fmla="*/ 39 h 81"/>
                  <a:gd name="T90" fmla="*/ 1 w 18"/>
                  <a:gd name="T91" fmla="*/ 43 h 81"/>
                  <a:gd name="T92" fmla="*/ 3 w 18"/>
                  <a:gd name="T93" fmla="*/ 47 h 81"/>
                  <a:gd name="T94" fmla="*/ 2 w 18"/>
                  <a:gd name="T95" fmla="*/ 50 h 81"/>
                  <a:gd name="T96" fmla="*/ 1 w 18"/>
                  <a:gd name="T97" fmla="*/ 55 h 81"/>
                  <a:gd name="T98" fmla="*/ 4 w 18"/>
                  <a:gd name="T99" fmla="*/ 60 h 81"/>
                  <a:gd name="T100" fmla="*/ 4 w 18"/>
                  <a:gd name="T101" fmla="*/ 64 h 81"/>
                  <a:gd name="T102" fmla="*/ 3 w 18"/>
                  <a:gd name="T103" fmla="*/ 65 h 81"/>
                  <a:gd name="T104" fmla="*/ 2 w 18"/>
                  <a:gd name="T105" fmla="*/ 67 h 81"/>
                  <a:gd name="T106" fmla="*/ 3 w 18"/>
                  <a:gd name="T107" fmla="*/ 67 h 81"/>
                  <a:gd name="T108" fmla="*/ 3 w 18"/>
                  <a:gd name="T109" fmla="*/ 70 h 81"/>
                  <a:gd name="T110" fmla="*/ 4 w 18"/>
                  <a:gd name="T111" fmla="*/ 77 h 81"/>
                  <a:gd name="T112" fmla="*/ 4 w 18"/>
                  <a:gd name="T113" fmla="*/ 79 h 81"/>
                  <a:gd name="T114" fmla="*/ 10 w 18"/>
                  <a:gd name="T115" fmla="*/ 80 h 81"/>
                  <a:gd name="T116" fmla="*/ 9 w 18"/>
                  <a:gd name="T117" fmla="*/ 79 h 81"/>
                  <a:gd name="T118" fmla="*/ 10 w 18"/>
                  <a:gd name="T119" fmla="*/ 76 h 81"/>
                  <a:gd name="T120" fmla="*/ 10 w 18"/>
                  <a:gd name="T121" fmla="*/ 74 h 81"/>
                  <a:gd name="T122" fmla="*/ 9 w 18"/>
                  <a:gd name="T123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" h="81">
                    <a:moveTo>
                      <a:pt x="13" y="74"/>
                    </a:moveTo>
                    <a:cubicBezTo>
                      <a:pt x="13" y="74"/>
                      <a:pt x="11" y="74"/>
                      <a:pt x="10" y="74"/>
                    </a:cubicBezTo>
                    <a:cubicBezTo>
                      <a:pt x="10" y="74"/>
                      <a:pt x="11" y="74"/>
                      <a:pt x="12" y="74"/>
                    </a:cubicBezTo>
                    <a:cubicBezTo>
                      <a:pt x="12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1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7" y="72"/>
                      <a:pt x="8" y="72"/>
                    </a:cubicBezTo>
                    <a:cubicBezTo>
                      <a:pt x="8" y="72"/>
                      <a:pt x="8" y="72"/>
                      <a:pt x="9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10" y="71"/>
                      <a:pt x="9" y="72"/>
                      <a:pt x="10" y="72"/>
                    </a:cubicBezTo>
                    <a:cubicBezTo>
                      <a:pt x="9" y="72"/>
                      <a:pt x="8" y="71"/>
                      <a:pt x="9" y="71"/>
                    </a:cubicBezTo>
                    <a:cubicBezTo>
                      <a:pt x="10" y="71"/>
                      <a:pt x="9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2" y="71"/>
                      <a:pt x="9" y="72"/>
                      <a:pt x="12" y="72"/>
                    </a:cubicBezTo>
                    <a:cubicBezTo>
                      <a:pt x="12" y="71"/>
                      <a:pt x="11" y="71"/>
                      <a:pt x="12" y="71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70"/>
                      <a:pt x="13" y="70"/>
                      <a:pt x="11" y="70"/>
                    </a:cubicBezTo>
                    <a:cubicBezTo>
                      <a:pt x="10" y="69"/>
                      <a:pt x="9" y="69"/>
                      <a:pt x="10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9" y="69"/>
                      <a:pt x="10" y="68"/>
                    </a:cubicBezTo>
                    <a:cubicBezTo>
                      <a:pt x="11" y="69"/>
                      <a:pt x="10" y="69"/>
                      <a:pt x="11" y="69"/>
                    </a:cubicBezTo>
                    <a:cubicBezTo>
                      <a:pt x="12" y="68"/>
                      <a:pt x="10" y="68"/>
                      <a:pt x="10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0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6"/>
                      <a:pt x="11" y="65"/>
                      <a:pt x="12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1" y="64"/>
                      <a:pt x="12" y="64"/>
                    </a:cubicBezTo>
                    <a:cubicBezTo>
                      <a:pt x="12" y="64"/>
                      <a:pt x="11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4"/>
                      <a:pt x="9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9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1"/>
                      <a:pt x="9" y="60"/>
                      <a:pt x="11" y="60"/>
                    </a:cubicBezTo>
                    <a:cubicBezTo>
                      <a:pt x="9" y="60"/>
                      <a:pt x="12" y="59"/>
                      <a:pt x="10" y="59"/>
                    </a:cubicBezTo>
                    <a:cubicBezTo>
                      <a:pt x="11" y="59"/>
                      <a:pt x="11" y="59"/>
                      <a:pt x="12" y="58"/>
                    </a:cubicBezTo>
                    <a:cubicBezTo>
                      <a:pt x="12" y="58"/>
                      <a:pt x="11" y="58"/>
                      <a:pt x="10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7"/>
                      <a:pt x="11" y="56"/>
                      <a:pt x="12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1" y="55"/>
                      <a:pt x="13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4"/>
                      <a:pt x="12" y="54"/>
                      <a:pt x="12" y="53"/>
                    </a:cubicBezTo>
                    <a:cubicBezTo>
                      <a:pt x="12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0" y="53"/>
                    </a:cubicBezTo>
                    <a:cubicBezTo>
                      <a:pt x="10" y="53"/>
                      <a:pt x="11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4" y="52"/>
                      <a:pt x="12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2" y="51"/>
                      <a:pt x="12" y="51"/>
                    </a:cubicBezTo>
                    <a:cubicBezTo>
                      <a:pt x="11" y="51"/>
                      <a:pt x="12" y="50"/>
                      <a:pt x="11" y="50"/>
                    </a:cubicBezTo>
                    <a:cubicBezTo>
                      <a:pt x="11" y="50"/>
                      <a:pt x="12" y="50"/>
                      <a:pt x="12" y="49"/>
                    </a:cubicBezTo>
                    <a:cubicBezTo>
                      <a:pt x="11" y="49"/>
                      <a:pt x="11" y="49"/>
                      <a:pt x="10" y="49"/>
                    </a:cubicBezTo>
                    <a:cubicBezTo>
                      <a:pt x="11" y="49"/>
                      <a:pt x="11" y="48"/>
                      <a:pt x="12" y="49"/>
                    </a:cubicBezTo>
                    <a:cubicBezTo>
                      <a:pt x="12" y="48"/>
                      <a:pt x="12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4" y="46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2" y="45"/>
                      <a:pt x="13" y="45"/>
                    </a:cubicBezTo>
                    <a:cubicBezTo>
                      <a:pt x="11" y="44"/>
                      <a:pt x="13" y="44"/>
                      <a:pt x="12" y="43"/>
                    </a:cubicBezTo>
                    <a:cubicBezTo>
                      <a:pt x="15" y="43"/>
                      <a:pt x="12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3" y="41"/>
                      <a:pt x="14" y="41"/>
                    </a:cubicBezTo>
                    <a:cubicBezTo>
                      <a:pt x="13" y="41"/>
                      <a:pt x="13" y="41"/>
                      <a:pt x="12" y="41"/>
                    </a:cubicBezTo>
                    <a:cubicBezTo>
                      <a:pt x="12" y="40"/>
                      <a:pt x="14" y="38"/>
                      <a:pt x="14" y="37"/>
                    </a:cubicBezTo>
                    <a:cubicBezTo>
                      <a:pt x="15" y="37"/>
                      <a:pt x="11" y="37"/>
                      <a:pt x="13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5"/>
                      <a:pt x="14" y="35"/>
                      <a:pt x="13" y="34"/>
                    </a:cubicBezTo>
                    <a:cubicBezTo>
                      <a:pt x="13" y="34"/>
                      <a:pt x="14" y="34"/>
                      <a:pt x="14" y="34"/>
                    </a:cubicBezTo>
                    <a:cubicBezTo>
                      <a:pt x="15" y="34"/>
                      <a:pt x="14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3"/>
                      <a:pt x="13" y="32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4" y="32"/>
                      <a:pt x="13" y="31"/>
                      <a:pt x="14" y="31"/>
                    </a:cubicBezTo>
                    <a:cubicBezTo>
                      <a:pt x="12" y="31"/>
                      <a:pt x="14" y="31"/>
                      <a:pt x="12" y="30"/>
                    </a:cubicBezTo>
                    <a:cubicBezTo>
                      <a:pt x="14" y="31"/>
                      <a:pt x="14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3" y="29"/>
                    </a:cubicBezTo>
                    <a:cubicBezTo>
                      <a:pt x="15" y="29"/>
                      <a:pt x="12" y="28"/>
                      <a:pt x="14" y="28"/>
                    </a:cubicBezTo>
                    <a:cubicBezTo>
                      <a:pt x="14" y="27"/>
                      <a:pt x="13" y="27"/>
                      <a:pt x="13" y="26"/>
                    </a:cubicBezTo>
                    <a:cubicBezTo>
                      <a:pt x="14" y="26"/>
                      <a:pt x="13" y="27"/>
                      <a:pt x="15" y="27"/>
                    </a:cubicBezTo>
                    <a:cubicBezTo>
                      <a:pt x="14" y="26"/>
                      <a:pt x="12" y="26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3" y="25"/>
                      <a:pt x="14" y="24"/>
                      <a:pt x="13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3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2" y="24"/>
                      <a:pt x="11" y="23"/>
                      <a:pt x="11" y="23"/>
                    </a:cubicBezTo>
                    <a:cubicBezTo>
                      <a:pt x="13" y="23"/>
                      <a:pt x="11" y="22"/>
                      <a:pt x="14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2" y="22"/>
                      <a:pt x="13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21"/>
                      <a:pt x="12" y="20"/>
                      <a:pt x="12" y="20"/>
                    </a:cubicBezTo>
                    <a:cubicBezTo>
                      <a:pt x="14" y="20"/>
                      <a:pt x="13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8"/>
                      <a:pt x="12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2" y="18"/>
                      <a:pt x="13" y="17"/>
                      <a:pt x="12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2" y="17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3" y="15"/>
                    </a:cubicBezTo>
                    <a:cubicBezTo>
                      <a:pt x="14" y="15"/>
                      <a:pt x="13" y="16"/>
                      <a:pt x="14" y="16"/>
                    </a:cubicBezTo>
                    <a:cubicBezTo>
                      <a:pt x="14" y="15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3"/>
                      <a:pt x="14" y="14"/>
                      <a:pt x="13" y="13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7" y="11"/>
                      <a:pt x="12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2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3" y="6"/>
                      <a:pt x="15" y="6"/>
                      <a:pt x="14" y="5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8" y="6"/>
                      <a:pt x="16" y="5"/>
                    </a:cubicBezTo>
                    <a:cubicBezTo>
                      <a:pt x="17" y="5"/>
                      <a:pt x="16" y="5"/>
                      <a:pt x="17" y="6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5" y="4"/>
                      <a:pt x="18" y="5"/>
                      <a:pt x="16" y="4"/>
                    </a:cubicBezTo>
                    <a:cubicBezTo>
                      <a:pt x="16" y="3"/>
                      <a:pt x="15" y="3"/>
                      <a:pt x="14" y="2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5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8" y="2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2"/>
                      <a:pt x="16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3" y="1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2" y="2"/>
                      <a:pt x="14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3" y="4"/>
                      <a:pt x="13" y="3"/>
                      <a:pt x="14" y="4"/>
                    </a:cubicBezTo>
                    <a:cubicBezTo>
                      <a:pt x="12" y="4"/>
                      <a:pt x="14" y="5"/>
                      <a:pt x="12" y="4"/>
                    </a:cubicBezTo>
                    <a:cubicBezTo>
                      <a:pt x="13" y="5"/>
                      <a:pt x="13" y="4"/>
                      <a:pt x="13" y="5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5"/>
                      <a:pt x="12" y="5"/>
                      <a:pt x="11" y="4"/>
                    </a:cubicBezTo>
                    <a:cubicBezTo>
                      <a:pt x="13" y="5"/>
                      <a:pt x="11" y="5"/>
                      <a:pt x="11" y="5"/>
                    </a:cubicBezTo>
                    <a:cubicBezTo>
                      <a:pt x="12" y="6"/>
                      <a:pt x="11" y="6"/>
                      <a:pt x="12" y="6"/>
                    </a:cubicBezTo>
                    <a:cubicBezTo>
                      <a:pt x="11" y="6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8"/>
                      <a:pt x="10" y="9"/>
                    </a:cubicBezTo>
                    <a:cubicBezTo>
                      <a:pt x="11" y="9"/>
                      <a:pt x="13" y="9"/>
                      <a:pt x="13" y="10"/>
                    </a:cubicBezTo>
                    <a:cubicBezTo>
                      <a:pt x="13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9"/>
                      <a:pt x="11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10" y="9"/>
                      <a:pt x="10" y="10"/>
                    </a:cubicBezTo>
                    <a:cubicBezTo>
                      <a:pt x="10" y="10"/>
                      <a:pt x="9" y="9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2"/>
                      <a:pt x="9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9" y="14"/>
                      <a:pt x="10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8" y="14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5"/>
                      <a:pt x="9" y="16"/>
                      <a:pt x="7" y="16"/>
                    </a:cubicBezTo>
                    <a:cubicBezTo>
                      <a:pt x="8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7"/>
                    </a:cubicBezTo>
                    <a:cubicBezTo>
                      <a:pt x="5" y="17"/>
                      <a:pt x="8" y="17"/>
                      <a:pt x="8" y="18"/>
                    </a:cubicBezTo>
                    <a:cubicBezTo>
                      <a:pt x="8" y="18"/>
                      <a:pt x="9" y="18"/>
                      <a:pt x="10" y="18"/>
                    </a:cubicBezTo>
                    <a:cubicBezTo>
                      <a:pt x="9" y="18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6" y="18"/>
                    </a:cubicBezTo>
                    <a:cubicBezTo>
                      <a:pt x="6" y="18"/>
                      <a:pt x="7" y="18"/>
                      <a:pt x="7" y="18"/>
                    </a:cubicBezTo>
                    <a:cubicBezTo>
                      <a:pt x="6" y="18"/>
                      <a:pt x="7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8" y="19"/>
                      <a:pt x="8" y="20"/>
                    </a:cubicBezTo>
                    <a:cubicBezTo>
                      <a:pt x="7" y="20"/>
                      <a:pt x="6" y="19"/>
                      <a:pt x="7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6" y="20"/>
                      <a:pt x="5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7" y="21"/>
                    </a:cubicBezTo>
                    <a:cubicBezTo>
                      <a:pt x="6" y="21"/>
                      <a:pt x="7" y="22"/>
                      <a:pt x="6" y="21"/>
                    </a:cubicBezTo>
                    <a:cubicBezTo>
                      <a:pt x="7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6" y="21"/>
                      <a:pt x="6" y="22"/>
                    </a:cubicBezTo>
                    <a:cubicBezTo>
                      <a:pt x="5" y="22"/>
                      <a:pt x="4" y="22"/>
                      <a:pt x="4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7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6" y="23"/>
                      <a:pt x="6" y="24"/>
                    </a:cubicBezTo>
                    <a:cubicBezTo>
                      <a:pt x="6" y="24"/>
                      <a:pt x="5" y="23"/>
                      <a:pt x="5" y="24"/>
                    </a:cubicBezTo>
                    <a:cubicBezTo>
                      <a:pt x="6" y="24"/>
                      <a:pt x="4" y="24"/>
                      <a:pt x="4" y="24"/>
                    </a:cubicBezTo>
                    <a:cubicBezTo>
                      <a:pt x="5" y="24"/>
                      <a:pt x="5" y="24"/>
                      <a:pt x="6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6" y="24"/>
                      <a:pt x="8" y="25"/>
                      <a:pt x="7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6" y="29"/>
                      <a:pt x="6" y="29"/>
                    </a:cubicBezTo>
                    <a:cubicBezTo>
                      <a:pt x="6" y="29"/>
                      <a:pt x="7" y="29"/>
                      <a:pt x="7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7" y="29"/>
                      <a:pt x="7" y="29"/>
                      <a:pt x="8" y="29"/>
                    </a:cubicBezTo>
                    <a:cubicBezTo>
                      <a:pt x="5" y="30"/>
                      <a:pt x="8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8" y="32"/>
                      <a:pt x="7" y="33"/>
                    </a:cubicBezTo>
                    <a:cubicBezTo>
                      <a:pt x="6" y="33"/>
                      <a:pt x="7" y="32"/>
                      <a:pt x="6" y="32"/>
                    </a:cubicBezTo>
                    <a:cubicBezTo>
                      <a:pt x="3" y="32"/>
                      <a:pt x="6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6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4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6" y="35"/>
                      <a:pt x="7" y="35"/>
                      <a:pt x="7" y="35"/>
                    </a:cubicBezTo>
                    <a:cubicBezTo>
                      <a:pt x="7" y="35"/>
                      <a:pt x="6" y="36"/>
                      <a:pt x="5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6" y="36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8" y="37"/>
                      <a:pt x="5" y="37"/>
                      <a:pt x="7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6" y="38"/>
                      <a:pt x="7" y="38"/>
                    </a:cubicBezTo>
                    <a:cubicBezTo>
                      <a:pt x="6" y="38"/>
                      <a:pt x="5" y="38"/>
                      <a:pt x="4" y="37"/>
                    </a:cubicBezTo>
                    <a:cubicBezTo>
                      <a:pt x="4" y="38"/>
                      <a:pt x="4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7" y="39"/>
                      <a:pt x="7" y="39"/>
                    </a:cubicBezTo>
                    <a:cubicBezTo>
                      <a:pt x="4" y="39"/>
                      <a:pt x="6" y="40"/>
                      <a:pt x="3" y="40"/>
                    </a:cubicBezTo>
                    <a:cubicBezTo>
                      <a:pt x="4" y="41"/>
                      <a:pt x="3" y="41"/>
                      <a:pt x="3" y="42"/>
                    </a:cubicBezTo>
                    <a:cubicBezTo>
                      <a:pt x="5" y="42"/>
                      <a:pt x="3" y="42"/>
                      <a:pt x="5" y="42"/>
                    </a:cubicBezTo>
                    <a:cubicBezTo>
                      <a:pt x="6" y="42"/>
                      <a:pt x="5" y="42"/>
                      <a:pt x="5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2" y="43"/>
                      <a:pt x="1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4"/>
                      <a:pt x="1" y="43"/>
                      <a:pt x="2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1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2" y="46"/>
                      <a:pt x="4" y="47"/>
                      <a:pt x="3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2" y="47"/>
                      <a:pt x="2" y="47"/>
                    </a:cubicBezTo>
                    <a:cubicBezTo>
                      <a:pt x="2" y="47"/>
                      <a:pt x="3" y="48"/>
                      <a:pt x="3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4" y="49"/>
                      <a:pt x="4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1"/>
                      <a:pt x="3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2" y="54"/>
                      <a:pt x="3" y="54"/>
                      <a:pt x="3" y="54"/>
                    </a:cubicBezTo>
                    <a:cubicBezTo>
                      <a:pt x="3" y="54"/>
                      <a:pt x="4" y="55"/>
                      <a:pt x="2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6"/>
                      <a:pt x="4" y="57"/>
                      <a:pt x="2" y="57"/>
                    </a:cubicBezTo>
                    <a:cubicBezTo>
                      <a:pt x="2" y="57"/>
                      <a:pt x="2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9"/>
                      <a:pt x="4" y="59"/>
                      <a:pt x="4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1" y="61"/>
                      <a:pt x="2" y="61"/>
                    </a:cubicBezTo>
                    <a:cubicBezTo>
                      <a:pt x="2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3" y="62"/>
                    </a:cubicBezTo>
                    <a:cubicBezTo>
                      <a:pt x="1" y="62"/>
                      <a:pt x="2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3" y="63"/>
                      <a:pt x="4" y="63"/>
                      <a:pt x="4" y="64"/>
                    </a:cubicBezTo>
                    <a:cubicBezTo>
                      <a:pt x="4" y="64"/>
                      <a:pt x="3" y="64"/>
                      <a:pt x="3" y="64"/>
                    </a:cubicBezTo>
                    <a:cubicBezTo>
                      <a:pt x="3" y="64"/>
                      <a:pt x="5" y="64"/>
                      <a:pt x="4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5" y="65"/>
                      <a:pt x="4" y="65"/>
                      <a:pt x="3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6"/>
                      <a:pt x="5" y="66"/>
                      <a:pt x="4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6"/>
                      <a:pt x="0" y="66"/>
                    </a:cubicBezTo>
                    <a:cubicBezTo>
                      <a:pt x="1" y="66"/>
                      <a:pt x="3" y="66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1" y="67"/>
                      <a:pt x="1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4" y="67"/>
                      <a:pt x="3" y="67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4" y="68"/>
                      <a:pt x="3" y="68"/>
                      <a:pt x="2" y="68"/>
                    </a:cubicBezTo>
                    <a:cubicBezTo>
                      <a:pt x="2" y="69"/>
                      <a:pt x="2" y="69"/>
                      <a:pt x="4" y="70"/>
                    </a:cubicBezTo>
                    <a:cubicBezTo>
                      <a:pt x="5" y="70"/>
                      <a:pt x="4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4" y="71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1" y="72"/>
                      <a:pt x="7" y="72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4"/>
                      <a:pt x="5" y="75"/>
                      <a:pt x="3" y="76"/>
                    </a:cubicBezTo>
                    <a:cubicBezTo>
                      <a:pt x="3" y="77"/>
                      <a:pt x="4" y="77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6" y="78"/>
                      <a:pt x="2" y="78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5" y="79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1"/>
                      <a:pt x="4" y="81"/>
                      <a:pt x="4" y="81"/>
                    </a:cubicBezTo>
                    <a:cubicBezTo>
                      <a:pt x="5" y="81"/>
                      <a:pt x="5" y="81"/>
                      <a:pt x="6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8" y="81"/>
                      <a:pt x="10" y="81"/>
                      <a:pt x="11" y="81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2" y="80"/>
                      <a:pt x="11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1" y="80"/>
                      <a:pt x="11" y="80"/>
                    </a:cubicBezTo>
                    <a:cubicBezTo>
                      <a:pt x="11" y="79"/>
                      <a:pt x="10" y="80"/>
                      <a:pt x="9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1" y="79"/>
                      <a:pt x="10" y="79"/>
                    </a:cubicBezTo>
                    <a:cubicBezTo>
                      <a:pt x="11" y="79"/>
                      <a:pt x="9" y="78"/>
                      <a:pt x="11" y="78"/>
                    </a:cubicBezTo>
                    <a:cubicBezTo>
                      <a:pt x="11" y="78"/>
                      <a:pt x="10" y="78"/>
                      <a:pt x="10" y="78"/>
                    </a:cubicBezTo>
                    <a:cubicBezTo>
                      <a:pt x="12" y="78"/>
                      <a:pt x="10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2" y="76"/>
                    </a:cubicBezTo>
                    <a:cubicBezTo>
                      <a:pt x="10" y="76"/>
                      <a:pt x="10" y="75"/>
                      <a:pt x="9" y="75"/>
                    </a:cubicBezTo>
                    <a:cubicBezTo>
                      <a:pt x="10" y="75"/>
                      <a:pt x="11" y="75"/>
                      <a:pt x="12" y="75"/>
                    </a:cubicBezTo>
                    <a:cubicBezTo>
                      <a:pt x="11" y="75"/>
                      <a:pt x="11" y="75"/>
                      <a:pt x="10" y="75"/>
                    </a:cubicBezTo>
                    <a:cubicBezTo>
                      <a:pt x="11" y="75"/>
                      <a:pt x="10" y="75"/>
                      <a:pt x="12" y="75"/>
                    </a:cubicBezTo>
                    <a:cubicBezTo>
                      <a:pt x="10" y="75"/>
                      <a:pt x="11" y="75"/>
                      <a:pt x="10" y="74"/>
                    </a:cubicBezTo>
                    <a:cubicBezTo>
                      <a:pt x="11" y="74"/>
                      <a:pt x="12" y="74"/>
                      <a:pt x="11" y="74"/>
                    </a:cubicBezTo>
                    <a:cubicBezTo>
                      <a:pt x="12" y="74"/>
                      <a:pt x="13" y="74"/>
                      <a:pt x="13" y="74"/>
                    </a:cubicBezTo>
                    <a:close/>
                    <a:moveTo>
                      <a:pt x="9" y="67"/>
                    </a:move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2" y="67"/>
                    </a:moveTo>
                    <a:cubicBezTo>
                      <a:pt x="1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3" name="Rectangle 1019"/>
              <p:cNvSpPr>
                <a:spLocks noChangeArrowheads="1"/>
              </p:cNvSpPr>
              <p:nvPr/>
            </p:nvSpPr>
            <p:spPr bwMode="auto">
              <a:xfrm>
                <a:off x="29" y="15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84" name="Rectangle 1020"/>
              <p:cNvSpPr>
                <a:spLocks noChangeArrowheads="1"/>
              </p:cNvSpPr>
              <p:nvPr/>
            </p:nvSpPr>
            <p:spPr bwMode="auto">
              <a:xfrm>
                <a:off x="45" y="2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85" name="Rectangle 1021"/>
              <p:cNvSpPr>
                <a:spLocks noChangeArrowheads="1"/>
              </p:cNvSpPr>
              <p:nvPr/>
            </p:nvSpPr>
            <p:spPr bwMode="auto">
              <a:xfrm>
                <a:off x="50" y="13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86" name="Freeform 1022"/>
              <p:cNvSpPr>
                <a:spLocks noChangeArrowheads="1"/>
              </p:cNvSpPr>
              <p:nvPr/>
            </p:nvSpPr>
            <p:spPr bwMode="auto">
              <a:xfrm>
                <a:off x="56" y="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7" name="Freeform 1023"/>
              <p:cNvSpPr>
                <a:spLocks noChangeArrowheads="1"/>
              </p:cNvSpPr>
              <p:nvPr/>
            </p:nvSpPr>
            <p:spPr bwMode="auto">
              <a:xfrm>
                <a:off x="56" y="16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8" name="Rectangle 1024"/>
              <p:cNvSpPr>
                <a:spLocks noChangeArrowheads="1"/>
              </p:cNvSpPr>
              <p:nvPr/>
            </p:nvSpPr>
            <p:spPr bwMode="auto">
              <a:xfrm>
                <a:off x="59" y="1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89" name="Freeform 1025"/>
              <p:cNvSpPr>
                <a:spLocks noChangeArrowheads="1"/>
              </p:cNvSpPr>
              <p:nvPr/>
            </p:nvSpPr>
            <p:spPr bwMode="auto">
              <a:xfrm>
                <a:off x="54" y="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0" name="Freeform 1026"/>
              <p:cNvSpPr>
                <a:spLocks noChangeArrowheads="1"/>
              </p:cNvSpPr>
              <p:nvPr/>
            </p:nvSpPr>
            <p:spPr bwMode="auto">
              <a:xfrm>
                <a:off x="50" y="41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1" name="Rectangle 1027"/>
              <p:cNvSpPr>
                <a:spLocks noChangeArrowheads="1"/>
              </p:cNvSpPr>
              <p:nvPr/>
            </p:nvSpPr>
            <p:spPr bwMode="auto">
              <a:xfrm>
                <a:off x="54" y="6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92" name="Freeform 1028"/>
              <p:cNvSpPr>
                <a:spLocks noChangeArrowheads="1"/>
              </p:cNvSpPr>
              <p:nvPr/>
            </p:nvSpPr>
            <p:spPr bwMode="auto">
              <a:xfrm>
                <a:off x="50" y="4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3" name="Rectangle 1029"/>
              <p:cNvSpPr>
                <a:spLocks noChangeArrowheads="1"/>
              </p:cNvSpPr>
              <p:nvPr/>
            </p:nvSpPr>
            <p:spPr bwMode="auto">
              <a:xfrm>
                <a:off x="63" y="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594" name="Freeform 1030"/>
              <p:cNvSpPr>
                <a:spLocks noChangeArrowheads="1"/>
              </p:cNvSpPr>
              <p:nvPr/>
            </p:nvSpPr>
            <p:spPr bwMode="auto">
              <a:xfrm>
                <a:off x="63" y="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5" name="Freeform 1031"/>
              <p:cNvSpPr>
                <a:spLocks noChangeArrowheads="1"/>
              </p:cNvSpPr>
              <p:nvPr/>
            </p:nvSpPr>
            <p:spPr bwMode="auto">
              <a:xfrm>
                <a:off x="63" y="3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6" name="Freeform 1032"/>
              <p:cNvSpPr>
                <a:spLocks noChangeArrowheads="1"/>
              </p:cNvSpPr>
              <p:nvPr/>
            </p:nvSpPr>
            <p:spPr bwMode="auto">
              <a:xfrm>
                <a:off x="61" y="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7" name="Freeform 1033"/>
              <p:cNvSpPr>
                <a:spLocks noChangeArrowheads="1"/>
              </p:cNvSpPr>
              <p:nvPr/>
            </p:nvSpPr>
            <p:spPr bwMode="auto">
              <a:xfrm>
                <a:off x="59" y="7"/>
                <a:ext cx="4" cy="0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8" name="Freeform 1034"/>
              <p:cNvSpPr>
                <a:spLocks noChangeArrowheads="1"/>
              </p:cNvSpPr>
              <p:nvPr/>
            </p:nvSpPr>
            <p:spPr bwMode="auto">
              <a:xfrm>
                <a:off x="45" y="7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9" name="Freeform 1035"/>
              <p:cNvSpPr>
                <a:spLocks noChangeArrowheads="1"/>
              </p:cNvSpPr>
              <p:nvPr/>
            </p:nvSpPr>
            <p:spPr bwMode="auto">
              <a:xfrm>
                <a:off x="45" y="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0" name="Freeform 1036"/>
              <p:cNvSpPr>
                <a:spLocks noChangeArrowheads="1"/>
              </p:cNvSpPr>
              <p:nvPr/>
            </p:nvSpPr>
            <p:spPr bwMode="auto">
              <a:xfrm>
                <a:off x="41" y="30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1" name="Freeform 1037"/>
              <p:cNvSpPr>
                <a:spLocks noChangeArrowheads="1"/>
              </p:cNvSpPr>
              <p:nvPr/>
            </p:nvSpPr>
            <p:spPr bwMode="auto">
              <a:xfrm>
                <a:off x="52" y="36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2" name="Rectangle 1038"/>
              <p:cNvSpPr>
                <a:spLocks noChangeArrowheads="1"/>
              </p:cNvSpPr>
              <p:nvPr/>
            </p:nvSpPr>
            <p:spPr bwMode="auto">
              <a:xfrm>
                <a:off x="36" y="3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03" name="Freeform 1039"/>
              <p:cNvSpPr>
                <a:spLocks noChangeArrowheads="1"/>
              </p:cNvSpPr>
              <p:nvPr/>
            </p:nvSpPr>
            <p:spPr bwMode="auto">
              <a:xfrm>
                <a:off x="32" y="68"/>
                <a:ext cx="4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4" name="Freeform 1040"/>
              <p:cNvSpPr>
                <a:spLocks noChangeArrowheads="1"/>
              </p:cNvSpPr>
              <p:nvPr/>
            </p:nvSpPr>
            <p:spPr bwMode="auto">
              <a:xfrm>
                <a:off x="32" y="84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5" name="Freeform 1041"/>
              <p:cNvSpPr>
                <a:spLocks noChangeArrowheads="1"/>
              </p:cNvSpPr>
              <p:nvPr/>
            </p:nvSpPr>
            <p:spPr bwMode="auto">
              <a:xfrm>
                <a:off x="25" y="1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6" name="Freeform 1042"/>
              <p:cNvSpPr>
                <a:spLocks noChangeArrowheads="1"/>
              </p:cNvSpPr>
              <p:nvPr/>
            </p:nvSpPr>
            <p:spPr bwMode="auto">
              <a:xfrm>
                <a:off x="126" y="12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7" name="Freeform 1043"/>
              <p:cNvSpPr>
                <a:spLocks noChangeArrowheads="1"/>
              </p:cNvSpPr>
              <p:nvPr/>
            </p:nvSpPr>
            <p:spPr bwMode="auto">
              <a:xfrm>
                <a:off x="122" y="12"/>
                <a:ext cx="6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8" name="Freeform 1044"/>
              <p:cNvSpPr>
                <a:spLocks noChangeArrowheads="1"/>
              </p:cNvSpPr>
              <p:nvPr/>
            </p:nvSpPr>
            <p:spPr bwMode="auto">
              <a:xfrm>
                <a:off x="110" y="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9" name="Freeform 1045"/>
              <p:cNvSpPr>
                <a:spLocks noChangeArrowheads="1"/>
              </p:cNvSpPr>
              <p:nvPr/>
            </p:nvSpPr>
            <p:spPr bwMode="auto">
              <a:xfrm>
                <a:off x="104" y="54"/>
                <a:ext cx="0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0" name="Freeform 1046"/>
              <p:cNvSpPr>
                <a:spLocks noChangeArrowheads="1"/>
              </p:cNvSpPr>
              <p:nvPr/>
            </p:nvSpPr>
            <p:spPr bwMode="auto">
              <a:xfrm>
                <a:off x="99" y="57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1" name="Freeform 1047"/>
              <p:cNvSpPr>
                <a:spLocks noChangeArrowheads="1"/>
              </p:cNvSpPr>
              <p:nvPr/>
            </p:nvSpPr>
            <p:spPr bwMode="auto">
              <a:xfrm>
                <a:off x="108" y="39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2" name="Freeform 1048"/>
              <p:cNvSpPr>
                <a:spLocks noChangeArrowheads="1"/>
              </p:cNvSpPr>
              <p:nvPr/>
            </p:nvSpPr>
            <p:spPr bwMode="auto">
              <a:xfrm>
                <a:off x="126" y="1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3" name="Freeform 1049"/>
              <p:cNvSpPr>
                <a:spLocks noChangeArrowheads="1"/>
              </p:cNvSpPr>
              <p:nvPr/>
            </p:nvSpPr>
            <p:spPr bwMode="auto">
              <a:xfrm>
                <a:off x="108" y="30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4" name="Freeform 1050"/>
              <p:cNvSpPr>
                <a:spLocks noChangeArrowheads="1"/>
              </p:cNvSpPr>
              <p:nvPr/>
            </p:nvSpPr>
            <p:spPr bwMode="auto">
              <a:xfrm>
                <a:off x="110" y="25"/>
                <a:ext cx="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5" name="Freeform 1051"/>
              <p:cNvSpPr>
                <a:spLocks noChangeArrowheads="1"/>
              </p:cNvSpPr>
              <p:nvPr/>
            </p:nvSpPr>
            <p:spPr bwMode="auto">
              <a:xfrm>
                <a:off x="117" y="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6" name="Freeform 1052"/>
              <p:cNvSpPr>
                <a:spLocks noChangeArrowheads="1"/>
              </p:cNvSpPr>
              <p:nvPr/>
            </p:nvSpPr>
            <p:spPr bwMode="auto">
              <a:xfrm>
                <a:off x="106" y="34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7" name="Freeform 1053"/>
              <p:cNvSpPr>
                <a:spLocks noChangeArrowheads="1"/>
              </p:cNvSpPr>
              <p:nvPr/>
            </p:nvSpPr>
            <p:spPr bwMode="auto">
              <a:xfrm>
                <a:off x="95" y="2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8" name="Rectangle 1054"/>
              <p:cNvSpPr>
                <a:spLocks noChangeArrowheads="1"/>
              </p:cNvSpPr>
              <p:nvPr/>
            </p:nvSpPr>
            <p:spPr bwMode="auto">
              <a:xfrm>
                <a:off x="81" y="21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19" name="Freeform 1055"/>
              <p:cNvSpPr>
                <a:spLocks noChangeArrowheads="1"/>
              </p:cNvSpPr>
              <p:nvPr/>
            </p:nvSpPr>
            <p:spPr bwMode="auto">
              <a:xfrm>
                <a:off x="95" y="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0" name="Freeform 1056"/>
              <p:cNvSpPr>
                <a:spLocks noChangeArrowheads="1"/>
              </p:cNvSpPr>
              <p:nvPr/>
            </p:nvSpPr>
            <p:spPr bwMode="auto">
              <a:xfrm>
                <a:off x="86" y="113"/>
                <a:ext cx="6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1" name="Freeform 1057"/>
              <p:cNvSpPr>
                <a:spLocks noChangeArrowheads="1"/>
              </p:cNvSpPr>
              <p:nvPr/>
            </p:nvSpPr>
            <p:spPr bwMode="auto">
              <a:xfrm>
                <a:off x="126" y="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2" name="Rectangle 1058"/>
              <p:cNvSpPr>
                <a:spLocks noChangeArrowheads="1"/>
              </p:cNvSpPr>
              <p:nvPr/>
            </p:nvSpPr>
            <p:spPr bwMode="auto">
              <a:xfrm>
                <a:off x="92" y="11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23" name="Freeform 1059"/>
              <p:cNvSpPr>
                <a:spLocks noChangeArrowheads="1"/>
              </p:cNvSpPr>
              <p:nvPr/>
            </p:nvSpPr>
            <p:spPr bwMode="auto">
              <a:xfrm>
                <a:off x="95" y="75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4" name="Freeform 1060"/>
              <p:cNvSpPr>
                <a:spLocks noChangeArrowheads="1"/>
              </p:cNvSpPr>
              <p:nvPr/>
            </p:nvSpPr>
            <p:spPr bwMode="auto">
              <a:xfrm>
                <a:off x="99" y="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5" name="Freeform 1061"/>
              <p:cNvSpPr>
                <a:spLocks noChangeArrowheads="1"/>
              </p:cNvSpPr>
              <p:nvPr/>
            </p:nvSpPr>
            <p:spPr bwMode="auto">
              <a:xfrm>
                <a:off x="95" y="81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6" name="Rectangle 1062"/>
              <p:cNvSpPr>
                <a:spLocks noChangeArrowheads="1"/>
              </p:cNvSpPr>
              <p:nvPr/>
            </p:nvSpPr>
            <p:spPr bwMode="auto">
              <a:xfrm>
                <a:off x="95" y="8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27" name="Freeform 1063"/>
              <p:cNvSpPr>
                <a:spLocks noChangeArrowheads="1"/>
              </p:cNvSpPr>
              <p:nvPr/>
            </p:nvSpPr>
            <p:spPr bwMode="auto">
              <a:xfrm>
                <a:off x="92" y="189"/>
                <a:ext cx="3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8" name="Rectangle 1064"/>
              <p:cNvSpPr>
                <a:spLocks noChangeArrowheads="1"/>
              </p:cNvSpPr>
              <p:nvPr/>
            </p:nvSpPr>
            <p:spPr bwMode="auto">
              <a:xfrm>
                <a:off x="126" y="16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29" name="Freeform 1065"/>
              <p:cNvSpPr>
                <a:spLocks noChangeArrowheads="1"/>
              </p:cNvSpPr>
              <p:nvPr/>
            </p:nvSpPr>
            <p:spPr bwMode="auto">
              <a:xfrm>
                <a:off x="115" y="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0" name="Freeform 1066"/>
              <p:cNvSpPr>
                <a:spLocks noChangeArrowheads="1"/>
              </p:cNvSpPr>
              <p:nvPr/>
            </p:nvSpPr>
            <p:spPr bwMode="auto">
              <a:xfrm>
                <a:off x="101" y="151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1" name="Freeform 1067"/>
              <p:cNvSpPr>
                <a:spLocks noChangeArrowheads="1"/>
              </p:cNvSpPr>
              <p:nvPr/>
            </p:nvSpPr>
            <p:spPr bwMode="auto">
              <a:xfrm>
                <a:off x="113" y="8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2" name="Freeform 1068"/>
              <p:cNvSpPr>
                <a:spLocks noChangeArrowheads="1"/>
              </p:cNvSpPr>
              <p:nvPr/>
            </p:nvSpPr>
            <p:spPr bwMode="auto">
              <a:xfrm>
                <a:off x="92" y="1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3" name="Freeform 1069"/>
              <p:cNvSpPr>
                <a:spLocks noEditPoints="1" noChangeArrowheads="1"/>
              </p:cNvSpPr>
              <p:nvPr/>
            </p:nvSpPr>
            <p:spPr bwMode="auto">
              <a:xfrm>
                <a:off x="72" y="14"/>
                <a:ext cx="56" cy="198"/>
              </a:xfrm>
              <a:custGeom>
                <a:avLst/>
                <a:gdLst>
                  <a:gd name="T0" fmla="*/ 9 w 25"/>
                  <a:gd name="T1" fmla="*/ 78 h 88"/>
                  <a:gd name="T2" fmla="*/ 10 w 25"/>
                  <a:gd name="T3" fmla="*/ 77 h 88"/>
                  <a:gd name="T4" fmla="*/ 11 w 25"/>
                  <a:gd name="T5" fmla="*/ 75 h 88"/>
                  <a:gd name="T6" fmla="*/ 12 w 25"/>
                  <a:gd name="T7" fmla="*/ 70 h 88"/>
                  <a:gd name="T8" fmla="*/ 10 w 25"/>
                  <a:gd name="T9" fmla="*/ 67 h 88"/>
                  <a:gd name="T10" fmla="*/ 12 w 25"/>
                  <a:gd name="T11" fmla="*/ 62 h 88"/>
                  <a:gd name="T12" fmla="*/ 14 w 25"/>
                  <a:gd name="T13" fmla="*/ 60 h 88"/>
                  <a:gd name="T14" fmla="*/ 12 w 25"/>
                  <a:gd name="T15" fmla="*/ 57 h 88"/>
                  <a:gd name="T16" fmla="*/ 13 w 25"/>
                  <a:gd name="T17" fmla="*/ 54 h 88"/>
                  <a:gd name="T18" fmla="*/ 14 w 25"/>
                  <a:gd name="T19" fmla="*/ 51 h 88"/>
                  <a:gd name="T20" fmla="*/ 16 w 25"/>
                  <a:gd name="T21" fmla="*/ 44 h 88"/>
                  <a:gd name="T22" fmla="*/ 18 w 25"/>
                  <a:gd name="T23" fmla="*/ 36 h 88"/>
                  <a:gd name="T24" fmla="*/ 17 w 25"/>
                  <a:gd name="T25" fmla="*/ 33 h 88"/>
                  <a:gd name="T26" fmla="*/ 18 w 25"/>
                  <a:gd name="T27" fmla="*/ 27 h 88"/>
                  <a:gd name="T28" fmla="*/ 20 w 25"/>
                  <a:gd name="T29" fmla="*/ 24 h 88"/>
                  <a:gd name="T30" fmla="*/ 18 w 25"/>
                  <a:gd name="T31" fmla="*/ 21 h 88"/>
                  <a:gd name="T32" fmla="*/ 19 w 25"/>
                  <a:gd name="T33" fmla="*/ 20 h 88"/>
                  <a:gd name="T34" fmla="*/ 20 w 25"/>
                  <a:gd name="T35" fmla="*/ 18 h 88"/>
                  <a:gd name="T36" fmla="*/ 20 w 25"/>
                  <a:gd name="T37" fmla="*/ 14 h 88"/>
                  <a:gd name="T38" fmla="*/ 20 w 25"/>
                  <a:gd name="T39" fmla="*/ 11 h 88"/>
                  <a:gd name="T40" fmla="*/ 21 w 25"/>
                  <a:gd name="T41" fmla="*/ 8 h 88"/>
                  <a:gd name="T42" fmla="*/ 22 w 25"/>
                  <a:gd name="T43" fmla="*/ 7 h 88"/>
                  <a:gd name="T44" fmla="*/ 23 w 25"/>
                  <a:gd name="T45" fmla="*/ 5 h 88"/>
                  <a:gd name="T46" fmla="*/ 24 w 25"/>
                  <a:gd name="T47" fmla="*/ 1 h 88"/>
                  <a:gd name="T48" fmla="*/ 24 w 25"/>
                  <a:gd name="T49" fmla="*/ 0 h 88"/>
                  <a:gd name="T50" fmla="*/ 20 w 25"/>
                  <a:gd name="T51" fmla="*/ 1 h 88"/>
                  <a:gd name="T52" fmla="*/ 19 w 25"/>
                  <a:gd name="T53" fmla="*/ 2 h 88"/>
                  <a:gd name="T54" fmla="*/ 18 w 25"/>
                  <a:gd name="T55" fmla="*/ 4 h 88"/>
                  <a:gd name="T56" fmla="*/ 17 w 25"/>
                  <a:gd name="T57" fmla="*/ 7 h 88"/>
                  <a:gd name="T58" fmla="*/ 18 w 25"/>
                  <a:gd name="T59" fmla="*/ 9 h 88"/>
                  <a:gd name="T60" fmla="*/ 17 w 25"/>
                  <a:gd name="T61" fmla="*/ 10 h 88"/>
                  <a:gd name="T62" fmla="*/ 16 w 25"/>
                  <a:gd name="T63" fmla="*/ 13 h 88"/>
                  <a:gd name="T64" fmla="*/ 14 w 25"/>
                  <a:gd name="T65" fmla="*/ 15 h 88"/>
                  <a:gd name="T66" fmla="*/ 14 w 25"/>
                  <a:gd name="T67" fmla="*/ 18 h 88"/>
                  <a:gd name="T68" fmla="*/ 13 w 25"/>
                  <a:gd name="T69" fmla="*/ 19 h 88"/>
                  <a:gd name="T70" fmla="*/ 10 w 25"/>
                  <a:gd name="T71" fmla="*/ 21 h 88"/>
                  <a:gd name="T72" fmla="*/ 11 w 25"/>
                  <a:gd name="T73" fmla="*/ 22 h 88"/>
                  <a:gd name="T74" fmla="*/ 13 w 25"/>
                  <a:gd name="T75" fmla="*/ 24 h 88"/>
                  <a:gd name="T76" fmla="*/ 12 w 25"/>
                  <a:gd name="T77" fmla="*/ 26 h 88"/>
                  <a:gd name="T78" fmla="*/ 12 w 25"/>
                  <a:gd name="T79" fmla="*/ 28 h 88"/>
                  <a:gd name="T80" fmla="*/ 11 w 25"/>
                  <a:gd name="T81" fmla="*/ 30 h 88"/>
                  <a:gd name="T82" fmla="*/ 12 w 25"/>
                  <a:gd name="T83" fmla="*/ 34 h 88"/>
                  <a:gd name="T84" fmla="*/ 10 w 25"/>
                  <a:gd name="T85" fmla="*/ 37 h 88"/>
                  <a:gd name="T86" fmla="*/ 10 w 25"/>
                  <a:gd name="T87" fmla="*/ 39 h 88"/>
                  <a:gd name="T88" fmla="*/ 10 w 25"/>
                  <a:gd name="T89" fmla="*/ 41 h 88"/>
                  <a:gd name="T90" fmla="*/ 4 w 25"/>
                  <a:gd name="T91" fmla="*/ 45 h 88"/>
                  <a:gd name="T92" fmla="*/ 6 w 25"/>
                  <a:gd name="T93" fmla="*/ 50 h 88"/>
                  <a:gd name="T94" fmla="*/ 4 w 25"/>
                  <a:gd name="T95" fmla="*/ 53 h 88"/>
                  <a:gd name="T96" fmla="*/ 3 w 25"/>
                  <a:gd name="T97" fmla="*/ 58 h 88"/>
                  <a:gd name="T98" fmla="*/ 5 w 25"/>
                  <a:gd name="T99" fmla="*/ 64 h 88"/>
                  <a:gd name="T100" fmla="*/ 5 w 25"/>
                  <a:gd name="T101" fmla="*/ 68 h 88"/>
                  <a:gd name="T102" fmla="*/ 4 w 25"/>
                  <a:gd name="T103" fmla="*/ 70 h 88"/>
                  <a:gd name="T104" fmla="*/ 2 w 25"/>
                  <a:gd name="T105" fmla="*/ 71 h 88"/>
                  <a:gd name="T106" fmla="*/ 3 w 25"/>
                  <a:gd name="T107" fmla="*/ 72 h 88"/>
                  <a:gd name="T108" fmla="*/ 3 w 25"/>
                  <a:gd name="T109" fmla="*/ 74 h 88"/>
                  <a:gd name="T110" fmla="*/ 3 w 25"/>
                  <a:gd name="T111" fmla="*/ 83 h 88"/>
                  <a:gd name="T112" fmla="*/ 2 w 25"/>
                  <a:gd name="T113" fmla="*/ 85 h 88"/>
                  <a:gd name="T114" fmla="*/ 8 w 25"/>
                  <a:gd name="T115" fmla="*/ 87 h 88"/>
                  <a:gd name="T116" fmla="*/ 8 w 25"/>
                  <a:gd name="T117" fmla="*/ 86 h 88"/>
                  <a:gd name="T118" fmla="*/ 9 w 25"/>
                  <a:gd name="T119" fmla="*/ 82 h 88"/>
                  <a:gd name="T120" fmla="*/ 9 w 25"/>
                  <a:gd name="T121" fmla="*/ 80 h 88"/>
                  <a:gd name="T122" fmla="*/ 9 w 25"/>
                  <a:gd name="T123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" h="88">
                    <a:moveTo>
                      <a:pt x="12" y="80"/>
                    </a:moveTo>
                    <a:cubicBezTo>
                      <a:pt x="12" y="80"/>
                      <a:pt x="10" y="80"/>
                      <a:pt x="9" y="80"/>
                    </a:cubicBezTo>
                    <a:cubicBezTo>
                      <a:pt x="9" y="79"/>
                      <a:pt x="11" y="80"/>
                      <a:pt x="11" y="80"/>
                    </a:cubicBezTo>
                    <a:cubicBezTo>
                      <a:pt x="11" y="80"/>
                      <a:pt x="10" y="79"/>
                      <a:pt x="10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79"/>
                      <a:pt x="10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7"/>
                      <a:pt x="6" y="77"/>
                      <a:pt x="7" y="77"/>
                    </a:cubicBezTo>
                    <a:cubicBezTo>
                      <a:pt x="7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9" y="78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7"/>
                      <a:pt x="8" y="77"/>
                      <a:pt x="10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1" y="77"/>
                      <a:pt x="9" y="78"/>
                      <a:pt x="11" y="78"/>
                    </a:cubicBezTo>
                    <a:cubicBezTo>
                      <a:pt x="12" y="77"/>
                      <a:pt x="11" y="77"/>
                      <a:pt x="11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5"/>
                      <a:pt x="13" y="76"/>
                      <a:pt x="11" y="75"/>
                    </a:cubicBezTo>
                    <a:cubicBezTo>
                      <a:pt x="10" y="75"/>
                      <a:pt x="8" y="75"/>
                      <a:pt x="9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4"/>
                      <a:pt x="9" y="74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2" y="74"/>
                      <a:pt x="10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0" y="73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1"/>
                      <a:pt x="11" y="71"/>
                      <a:pt x="12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12" y="70"/>
                      <a:pt x="11" y="70"/>
                      <a:pt x="11" y="69"/>
                    </a:cubicBezTo>
                    <a:cubicBezTo>
                      <a:pt x="11" y="69"/>
                      <a:pt x="11" y="69"/>
                      <a:pt x="12" y="70"/>
                    </a:cubicBezTo>
                    <a:cubicBezTo>
                      <a:pt x="11" y="69"/>
                      <a:pt x="10" y="68"/>
                      <a:pt x="11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7"/>
                      <a:pt x="9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6"/>
                      <a:pt x="10" y="65"/>
                      <a:pt x="12" y="65"/>
                    </a:cubicBezTo>
                    <a:cubicBezTo>
                      <a:pt x="10" y="64"/>
                      <a:pt x="13" y="64"/>
                      <a:pt x="11" y="63"/>
                    </a:cubicBezTo>
                    <a:cubicBezTo>
                      <a:pt x="12" y="63"/>
                      <a:pt x="12" y="63"/>
                      <a:pt x="13" y="63"/>
                    </a:cubicBezTo>
                    <a:cubicBezTo>
                      <a:pt x="13" y="63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2" y="62"/>
                      <a:pt x="12" y="62"/>
                    </a:cubicBezTo>
                    <a:cubicBezTo>
                      <a:pt x="11" y="61"/>
                      <a:pt x="13" y="61"/>
                      <a:pt x="13" y="61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2" y="60"/>
                      <a:pt x="15" y="61"/>
                      <a:pt x="1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4" y="59"/>
                      <a:pt x="13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8"/>
                      <a:pt x="14" y="57"/>
                    </a:cubicBezTo>
                    <a:cubicBezTo>
                      <a:pt x="14" y="57"/>
                      <a:pt x="12" y="57"/>
                      <a:pt x="12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2" y="57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6" y="57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5"/>
                      <a:pt x="15" y="55"/>
                    </a:cubicBezTo>
                    <a:cubicBezTo>
                      <a:pt x="13" y="55"/>
                      <a:pt x="14" y="54"/>
                      <a:pt x="13" y="54"/>
                    </a:cubicBezTo>
                    <a:cubicBezTo>
                      <a:pt x="13" y="54"/>
                      <a:pt x="14" y="54"/>
                      <a:pt x="14" y="53"/>
                    </a:cubicBezTo>
                    <a:cubicBezTo>
                      <a:pt x="14" y="53"/>
                      <a:pt x="13" y="53"/>
                      <a:pt x="13" y="53"/>
                    </a:cubicBezTo>
                    <a:cubicBezTo>
                      <a:pt x="14" y="53"/>
                      <a:pt x="14" y="52"/>
                      <a:pt x="14" y="53"/>
                    </a:cubicBezTo>
                    <a:cubicBezTo>
                      <a:pt x="14" y="52"/>
                      <a:pt x="14" y="52"/>
                      <a:pt x="14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2" y="50"/>
                      <a:pt x="17" y="50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6" y="48"/>
                    </a:cubicBezTo>
                    <a:cubicBezTo>
                      <a:pt x="14" y="47"/>
                      <a:pt x="16" y="47"/>
                      <a:pt x="15" y="46"/>
                    </a:cubicBezTo>
                    <a:cubicBezTo>
                      <a:pt x="18" y="46"/>
                      <a:pt x="15" y="45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5" y="42"/>
                      <a:pt x="17" y="41"/>
                      <a:pt x="18" y="40"/>
                    </a:cubicBezTo>
                    <a:cubicBezTo>
                      <a:pt x="19" y="40"/>
                      <a:pt x="15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7" y="38"/>
                      <a:pt x="18" y="37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18" y="36"/>
                      <a:pt x="17" y="35"/>
                    </a:cubicBezTo>
                    <a:cubicBezTo>
                      <a:pt x="17" y="35"/>
                      <a:pt x="18" y="36"/>
                      <a:pt x="18" y="36"/>
                    </a:cubicBezTo>
                    <a:cubicBezTo>
                      <a:pt x="19" y="36"/>
                      <a:pt x="17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5"/>
                      <a:pt x="19" y="34"/>
                      <a:pt x="18" y="34"/>
                    </a:cubicBezTo>
                    <a:cubicBezTo>
                      <a:pt x="18" y="34"/>
                      <a:pt x="17" y="34"/>
                      <a:pt x="18" y="33"/>
                    </a:cubicBezTo>
                    <a:cubicBezTo>
                      <a:pt x="17" y="33"/>
                      <a:pt x="19" y="33"/>
                      <a:pt x="17" y="33"/>
                    </a:cubicBezTo>
                    <a:cubicBezTo>
                      <a:pt x="19" y="33"/>
                      <a:pt x="19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1"/>
                      <a:pt x="18" y="31"/>
                    </a:cubicBezTo>
                    <a:cubicBezTo>
                      <a:pt x="20" y="31"/>
                      <a:pt x="17" y="30"/>
                      <a:pt x="19" y="30"/>
                    </a:cubicBezTo>
                    <a:cubicBezTo>
                      <a:pt x="19" y="29"/>
                      <a:pt x="18" y="28"/>
                      <a:pt x="18" y="28"/>
                    </a:cubicBezTo>
                    <a:cubicBezTo>
                      <a:pt x="20" y="28"/>
                      <a:pt x="18" y="28"/>
                      <a:pt x="20" y="29"/>
                    </a:cubicBezTo>
                    <a:cubicBezTo>
                      <a:pt x="19" y="28"/>
                      <a:pt x="18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20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7" y="24"/>
                      <a:pt x="16" y="24"/>
                    </a:cubicBezTo>
                    <a:cubicBezTo>
                      <a:pt x="18" y="25"/>
                      <a:pt x="17" y="23"/>
                      <a:pt x="20" y="24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3"/>
                      <a:pt x="18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7" y="21"/>
                      <a:pt x="18" y="21"/>
                    </a:cubicBezTo>
                    <a:cubicBezTo>
                      <a:pt x="20" y="22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0"/>
                      <a:pt x="18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8"/>
                      <a:pt x="18" y="18"/>
                    </a:cubicBezTo>
                    <a:cubicBezTo>
                      <a:pt x="18" y="18"/>
                      <a:pt x="19" y="19"/>
                      <a:pt x="20" y="19"/>
                    </a:cubicBezTo>
                    <a:cubicBezTo>
                      <a:pt x="19" y="18"/>
                      <a:pt x="20" y="18"/>
                      <a:pt x="18" y="17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20" y="18"/>
                    </a:cubicBezTo>
                    <a:cubicBezTo>
                      <a:pt x="20" y="17"/>
                      <a:pt x="18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19" y="16"/>
                      <a:pt x="19" y="16"/>
                    </a:cubicBezTo>
                    <a:cubicBezTo>
                      <a:pt x="21" y="16"/>
                      <a:pt x="20" y="16"/>
                      <a:pt x="21" y="16"/>
                    </a:cubicBezTo>
                    <a:cubicBezTo>
                      <a:pt x="21" y="16"/>
                      <a:pt x="19" y="15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8" y="14"/>
                      <a:pt x="21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3" y="11"/>
                      <a:pt x="19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9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1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19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0" y="7"/>
                      <a:pt x="21" y="7"/>
                    </a:cubicBezTo>
                    <a:cubicBezTo>
                      <a:pt x="21" y="7"/>
                      <a:pt x="19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5"/>
                      <a:pt x="22" y="6"/>
                      <a:pt x="21" y="5"/>
                    </a:cubicBezTo>
                    <a:cubicBezTo>
                      <a:pt x="22" y="6"/>
                      <a:pt x="21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5" y="5"/>
                      <a:pt x="23" y="5"/>
                    </a:cubicBezTo>
                    <a:cubicBezTo>
                      <a:pt x="24" y="5"/>
                      <a:pt x="23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2" y="4"/>
                      <a:pt x="25" y="4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2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4" y="1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23" y="1"/>
                      <a:pt x="23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20" y="1"/>
                    </a:cubicBezTo>
                    <a:cubicBezTo>
                      <a:pt x="19" y="1"/>
                      <a:pt x="21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2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20" y="3"/>
                      <a:pt x="20" y="3"/>
                      <a:pt x="21" y="3"/>
                    </a:cubicBezTo>
                    <a:cubicBezTo>
                      <a:pt x="19" y="3"/>
                      <a:pt x="21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4"/>
                      <a:pt x="20" y="4"/>
                      <a:pt x="19" y="4"/>
                    </a:cubicBezTo>
                    <a:cubicBezTo>
                      <a:pt x="18" y="4"/>
                      <a:pt x="19" y="4"/>
                      <a:pt x="18" y="4"/>
                    </a:cubicBezTo>
                    <a:cubicBezTo>
                      <a:pt x="20" y="5"/>
                      <a:pt x="18" y="4"/>
                      <a:pt x="18" y="5"/>
                    </a:cubicBezTo>
                    <a:cubicBezTo>
                      <a:pt x="19" y="5"/>
                      <a:pt x="18" y="5"/>
                      <a:pt x="19" y="6"/>
                    </a:cubicBezTo>
                    <a:cubicBezTo>
                      <a:pt x="18" y="6"/>
                      <a:pt x="18" y="6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7" y="8"/>
                      <a:pt x="17" y="9"/>
                    </a:cubicBezTo>
                    <a:cubicBezTo>
                      <a:pt x="17" y="9"/>
                      <a:pt x="19" y="9"/>
                      <a:pt x="20" y="10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8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8" y="9"/>
                    </a:cubicBezTo>
                    <a:cubicBezTo>
                      <a:pt x="17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10"/>
                      <a:pt x="16" y="9"/>
                      <a:pt x="15" y="9"/>
                    </a:cubicBezTo>
                    <a:cubicBezTo>
                      <a:pt x="16" y="10"/>
                      <a:pt x="15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6" y="12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3"/>
                      <a:pt x="16" y="13"/>
                      <a:pt x="17" y="14"/>
                    </a:cubicBezTo>
                    <a:cubicBezTo>
                      <a:pt x="17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5" y="15"/>
                    </a:cubicBezTo>
                    <a:cubicBezTo>
                      <a:pt x="14" y="14"/>
                      <a:pt x="14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6" y="17"/>
                      <a:pt x="13" y="16"/>
                    </a:cubicBezTo>
                    <a:cubicBezTo>
                      <a:pt x="14" y="17"/>
                      <a:pt x="14" y="16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4" y="18"/>
                      <a:pt x="14" y="18"/>
                    </a:cubicBezTo>
                    <a:cubicBezTo>
                      <a:pt x="14" y="18"/>
                      <a:pt x="15" y="18"/>
                      <a:pt x="16" y="19"/>
                    </a:cubicBezTo>
                    <a:cubicBezTo>
                      <a:pt x="16" y="19"/>
                      <a:pt x="14" y="19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2" y="18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2" y="19"/>
                      <a:pt x="13" y="19"/>
                      <a:pt x="12" y="19"/>
                    </a:cubicBezTo>
                    <a:cubicBezTo>
                      <a:pt x="13" y="19"/>
                      <a:pt x="13" y="20"/>
                      <a:pt x="13" y="20"/>
                    </a:cubicBezTo>
                    <a:cubicBezTo>
                      <a:pt x="12" y="20"/>
                      <a:pt x="14" y="20"/>
                      <a:pt x="14" y="21"/>
                    </a:cubicBezTo>
                    <a:cubicBezTo>
                      <a:pt x="13" y="21"/>
                      <a:pt x="12" y="20"/>
                      <a:pt x="13" y="21"/>
                    </a:cubicBezTo>
                    <a:cubicBezTo>
                      <a:pt x="12" y="21"/>
                      <a:pt x="12" y="20"/>
                      <a:pt x="11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2" y="21"/>
                      <a:pt x="13" y="22"/>
                    </a:cubicBezTo>
                    <a:cubicBezTo>
                      <a:pt x="12" y="22"/>
                      <a:pt x="13" y="22"/>
                      <a:pt x="12" y="22"/>
                    </a:cubicBezTo>
                    <a:cubicBezTo>
                      <a:pt x="13" y="22"/>
                      <a:pt x="11" y="22"/>
                      <a:pt x="11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12" y="22"/>
                      <a:pt x="11" y="23"/>
                    </a:cubicBezTo>
                    <a:cubicBezTo>
                      <a:pt x="11" y="22"/>
                      <a:pt x="10" y="22"/>
                      <a:pt x="10" y="23"/>
                    </a:cubicBezTo>
                    <a:cubicBezTo>
                      <a:pt x="10" y="22"/>
                      <a:pt x="11" y="23"/>
                      <a:pt x="12" y="23"/>
                    </a:cubicBezTo>
                    <a:cubicBezTo>
                      <a:pt x="11" y="23"/>
                      <a:pt x="12" y="23"/>
                      <a:pt x="12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1" y="24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1" y="25"/>
                      <a:pt x="9" y="25"/>
                      <a:pt x="10" y="25"/>
                    </a:cubicBezTo>
                    <a:cubicBezTo>
                      <a:pt x="11" y="25"/>
                      <a:pt x="11" y="25"/>
                      <a:pt x="11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2" y="25"/>
                      <a:pt x="14" y="26"/>
                      <a:pt x="13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26"/>
                      <a:pt x="12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1" y="27"/>
                      <a:pt x="12" y="28"/>
                    </a:cubicBezTo>
                    <a:cubicBezTo>
                      <a:pt x="11" y="27"/>
                      <a:pt x="11" y="28"/>
                      <a:pt x="10" y="28"/>
                    </a:cubicBezTo>
                    <a:cubicBezTo>
                      <a:pt x="11" y="28"/>
                      <a:pt x="10" y="28"/>
                      <a:pt x="11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2" y="29"/>
                      <a:pt x="12" y="30"/>
                    </a:cubicBezTo>
                    <a:cubicBezTo>
                      <a:pt x="11" y="29"/>
                      <a:pt x="11" y="30"/>
                      <a:pt x="10" y="29"/>
                    </a:cubicBezTo>
                    <a:cubicBezTo>
                      <a:pt x="10" y="29"/>
                      <a:pt x="10" y="29"/>
                      <a:pt x="10" y="30"/>
                    </a:cubicBezTo>
                    <a:cubicBezTo>
                      <a:pt x="10" y="29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0" y="31"/>
                      <a:pt x="13" y="32"/>
                      <a:pt x="10" y="3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0" y="33"/>
                      <a:pt x="10" y="33"/>
                    </a:cubicBezTo>
                    <a:cubicBezTo>
                      <a:pt x="10" y="34"/>
                      <a:pt x="13" y="34"/>
                      <a:pt x="12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34"/>
                      <a:pt x="11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10" y="35"/>
                      <a:pt x="10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1" y="36"/>
                      <a:pt x="11" y="37"/>
                      <a:pt x="11" y="37"/>
                    </a:cubicBezTo>
                    <a:cubicBezTo>
                      <a:pt x="10" y="37"/>
                      <a:pt x="11" y="37"/>
                      <a:pt x="10" y="37"/>
                    </a:cubicBezTo>
                    <a:cubicBezTo>
                      <a:pt x="10" y="37"/>
                      <a:pt x="11" y="37"/>
                      <a:pt x="11" y="38"/>
                    </a:cubicBezTo>
                    <a:cubicBezTo>
                      <a:pt x="11" y="38"/>
                      <a:pt x="10" y="38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7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10" y="38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2" y="40"/>
                      <a:pt x="9" y="39"/>
                      <a:pt x="10" y="4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0"/>
                      <a:pt x="10" y="40"/>
                      <a:pt x="10" y="41"/>
                    </a:cubicBezTo>
                    <a:cubicBezTo>
                      <a:pt x="9" y="40"/>
                      <a:pt x="9" y="40"/>
                      <a:pt x="8" y="39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9" y="40"/>
                      <a:pt x="8" y="40"/>
                      <a:pt x="9" y="40"/>
                    </a:cubicBezTo>
                    <a:cubicBezTo>
                      <a:pt x="10" y="40"/>
                      <a:pt x="10" y="41"/>
                      <a:pt x="10" y="41"/>
                    </a:cubicBezTo>
                    <a:cubicBezTo>
                      <a:pt x="7" y="41"/>
                      <a:pt x="9" y="42"/>
                      <a:pt x="7" y="42"/>
                    </a:cubicBezTo>
                    <a:cubicBezTo>
                      <a:pt x="8" y="43"/>
                      <a:pt x="6" y="43"/>
                      <a:pt x="6" y="44"/>
                    </a:cubicBezTo>
                    <a:cubicBezTo>
                      <a:pt x="9" y="44"/>
                      <a:pt x="6" y="44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45"/>
                      <a:pt x="7" y="45"/>
                      <a:pt x="6" y="45"/>
                    </a:cubicBezTo>
                    <a:cubicBezTo>
                      <a:pt x="6" y="45"/>
                      <a:pt x="5" y="45"/>
                      <a:pt x="4" y="45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6"/>
                      <a:pt x="4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4" y="47"/>
                      <a:pt x="6" y="48"/>
                    </a:cubicBezTo>
                    <a:cubicBezTo>
                      <a:pt x="6" y="48"/>
                      <a:pt x="5" y="48"/>
                      <a:pt x="5" y="48"/>
                    </a:cubicBezTo>
                    <a:cubicBezTo>
                      <a:pt x="5" y="48"/>
                      <a:pt x="7" y="49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0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4" y="51"/>
                      <a:pt x="6" y="52"/>
                      <a:pt x="7" y="52"/>
                    </a:cubicBezTo>
                    <a:cubicBezTo>
                      <a:pt x="5" y="52"/>
                      <a:pt x="4" y="52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5" y="54"/>
                      <a:pt x="5" y="55"/>
                    </a:cubicBezTo>
                    <a:cubicBezTo>
                      <a:pt x="3" y="55"/>
                      <a:pt x="4" y="57"/>
                      <a:pt x="3" y="57"/>
                    </a:cubicBezTo>
                    <a:cubicBezTo>
                      <a:pt x="3" y="57"/>
                      <a:pt x="4" y="57"/>
                      <a:pt x="5" y="57"/>
                    </a:cubicBezTo>
                    <a:cubicBezTo>
                      <a:pt x="4" y="58"/>
                      <a:pt x="6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6" y="61"/>
                      <a:pt x="3" y="61"/>
                    </a:cubicBezTo>
                    <a:cubicBezTo>
                      <a:pt x="4" y="61"/>
                      <a:pt x="3" y="61"/>
                      <a:pt x="4" y="62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3"/>
                      <a:pt x="5" y="63"/>
                      <a:pt x="5" y="64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4"/>
                      <a:pt x="2" y="64"/>
                      <a:pt x="3" y="65"/>
                    </a:cubicBezTo>
                    <a:cubicBezTo>
                      <a:pt x="3" y="65"/>
                      <a:pt x="2" y="65"/>
                      <a:pt x="2" y="65"/>
                    </a:cubicBezTo>
                    <a:cubicBezTo>
                      <a:pt x="2" y="65"/>
                      <a:pt x="1" y="66"/>
                      <a:pt x="3" y="66"/>
                    </a:cubicBezTo>
                    <a:cubicBezTo>
                      <a:pt x="2" y="66"/>
                      <a:pt x="3" y="67"/>
                      <a:pt x="4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8"/>
                      <a:pt x="5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3" y="68"/>
                      <a:pt x="5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9"/>
                      <a:pt x="4" y="69"/>
                      <a:pt x="5" y="69"/>
                    </a:cubicBezTo>
                    <a:cubicBezTo>
                      <a:pt x="5" y="69"/>
                      <a:pt x="4" y="69"/>
                      <a:pt x="3" y="69"/>
                    </a:cubicBezTo>
                    <a:cubicBezTo>
                      <a:pt x="4" y="69"/>
                      <a:pt x="5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3" y="70"/>
                      <a:pt x="5" y="71"/>
                      <a:pt x="4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1" y="70"/>
                    </a:cubicBezTo>
                    <a:cubicBezTo>
                      <a:pt x="1" y="70"/>
                      <a:pt x="3" y="71"/>
                      <a:pt x="3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2"/>
                      <a:pt x="1" y="72"/>
                    </a:cubicBezTo>
                    <a:cubicBezTo>
                      <a:pt x="2" y="72"/>
                      <a:pt x="2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4" y="72"/>
                      <a:pt x="4" y="72"/>
                      <a:pt x="3" y="72"/>
                    </a:cubicBezTo>
                    <a:cubicBezTo>
                      <a:pt x="4" y="72"/>
                      <a:pt x="5" y="72"/>
                      <a:pt x="5" y="73"/>
                    </a:cubicBezTo>
                    <a:cubicBezTo>
                      <a:pt x="4" y="73"/>
                      <a:pt x="3" y="73"/>
                      <a:pt x="2" y="73"/>
                    </a:cubicBezTo>
                    <a:cubicBezTo>
                      <a:pt x="2" y="73"/>
                      <a:pt x="2" y="74"/>
                      <a:pt x="4" y="75"/>
                    </a:cubicBezTo>
                    <a:cubicBezTo>
                      <a:pt x="4" y="75"/>
                      <a:pt x="3" y="75"/>
                      <a:pt x="3" y="75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3" y="75"/>
                      <a:pt x="4" y="76"/>
                    </a:cubicBezTo>
                    <a:cubicBezTo>
                      <a:pt x="3" y="76"/>
                      <a:pt x="3" y="75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0" y="76"/>
                      <a:pt x="6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2" y="79"/>
                      <a:pt x="4" y="81"/>
                      <a:pt x="2" y="82"/>
                    </a:cubicBezTo>
                    <a:cubicBezTo>
                      <a:pt x="2" y="82"/>
                      <a:pt x="3" y="82"/>
                      <a:pt x="3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4"/>
                      <a:pt x="0" y="84"/>
                      <a:pt x="2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1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3" y="87"/>
                      <a:pt x="4" y="87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6" y="87"/>
                      <a:pt x="8" y="88"/>
                      <a:pt x="9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10" y="87"/>
                      <a:pt x="9" y="87"/>
                      <a:pt x="9" y="87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8" y="86"/>
                      <a:pt x="8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10" y="86"/>
                    </a:cubicBezTo>
                    <a:cubicBezTo>
                      <a:pt x="9" y="86"/>
                      <a:pt x="9" y="85"/>
                      <a:pt x="8" y="85"/>
                    </a:cubicBezTo>
                    <a:cubicBezTo>
                      <a:pt x="9" y="85"/>
                      <a:pt x="8" y="85"/>
                      <a:pt x="10" y="85"/>
                    </a:cubicBezTo>
                    <a:cubicBezTo>
                      <a:pt x="10" y="85"/>
                      <a:pt x="9" y="84"/>
                      <a:pt x="9" y="84"/>
                    </a:cubicBezTo>
                    <a:cubicBezTo>
                      <a:pt x="11" y="85"/>
                      <a:pt x="9" y="83"/>
                      <a:pt x="11" y="84"/>
                    </a:cubicBezTo>
                    <a:cubicBezTo>
                      <a:pt x="9" y="83"/>
                      <a:pt x="10" y="83"/>
                      <a:pt x="9" y="82"/>
                    </a:cubicBezTo>
                    <a:cubicBezTo>
                      <a:pt x="9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1" y="82"/>
                    </a:cubicBezTo>
                    <a:cubicBezTo>
                      <a:pt x="9" y="82"/>
                      <a:pt x="9" y="82"/>
                      <a:pt x="8" y="81"/>
                    </a:cubicBezTo>
                    <a:cubicBezTo>
                      <a:pt x="9" y="81"/>
                      <a:pt x="10" y="82"/>
                      <a:pt x="11" y="82"/>
                    </a:cubicBezTo>
                    <a:cubicBezTo>
                      <a:pt x="10" y="82"/>
                      <a:pt x="10" y="81"/>
                      <a:pt x="9" y="81"/>
                    </a:cubicBezTo>
                    <a:cubicBezTo>
                      <a:pt x="10" y="81"/>
                      <a:pt x="9" y="81"/>
                      <a:pt x="11" y="81"/>
                    </a:cubicBezTo>
                    <a:cubicBezTo>
                      <a:pt x="9" y="81"/>
                      <a:pt x="10" y="81"/>
                      <a:pt x="9" y="80"/>
                    </a:cubicBezTo>
                    <a:cubicBezTo>
                      <a:pt x="10" y="80"/>
                      <a:pt x="11" y="81"/>
                      <a:pt x="10" y="80"/>
                    </a:cubicBezTo>
                    <a:cubicBezTo>
                      <a:pt x="11" y="80"/>
                      <a:pt x="12" y="80"/>
                      <a:pt x="12" y="80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10" y="71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lnTo>
                      <a:pt x="10" y="71"/>
                    </a:lnTo>
                    <a:close/>
                    <a:moveTo>
                      <a:pt x="2" y="72"/>
                    </a:moveTo>
                    <a:cubicBezTo>
                      <a:pt x="1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4" name="Rectangle 1070"/>
              <p:cNvSpPr>
                <a:spLocks noChangeArrowheads="1"/>
              </p:cNvSpPr>
              <p:nvPr/>
            </p:nvSpPr>
            <p:spPr bwMode="auto">
              <a:xfrm>
                <a:off x="79" y="17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35" name="Rectangle 1071"/>
              <p:cNvSpPr>
                <a:spLocks noChangeArrowheads="1"/>
              </p:cNvSpPr>
              <p:nvPr/>
            </p:nvSpPr>
            <p:spPr bwMode="auto">
              <a:xfrm>
                <a:off x="110" y="39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36" name="Rectangle 1072"/>
              <p:cNvSpPr>
                <a:spLocks noChangeArrowheads="1"/>
              </p:cNvSpPr>
              <p:nvPr/>
            </p:nvSpPr>
            <p:spPr bwMode="auto">
              <a:xfrm>
                <a:off x="101" y="153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37" name="Freeform 1073"/>
              <p:cNvSpPr>
                <a:spLocks noChangeArrowheads="1"/>
              </p:cNvSpPr>
              <p:nvPr/>
            </p:nvSpPr>
            <p:spPr bwMode="auto">
              <a:xfrm>
                <a:off x="122" y="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8" name="Freeform 1074"/>
              <p:cNvSpPr>
                <a:spLocks noChangeArrowheads="1"/>
              </p:cNvSpPr>
              <p:nvPr/>
            </p:nvSpPr>
            <p:spPr bwMode="auto">
              <a:xfrm>
                <a:off x="122" y="30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9" name="Rectangle 1075"/>
              <p:cNvSpPr>
                <a:spLocks noChangeArrowheads="1"/>
              </p:cNvSpPr>
              <p:nvPr/>
            </p:nvSpPr>
            <p:spPr bwMode="auto">
              <a:xfrm>
                <a:off x="124" y="25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40" name="Freeform 1076"/>
              <p:cNvSpPr>
                <a:spLocks noChangeArrowheads="1"/>
              </p:cNvSpPr>
              <p:nvPr/>
            </p:nvSpPr>
            <p:spPr bwMode="auto">
              <a:xfrm>
                <a:off x="115" y="70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1" name="Freeform 1077"/>
              <p:cNvSpPr>
                <a:spLocks noChangeArrowheads="1"/>
              </p:cNvSpPr>
              <p:nvPr/>
            </p:nvSpPr>
            <p:spPr bwMode="auto">
              <a:xfrm>
                <a:off x="113" y="57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2" name="Rectangle 1078"/>
              <p:cNvSpPr>
                <a:spLocks noChangeArrowheads="1"/>
              </p:cNvSpPr>
              <p:nvPr/>
            </p:nvSpPr>
            <p:spPr bwMode="auto">
              <a:xfrm>
                <a:off x="115" y="8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43" name="Freeform 1079"/>
              <p:cNvSpPr>
                <a:spLocks noChangeArrowheads="1"/>
              </p:cNvSpPr>
              <p:nvPr/>
            </p:nvSpPr>
            <p:spPr bwMode="auto">
              <a:xfrm>
                <a:off x="115" y="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4" name="Freeform 1080"/>
              <p:cNvSpPr>
                <a:spLocks noChangeArrowheads="1"/>
              </p:cNvSpPr>
              <p:nvPr/>
            </p:nvSpPr>
            <p:spPr bwMode="auto">
              <a:xfrm>
                <a:off x="128" y="1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5" name="Freeform 1081"/>
              <p:cNvSpPr>
                <a:spLocks noChangeArrowheads="1"/>
              </p:cNvSpPr>
              <p:nvPr/>
            </p:nvSpPr>
            <p:spPr bwMode="auto">
              <a:xfrm>
                <a:off x="128" y="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6" name="Freeform 1082"/>
              <p:cNvSpPr>
                <a:spLocks noChangeArrowheads="1"/>
              </p:cNvSpPr>
              <p:nvPr/>
            </p:nvSpPr>
            <p:spPr bwMode="auto">
              <a:xfrm>
                <a:off x="128" y="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7" name="Freeform 1083"/>
              <p:cNvSpPr>
                <a:spLocks noChangeArrowheads="1"/>
              </p:cNvSpPr>
              <p:nvPr/>
            </p:nvSpPr>
            <p:spPr bwMode="auto">
              <a:xfrm>
                <a:off x="126" y="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8" name="Freeform 1084"/>
              <p:cNvSpPr>
                <a:spLocks noChangeArrowheads="1"/>
              </p:cNvSpPr>
              <p:nvPr/>
            </p:nvSpPr>
            <p:spPr bwMode="auto">
              <a:xfrm>
                <a:off x="124" y="1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9" name="Freeform 1085"/>
              <p:cNvSpPr>
                <a:spLocks noChangeArrowheads="1"/>
              </p:cNvSpPr>
              <p:nvPr/>
            </p:nvSpPr>
            <p:spPr bwMode="auto">
              <a:xfrm>
                <a:off x="110" y="2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0" name="Freeform 1086"/>
              <p:cNvSpPr>
                <a:spLocks noChangeArrowheads="1"/>
              </p:cNvSpPr>
              <p:nvPr/>
            </p:nvSpPr>
            <p:spPr bwMode="auto">
              <a:xfrm>
                <a:off x="110" y="23"/>
                <a:ext cx="3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1" name="Freeform 1087"/>
              <p:cNvSpPr>
                <a:spLocks noChangeArrowheads="1"/>
              </p:cNvSpPr>
              <p:nvPr/>
            </p:nvSpPr>
            <p:spPr bwMode="auto">
              <a:xfrm>
                <a:off x="104" y="4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2" name="Freeform 1088"/>
              <p:cNvSpPr>
                <a:spLocks noChangeArrowheads="1"/>
              </p:cNvSpPr>
              <p:nvPr/>
            </p:nvSpPr>
            <p:spPr bwMode="auto">
              <a:xfrm>
                <a:off x="117" y="5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3" name="Freeform 1089"/>
              <p:cNvSpPr>
                <a:spLocks noChangeArrowheads="1"/>
              </p:cNvSpPr>
              <p:nvPr/>
            </p:nvSpPr>
            <p:spPr bwMode="auto">
              <a:xfrm>
                <a:off x="99" y="50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4" name="Freeform 1090"/>
              <p:cNvSpPr>
                <a:spLocks noChangeArrowheads="1"/>
              </p:cNvSpPr>
              <p:nvPr/>
            </p:nvSpPr>
            <p:spPr bwMode="auto">
              <a:xfrm>
                <a:off x="92" y="84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5" name="Freeform 1091"/>
              <p:cNvSpPr>
                <a:spLocks noChangeArrowheads="1"/>
              </p:cNvSpPr>
              <p:nvPr/>
            </p:nvSpPr>
            <p:spPr bwMode="auto">
              <a:xfrm>
                <a:off x="90" y="102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6" name="Rectangle 1092"/>
              <p:cNvSpPr>
                <a:spLocks noChangeArrowheads="1"/>
              </p:cNvSpPr>
              <p:nvPr/>
            </p:nvSpPr>
            <p:spPr bwMode="auto">
              <a:xfrm>
                <a:off x="79" y="14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57" name="Freeform 1093"/>
              <p:cNvSpPr>
                <a:spLocks noChangeArrowheads="1"/>
              </p:cNvSpPr>
              <p:nvPr/>
            </p:nvSpPr>
            <p:spPr bwMode="auto">
              <a:xfrm>
                <a:off x="232" y="72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8" name="Freeform 1094"/>
              <p:cNvSpPr>
                <a:spLocks noChangeArrowheads="1"/>
              </p:cNvSpPr>
              <p:nvPr/>
            </p:nvSpPr>
            <p:spPr bwMode="auto">
              <a:xfrm>
                <a:off x="230" y="72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9" name="Freeform 1095"/>
              <p:cNvSpPr>
                <a:spLocks noChangeArrowheads="1"/>
              </p:cNvSpPr>
              <p:nvPr/>
            </p:nvSpPr>
            <p:spPr bwMode="auto">
              <a:xfrm>
                <a:off x="218" y="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0" name="Freeform 1096"/>
              <p:cNvSpPr>
                <a:spLocks noChangeArrowheads="1"/>
              </p:cNvSpPr>
              <p:nvPr/>
            </p:nvSpPr>
            <p:spPr bwMode="auto">
              <a:xfrm>
                <a:off x="214" y="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1" name="Freeform 1097"/>
              <p:cNvSpPr>
                <a:spLocks noChangeArrowheads="1"/>
              </p:cNvSpPr>
              <p:nvPr/>
            </p:nvSpPr>
            <p:spPr bwMode="auto">
              <a:xfrm>
                <a:off x="209" y="1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2" name="Freeform 1098"/>
              <p:cNvSpPr>
                <a:spLocks noChangeArrowheads="1"/>
              </p:cNvSpPr>
              <p:nvPr/>
            </p:nvSpPr>
            <p:spPr bwMode="auto">
              <a:xfrm>
                <a:off x="218" y="97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3" name="Rectangle 1099"/>
              <p:cNvSpPr>
                <a:spLocks noChangeArrowheads="1"/>
              </p:cNvSpPr>
              <p:nvPr/>
            </p:nvSpPr>
            <p:spPr bwMode="auto">
              <a:xfrm>
                <a:off x="234" y="79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64" name="Freeform 1100"/>
              <p:cNvSpPr>
                <a:spLocks noChangeArrowheads="1"/>
              </p:cNvSpPr>
              <p:nvPr/>
            </p:nvSpPr>
            <p:spPr bwMode="auto">
              <a:xfrm>
                <a:off x="216" y="90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5" name="Freeform 1101"/>
              <p:cNvSpPr>
                <a:spLocks noChangeArrowheads="1"/>
              </p:cNvSpPr>
              <p:nvPr/>
            </p:nvSpPr>
            <p:spPr bwMode="auto">
              <a:xfrm>
                <a:off x="218" y="86"/>
                <a:ext cx="3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6" name="Freeform 1102"/>
              <p:cNvSpPr>
                <a:spLocks noChangeArrowheads="1"/>
              </p:cNvSpPr>
              <p:nvPr/>
            </p:nvSpPr>
            <p:spPr bwMode="auto">
              <a:xfrm>
                <a:off x="225" y="77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7" name="Freeform 1103"/>
              <p:cNvSpPr>
                <a:spLocks noChangeArrowheads="1"/>
              </p:cNvSpPr>
              <p:nvPr/>
            </p:nvSpPr>
            <p:spPr bwMode="auto">
              <a:xfrm>
                <a:off x="216" y="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8" name="Freeform 1104"/>
              <p:cNvSpPr>
                <a:spLocks noChangeArrowheads="1"/>
              </p:cNvSpPr>
              <p:nvPr/>
            </p:nvSpPr>
            <p:spPr bwMode="auto">
              <a:xfrm>
                <a:off x="216" y="2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9" name="Rectangle 1105"/>
              <p:cNvSpPr>
                <a:spLocks noChangeArrowheads="1"/>
              </p:cNvSpPr>
              <p:nvPr/>
            </p:nvSpPr>
            <p:spPr bwMode="auto">
              <a:xfrm>
                <a:off x="203" y="25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70" name="Freeform 1106"/>
              <p:cNvSpPr>
                <a:spLocks noChangeArrowheads="1"/>
              </p:cNvSpPr>
              <p:nvPr/>
            </p:nvSpPr>
            <p:spPr bwMode="auto">
              <a:xfrm>
                <a:off x="207" y="1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1" name="Freeform 1107"/>
              <p:cNvSpPr>
                <a:spLocks noChangeArrowheads="1"/>
              </p:cNvSpPr>
              <p:nvPr/>
            </p:nvSpPr>
            <p:spPr bwMode="auto">
              <a:xfrm>
                <a:off x="200" y="165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2" name="Freeform 1108"/>
              <p:cNvSpPr>
                <a:spLocks noChangeArrowheads="1"/>
              </p:cNvSpPr>
              <p:nvPr/>
            </p:nvSpPr>
            <p:spPr bwMode="auto">
              <a:xfrm>
                <a:off x="234" y="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3" name="Rectangle 1109"/>
              <p:cNvSpPr>
                <a:spLocks noChangeArrowheads="1"/>
              </p:cNvSpPr>
              <p:nvPr/>
            </p:nvSpPr>
            <p:spPr bwMode="auto">
              <a:xfrm>
                <a:off x="207" y="16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74" name="Freeform 1110"/>
              <p:cNvSpPr>
                <a:spLocks noChangeArrowheads="1"/>
              </p:cNvSpPr>
              <p:nvPr/>
            </p:nvSpPr>
            <p:spPr bwMode="auto">
              <a:xfrm>
                <a:off x="205" y="131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5" name="Freeform 1111"/>
              <p:cNvSpPr>
                <a:spLocks noChangeArrowheads="1"/>
              </p:cNvSpPr>
              <p:nvPr/>
            </p:nvSpPr>
            <p:spPr bwMode="auto">
              <a:xfrm>
                <a:off x="209" y="124"/>
                <a:ext cx="3" cy="0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6" name="Freeform 1112"/>
              <p:cNvSpPr>
                <a:spLocks noChangeArrowheads="1"/>
              </p:cNvSpPr>
              <p:nvPr/>
            </p:nvSpPr>
            <p:spPr bwMode="auto">
              <a:xfrm>
                <a:off x="207" y="13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7" name="Freeform 1113"/>
              <p:cNvSpPr>
                <a:spLocks noChangeArrowheads="1"/>
              </p:cNvSpPr>
              <p:nvPr/>
            </p:nvSpPr>
            <p:spPr bwMode="auto">
              <a:xfrm>
                <a:off x="207" y="140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8" name="Freeform 1114"/>
              <p:cNvSpPr>
                <a:spLocks noChangeArrowheads="1"/>
              </p:cNvSpPr>
              <p:nvPr/>
            </p:nvSpPr>
            <p:spPr bwMode="auto">
              <a:xfrm>
                <a:off x="214" y="23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9" name="Rectangle 1115"/>
              <p:cNvSpPr>
                <a:spLocks noChangeArrowheads="1"/>
              </p:cNvSpPr>
              <p:nvPr/>
            </p:nvSpPr>
            <p:spPr bwMode="auto">
              <a:xfrm>
                <a:off x="234" y="79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80" name="Freeform 1116"/>
              <p:cNvSpPr>
                <a:spLocks noChangeArrowheads="1"/>
              </p:cNvSpPr>
              <p:nvPr/>
            </p:nvSpPr>
            <p:spPr bwMode="auto">
              <a:xfrm>
                <a:off x="227" y="1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1" name="Freeform 1117"/>
              <p:cNvSpPr>
                <a:spLocks noChangeArrowheads="1"/>
              </p:cNvSpPr>
              <p:nvPr/>
            </p:nvSpPr>
            <p:spPr bwMode="auto">
              <a:xfrm>
                <a:off x="218" y="1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2" name="Freeform 1118"/>
              <p:cNvSpPr>
                <a:spLocks noChangeArrowheads="1"/>
              </p:cNvSpPr>
              <p:nvPr/>
            </p:nvSpPr>
            <p:spPr bwMode="auto">
              <a:xfrm>
                <a:off x="225" y="142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3" name="Freeform 1119"/>
              <p:cNvSpPr>
                <a:spLocks noChangeArrowheads="1"/>
              </p:cNvSpPr>
              <p:nvPr/>
            </p:nvSpPr>
            <p:spPr bwMode="auto">
              <a:xfrm>
                <a:off x="214" y="2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4" name="Freeform 1120"/>
              <p:cNvSpPr>
                <a:spLocks noEditPoints="1" noChangeArrowheads="1"/>
              </p:cNvSpPr>
              <p:nvPr/>
            </p:nvSpPr>
            <p:spPr bwMode="auto">
              <a:xfrm>
                <a:off x="194" y="75"/>
                <a:ext cx="42" cy="175"/>
              </a:xfrm>
              <a:custGeom>
                <a:avLst/>
                <a:gdLst>
                  <a:gd name="T0" fmla="*/ 9 w 19"/>
                  <a:gd name="T1" fmla="*/ 69 h 78"/>
                  <a:gd name="T2" fmla="*/ 9 w 19"/>
                  <a:gd name="T3" fmla="*/ 69 h 78"/>
                  <a:gd name="T4" fmla="*/ 10 w 19"/>
                  <a:gd name="T5" fmla="*/ 67 h 78"/>
                  <a:gd name="T6" fmla="*/ 11 w 19"/>
                  <a:gd name="T7" fmla="*/ 63 h 78"/>
                  <a:gd name="T8" fmla="*/ 9 w 19"/>
                  <a:gd name="T9" fmla="*/ 60 h 78"/>
                  <a:gd name="T10" fmla="*/ 10 w 19"/>
                  <a:gd name="T11" fmla="*/ 55 h 78"/>
                  <a:gd name="T12" fmla="*/ 12 w 19"/>
                  <a:gd name="T13" fmla="*/ 54 h 78"/>
                  <a:gd name="T14" fmla="*/ 10 w 19"/>
                  <a:gd name="T15" fmla="*/ 51 h 78"/>
                  <a:gd name="T16" fmla="*/ 11 w 19"/>
                  <a:gd name="T17" fmla="*/ 48 h 78"/>
                  <a:gd name="T18" fmla="*/ 11 w 19"/>
                  <a:gd name="T19" fmla="*/ 46 h 78"/>
                  <a:gd name="T20" fmla="*/ 13 w 19"/>
                  <a:gd name="T21" fmla="*/ 40 h 78"/>
                  <a:gd name="T22" fmla="*/ 14 w 19"/>
                  <a:gd name="T23" fmla="*/ 33 h 78"/>
                  <a:gd name="T24" fmla="*/ 13 w 19"/>
                  <a:gd name="T25" fmla="*/ 29 h 78"/>
                  <a:gd name="T26" fmla="*/ 14 w 19"/>
                  <a:gd name="T27" fmla="*/ 24 h 78"/>
                  <a:gd name="T28" fmla="*/ 15 w 19"/>
                  <a:gd name="T29" fmla="*/ 22 h 78"/>
                  <a:gd name="T30" fmla="*/ 13 w 19"/>
                  <a:gd name="T31" fmla="*/ 19 h 78"/>
                  <a:gd name="T32" fmla="*/ 14 w 19"/>
                  <a:gd name="T33" fmla="*/ 18 h 78"/>
                  <a:gd name="T34" fmla="*/ 14 w 19"/>
                  <a:gd name="T35" fmla="*/ 16 h 78"/>
                  <a:gd name="T36" fmla="*/ 15 w 19"/>
                  <a:gd name="T37" fmla="*/ 13 h 78"/>
                  <a:gd name="T38" fmla="*/ 15 w 19"/>
                  <a:gd name="T39" fmla="*/ 10 h 78"/>
                  <a:gd name="T40" fmla="*/ 15 w 19"/>
                  <a:gd name="T41" fmla="*/ 8 h 78"/>
                  <a:gd name="T42" fmla="*/ 16 w 19"/>
                  <a:gd name="T43" fmla="*/ 7 h 78"/>
                  <a:gd name="T44" fmla="*/ 17 w 19"/>
                  <a:gd name="T45" fmla="*/ 5 h 78"/>
                  <a:gd name="T46" fmla="*/ 17 w 19"/>
                  <a:gd name="T47" fmla="*/ 2 h 78"/>
                  <a:gd name="T48" fmla="*/ 17 w 19"/>
                  <a:gd name="T49" fmla="*/ 1 h 78"/>
                  <a:gd name="T50" fmla="*/ 14 w 19"/>
                  <a:gd name="T51" fmla="*/ 2 h 78"/>
                  <a:gd name="T52" fmla="*/ 13 w 19"/>
                  <a:gd name="T53" fmla="*/ 3 h 78"/>
                  <a:gd name="T54" fmla="*/ 12 w 19"/>
                  <a:gd name="T55" fmla="*/ 4 h 78"/>
                  <a:gd name="T56" fmla="*/ 11 w 19"/>
                  <a:gd name="T57" fmla="*/ 7 h 78"/>
                  <a:gd name="T58" fmla="*/ 12 w 19"/>
                  <a:gd name="T59" fmla="*/ 9 h 78"/>
                  <a:gd name="T60" fmla="*/ 11 w 19"/>
                  <a:gd name="T61" fmla="*/ 10 h 78"/>
                  <a:gd name="T62" fmla="*/ 11 w 19"/>
                  <a:gd name="T63" fmla="*/ 12 h 78"/>
                  <a:gd name="T64" fmla="*/ 9 w 19"/>
                  <a:gd name="T65" fmla="*/ 14 h 78"/>
                  <a:gd name="T66" fmla="*/ 9 w 19"/>
                  <a:gd name="T67" fmla="*/ 17 h 78"/>
                  <a:gd name="T68" fmla="*/ 8 w 19"/>
                  <a:gd name="T69" fmla="*/ 17 h 78"/>
                  <a:gd name="T70" fmla="*/ 5 w 19"/>
                  <a:gd name="T71" fmla="*/ 19 h 78"/>
                  <a:gd name="T72" fmla="*/ 6 w 19"/>
                  <a:gd name="T73" fmla="*/ 20 h 78"/>
                  <a:gd name="T74" fmla="*/ 9 w 19"/>
                  <a:gd name="T75" fmla="*/ 22 h 78"/>
                  <a:gd name="T76" fmla="*/ 8 w 19"/>
                  <a:gd name="T77" fmla="*/ 23 h 78"/>
                  <a:gd name="T78" fmla="*/ 7 w 19"/>
                  <a:gd name="T79" fmla="*/ 25 h 78"/>
                  <a:gd name="T80" fmla="*/ 7 w 19"/>
                  <a:gd name="T81" fmla="*/ 28 h 78"/>
                  <a:gd name="T82" fmla="*/ 8 w 19"/>
                  <a:gd name="T83" fmla="*/ 31 h 78"/>
                  <a:gd name="T84" fmla="*/ 6 w 19"/>
                  <a:gd name="T85" fmla="*/ 33 h 78"/>
                  <a:gd name="T86" fmla="*/ 7 w 19"/>
                  <a:gd name="T87" fmla="*/ 35 h 78"/>
                  <a:gd name="T88" fmla="*/ 7 w 19"/>
                  <a:gd name="T89" fmla="*/ 37 h 78"/>
                  <a:gd name="T90" fmla="*/ 1 w 19"/>
                  <a:gd name="T91" fmla="*/ 41 h 78"/>
                  <a:gd name="T92" fmla="*/ 3 w 19"/>
                  <a:gd name="T93" fmla="*/ 45 h 78"/>
                  <a:gd name="T94" fmla="*/ 2 w 19"/>
                  <a:gd name="T95" fmla="*/ 48 h 78"/>
                  <a:gd name="T96" fmla="*/ 1 w 19"/>
                  <a:gd name="T97" fmla="*/ 53 h 78"/>
                  <a:gd name="T98" fmla="*/ 3 w 19"/>
                  <a:gd name="T99" fmla="*/ 57 h 78"/>
                  <a:gd name="T100" fmla="*/ 3 w 19"/>
                  <a:gd name="T101" fmla="*/ 61 h 78"/>
                  <a:gd name="T102" fmla="*/ 3 w 19"/>
                  <a:gd name="T103" fmla="*/ 62 h 78"/>
                  <a:gd name="T104" fmla="*/ 1 w 19"/>
                  <a:gd name="T105" fmla="*/ 64 h 78"/>
                  <a:gd name="T106" fmla="*/ 2 w 19"/>
                  <a:gd name="T107" fmla="*/ 65 h 78"/>
                  <a:gd name="T108" fmla="*/ 2 w 19"/>
                  <a:gd name="T109" fmla="*/ 67 h 78"/>
                  <a:gd name="T110" fmla="*/ 3 w 19"/>
                  <a:gd name="T111" fmla="*/ 74 h 78"/>
                  <a:gd name="T112" fmla="*/ 2 w 19"/>
                  <a:gd name="T113" fmla="*/ 76 h 78"/>
                  <a:gd name="T114" fmla="*/ 8 w 19"/>
                  <a:gd name="T115" fmla="*/ 77 h 78"/>
                  <a:gd name="T116" fmla="*/ 8 w 19"/>
                  <a:gd name="T117" fmla="*/ 77 h 78"/>
                  <a:gd name="T118" fmla="*/ 9 w 19"/>
                  <a:gd name="T119" fmla="*/ 73 h 78"/>
                  <a:gd name="T120" fmla="*/ 9 w 19"/>
                  <a:gd name="T121" fmla="*/ 72 h 78"/>
                  <a:gd name="T122" fmla="*/ 8 w 19"/>
                  <a:gd name="T123" fmla="*/ 6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78">
                    <a:moveTo>
                      <a:pt x="11" y="72"/>
                    </a:moveTo>
                    <a:cubicBezTo>
                      <a:pt x="11" y="71"/>
                      <a:pt x="10" y="71"/>
                      <a:pt x="9" y="71"/>
                    </a:cubicBezTo>
                    <a:cubicBezTo>
                      <a:pt x="9" y="71"/>
                      <a:pt x="10" y="71"/>
                      <a:pt x="11" y="71"/>
                    </a:cubicBezTo>
                    <a:cubicBezTo>
                      <a:pt x="11" y="71"/>
                      <a:pt x="9" y="71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0"/>
                      <a:pt x="10" y="70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6" y="69"/>
                      <a:pt x="7" y="69"/>
                    </a:cubicBezTo>
                    <a:cubicBezTo>
                      <a:pt x="7" y="69"/>
                      <a:pt x="7" y="69"/>
                      <a:pt x="8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9" y="69"/>
                      <a:pt x="8" y="69"/>
                      <a:pt x="9" y="69"/>
                    </a:cubicBezTo>
                    <a:cubicBezTo>
                      <a:pt x="8" y="69"/>
                      <a:pt x="7" y="68"/>
                      <a:pt x="7" y="68"/>
                    </a:cubicBezTo>
                    <a:cubicBezTo>
                      <a:pt x="9" y="68"/>
                      <a:pt x="8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1" y="69"/>
                      <a:pt x="8" y="69"/>
                      <a:pt x="11" y="69"/>
                    </a:cubicBezTo>
                    <a:cubicBezTo>
                      <a:pt x="11" y="69"/>
                      <a:pt x="10" y="69"/>
                      <a:pt x="11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7" y="67"/>
                      <a:pt x="12" y="68"/>
                      <a:pt x="10" y="67"/>
                    </a:cubicBezTo>
                    <a:cubicBezTo>
                      <a:pt x="9" y="67"/>
                      <a:pt x="8" y="67"/>
                      <a:pt x="9" y="66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6"/>
                      <a:pt x="8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9" y="66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5"/>
                      <a:pt x="9" y="65"/>
                      <a:pt x="9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0" y="63"/>
                      <a:pt x="11" y="6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1" y="62"/>
                      <a:pt x="11" y="62"/>
                    </a:cubicBezTo>
                    <a:cubicBezTo>
                      <a:pt x="11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0" y="61"/>
                      <a:pt x="9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0"/>
                      <a:pt x="8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59"/>
                      <a:pt x="9" y="58"/>
                      <a:pt x="11" y="58"/>
                    </a:cubicBezTo>
                    <a:cubicBezTo>
                      <a:pt x="9" y="57"/>
                      <a:pt x="11" y="57"/>
                      <a:pt x="9" y="57"/>
                    </a:cubicBezTo>
                    <a:cubicBezTo>
                      <a:pt x="10" y="56"/>
                      <a:pt x="11" y="57"/>
                      <a:pt x="12" y="56"/>
                    </a:cubicBezTo>
                    <a:cubicBezTo>
                      <a:pt x="12" y="56"/>
                      <a:pt x="10" y="56"/>
                      <a:pt x="10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0" y="55"/>
                      <a:pt x="10" y="55"/>
                    </a:cubicBezTo>
                    <a:cubicBezTo>
                      <a:pt x="10" y="55"/>
                      <a:pt x="11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2" y="54"/>
                    </a:cubicBezTo>
                    <a:cubicBezTo>
                      <a:pt x="10" y="54"/>
                      <a:pt x="13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3"/>
                      <a:pt x="12" y="53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2"/>
                      <a:pt x="12" y="52"/>
                      <a:pt x="12" y="51"/>
                    </a:cubicBezTo>
                    <a:cubicBezTo>
                      <a:pt x="12" y="51"/>
                      <a:pt x="10" y="51"/>
                      <a:pt x="10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0" y="51"/>
                    </a:cubicBezTo>
                    <a:cubicBezTo>
                      <a:pt x="10" y="51"/>
                      <a:pt x="11" y="51"/>
                      <a:pt x="12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14" y="51"/>
                      <a:pt x="12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49"/>
                      <a:pt x="12" y="49"/>
                    </a:cubicBezTo>
                    <a:cubicBezTo>
                      <a:pt x="11" y="49"/>
                      <a:pt x="12" y="49"/>
                      <a:pt x="11" y="48"/>
                    </a:cubicBezTo>
                    <a:cubicBezTo>
                      <a:pt x="11" y="48"/>
                      <a:pt x="12" y="48"/>
                      <a:pt x="12" y="47"/>
                    </a:cubicBezTo>
                    <a:cubicBezTo>
                      <a:pt x="11" y="47"/>
                      <a:pt x="11" y="47"/>
                      <a:pt x="10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47"/>
                      <a:pt x="12" y="46"/>
                      <a:pt x="11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0" y="45"/>
                      <a:pt x="14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1" y="42"/>
                      <a:pt x="13" y="42"/>
                      <a:pt x="12" y="41"/>
                    </a:cubicBezTo>
                    <a:cubicBezTo>
                      <a:pt x="15" y="41"/>
                      <a:pt x="12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40"/>
                      <a:pt x="14" y="40"/>
                    </a:cubicBezTo>
                    <a:cubicBezTo>
                      <a:pt x="13" y="39"/>
                      <a:pt x="13" y="40"/>
                      <a:pt x="13" y="39"/>
                    </a:cubicBezTo>
                    <a:cubicBezTo>
                      <a:pt x="12" y="38"/>
                      <a:pt x="14" y="37"/>
                      <a:pt x="15" y="36"/>
                    </a:cubicBezTo>
                    <a:cubicBezTo>
                      <a:pt x="15" y="36"/>
                      <a:pt x="11" y="35"/>
                      <a:pt x="13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4"/>
                      <a:pt x="15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5" y="32"/>
                    </a:cubicBezTo>
                    <a:cubicBezTo>
                      <a:pt x="15" y="32"/>
                      <a:pt x="14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5" y="31"/>
                      <a:pt x="14" y="30"/>
                      <a:pt x="14" y="30"/>
                    </a:cubicBezTo>
                    <a:cubicBezTo>
                      <a:pt x="13" y="30"/>
                      <a:pt x="15" y="30"/>
                      <a:pt x="13" y="29"/>
                    </a:cubicBezTo>
                    <a:cubicBezTo>
                      <a:pt x="15" y="30"/>
                      <a:pt x="15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4" y="28"/>
                    </a:cubicBezTo>
                    <a:cubicBezTo>
                      <a:pt x="16" y="28"/>
                      <a:pt x="13" y="27"/>
                      <a:pt x="15" y="27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5" y="25"/>
                      <a:pt x="14" y="26"/>
                      <a:pt x="16" y="26"/>
                    </a:cubicBezTo>
                    <a:cubicBezTo>
                      <a:pt x="15" y="25"/>
                      <a:pt x="13" y="25"/>
                      <a:pt x="14" y="24"/>
                    </a:cubicBezTo>
                    <a:cubicBezTo>
                      <a:pt x="14" y="24"/>
                      <a:pt x="15" y="24"/>
                      <a:pt x="15" y="25"/>
                    </a:cubicBezTo>
                    <a:cubicBezTo>
                      <a:pt x="14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3" y="23"/>
                      <a:pt x="12" y="22"/>
                      <a:pt x="12" y="22"/>
                    </a:cubicBezTo>
                    <a:cubicBezTo>
                      <a:pt x="14" y="22"/>
                      <a:pt x="12" y="21"/>
                      <a:pt x="15" y="22"/>
                    </a:cubicBezTo>
                    <a:cubicBezTo>
                      <a:pt x="15" y="22"/>
                      <a:pt x="15" y="22"/>
                      <a:pt x="14" y="22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5" y="22"/>
                      <a:pt x="14" y="22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5" y="21"/>
                      <a:pt x="15" y="21"/>
                    </a:cubicBezTo>
                    <a:cubicBezTo>
                      <a:pt x="14" y="20"/>
                      <a:pt x="13" y="20"/>
                      <a:pt x="13" y="19"/>
                    </a:cubicBezTo>
                    <a:cubicBezTo>
                      <a:pt x="15" y="20"/>
                      <a:pt x="14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8"/>
                      <a:pt x="14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2" y="18"/>
                      <a:pt x="12" y="18"/>
                    </a:cubicBezTo>
                    <a:cubicBezTo>
                      <a:pt x="12" y="18"/>
                      <a:pt x="12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3" y="17"/>
                    </a:cubicBezTo>
                    <a:cubicBezTo>
                      <a:pt x="13" y="17"/>
                      <a:pt x="14" y="17"/>
                      <a:pt x="15" y="17"/>
                    </a:cubicBezTo>
                    <a:cubicBezTo>
                      <a:pt x="14" y="17"/>
                      <a:pt x="15" y="17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5" y="16"/>
                      <a:pt x="13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3" y="15"/>
                      <a:pt x="14" y="15"/>
                    </a:cubicBezTo>
                    <a:cubicBezTo>
                      <a:pt x="16" y="15"/>
                      <a:pt x="14" y="15"/>
                      <a:pt x="16" y="15"/>
                    </a:cubicBezTo>
                    <a:cubicBezTo>
                      <a:pt x="15" y="15"/>
                      <a:pt x="14" y="14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3"/>
                      <a:pt x="15" y="13"/>
                      <a:pt x="15" y="13"/>
                    </a:cubicBezTo>
                    <a:cubicBezTo>
                      <a:pt x="15" y="13"/>
                      <a:pt x="16" y="13"/>
                      <a:pt x="15" y="13"/>
                    </a:cubicBezTo>
                    <a:cubicBezTo>
                      <a:pt x="16" y="13"/>
                      <a:pt x="15" y="12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1"/>
                      <a:pt x="15" y="11"/>
                      <a:pt x="16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8" y="10"/>
                      <a:pt x="13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3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4" y="7"/>
                      <a:pt x="15" y="7"/>
                    </a:cubicBezTo>
                    <a:cubicBezTo>
                      <a:pt x="15" y="7"/>
                      <a:pt x="13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4" y="6"/>
                      <a:pt x="16" y="6"/>
                      <a:pt x="14" y="5"/>
                    </a:cubicBezTo>
                    <a:cubicBezTo>
                      <a:pt x="16" y="6"/>
                      <a:pt x="15" y="5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8" y="5"/>
                      <a:pt x="17" y="5"/>
                    </a:cubicBezTo>
                    <a:cubicBezTo>
                      <a:pt x="18" y="5"/>
                      <a:pt x="17" y="5"/>
                      <a:pt x="18" y="5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6" y="4"/>
                      <a:pt x="19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6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2"/>
                      <a:pt x="14" y="1"/>
                    </a:cubicBezTo>
                    <a:cubicBezTo>
                      <a:pt x="14" y="1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2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4" y="4"/>
                      <a:pt x="14" y="3"/>
                      <a:pt x="14" y="4"/>
                    </a:cubicBezTo>
                    <a:cubicBezTo>
                      <a:pt x="13" y="4"/>
                      <a:pt x="15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4" y="5"/>
                      <a:pt x="13" y="5"/>
                    </a:cubicBezTo>
                    <a:cubicBezTo>
                      <a:pt x="12" y="4"/>
                      <a:pt x="13" y="4"/>
                      <a:pt x="12" y="4"/>
                    </a:cubicBezTo>
                    <a:cubicBezTo>
                      <a:pt x="14" y="5"/>
                      <a:pt x="11" y="5"/>
                      <a:pt x="12" y="5"/>
                    </a:cubicBezTo>
                    <a:cubicBezTo>
                      <a:pt x="13" y="5"/>
                      <a:pt x="12" y="5"/>
                      <a:pt x="13" y="6"/>
                    </a:cubicBezTo>
                    <a:cubicBezTo>
                      <a:pt x="12" y="6"/>
                      <a:pt x="12" y="6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2" y="8"/>
                      <a:pt x="11" y="8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3" y="9"/>
                      <a:pt x="12" y="9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11" y="9"/>
                      <a:pt x="12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1"/>
                      <a:pt x="11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10" y="14"/>
                    </a:cubicBezTo>
                    <a:cubicBezTo>
                      <a:pt x="9" y="13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11" y="15"/>
                      <a:pt x="8" y="15"/>
                    </a:cubicBezTo>
                    <a:cubicBezTo>
                      <a:pt x="9" y="16"/>
                      <a:pt x="9" y="15"/>
                      <a:pt x="10" y="16"/>
                    </a:cubicBezTo>
                    <a:cubicBezTo>
                      <a:pt x="9" y="16"/>
                      <a:pt x="7" y="16"/>
                      <a:pt x="7" y="16"/>
                    </a:cubicBezTo>
                    <a:cubicBezTo>
                      <a:pt x="7" y="16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1" y="18"/>
                      <a:pt x="9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7" y="17"/>
                      <a:pt x="8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7" y="19"/>
                      <a:pt x="6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20"/>
                      <a:pt x="8" y="20"/>
                    </a:cubicBezTo>
                    <a:cubicBezTo>
                      <a:pt x="8" y="20"/>
                      <a:pt x="9" y="21"/>
                      <a:pt x="7" y="20"/>
                    </a:cubicBezTo>
                    <a:cubicBezTo>
                      <a:pt x="8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7" y="20"/>
                      <a:pt x="7" y="21"/>
                    </a:cubicBezTo>
                    <a:cubicBezTo>
                      <a:pt x="6" y="21"/>
                      <a:pt x="5" y="21"/>
                      <a:pt x="6" y="21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7" y="21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7" y="22"/>
                      <a:pt x="7" y="23"/>
                    </a:cubicBezTo>
                    <a:cubicBezTo>
                      <a:pt x="7" y="23"/>
                      <a:pt x="6" y="22"/>
                      <a:pt x="6" y="22"/>
                    </a:cubicBezTo>
                    <a:cubicBezTo>
                      <a:pt x="7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7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7" y="23"/>
                      <a:pt x="9" y="24"/>
                      <a:pt x="8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7" y="24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5"/>
                      <a:pt x="7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8" y="27"/>
                      <a:pt x="8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8"/>
                      <a:pt x="7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9" y="28"/>
                    </a:cubicBezTo>
                    <a:cubicBezTo>
                      <a:pt x="6" y="28"/>
                      <a:pt x="9" y="29"/>
                      <a:pt x="7" y="29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9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4" y="31"/>
                      <a:pt x="7" y="31"/>
                      <a:pt x="6" y="32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3"/>
                      <a:pt x="7" y="33"/>
                      <a:pt x="8" y="34"/>
                    </a:cubicBezTo>
                    <a:cubicBezTo>
                      <a:pt x="7" y="34"/>
                      <a:pt x="7" y="34"/>
                      <a:pt x="6" y="33"/>
                    </a:cubicBezTo>
                    <a:cubicBezTo>
                      <a:pt x="6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4"/>
                      <a:pt x="6" y="34"/>
                      <a:pt x="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5"/>
                      <a:pt x="7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6"/>
                      <a:pt x="6" y="35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7" y="36"/>
                      <a:pt x="7" y="37"/>
                    </a:cubicBezTo>
                    <a:cubicBezTo>
                      <a:pt x="6" y="36"/>
                      <a:pt x="6" y="36"/>
                      <a:pt x="5" y="36"/>
                    </a:cubicBezTo>
                    <a:cubicBezTo>
                      <a:pt x="5" y="36"/>
                      <a:pt x="5" y="36"/>
                      <a:pt x="6" y="37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4" y="37"/>
                      <a:pt x="6" y="38"/>
                      <a:pt x="4" y="38"/>
                    </a:cubicBezTo>
                    <a:cubicBezTo>
                      <a:pt x="5" y="39"/>
                      <a:pt x="3" y="39"/>
                      <a:pt x="3" y="40"/>
                    </a:cubicBezTo>
                    <a:cubicBezTo>
                      <a:pt x="6" y="40"/>
                      <a:pt x="3" y="40"/>
                      <a:pt x="6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4" y="41"/>
                      <a:pt x="3" y="41"/>
                    </a:cubicBezTo>
                    <a:cubicBezTo>
                      <a:pt x="3" y="41"/>
                      <a:pt x="2" y="41"/>
                      <a:pt x="1" y="41"/>
                    </a:cubicBezTo>
                    <a:cubicBezTo>
                      <a:pt x="2" y="41"/>
                      <a:pt x="3" y="41"/>
                      <a:pt x="2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5" y="42"/>
                      <a:pt x="1" y="41"/>
                      <a:pt x="3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4" y="43"/>
                    </a:cubicBezTo>
                    <a:cubicBezTo>
                      <a:pt x="3" y="43"/>
                      <a:pt x="3" y="43"/>
                      <a:pt x="2" y="43"/>
                    </a:cubicBezTo>
                    <a:cubicBezTo>
                      <a:pt x="2" y="44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4" y="45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6"/>
                      <a:pt x="4" y="47"/>
                      <a:pt x="4" y="47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3" y="49"/>
                      <a:pt x="3" y="50"/>
                    </a:cubicBezTo>
                    <a:cubicBezTo>
                      <a:pt x="1" y="50"/>
                      <a:pt x="2" y="51"/>
                      <a:pt x="1" y="51"/>
                    </a:cubicBezTo>
                    <a:cubicBezTo>
                      <a:pt x="2" y="51"/>
                      <a:pt x="3" y="52"/>
                      <a:pt x="3" y="52"/>
                    </a:cubicBezTo>
                    <a:cubicBezTo>
                      <a:pt x="2" y="52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1" y="52"/>
                      <a:pt x="1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0" y="53"/>
                      <a:pt x="4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3" y="57"/>
                      <a:pt x="3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8"/>
                      <a:pt x="0" y="58"/>
                      <a:pt x="2" y="59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9"/>
                      <a:pt x="0" y="59"/>
                      <a:pt x="2" y="59"/>
                    </a:cubicBezTo>
                    <a:cubicBezTo>
                      <a:pt x="0" y="59"/>
                      <a:pt x="2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1"/>
                      <a:pt x="4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3" y="62"/>
                      <a:pt x="4" y="62"/>
                    </a:cubicBezTo>
                    <a:cubicBezTo>
                      <a:pt x="4" y="62"/>
                      <a:pt x="3" y="62"/>
                      <a:pt x="2" y="62"/>
                    </a:cubicBezTo>
                    <a:cubicBezTo>
                      <a:pt x="3" y="62"/>
                      <a:pt x="4" y="62"/>
                      <a:pt x="3" y="6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63"/>
                      <a:pt x="4" y="63"/>
                      <a:pt x="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2" y="64"/>
                      <a:pt x="2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4"/>
                      <a:pt x="1" y="64"/>
                      <a:pt x="0" y="65"/>
                    </a:cubicBezTo>
                    <a:cubicBezTo>
                      <a:pt x="2" y="65"/>
                      <a:pt x="1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5"/>
                      <a:pt x="2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2" y="65"/>
                      <a:pt x="1" y="65"/>
                    </a:cubicBezTo>
                    <a:cubicBezTo>
                      <a:pt x="1" y="66"/>
                      <a:pt x="1" y="66"/>
                      <a:pt x="3" y="67"/>
                    </a:cubicBezTo>
                    <a:cubicBezTo>
                      <a:pt x="4" y="67"/>
                      <a:pt x="3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3" y="68"/>
                    </a:cubicBezTo>
                    <a:cubicBezTo>
                      <a:pt x="3" y="68"/>
                      <a:pt x="2" y="67"/>
                      <a:pt x="2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0" y="68"/>
                      <a:pt x="6" y="69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1"/>
                      <a:pt x="4" y="72"/>
                      <a:pt x="2" y="73"/>
                    </a:cubicBezTo>
                    <a:cubicBezTo>
                      <a:pt x="2" y="74"/>
                      <a:pt x="2" y="74"/>
                      <a:pt x="3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5"/>
                      <a:pt x="0" y="75"/>
                      <a:pt x="2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4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1" y="77"/>
                      <a:pt x="1" y="77"/>
                    </a:cubicBezTo>
                    <a:cubicBezTo>
                      <a:pt x="1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6" y="78"/>
                      <a:pt x="8" y="78"/>
                      <a:pt x="9" y="78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10" y="77"/>
                      <a:pt x="9" y="77"/>
                      <a:pt x="9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7"/>
                      <a:pt x="10" y="77"/>
                      <a:pt x="10" y="77"/>
                    </a:cubicBezTo>
                    <a:cubicBezTo>
                      <a:pt x="9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8" y="76"/>
                    </a:cubicBezTo>
                    <a:cubicBezTo>
                      <a:pt x="9" y="76"/>
                      <a:pt x="8" y="75"/>
                      <a:pt x="10" y="75"/>
                    </a:cubicBezTo>
                    <a:cubicBezTo>
                      <a:pt x="9" y="75"/>
                      <a:pt x="9" y="75"/>
                      <a:pt x="8" y="75"/>
                    </a:cubicBezTo>
                    <a:cubicBezTo>
                      <a:pt x="11" y="75"/>
                      <a:pt x="9" y="74"/>
                      <a:pt x="11" y="74"/>
                    </a:cubicBezTo>
                    <a:cubicBezTo>
                      <a:pt x="9" y="74"/>
                      <a:pt x="10" y="74"/>
                      <a:pt x="9" y="73"/>
                    </a:cubicBezTo>
                    <a:cubicBezTo>
                      <a:pt x="9" y="73"/>
                      <a:pt x="10" y="73"/>
                      <a:pt x="9" y="73"/>
                    </a:cubicBezTo>
                    <a:cubicBezTo>
                      <a:pt x="10" y="73"/>
                      <a:pt x="10" y="73"/>
                      <a:pt x="11" y="73"/>
                    </a:cubicBezTo>
                    <a:cubicBezTo>
                      <a:pt x="9" y="73"/>
                      <a:pt x="9" y="73"/>
                      <a:pt x="8" y="72"/>
                    </a:cubicBezTo>
                    <a:cubicBezTo>
                      <a:pt x="9" y="72"/>
                      <a:pt x="9" y="73"/>
                      <a:pt x="11" y="73"/>
                    </a:cubicBezTo>
                    <a:cubicBezTo>
                      <a:pt x="10" y="73"/>
                      <a:pt x="10" y="72"/>
                      <a:pt x="9" y="72"/>
                    </a:cubicBezTo>
                    <a:cubicBezTo>
                      <a:pt x="10" y="72"/>
                      <a:pt x="9" y="72"/>
                      <a:pt x="10" y="72"/>
                    </a:cubicBezTo>
                    <a:cubicBezTo>
                      <a:pt x="8" y="72"/>
                      <a:pt x="10" y="72"/>
                      <a:pt x="9" y="72"/>
                    </a:cubicBezTo>
                    <a:cubicBezTo>
                      <a:pt x="10" y="71"/>
                      <a:pt x="11" y="72"/>
                      <a:pt x="10" y="71"/>
                    </a:cubicBezTo>
                    <a:cubicBezTo>
                      <a:pt x="11" y="71"/>
                      <a:pt x="11" y="72"/>
                      <a:pt x="11" y="72"/>
                    </a:cubicBezTo>
                    <a:close/>
                    <a:moveTo>
                      <a:pt x="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lose/>
                    <a:moveTo>
                      <a:pt x="9" y="64"/>
                    </a:move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lnTo>
                      <a:pt x="9" y="64"/>
                    </a:lnTo>
                    <a:close/>
                    <a:moveTo>
                      <a:pt x="1" y="64"/>
                    </a:move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5" name="Rectangle 1121"/>
              <p:cNvSpPr>
                <a:spLocks noChangeArrowheads="1"/>
              </p:cNvSpPr>
              <p:nvPr/>
            </p:nvSpPr>
            <p:spPr bwMode="auto">
              <a:xfrm>
                <a:off x="198" y="22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86" name="Rectangle 1122"/>
              <p:cNvSpPr>
                <a:spLocks noChangeArrowheads="1"/>
              </p:cNvSpPr>
              <p:nvPr/>
            </p:nvSpPr>
            <p:spPr bwMode="auto">
              <a:xfrm>
                <a:off x="218" y="9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87" name="Rectangle 1123"/>
              <p:cNvSpPr>
                <a:spLocks noChangeArrowheads="1"/>
              </p:cNvSpPr>
              <p:nvPr/>
            </p:nvSpPr>
            <p:spPr bwMode="auto">
              <a:xfrm>
                <a:off x="218" y="20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88" name="Freeform 1124"/>
              <p:cNvSpPr>
                <a:spLocks noChangeArrowheads="1"/>
              </p:cNvSpPr>
              <p:nvPr/>
            </p:nvSpPr>
            <p:spPr bwMode="auto">
              <a:xfrm>
                <a:off x="230" y="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9" name="Freeform 1125"/>
              <p:cNvSpPr>
                <a:spLocks noChangeArrowheads="1"/>
              </p:cNvSpPr>
              <p:nvPr/>
            </p:nvSpPr>
            <p:spPr bwMode="auto">
              <a:xfrm>
                <a:off x="230" y="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0" name="Rectangle 1126"/>
              <p:cNvSpPr>
                <a:spLocks noChangeArrowheads="1"/>
              </p:cNvSpPr>
              <p:nvPr/>
            </p:nvSpPr>
            <p:spPr bwMode="auto">
              <a:xfrm>
                <a:off x="232" y="8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91" name="Freeform 1127"/>
              <p:cNvSpPr>
                <a:spLocks noChangeArrowheads="1"/>
              </p:cNvSpPr>
              <p:nvPr/>
            </p:nvSpPr>
            <p:spPr bwMode="auto">
              <a:xfrm>
                <a:off x="227" y="1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2" name="Freeform 1128"/>
              <p:cNvSpPr>
                <a:spLocks noChangeArrowheads="1"/>
              </p:cNvSpPr>
              <p:nvPr/>
            </p:nvSpPr>
            <p:spPr bwMode="auto">
              <a:xfrm>
                <a:off x="223" y="1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3" name="Rectangle 1129"/>
              <p:cNvSpPr>
                <a:spLocks noChangeArrowheads="1"/>
              </p:cNvSpPr>
              <p:nvPr/>
            </p:nvSpPr>
            <p:spPr bwMode="auto">
              <a:xfrm>
                <a:off x="227" y="14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94" name="Freeform 1130"/>
              <p:cNvSpPr>
                <a:spLocks noChangeArrowheads="1"/>
              </p:cNvSpPr>
              <p:nvPr/>
            </p:nvSpPr>
            <p:spPr bwMode="auto">
              <a:xfrm>
                <a:off x="225" y="1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5" name="Rectangle 1131"/>
              <p:cNvSpPr>
                <a:spLocks noChangeArrowheads="1"/>
              </p:cNvSpPr>
              <p:nvPr/>
            </p:nvSpPr>
            <p:spPr bwMode="auto">
              <a:xfrm>
                <a:off x="236" y="7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696" name="Freeform 1132"/>
              <p:cNvSpPr>
                <a:spLocks noChangeArrowheads="1"/>
              </p:cNvSpPr>
              <p:nvPr/>
            </p:nvSpPr>
            <p:spPr bwMode="auto">
              <a:xfrm>
                <a:off x="234" y="77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7" name="Freeform 1133"/>
              <p:cNvSpPr>
                <a:spLocks noChangeArrowheads="1"/>
              </p:cNvSpPr>
              <p:nvPr/>
            </p:nvSpPr>
            <p:spPr bwMode="auto">
              <a:xfrm>
                <a:off x="234" y="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8" name="Freeform 1134"/>
              <p:cNvSpPr>
                <a:spLocks noChangeArrowheads="1"/>
              </p:cNvSpPr>
              <p:nvPr/>
            </p:nvSpPr>
            <p:spPr bwMode="auto">
              <a:xfrm>
                <a:off x="234" y="79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9" name="Freeform 1135"/>
              <p:cNvSpPr>
                <a:spLocks noChangeArrowheads="1"/>
              </p:cNvSpPr>
              <p:nvPr/>
            </p:nvSpPr>
            <p:spPr bwMode="auto">
              <a:xfrm>
                <a:off x="232" y="81"/>
                <a:ext cx="4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0" name="Freeform 1136"/>
              <p:cNvSpPr>
                <a:spLocks noChangeArrowheads="1"/>
              </p:cNvSpPr>
              <p:nvPr/>
            </p:nvSpPr>
            <p:spPr bwMode="auto">
              <a:xfrm>
                <a:off x="216" y="81"/>
                <a:ext cx="7" cy="3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1" name="Freeform 1137"/>
              <p:cNvSpPr>
                <a:spLocks noChangeArrowheads="1"/>
              </p:cNvSpPr>
              <p:nvPr/>
            </p:nvSpPr>
            <p:spPr bwMode="auto">
              <a:xfrm>
                <a:off x="218" y="8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2" name="Freeform 1138"/>
              <p:cNvSpPr>
                <a:spLocks noChangeArrowheads="1"/>
              </p:cNvSpPr>
              <p:nvPr/>
            </p:nvSpPr>
            <p:spPr bwMode="auto">
              <a:xfrm>
                <a:off x="214" y="104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3" name="Freeform 1139"/>
              <p:cNvSpPr>
                <a:spLocks noChangeArrowheads="1"/>
              </p:cNvSpPr>
              <p:nvPr/>
            </p:nvSpPr>
            <p:spPr bwMode="auto">
              <a:xfrm>
                <a:off x="225" y="108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4" name="Freeform 1140"/>
              <p:cNvSpPr>
                <a:spLocks noChangeArrowheads="1"/>
              </p:cNvSpPr>
              <p:nvPr/>
            </p:nvSpPr>
            <p:spPr bwMode="auto">
              <a:xfrm>
                <a:off x="209" y="108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5" name="Freeform 1141"/>
              <p:cNvSpPr>
                <a:spLocks noChangeArrowheads="1"/>
              </p:cNvSpPr>
              <p:nvPr/>
            </p:nvSpPr>
            <p:spPr bwMode="auto">
              <a:xfrm>
                <a:off x="205" y="140"/>
                <a:ext cx="4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6" name="Freeform 1142"/>
              <p:cNvSpPr>
                <a:spLocks noChangeArrowheads="1"/>
              </p:cNvSpPr>
              <p:nvPr/>
            </p:nvSpPr>
            <p:spPr bwMode="auto">
              <a:xfrm>
                <a:off x="205" y="153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7" name="Rectangle 1143"/>
              <p:cNvSpPr>
                <a:spLocks noChangeArrowheads="1"/>
              </p:cNvSpPr>
              <p:nvPr/>
            </p:nvSpPr>
            <p:spPr bwMode="auto">
              <a:xfrm>
                <a:off x="196" y="194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08" name="Freeform 1144"/>
              <p:cNvSpPr>
                <a:spLocks noChangeArrowheads="1"/>
              </p:cNvSpPr>
              <p:nvPr/>
            </p:nvSpPr>
            <p:spPr bwMode="auto">
              <a:xfrm>
                <a:off x="167" y="6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9" name="Freeform 1145"/>
              <p:cNvSpPr>
                <a:spLocks noChangeArrowheads="1"/>
              </p:cNvSpPr>
              <p:nvPr/>
            </p:nvSpPr>
            <p:spPr bwMode="auto">
              <a:xfrm>
                <a:off x="164" y="6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0" name="Freeform 1146"/>
              <p:cNvSpPr>
                <a:spLocks noChangeArrowheads="1"/>
              </p:cNvSpPr>
              <p:nvPr/>
            </p:nvSpPr>
            <p:spPr bwMode="auto">
              <a:xfrm>
                <a:off x="151" y="8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1" name="Freeform 1147"/>
              <p:cNvSpPr>
                <a:spLocks noChangeArrowheads="1"/>
              </p:cNvSpPr>
              <p:nvPr/>
            </p:nvSpPr>
            <p:spPr bwMode="auto">
              <a:xfrm>
                <a:off x="146" y="10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2" name="Freeform 1148"/>
              <p:cNvSpPr>
                <a:spLocks noChangeArrowheads="1"/>
              </p:cNvSpPr>
              <p:nvPr/>
            </p:nvSpPr>
            <p:spPr bwMode="auto">
              <a:xfrm>
                <a:off x="144" y="1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3" name="Freeform 1149"/>
              <p:cNvSpPr>
                <a:spLocks noChangeArrowheads="1"/>
              </p:cNvSpPr>
              <p:nvPr/>
            </p:nvSpPr>
            <p:spPr bwMode="auto">
              <a:xfrm>
                <a:off x="151" y="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4" name="Rectangle 1150"/>
              <p:cNvSpPr>
                <a:spLocks noChangeArrowheads="1"/>
              </p:cNvSpPr>
              <p:nvPr/>
            </p:nvSpPr>
            <p:spPr bwMode="auto">
              <a:xfrm>
                <a:off x="169" y="7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15" name="Rectangle 1151"/>
              <p:cNvSpPr>
                <a:spLocks noChangeArrowheads="1"/>
              </p:cNvSpPr>
              <p:nvPr/>
            </p:nvSpPr>
            <p:spPr bwMode="auto">
              <a:xfrm>
                <a:off x="151" y="8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16" name="Freeform 1152"/>
              <p:cNvSpPr>
                <a:spLocks noChangeArrowheads="1"/>
              </p:cNvSpPr>
              <p:nvPr/>
            </p:nvSpPr>
            <p:spPr bwMode="auto">
              <a:xfrm>
                <a:off x="153" y="77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7" name="Freeform 1153"/>
              <p:cNvSpPr>
                <a:spLocks noChangeArrowheads="1"/>
              </p:cNvSpPr>
              <p:nvPr/>
            </p:nvSpPr>
            <p:spPr bwMode="auto">
              <a:xfrm>
                <a:off x="160" y="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8" name="Freeform 1154"/>
              <p:cNvSpPr>
                <a:spLocks noChangeArrowheads="1"/>
              </p:cNvSpPr>
              <p:nvPr/>
            </p:nvSpPr>
            <p:spPr bwMode="auto">
              <a:xfrm>
                <a:off x="149" y="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9" name="Freeform 1155"/>
              <p:cNvSpPr>
                <a:spLocks noChangeArrowheads="1"/>
              </p:cNvSpPr>
              <p:nvPr/>
            </p:nvSpPr>
            <p:spPr bwMode="auto">
              <a:xfrm>
                <a:off x="155" y="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0" name="Rectangle 1156"/>
              <p:cNvSpPr>
                <a:spLocks noChangeArrowheads="1"/>
              </p:cNvSpPr>
              <p:nvPr/>
            </p:nvSpPr>
            <p:spPr bwMode="auto">
              <a:xfrm>
                <a:off x="142" y="24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21" name="Freeform 1157"/>
              <p:cNvSpPr>
                <a:spLocks noChangeArrowheads="1"/>
              </p:cNvSpPr>
              <p:nvPr/>
            </p:nvSpPr>
            <p:spPr bwMode="auto">
              <a:xfrm>
                <a:off x="140" y="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2" name="Freeform 1158"/>
              <p:cNvSpPr>
                <a:spLocks noChangeArrowheads="1"/>
              </p:cNvSpPr>
              <p:nvPr/>
            </p:nvSpPr>
            <p:spPr bwMode="auto">
              <a:xfrm>
                <a:off x="135" y="160"/>
                <a:ext cx="7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3" name="Freeform 1159"/>
              <p:cNvSpPr>
                <a:spLocks noChangeArrowheads="1"/>
              </p:cNvSpPr>
              <p:nvPr/>
            </p:nvSpPr>
            <p:spPr bwMode="auto">
              <a:xfrm>
                <a:off x="169" y="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4" name="Rectangle 1160"/>
              <p:cNvSpPr>
                <a:spLocks noChangeArrowheads="1"/>
              </p:cNvSpPr>
              <p:nvPr/>
            </p:nvSpPr>
            <p:spPr bwMode="auto">
              <a:xfrm>
                <a:off x="142" y="16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25" name="Freeform 1161"/>
              <p:cNvSpPr>
                <a:spLocks noChangeArrowheads="1"/>
              </p:cNvSpPr>
              <p:nvPr/>
            </p:nvSpPr>
            <p:spPr bwMode="auto">
              <a:xfrm>
                <a:off x="140" y="1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6" name="Freeform 1162"/>
              <p:cNvSpPr>
                <a:spLocks noChangeArrowheads="1"/>
              </p:cNvSpPr>
              <p:nvPr/>
            </p:nvSpPr>
            <p:spPr bwMode="auto">
              <a:xfrm>
                <a:off x="144" y="1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7" name="Freeform 1163"/>
              <p:cNvSpPr>
                <a:spLocks noChangeArrowheads="1"/>
              </p:cNvSpPr>
              <p:nvPr/>
            </p:nvSpPr>
            <p:spPr bwMode="auto">
              <a:xfrm>
                <a:off x="142" y="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8" name="Rectangle 1164"/>
              <p:cNvSpPr>
                <a:spLocks noChangeArrowheads="1"/>
              </p:cNvSpPr>
              <p:nvPr/>
            </p:nvSpPr>
            <p:spPr bwMode="auto">
              <a:xfrm>
                <a:off x="142" y="133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29" name="Freeform 1165"/>
              <p:cNvSpPr>
                <a:spLocks noChangeArrowheads="1"/>
              </p:cNvSpPr>
              <p:nvPr/>
            </p:nvSpPr>
            <p:spPr bwMode="auto">
              <a:xfrm>
                <a:off x="151" y="225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0" name="Rectangle 1166"/>
              <p:cNvSpPr>
                <a:spLocks noChangeArrowheads="1"/>
              </p:cNvSpPr>
              <p:nvPr/>
            </p:nvSpPr>
            <p:spPr bwMode="auto">
              <a:xfrm>
                <a:off x="169" y="7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31" name="Freeform 1167"/>
              <p:cNvSpPr>
                <a:spLocks noChangeArrowheads="1"/>
              </p:cNvSpPr>
              <p:nvPr/>
            </p:nvSpPr>
            <p:spPr bwMode="auto">
              <a:xfrm>
                <a:off x="162" y="131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2" name="Freeform 1168"/>
              <p:cNvSpPr>
                <a:spLocks noChangeArrowheads="1"/>
              </p:cNvSpPr>
              <p:nvPr/>
            </p:nvSpPr>
            <p:spPr bwMode="auto">
              <a:xfrm>
                <a:off x="155" y="1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3" name="Rectangle 1169"/>
              <p:cNvSpPr>
                <a:spLocks noChangeArrowheads="1"/>
              </p:cNvSpPr>
              <p:nvPr/>
            </p:nvSpPr>
            <p:spPr bwMode="auto">
              <a:xfrm>
                <a:off x="160" y="135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34" name="Freeform 1170"/>
              <p:cNvSpPr>
                <a:spLocks noChangeArrowheads="1"/>
              </p:cNvSpPr>
              <p:nvPr/>
            </p:nvSpPr>
            <p:spPr bwMode="auto">
              <a:xfrm>
                <a:off x="151" y="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5" name="Freeform 1171"/>
              <p:cNvSpPr>
                <a:spLocks noEditPoints="1" noChangeArrowheads="1"/>
              </p:cNvSpPr>
              <p:nvPr/>
            </p:nvSpPr>
            <p:spPr bwMode="auto">
              <a:xfrm>
                <a:off x="131" y="66"/>
                <a:ext cx="38" cy="182"/>
              </a:xfrm>
              <a:custGeom>
                <a:avLst/>
                <a:gdLst>
                  <a:gd name="T0" fmla="*/ 9 w 17"/>
                  <a:gd name="T1" fmla="*/ 72 h 81"/>
                  <a:gd name="T2" fmla="*/ 10 w 17"/>
                  <a:gd name="T3" fmla="*/ 71 h 81"/>
                  <a:gd name="T4" fmla="*/ 11 w 17"/>
                  <a:gd name="T5" fmla="*/ 69 h 81"/>
                  <a:gd name="T6" fmla="*/ 12 w 17"/>
                  <a:gd name="T7" fmla="*/ 64 h 81"/>
                  <a:gd name="T8" fmla="*/ 9 w 17"/>
                  <a:gd name="T9" fmla="*/ 61 h 81"/>
                  <a:gd name="T10" fmla="*/ 10 w 17"/>
                  <a:gd name="T11" fmla="*/ 57 h 81"/>
                  <a:gd name="T12" fmla="*/ 12 w 17"/>
                  <a:gd name="T13" fmla="*/ 55 h 81"/>
                  <a:gd name="T14" fmla="*/ 10 w 17"/>
                  <a:gd name="T15" fmla="*/ 52 h 81"/>
                  <a:gd name="T16" fmla="*/ 10 w 17"/>
                  <a:gd name="T17" fmla="*/ 50 h 81"/>
                  <a:gd name="T18" fmla="*/ 11 w 17"/>
                  <a:gd name="T19" fmla="*/ 47 h 81"/>
                  <a:gd name="T20" fmla="*/ 12 w 17"/>
                  <a:gd name="T21" fmla="*/ 41 h 81"/>
                  <a:gd name="T22" fmla="*/ 13 w 17"/>
                  <a:gd name="T23" fmla="*/ 33 h 81"/>
                  <a:gd name="T24" fmla="*/ 12 w 17"/>
                  <a:gd name="T25" fmla="*/ 30 h 81"/>
                  <a:gd name="T26" fmla="*/ 12 w 17"/>
                  <a:gd name="T27" fmla="*/ 25 h 81"/>
                  <a:gd name="T28" fmla="*/ 14 w 17"/>
                  <a:gd name="T29" fmla="*/ 23 h 81"/>
                  <a:gd name="T30" fmla="*/ 12 w 17"/>
                  <a:gd name="T31" fmla="*/ 20 h 81"/>
                  <a:gd name="T32" fmla="*/ 12 w 17"/>
                  <a:gd name="T33" fmla="*/ 18 h 81"/>
                  <a:gd name="T34" fmla="*/ 13 w 17"/>
                  <a:gd name="T35" fmla="*/ 17 h 81"/>
                  <a:gd name="T36" fmla="*/ 13 w 17"/>
                  <a:gd name="T37" fmla="*/ 13 h 81"/>
                  <a:gd name="T38" fmla="*/ 13 w 17"/>
                  <a:gd name="T39" fmla="*/ 11 h 81"/>
                  <a:gd name="T40" fmla="*/ 13 w 17"/>
                  <a:gd name="T41" fmla="*/ 8 h 81"/>
                  <a:gd name="T42" fmla="*/ 15 w 17"/>
                  <a:gd name="T43" fmla="*/ 7 h 81"/>
                  <a:gd name="T44" fmla="*/ 16 w 17"/>
                  <a:gd name="T45" fmla="*/ 5 h 81"/>
                  <a:gd name="T46" fmla="*/ 16 w 17"/>
                  <a:gd name="T47" fmla="*/ 2 h 81"/>
                  <a:gd name="T48" fmla="*/ 16 w 17"/>
                  <a:gd name="T49" fmla="*/ 1 h 81"/>
                  <a:gd name="T50" fmla="*/ 13 w 17"/>
                  <a:gd name="T51" fmla="*/ 1 h 81"/>
                  <a:gd name="T52" fmla="*/ 11 w 17"/>
                  <a:gd name="T53" fmla="*/ 3 h 81"/>
                  <a:gd name="T54" fmla="*/ 11 w 17"/>
                  <a:gd name="T55" fmla="*/ 4 h 81"/>
                  <a:gd name="T56" fmla="*/ 9 w 17"/>
                  <a:gd name="T57" fmla="*/ 7 h 81"/>
                  <a:gd name="T58" fmla="*/ 10 w 17"/>
                  <a:gd name="T59" fmla="*/ 9 h 81"/>
                  <a:gd name="T60" fmla="*/ 9 w 17"/>
                  <a:gd name="T61" fmla="*/ 10 h 81"/>
                  <a:gd name="T62" fmla="*/ 9 w 17"/>
                  <a:gd name="T63" fmla="*/ 12 h 81"/>
                  <a:gd name="T64" fmla="*/ 7 w 17"/>
                  <a:gd name="T65" fmla="*/ 14 h 81"/>
                  <a:gd name="T66" fmla="*/ 7 w 17"/>
                  <a:gd name="T67" fmla="*/ 17 h 81"/>
                  <a:gd name="T68" fmla="*/ 6 w 17"/>
                  <a:gd name="T69" fmla="*/ 18 h 81"/>
                  <a:gd name="T70" fmla="*/ 4 w 17"/>
                  <a:gd name="T71" fmla="*/ 20 h 81"/>
                  <a:gd name="T72" fmla="*/ 4 w 17"/>
                  <a:gd name="T73" fmla="*/ 21 h 81"/>
                  <a:gd name="T74" fmla="*/ 7 w 17"/>
                  <a:gd name="T75" fmla="*/ 23 h 81"/>
                  <a:gd name="T76" fmla="*/ 6 w 17"/>
                  <a:gd name="T77" fmla="*/ 24 h 81"/>
                  <a:gd name="T78" fmla="*/ 6 w 17"/>
                  <a:gd name="T79" fmla="*/ 26 h 81"/>
                  <a:gd name="T80" fmla="*/ 5 w 17"/>
                  <a:gd name="T81" fmla="*/ 28 h 81"/>
                  <a:gd name="T82" fmla="*/ 7 w 17"/>
                  <a:gd name="T83" fmla="*/ 32 h 81"/>
                  <a:gd name="T84" fmla="*/ 5 w 17"/>
                  <a:gd name="T85" fmla="*/ 35 h 81"/>
                  <a:gd name="T86" fmla="*/ 6 w 17"/>
                  <a:gd name="T87" fmla="*/ 36 h 81"/>
                  <a:gd name="T88" fmla="*/ 6 w 17"/>
                  <a:gd name="T89" fmla="*/ 39 h 81"/>
                  <a:gd name="T90" fmla="*/ 1 w 17"/>
                  <a:gd name="T91" fmla="*/ 42 h 81"/>
                  <a:gd name="T92" fmla="*/ 2 w 17"/>
                  <a:gd name="T93" fmla="*/ 47 h 81"/>
                  <a:gd name="T94" fmla="*/ 1 w 17"/>
                  <a:gd name="T95" fmla="*/ 50 h 81"/>
                  <a:gd name="T96" fmla="*/ 1 w 17"/>
                  <a:gd name="T97" fmla="*/ 55 h 81"/>
                  <a:gd name="T98" fmla="*/ 3 w 17"/>
                  <a:gd name="T99" fmla="*/ 59 h 81"/>
                  <a:gd name="T100" fmla="*/ 4 w 17"/>
                  <a:gd name="T101" fmla="*/ 63 h 81"/>
                  <a:gd name="T102" fmla="*/ 3 w 17"/>
                  <a:gd name="T103" fmla="*/ 65 h 81"/>
                  <a:gd name="T104" fmla="*/ 1 w 17"/>
                  <a:gd name="T105" fmla="*/ 66 h 81"/>
                  <a:gd name="T106" fmla="*/ 2 w 17"/>
                  <a:gd name="T107" fmla="*/ 67 h 81"/>
                  <a:gd name="T108" fmla="*/ 2 w 17"/>
                  <a:gd name="T109" fmla="*/ 69 h 81"/>
                  <a:gd name="T110" fmla="*/ 4 w 17"/>
                  <a:gd name="T111" fmla="*/ 77 h 81"/>
                  <a:gd name="T112" fmla="*/ 3 w 17"/>
                  <a:gd name="T113" fmla="*/ 79 h 81"/>
                  <a:gd name="T114" fmla="*/ 9 w 17"/>
                  <a:gd name="T115" fmla="*/ 80 h 81"/>
                  <a:gd name="T116" fmla="*/ 9 w 17"/>
                  <a:gd name="T117" fmla="*/ 79 h 81"/>
                  <a:gd name="T118" fmla="*/ 10 w 17"/>
                  <a:gd name="T119" fmla="*/ 76 h 81"/>
                  <a:gd name="T120" fmla="*/ 10 w 17"/>
                  <a:gd name="T121" fmla="*/ 74 h 81"/>
                  <a:gd name="T122" fmla="*/ 9 w 17"/>
                  <a:gd name="T123" fmla="*/ 66 h 81"/>
                  <a:gd name="T124" fmla="*/ 1 w 17"/>
                  <a:gd name="T125" fmla="*/ 6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" h="81">
                    <a:moveTo>
                      <a:pt x="12" y="74"/>
                    </a:moveTo>
                    <a:cubicBezTo>
                      <a:pt x="12" y="73"/>
                      <a:pt x="11" y="74"/>
                      <a:pt x="10" y="74"/>
                    </a:cubicBezTo>
                    <a:cubicBezTo>
                      <a:pt x="9" y="73"/>
                      <a:pt x="11" y="73"/>
                      <a:pt x="12" y="73"/>
                    </a:cubicBezTo>
                    <a:cubicBezTo>
                      <a:pt x="11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9" y="72"/>
                      <a:pt x="11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1"/>
                      <a:pt x="6" y="71"/>
                      <a:pt x="7" y="71"/>
                    </a:cubicBezTo>
                    <a:cubicBezTo>
                      <a:pt x="7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9" y="71"/>
                    </a:cubicBezTo>
                    <a:cubicBezTo>
                      <a:pt x="9" y="71"/>
                      <a:pt x="8" y="71"/>
                      <a:pt x="8" y="71"/>
                    </a:cubicBezTo>
                    <a:cubicBezTo>
                      <a:pt x="9" y="71"/>
                      <a:pt x="8" y="71"/>
                      <a:pt x="10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1" y="71"/>
                      <a:pt x="9" y="71"/>
                      <a:pt x="11" y="71"/>
                    </a:cubicBezTo>
                    <a:cubicBezTo>
                      <a:pt x="12" y="71"/>
                      <a:pt x="11" y="71"/>
                      <a:pt x="11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69"/>
                      <a:pt x="13" y="70"/>
                      <a:pt x="11" y="69"/>
                    </a:cubicBezTo>
                    <a:cubicBezTo>
                      <a:pt x="10" y="69"/>
                      <a:pt x="8" y="69"/>
                      <a:pt x="9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8"/>
                      <a:pt x="8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1" y="68"/>
                      <a:pt x="9" y="68"/>
                      <a:pt x="9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0" y="67"/>
                      <a:pt x="9" y="67"/>
                      <a:pt x="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1" y="65"/>
                      <a:pt x="12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2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1" y="64"/>
                    </a:cubicBezTo>
                    <a:cubicBezTo>
                      <a:pt x="10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2"/>
                      <a:pt x="8" y="62"/>
                      <a:pt x="9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1"/>
                      <a:pt x="9" y="60"/>
                      <a:pt x="11" y="59"/>
                    </a:cubicBezTo>
                    <a:cubicBezTo>
                      <a:pt x="9" y="59"/>
                      <a:pt x="11" y="59"/>
                      <a:pt x="9" y="59"/>
                    </a:cubicBezTo>
                    <a:cubicBezTo>
                      <a:pt x="10" y="58"/>
                      <a:pt x="11" y="58"/>
                      <a:pt x="11" y="58"/>
                    </a:cubicBezTo>
                    <a:cubicBezTo>
                      <a:pt x="12" y="58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0" y="57"/>
                      <a:pt x="10" y="57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6"/>
                    </a:cubicBezTo>
                    <a:cubicBezTo>
                      <a:pt x="10" y="55"/>
                      <a:pt x="13" y="56"/>
                      <a:pt x="12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3"/>
                      <a:pt x="12" y="53"/>
                    </a:cubicBezTo>
                    <a:cubicBezTo>
                      <a:pt x="11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2"/>
                      <a:pt x="10" y="53"/>
                      <a:pt x="10" y="52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2"/>
                      <a:pt x="13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1"/>
                      <a:pt x="12" y="51"/>
                      <a:pt x="12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1" y="49"/>
                      <a:pt x="11" y="49"/>
                    </a:cubicBezTo>
                    <a:cubicBezTo>
                      <a:pt x="11" y="48"/>
                      <a:pt x="10" y="49"/>
                      <a:pt x="10" y="48"/>
                    </a:cubicBezTo>
                    <a:cubicBezTo>
                      <a:pt x="11" y="49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9" y="47"/>
                      <a:pt x="10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9" y="46"/>
                      <a:pt x="14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2" y="44"/>
                    </a:cubicBezTo>
                    <a:cubicBezTo>
                      <a:pt x="10" y="43"/>
                      <a:pt x="12" y="43"/>
                      <a:pt x="11" y="43"/>
                    </a:cubicBezTo>
                    <a:cubicBezTo>
                      <a:pt x="14" y="42"/>
                      <a:pt x="11" y="41"/>
                      <a:pt x="13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0"/>
                      <a:pt x="13" y="41"/>
                      <a:pt x="13" y="40"/>
                    </a:cubicBezTo>
                    <a:cubicBezTo>
                      <a:pt x="12" y="40"/>
                      <a:pt x="12" y="41"/>
                      <a:pt x="12" y="40"/>
                    </a:cubicBezTo>
                    <a:cubicBezTo>
                      <a:pt x="11" y="39"/>
                      <a:pt x="13" y="38"/>
                      <a:pt x="14" y="37"/>
                    </a:cubicBezTo>
                    <a:cubicBezTo>
                      <a:pt x="14" y="36"/>
                      <a:pt x="10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5"/>
                      <a:pt x="14" y="34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3" y="33"/>
                      <a:pt x="12" y="33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2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4" y="32"/>
                      <a:pt x="13" y="32"/>
                    </a:cubicBezTo>
                    <a:cubicBezTo>
                      <a:pt x="13" y="31"/>
                      <a:pt x="12" y="31"/>
                      <a:pt x="13" y="31"/>
                    </a:cubicBezTo>
                    <a:cubicBezTo>
                      <a:pt x="12" y="30"/>
                      <a:pt x="14" y="30"/>
                      <a:pt x="12" y="30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4" y="29"/>
                      <a:pt x="13" y="29"/>
                    </a:cubicBezTo>
                    <a:cubicBezTo>
                      <a:pt x="15" y="29"/>
                      <a:pt x="11" y="28"/>
                      <a:pt x="14" y="28"/>
                    </a:cubicBezTo>
                    <a:cubicBezTo>
                      <a:pt x="13" y="27"/>
                      <a:pt x="12" y="26"/>
                      <a:pt x="12" y="26"/>
                    </a:cubicBezTo>
                    <a:cubicBezTo>
                      <a:pt x="14" y="26"/>
                      <a:pt x="12" y="26"/>
                      <a:pt x="14" y="26"/>
                    </a:cubicBezTo>
                    <a:cubicBezTo>
                      <a:pt x="13" y="26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3" y="24"/>
                      <a:pt x="14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1" y="22"/>
                      <a:pt x="10" y="22"/>
                    </a:cubicBezTo>
                    <a:cubicBezTo>
                      <a:pt x="12" y="23"/>
                      <a:pt x="11" y="22"/>
                      <a:pt x="14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4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1" y="20"/>
                      <a:pt x="12" y="20"/>
                    </a:cubicBezTo>
                    <a:cubicBezTo>
                      <a:pt x="14" y="20"/>
                      <a:pt x="12" y="19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0" y="18"/>
                      <a:pt x="11" y="18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3" y="17"/>
                      <a:pt x="12" y="16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2" y="15"/>
                      <a:pt x="12" y="15"/>
                    </a:cubicBezTo>
                    <a:cubicBezTo>
                      <a:pt x="14" y="15"/>
                      <a:pt x="13" y="15"/>
                      <a:pt x="14" y="15"/>
                    </a:cubicBezTo>
                    <a:cubicBezTo>
                      <a:pt x="14" y="15"/>
                      <a:pt x="12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3"/>
                      <a:pt x="14" y="13"/>
                      <a:pt x="13" y="13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4" y="13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6" y="11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4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8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3" y="7"/>
                    </a:cubicBezTo>
                    <a:cubicBezTo>
                      <a:pt x="14" y="7"/>
                      <a:pt x="13" y="7"/>
                      <a:pt x="14" y="7"/>
                    </a:cubicBezTo>
                    <a:cubicBezTo>
                      <a:pt x="14" y="7"/>
                      <a:pt x="12" y="6"/>
                      <a:pt x="13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5"/>
                      <a:pt x="15" y="6"/>
                      <a:pt x="13" y="5"/>
                    </a:cubicBezTo>
                    <a:cubicBezTo>
                      <a:pt x="15" y="6"/>
                      <a:pt x="14" y="5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7" y="6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4" y="4"/>
                      <a:pt x="17" y="5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1"/>
                      <a:pt x="16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5" y="1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1"/>
                      <a:pt x="13" y="1"/>
                    </a:cubicBezTo>
                    <a:cubicBezTo>
                      <a:pt x="13" y="1"/>
                      <a:pt x="14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1" y="1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3" y="2"/>
                      <a:pt x="1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2" y="3"/>
                      <a:pt x="13" y="3"/>
                    </a:cubicBezTo>
                    <a:cubicBezTo>
                      <a:pt x="12" y="3"/>
                      <a:pt x="13" y="4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1" y="4"/>
                      <a:pt x="13" y="5"/>
                      <a:pt x="12" y="5"/>
                    </a:cubicBezTo>
                    <a:cubicBezTo>
                      <a:pt x="11" y="4"/>
                      <a:pt x="12" y="4"/>
                      <a:pt x="11" y="4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10" y="8"/>
                      <a:pt x="9" y="8"/>
                    </a:cubicBezTo>
                    <a:cubicBezTo>
                      <a:pt x="10" y="9"/>
                      <a:pt x="12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9"/>
                      <a:pt x="8" y="9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9" y="10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8" y="13"/>
                      <a:pt x="8" y="14"/>
                      <a:pt x="8" y="13"/>
                    </a:cubicBezTo>
                    <a:cubicBezTo>
                      <a:pt x="8" y="13"/>
                      <a:pt x="7" y="13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9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6" y="16"/>
                      <a:pt x="6" y="16"/>
                    </a:cubicBezTo>
                    <a:cubicBezTo>
                      <a:pt x="5" y="16"/>
                      <a:pt x="8" y="17"/>
                      <a:pt x="7" y="17"/>
                    </a:cubicBezTo>
                    <a:cubicBezTo>
                      <a:pt x="8" y="17"/>
                      <a:pt x="9" y="17"/>
                      <a:pt x="9" y="18"/>
                    </a:cubicBezTo>
                    <a:cubicBezTo>
                      <a:pt x="9" y="18"/>
                      <a:pt x="7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7" y="20"/>
                      <a:pt x="6" y="19"/>
                      <a:pt x="6" y="20"/>
                    </a:cubicBezTo>
                    <a:cubicBezTo>
                      <a:pt x="6" y="20"/>
                      <a:pt x="5" y="19"/>
                      <a:pt x="5" y="19"/>
                    </a:cubicBezTo>
                    <a:cubicBezTo>
                      <a:pt x="6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4" y="20"/>
                    </a:cubicBezTo>
                    <a:cubicBezTo>
                      <a:pt x="5" y="20"/>
                      <a:pt x="6" y="20"/>
                      <a:pt x="6" y="21"/>
                    </a:cubicBezTo>
                    <a:cubicBezTo>
                      <a:pt x="6" y="21"/>
                      <a:pt x="7" y="21"/>
                      <a:pt x="6" y="21"/>
                    </a:cubicBezTo>
                    <a:cubicBezTo>
                      <a:pt x="6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5" y="21"/>
                      <a:pt x="5" y="22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4" y="21"/>
                      <a:pt x="5" y="22"/>
                      <a:pt x="6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3"/>
                      <a:pt x="7" y="23"/>
                    </a:cubicBezTo>
                    <a:cubicBezTo>
                      <a:pt x="6" y="23"/>
                      <a:pt x="7" y="23"/>
                      <a:pt x="6" y="23"/>
                    </a:cubicBezTo>
                    <a:cubicBezTo>
                      <a:pt x="8" y="23"/>
                      <a:pt x="5" y="23"/>
                      <a:pt x="6" y="23"/>
                    </a:cubicBezTo>
                    <a:cubicBezTo>
                      <a:pt x="5" y="23"/>
                      <a:pt x="5" y="23"/>
                      <a:pt x="4" y="23"/>
                    </a:cubicBezTo>
                    <a:cubicBezTo>
                      <a:pt x="5" y="24"/>
                      <a:pt x="3" y="23"/>
                      <a:pt x="4" y="24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6" y="24"/>
                      <a:pt x="7" y="24"/>
                    </a:cubicBezTo>
                    <a:cubicBezTo>
                      <a:pt x="6" y="24"/>
                      <a:pt x="8" y="24"/>
                      <a:pt x="7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5"/>
                      <a:pt x="6" y="25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5" y="26"/>
                      <a:pt x="4" y="26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4" y="28"/>
                      <a:pt x="5" y="28"/>
                    </a:cubicBezTo>
                    <a:cubicBezTo>
                      <a:pt x="4" y="28"/>
                      <a:pt x="6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5" y="29"/>
                      <a:pt x="7" y="30"/>
                      <a:pt x="5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8" y="32"/>
                      <a:pt x="7" y="32"/>
                    </a:cubicBezTo>
                    <a:cubicBezTo>
                      <a:pt x="5" y="32"/>
                      <a:pt x="6" y="32"/>
                      <a:pt x="6" y="32"/>
                    </a:cubicBezTo>
                    <a:cubicBezTo>
                      <a:pt x="3" y="32"/>
                      <a:pt x="6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5" y="33"/>
                      <a:pt x="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6" y="34"/>
                      <a:pt x="6" y="34"/>
                      <a:pt x="6" y="35"/>
                    </a:cubicBezTo>
                    <a:cubicBezTo>
                      <a:pt x="5" y="35"/>
                      <a:pt x="6" y="35"/>
                      <a:pt x="5" y="35"/>
                    </a:cubicBezTo>
                    <a:cubicBezTo>
                      <a:pt x="5" y="35"/>
                      <a:pt x="7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5"/>
                      <a:pt x="5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6"/>
                      <a:pt x="5" y="36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7"/>
                      <a:pt x="5" y="37"/>
                      <a:pt x="6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5" y="37"/>
                      <a:pt x="6" y="38"/>
                      <a:pt x="6" y="38"/>
                    </a:cubicBezTo>
                    <a:cubicBezTo>
                      <a:pt x="5" y="38"/>
                      <a:pt x="4" y="37"/>
                      <a:pt x="4" y="37"/>
                    </a:cubicBezTo>
                    <a:cubicBezTo>
                      <a:pt x="4" y="37"/>
                      <a:pt x="4" y="38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6" y="38"/>
                      <a:pt x="6" y="38"/>
                      <a:pt x="6" y="39"/>
                    </a:cubicBezTo>
                    <a:cubicBezTo>
                      <a:pt x="3" y="38"/>
                      <a:pt x="5" y="39"/>
                      <a:pt x="3" y="39"/>
                    </a:cubicBezTo>
                    <a:cubicBezTo>
                      <a:pt x="4" y="40"/>
                      <a:pt x="2" y="41"/>
                      <a:pt x="2" y="41"/>
                    </a:cubicBezTo>
                    <a:cubicBezTo>
                      <a:pt x="5" y="41"/>
                      <a:pt x="2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2"/>
                      <a:pt x="2" y="42"/>
                    </a:cubicBezTo>
                    <a:cubicBezTo>
                      <a:pt x="2" y="43"/>
                      <a:pt x="1" y="42"/>
                      <a:pt x="1" y="42"/>
                    </a:cubicBezTo>
                    <a:cubicBezTo>
                      <a:pt x="1" y="43"/>
                      <a:pt x="2" y="43"/>
                      <a:pt x="1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3"/>
                      <a:pt x="1" y="43"/>
                      <a:pt x="2" y="44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4"/>
                      <a:pt x="1" y="44"/>
                      <a:pt x="3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5"/>
                      <a:pt x="4" y="46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3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8"/>
                      <a:pt x="3" y="48"/>
                      <a:pt x="4" y="49"/>
                    </a:cubicBezTo>
                    <a:cubicBezTo>
                      <a:pt x="2" y="49"/>
                      <a:pt x="1" y="49"/>
                      <a:pt x="1" y="5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50"/>
                      <a:pt x="2" y="51"/>
                      <a:pt x="3" y="52"/>
                    </a:cubicBezTo>
                    <a:cubicBezTo>
                      <a:pt x="1" y="52"/>
                      <a:pt x="2" y="53"/>
                      <a:pt x="1" y="54"/>
                    </a:cubicBezTo>
                    <a:cubicBezTo>
                      <a:pt x="1" y="53"/>
                      <a:pt x="2" y="54"/>
                      <a:pt x="2" y="54"/>
                    </a:cubicBezTo>
                    <a:cubicBezTo>
                      <a:pt x="2" y="54"/>
                      <a:pt x="4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4"/>
                      <a:pt x="1" y="54"/>
                      <a:pt x="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5"/>
                      <a:pt x="4" y="57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3" y="59"/>
                      <a:pt x="3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60"/>
                      <a:pt x="0" y="60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0" y="62"/>
                      <a:pt x="2" y="62"/>
                    </a:cubicBezTo>
                    <a:cubicBezTo>
                      <a:pt x="1" y="62"/>
                      <a:pt x="2" y="62"/>
                      <a:pt x="3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3"/>
                      <a:pt x="3" y="63"/>
                      <a:pt x="4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4" y="63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4" y="64"/>
                    </a:cubicBezTo>
                    <a:cubicBezTo>
                      <a:pt x="4" y="64"/>
                      <a:pt x="4" y="65"/>
                      <a:pt x="3" y="65"/>
                    </a:cubicBezTo>
                    <a:cubicBezTo>
                      <a:pt x="3" y="65"/>
                      <a:pt x="4" y="65"/>
                      <a:pt x="4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2" y="65"/>
                      <a:pt x="4" y="66"/>
                      <a:pt x="3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3" y="65"/>
                      <a:pt x="3" y="65"/>
                    </a:cubicBezTo>
                    <a:cubicBezTo>
                      <a:pt x="2" y="65"/>
                      <a:pt x="1" y="66"/>
                      <a:pt x="0" y="65"/>
                    </a:cubicBezTo>
                    <a:cubicBezTo>
                      <a:pt x="1" y="65"/>
                      <a:pt x="2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6"/>
                      <a:pt x="2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0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3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7"/>
                      <a:pt x="5" y="67"/>
                    </a:cubicBezTo>
                    <a:cubicBezTo>
                      <a:pt x="3" y="67"/>
                      <a:pt x="2" y="68"/>
                      <a:pt x="1" y="68"/>
                    </a:cubicBezTo>
                    <a:cubicBezTo>
                      <a:pt x="2" y="68"/>
                      <a:pt x="2" y="69"/>
                      <a:pt x="4" y="69"/>
                    </a:cubicBezTo>
                    <a:cubicBezTo>
                      <a:pt x="4" y="69"/>
                      <a:pt x="3" y="69"/>
                      <a:pt x="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3" y="70"/>
                      <a:pt x="3" y="70"/>
                      <a:pt x="4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0" y="71"/>
                      <a:pt x="6" y="72"/>
                      <a:pt x="3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4"/>
                      <a:pt x="5" y="75"/>
                      <a:pt x="3" y="76"/>
                    </a:cubicBezTo>
                    <a:cubicBezTo>
                      <a:pt x="2" y="76"/>
                      <a:pt x="3" y="76"/>
                      <a:pt x="4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7"/>
                      <a:pt x="1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9"/>
                      <a:pt x="3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2" y="80"/>
                      <a:pt x="2" y="80"/>
                    </a:cubicBezTo>
                    <a:cubicBezTo>
                      <a:pt x="2" y="80"/>
                      <a:pt x="4" y="81"/>
                      <a:pt x="4" y="81"/>
                    </a:cubicBezTo>
                    <a:cubicBezTo>
                      <a:pt x="4" y="81"/>
                      <a:pt x="4" y="80"/>
                      <a:pt x="5" y="80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1"/>
                      <a:pt x="9" y="81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0"/>
                      <a:pt x="10" y="80"/>
                      <a:pt x="10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1" y="79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9"/>
                      <a:pt x="10" y="78"/>
                      <a:pt x="9" y="78"/>
                    </a:cubicBezTo>
                    <a:cubicBezTo>
                      <a:pt x="10" y="78"/>
                      <a:pt x="9" y="78"/>
                      <a:pt x="11" y="78"/>
                    </a:cubicBezTo>
                    <a:cubicBezTo>
                      <a:pt x="10" y="78"/>
                      <a:pt x="9" y="77"/>
                      <a:pt x="9" y="77"/>
                    </a:cubicBezTo>
                    <a:cubicBezTo>
                      <a:pt x="11" y="78"/>
                      <a:pt x="9" y="77"/>
                      <a:pt x="12" y="77"/>
                    </a:cubicBezTo>
                    <a:cubicBezTo>
                      <a:pt x="10" y="77"/>
                      <a:pt x="11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1" y="76"/>
                      <a:pt x="11" y="75"/>
                    </a:cubicBezTo>
                    <a:cubicBezTo>
                      <a:pt x="10" y="75"/>
                      <a:pt x="9" y="75"/>
                      <a:pt x="8" y="75"/>
                    </a:cubicBezTo>
                    <a:cubicBezTo>
                      <a:pt x="10" y="75"/>
                      <a:pt x="10" y="75"/>
                      <a:pt x="12" y="75"/>
                    </a:cubicBezTo>
                    <a:cubicBezTo>
                      <a:pt x="10" y="75"/>
                      <a:pt x="10" y="75"/>
                      <a:pt x="9" y="75"/>
                    </a:cubicBezTo>
                    <a:cubicBezTo>
                      <a:pt x="10" y="74"/>
                      <a:pt x="10" y="74"/>
                      <a:pt x="11" y="74"/>
                    </a:cubicBezTo>
                    <a:cubicBezTo>
                      <a:pt x="9" y="74"/>
                      <a:pt x="11" y="74"/>
                      <a:pt x="10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3"/>
                      <a:pt x="12" y="74"/>
                      <a:pt x="12" y="74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lose/>
                    <a:moveTo>
                      <a:pt x="9" y="66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8" y="66"/>
                      <a:pt x="8" y="66"/>
                      <a:pt x="8" y="66"/>
                    </a:cubicBezTo>
                    <a:lnTo>
                      <a:pt x="9" y="66"/>
                    </a:lnTo>
                    <a:close/>
                    <a:moveTo>
                      <a:pt x="1" y="67"/>
                    </a:move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2" y="67"/>
                    </a:cubicBezTo>
                    <a:lnTo>
                      <a:pt x="1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6" name="Rectangle 1172"/>
              <p:cNvSpPr>
                <a:spLocks noChangeArrowheads="1"/>
              </p:cNvSpPr>
              <p:nvPr/>
            </p:nvSpPr>
            <p:spPr bwMode="auto">
              <a:xfrm>
                <a:off x="135" y="216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37" name="Rectangle 1173"/>
              <p:cNvSpPr>
                <a:spLocks noChangeArrowheads="1"/>
              </p:cNvSpPr>
              <p:nvPr/>
            </p:nvSpPr>
            <p:spPr bwMode="auto">
              <a:xfrm>
                <a:off x="153" y="8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38" name="Rectangle 1174"/>
              <p:cNvSpPr>
                <a:spLocks noChangeArrowheads="1"/>
              </p:cNvSpPr>
              <p:nvPr/>
            </p:nvSpPr>
            <p:spPr bwMode="auto">
              <a:xfrm>
                <a:off x="155" y="19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39" name="Freeform 1175"/>
              <p:cNvSpPr>
                <a:spLocks noChangeArrowheads="1"/>
              </p:cNvSpPr>
              <p:nvPr/>
            </p:nvSpPr>
            <p:spPr bwMode="auto">
              <a:xfrm>
                <a:off x="162" y="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0" name="Freeform 1176"/>
              <p:cNvSpPr>
                <a:spLocks noChangeArrowheads="1"/>
              </p:cNvSpPr>
              <p:nvPr/>
            </p:nvSpPr>
            <p:spPr bwMode="auto">
              <a:xfrm>
                <a:off x="164" y="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1" name="Rectangle 1177"/>
              <p:cNvSpPr>
                <a:spLocks noChangeArrowheads="1"/>
              </p:cNvSpPr>
              <p:nvPr/>
            </p:nvSpPr>
            <p:spPr bwMode="auto">
              <a:xfrm>
                <a:off x="164" y="79"/>
                <a:ext cx="3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42" name="Freeform 1178"/>
              <p:cNvSpPr>
                <a:spLocks noChangeArrowheads="1"/>
              </p:cNvSpPr>
              <p:nvPr/>
            </p:nvSpPr>
            <p:spPr bwMode="auto">
              <a:xfrm>
                <a:off x="160" y="11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3" name="Freeform 1179"/>
              <p:cNvSpPr>
                <a:spLocks noChangeArrowheads="1"/>
              </p:cNvSpPr>
              <p:nvPr/>
            </p:nvSpPr>
            <p:spPr bwMode="auto">
              <a:xfrm>
                <a:off x="158" y="1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4" name="Rectangle 1180"/>
              <p:cNvSpPr>
                <a:spLocks noChangeArrowheads="1"/>
              </p:cNvSpPr>
              <p:nvPr/>
            </p:nvSpPr>
            <p:spPr bwMode="auto">
              <a:xfrm>
                <a:off x="162" y="13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45" name="Freeform 1181"/>
              <p:cNvSpPr>
                <a:spLocks noChangeArrowheads="1"/>
              </p:cNvSpPr>
              <p:nvPr/>
            </p:nvSpPr>
            <p:spPr bwMode="auto">
              <a:xfrm>
                <a:off x="158" y="1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6" name="Freeform 1182"/>
              <p:cNvSpPr>
                <a:spLocks noChangeArrowheads="1"/>
              </p:cNvSpPr>
              <p:nvPr/>
            </p:nvSpPr>
            <p:spPr bwMode="auto">
              <a:xfrm>
                <a:off x="169" y="68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7" name="Freeform 1183"/>
              <p:cNvSpPr>
                <a:spLocks noChangeArrowheads="1"/>
              </p:cNvSpPr>
              <p:nvPr/>
            </p:nvSpPr>
            <p:spPr bwMode="auto">
              <a:xfrm>
                <a:off x="169" y="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8" name="Freeform 1184"/>
              <p:cNvSpPr>
                <a:spLocks noChangeArrowheads="1"/>
              </p:cNvSpPr>
              <p:nvPr/>
            </p:nvSpPr>
            <p:spPr bwMode="auto">
              <a:xfrm>
                <a:off x="169" y="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9" name="Freeform 1185"/>
              <p:cNvSpPr>
                <a:spLocks noChangeArrowheads="1"/>
              </p:cNvSpPr>
              <p:nvPr/>
            </p:nvSpPr>
            <p:spPr bwMode="auto">
              <a:xfrm>
                <a:off x="169" y="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750" name="Group 407"/>
            <p:cNvGrpSpPr>
              <a:grpSpLocks/>
            </p:cNvGrpSpPr>
            <p:nvPr/>
          </p:nvGrpSpPr>
          <p:grpSpPr bwMode="auto">
            <a:xfrm>
              <a:off x="-5" y="272"/>
              <a:ext cx="2320" cy="1053"/>
              <a:chOff x="0" y="0"/>
              <a:chExt cx="2320" cy="1053"/>
            </a:xfrm>
          </p:grpSpPr>
          <p:sp>
            <p:nvSpPr>
              <p:cNvPr id="57751" name="Freeform 1187"/>
              <p:cNvSpPr>
                <a:spLocks noChangeArrowheads="1"/>
              </p:cNvSpPr>
              <p:nvPr/>
            </p:nvSpPr>
            <p:spPr bwMode="auto">
              <a:xfrm>
                <a:off x="2316" y="0"/>
                <a:ext cx="4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2" name="Freeform 1188"/>
              <p:cNvSpPr>
                <a:spLocks noChangeArrowheads="1"/>
              </p:cNvSpPr>
              <p:nvPr/>
            </p:nvSpPr>
            <p:spPr bwMode="auto">
              <a:xfrm>
                <a:off x="2300" y="0"/>
                <a:ext cx="7" cy="0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3" name="Freeform 1189"/>
              <p:cNvSpPr>
                <a:spLocks noChangeArrowheads="1"/>
              </p:cNvSpPr>
              <p:nvPr/>
            </p:nvSpPr>
            <p:spPr bwMode="auto">
              <a:xfrm>
                <a:off x="2300" y="3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4" name="Freeform 1190"/>
              <p:cNvSpPr>
                <a:spLocks noChangeArrowheads="1"/>
              </p:cNvSpPr>
              <p:nvPr/>
            </p:nvSpPr>
            <p:spPr bwMode="auto">
              <a:xfrm>
                <a:off x="2295" y="23"/>
                <a:ext cx="3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5" name="Freeform 1191"/>
              <p:cNvSpPr>
                <a:spLocks noChangeArrowheads="1"/>
              </p:cNvSpPr>
              <p:nvPr/>
            </p:nvSpPr>
            <p:spPr bwMode="auto">
              <a:xfrm>
                <a:off x="2309" y="27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6" name="Rectangle 1192"/>
              <p:cNvSpPr>
                <a:spLocks noChangeArrowheads="1"/>
              </p:cNvSpPr>
              <p:nvPr/>
            </p:nvSpPr>
            <p:spPr bwMode="auto">
              <a:xfrm>
                <a:off x="2293" y="2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57" name="Freeform 1193"/>
              <p:cNvSpPr>
                <a:spLocks noChangeArrowheads="1"/>
              </p:cNvSpPr>
              <p:nvPr/>
            </p:nvSpPr>
            <p:spPr bwMode="auto">
              <a:xfrm>
                <a:off x="2289" y="61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8" name="Freeform 1194"/>
              <p:cNvSpPr>
                <a:spLocks noChangeArrowheads="1"/>
              </p:cNvSpPr>
              <p:nvPr/>
            </p:nvSpPr>
            <p:spPr bwMode="auto">
              <a:xfrm>
                <a:off x="2289" y="7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9" name="Rectangle 1195"/>
              <p:cNvSpPr>
                <a:spLocks noChangeArrowheads="1"/>
              </p:cNvSpPr>
              <p:nvPr/>
            </p:nvSpPr>
            <p:spPr bwMode="auto">
              <a:xfrm>
                <a:off x="2282" y="11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60" name="Freeform 1196"/>
              <p:cNvSpPr>
                <a:spLocks noChangeArrowheads="1"/>
              </p:cNvSpPr>
              <p:nvPr/>
            </p:nvSpPr>
            <p:spPr bwMode="auto">
              <a:xfrm>
                <a:off x="405" y="795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1" name="Freeform 1197"/>
              <p:cNvSpPr>
                <a:spLocks noChangeArrowheads="1"/>
              </p:cNvSpPr>
              <p:nvPr/>
            </p:nvSpPr>
            <p:spPr bwMode="auto">
              <a:xfrm>
                <a:off x="401" y="801"/>
                <a:ext cx="4" cy="16"/>
              </a:xfrm>
              <a:custGeom>
                <a:avLst/>
                <a:gdLst>
                  <a:gd name="T0" fmla="*/ 0 w 2"/>
                  <a:gd name="T1" fmla="*/ 4 h 7"/>
                  <a:gd name="T2" fmla="*/ 2 w 2"/>
                  <a:gd name="T3" fmla="*/ 6 h 7"/>
                  <a:gd name="T4" fmla="*/ 0 w 2"/>
                  <a:gd name="T5" fmla="*/ 3 h 7"/>
                  <a:gd name="T6" fmla="*/ 2 w 2"/>
                  <a:gd name="T7" fmla="*/ 2 h 7"/>
                  <a:gd name="T8" fmla="*/ 2 w 2"/>
                  <a:gd name="T9" fmla="*/ 0 h 7"/>
                  <a:gd name="T10" fmla="*/ 0 w 2"/>
                  <a:gd name="T11" fmla="*/ 4 h 7"/>
                  <a:gd name="T12" fmla="*/ 0 w 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cubicBezTo>
                      <a:pt x="0" y="5"/>
                      <a:pt x="1" y="7"/>
                      <a:pt x="2" y="6"/>
                    </a:cubicBezTo>
                    <a:cubicBezTo>
                      <a:pt x="1" y="5"/>
                      <a:pt x="2" y="5"/>
                      <a:pt x="0" y="3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2" name="Freeform 1198"/>
              <p:cNvSpPr>
                <a:spLocks noChangeArrowheads="1"/>
              </p:cNvSpPr>
              <p:nvPr/>
            </p:nvSpPr>
            <p:spPr bwMode="auto">
              <a:xfrm>
                <a:off x="583" y="92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3" name="Freeform 1199"/>
              <p:cNvSpPr>
                <a:spLocks noChangeArrowheads="1"/>
              </p:cNvSpPr>
              <p:nvPr/>
            </p:nvSpPr>
            <p:spPr bwMode="auto">
              <a:xfrm>
                <a:off x="718" y="972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4" name="Freeform 1200"/>
              <p:cNvSpPr>
                <a:spLocks noChangeArrowheads="1"/>
              </p:cNvSpPr>
              <p:nvPr/>
            </p:nvSpPr>
            <p:spPr bwMode="auto">
              <a:xfrm>
                <a:off x="725" y="990"/>
                <a:ext cx="0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5" name="Freeform 1201"/>
              <p:cNvSpPr>
                <a:spLocks noChangeArrowheads="1"/>
              </p:cNvSpPr>
              <p:nvPr/>
            </p:nvSpPr>
            <p:spPr bwMode="auto">
              <a:xfrm>
                <a:off x="585" y="92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6" name="Freeform 1202"/>
              <p:cNvSpPr>
                <a:spLocks noChangeArrowheads="1"/>
              </p:cNvSpPr>
              <p:nvPr/>
            </p:nvSpPr>
            <p:spPr bwMode="auto">
              <a:xfrm>
                <a:off x="408" y="840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7" name="Freeform 1203"/>
              <p:cNvSpPr>
                <a:spLocks noChangeArrowheads="1"/>
              </p:cNvSpPr>
              <p:nvPr/>
            </p:nvSpPr>
            <p:spPr bwMode="auto">
              <a:xfrm>
                <a:off x="518" y="91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8" name="Freeform 1204"/>
              <p:cNvSpPr>
                <a:spLocks noChangeArrowheads="1"/>
              </p:cNvSpPr>
              <p:nvPr/>
            </p:nvSpPr>
            <p:spPr bwMode="auto">
              <a:xfrm>
                <a:off x="471" y="900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9" name="Freeform 1205"/>
              <p:cNvSpPr>
                <a:spLocks noChangeArrowheads="1"/>
              </p:cNvSpPr>
              <p:nvPr/>
            </p:nvSpPr>
            <p:spPr bwMode="auto">
              <a:xfrm>
                <a:off x="405" y="853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0" name="Freeform 1206"/>
              <p:cNvSpPr>
                <a:spLocks noChangeArrowheads="1"/>
              </p:cNvSpPr>
              <p:nvPr/>
            </p:nvSpPr>
            <p:spPr bwMode="auto">
              <a:xfrm>
                <a:off x="556" y="923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1" name="Freeform 1207"/>
              <p:cNvSpPr>
                <a:spLocks noChangeArrowheads="1"/>
              </p:cNvSpPr>
              <p:nvPr/>
            </p:nvSpPr>
            <p:spPr bwMode="auto">
              <a:xfrm>
                <a:off x="439" y="8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2" name="Rectangle 1208"/>
              <p:cNvSpPr>
                <a:spLocks noChangeArrowheads="1"/>
              </p:cNvSpPr>
              <p:nvPr/>
            </p:nvSpPr>
            <p:spPr bwMode="auto">
              <a:xfrm>
                <a:off x="498" y="903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73" name="Freeform 1209"/>
              <p:cNvSpPr>
                <a:spLocks noChangeArrowheads="1"/>
              </p:cNvSpPr>
              <p:nvPr/>
            </p:nvSpPr>
            <p:spPr bwMode="auto">
              <a:xfrm>
                <a:off x="707" y="10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4" name="Freeform 1210"/>
              <p:cNvSpPr>
                <a:spLocks noChangeArrowheads="1"/>
              </p:cNvSpPr>
              <p:nvPr/>
            </p:nvSpPr>
            <p:spPr bwMode="auto">
              <a:xfrm>
                <a:off x="291" y="966"/>
                <a:ext cx="13" cy="6"/>
              </a:xfrm>
              <a:custGeom>
                <a:avLst/>
                <a:gdLst>
                  <a:gd name="T0" fmla="*/ 3 w 6"/>
                  <a:gd name="T1" fmla="*/ 0 h 3"/>
                  <a:gd name="T2" fmla="*/ 2 w 6"/>
                  <a:gd name="T3" fmla="*/ 3 h 3"/>
                  <a:gd name="T4" fmla="*/ 3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5" y="2"/>
                      <a:pt x="0" y="1"/>
                      <a:pt x="2" y="3"/>
                    </a:cubicBezTo>
                    <a:cubicBezTo>
                      <a:pt x="2" y="2"/>
                      <a:pt x="6" y="2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5" name="Freeform 1211"/>
              <p:cNvSpPr>
                <a:spLocks noChangeArrowheads="1"/>
              </p:cNvSpPr>
              <p:nvPr/>
            </p:nvSpPr>
            <p:spPr bwMode="auto">
              <a:xfrm>
                <a:off x="410" y="8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6" name="Freeform 1212"/>
              <p:cNvSpPr>
                <a:spLocks noChangeArrowheads="1"/>
              </p:cNvSpPr>
              <p:nvPr/>
            </p:nvSpPr>
            <p:spPr bwMode="auto">
              <a:xfrm>
                <a:off x="295" y="972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7" name="Freeform 1213"/>
              <p:cNvSpPr>
                <a:spLocks noChangeArrowheads="1"/>
              </p:cNvSpPr>
              <p:nvPr/>
            </p:nvSpPr>
            <p:spPr bwMode="auto">
              <a:xfrm>
                <a:off x="608" y="10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8" name="Freeform 1214"/>
              <p:cNvSpPr>
                <a:spLocks noChangeArrowheads="1"/>
              </p:cNvSpPr>
              <p:nvPr/>
            </p:nvSpPr>
            <p:spPr bwMode="auto">
              <a:xfrm>
                <a:off x="682" y="1029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9" name="Freeform 1215"/>
              <p:cNvSpPr>
                <a:spLocks noChangeArrowheads="1"/>
              </p:cNvSpPr>
              <p:nvPr/>
            </p:nvSpPr>
            <p:spPr bwMode="auto">
              <a:xfrm>
                <a:off x="563" y="1029"/>
                <a:ext cx="4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0" name="Freeform 1216"/>
              <p:cNvSpPr>
                <a:spLocks noChangeArrowheads="1"/>
              </p:cNvSpPr>
              <p:nvPr/>
            </p:nvSpPr>
            <p:spPr bwMode="auto">
              <a:xfrm>
                <a:off x="525" y="102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1" name="Freeform 1217"/>
              <p:cNvSpPr>
                <a:spLocks noChangeArrowheads="1"/>
              </p:cNvSpPr>
              <p:nvPr/>
            </p:nvSpPr>
            <p:spPr bwMode="auto">
              <a:xfrm>
                <a:off x="311" y="905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2" name="Freeform 1218"/>
              <p:cNvSpPr>
                <a:spLocks noChangeArrowheads="1"/>
              </p:cNvSpPr>
              <p:nvPr/>
            </p:nvSpPr>
            <p:spPr bwMode="auto">
              <a:xfrm>
                <a:off x="408" y="84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3" name="Freeform 1219"/>
              <p:cNvSpPr>
                <a:spLocks noChangeArrowheads="1"/>
              </p:cNvSpPr>
              <p:nvPr/>
            </p:nvSpPr>
            <p:spPr bwMode="auto">
              <a:xfrm>
                <a:off x="556" y="1047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4" name="Freeform 1220"/>
              <p:cNvSpPr>
                <a:spLocks noChangeArrowheads="1"/>
              </p:cNvSpPr>
              <p:nvPr/>
            </p:nvSpPr>
            <p:spPr bwMode="auto">
              <a:xfrm>
                <a:off x="16" y="891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5" name="Freeform 1221"/>
              <p:cNvSpPr>
                <a:spLocks noChangeArrowheads="1"/>
              </p:cNvSpPr>
              <p:nvPr/>
            </p:nvSpPr>
            <p:spPr bwMode="auto">
              <a:xfrm>
                <a:off x="531" y="1042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0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6" name="Freeform 1222"/>
              <p:cNvSpPr>
                <a:spLocks noChangeArrowheads="1"/>
              </p:cNvSpPr>
              <p:nvPr/>
            </p:nvSpPr>
            <p:spPr bwMode="auto">
              <a:xfrm>
                <a:off x="311" y="9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7" name="Freeform 1223"/>
              <p:cNvSpPr>
                <a:spLocks noEditPoints="1" noChangeArrowheads="1"/>
              </p:cNvSpPr>
              <p:nvPr/>
            </p:nvSpPr>
            <p:spPr bwMode="auto">
              <a:xfrm>
                <a:off x="0" y="819"/>
                <a:ext cx="743" cy="234"/>
              </a:xfrm>
              <a:custGeom>
                <a:avLst/>
                <a:gdLst>
                  <a:gd name="T0" fmla="*/ 139 w 330"/>
                  <a:gd name="T1" fmla="*/ 41 h 104"/>
                  <a:gd name="T2" fmla="*/ 135 w 330"/>
                  <a:gd name="T3" fmla="*/ 37 h 104"/>
                  <a:gd name="T4" fmla="*/ 105 w 330"/>
                  <a:gd name="T5" fmla="*/ 38 h 104"/>
                  <a:gd name="T6" fmla="*/ 69 w 330"/>
                  <a:gd name="T7" fmla="*/ 33 h 104"/>
                  <a:gd name="T8" fmla="*/ 9 w 330"/>
                  <a:gd name="T9" fmla="*/ 23 h 104"/>
                  <a:gd name="T10" fmla="*/ 4 w 330"/>
                  <a:gd name="T11" fmla="*/ 28 h 104"/>
                  <a:gd name="T12" fmla="*/ 7 w 330"/>
                  <a:gd name="T13" fmla="*/ 32 h 104"/>
                  <a:gd name="T14" fmla="*/ 26 w 330"/>
                  <a:gd name="T15" fmla="*/ 41 h 104"/>
                  <a:gd name="T16" fmla="*/ 49 w 330"/>
                  <a:gd name="T17" fmla="*/ 50 h 104"/>
                  <a:gd name="T18" fmla="*/ 89 w 330"/>
                  <a:gd name="T19" fmla="*/ 60 h 104"/>
                  <a:gd name="T20" fmla="*/ 147 w 330"/>
                  <a:gd name="T21" fmla="*/ 80 h 104"/>
                  <a:gd name="T22" fmla="*/ 212 w 330"/>
                  <a:gd name="T23" fmla="*/ 95 h 104"/>
                  <a:gd name="T24" fmla="*/ 249 w 330"/>
                  <a:gd name="T25" fmla="*/ 100 h 104"/>
                  <a:gd name="T26" fmla="*/ 307 w 330"/>
                  <a:gd name="T27" fmla="*/ 99 h 104"/>
                  <a:gd name="T28" fmla="*/ 321 w 330"/>
                  <a:gd name="T29" fmla="*/ 93 h 104"/>
                  <a:gd name="T30" fmla="*/ 324 w 330"/>
                  <a:gd name="T31" fmla="*/ 65 h 104"/>
                  <a:gd name="T32" fmla="*/ 315 w 330"/>
                  <a:gd name="T33" fmla="*/ 58 h 104"/>
                  <a:gd name="T34" fmla="*/ 296 w 330"/>
                  <a:gd name="T35" fmla="*/ 49 h 104"/>
                  <a:gd name="T36" fmla="*/ 254 w 330"/>
                  <a:gd name="T37" fmla="*/ 43 h 104"/>
                  <a:gd name="T38" fmla="*/ 225 w 330"/>
                  <a:gd name="T39" fmla="*/ 37 h 104"/>
                  <a:gd name="T40" fmla="*/ 213 w 330"/>
                  <a:gd name="T41" fmla="*/ 32 h 104"/>
                  <a:gd name="T42" fmla="*/ 189 w 330"/>
                  <a:gd name="T43" fmla="*/ 20 h 104"/>
                  <a:gd name="T44" fmla="*/ 181 w 330"/>
                  <a:gd name="T45" fmla="*/ 5 h 104"/>
                  <a:gd name="T46" fmla="*/ 181 w 330"/>
                  <a:gd name="T47" fmla="*/ 12 h 104"/>
                  <a:gd name="T48" fmla="*/ 190 w 330"/>
                  <a:gd name="T49" fmla="*/ 23 h 104"/>
                  <a:gd name="T50" fmla="*/ 203 w 330"/>
                  <a:gd name="T51" fmla="*/ 34 h 104"/>
                  <a:gd name="T52" fmla="*/ 233 w 330"/>
                  <a:gd name="T53" fmla="*/ 42 h 104"/>
                  <a:gd name="T54" fmla="*/ 245 w 330"/>
                  <a:gd name="T55" fmla="*/ 44 h 104"/>
                  <a:gd name="T56" fmla="*/ 259 w 330"/>
                  <a:gd name="T57" fmla="*/ 47 h 104"/>
                  <a:gd name="T58" fmla="*/ 287 w 330"/>
                  <a:gd name="T59" fmla="*/ 53 h 104"/>
                  <a:gd name="T60" fmla="*/ 307 w 330"/>
                  <a:gd name="T61" fmla="*/ 60 h 104"/>
                  <a:gd name="T62" fmla="*/ 320 w 330"/>
                  <a:gd name="T63" fmla="*/ 71 h 104"/>
                  <a:gd name="T64" fmla="*/ 318 w 330"/>
                  <a:gd name="T65" fmla="*/ 84 h 104"/>
                  <a:gd name="T66" fmla="*/ 314 w 330"/>
                  <a:gd name="T67" fmla="*/ 87 h 104"/>
                  <a:gd name="T68" fmla="*/ 296 w 330"/>
                  <a:gd name="T69" fmla="*/ 94 h 104"/>
                  <a:gd name="T70" fmla="*/ 286 w 330"/>
                  <a:gd name="T71" fmla="*/ 96 h 104"/>
                  <a:gd name="T72" fmla="*/ 256 w 330"/>
                  <a:gd name="T73" fmla="*/ 95 h 104"/>
                  <a:gd name="T74" fmla="*/ 225 w 330"/>
                  <a:gd name="T75" fmla="*/ 90 h 104"/>
                  <a:gd name="T76" fmla="*/ 195 w 330"/>
                  <a:gd name="T77" fmla="*/ 85 h 104"/>
                  <a:gd name="T78" fmla="*/ 180 w 330"/>
                  <a:gd name="T79" fmla="*/ 81 h 104"/>
                  <a:gd name="T80" fmla="*/ 153 w 330"/>
                  <a:gd name="T81" fmla="*/ 71 h 104"/>
                  <a:gd name="T82" fmla="*/ 125 w 330"/>
                  <a:gd name="T83" fmla="*/ 64 h 104"/>
                  <a:gd name="T84" fmla="*/ 88 w 330"/>
                  <a:gd name="T85" fmla="*/ 52 h 104"/>
                  <a:gd name="T86" fmla="*/ 31 w 330"/>
                  <a:gd name="T87" fmla="*/ 33 h 104"/>
                  <a:gd name="T88" fmla="*/ 9 w 330"/>
                  <a:gd name="T89" fmla="*/ 23 h 104"/>
                  <a:gd name="T90" fmla="*/ 7 w 330"/>
                  <a:gd name="T91" fmla="*/ 30 h 104"/>
                  <a:gd name="T92" fmla="*/ 44 w 330"/>
                  <a:gd name="T93" fmla="*/ 38 h 104"/>
                  <a:gd name="T94" fmla="*/ 67 w 330"/>
                  <a:gd name="T95" fmla="*/ 41 h 104"/>
                  <a:gd name="T96" fmla="*/ 83 w 330"/>
                  <a:gd name="T97" fmla="*/ 45 h 104"/>
                  <a:gd name="T98" fmla="*/ 99 w 330"/>
                  <a:gd name="T99" fmla="*/ 44 h 104"/>
                  <a:gd name="T100" fmla="*/ 120 w 330"/>
                  <a:gd name="T101" fmla="*/ 45 h 104"/>
                  <a:gd name="T102" fmla="*/ 185 w 330"/>
                  <a:gd name="T103" fmla="*/ 43 h 104"/>
                  <a:gd name="T104" fmla="*/ 212 w 330"/>
                  <a:gd name="T105" fmla="*/ 40 h 104"/>
                  <a:gd name="T106" fmla="*/ 216 w 330"/>
                  <a:gd name="T107" fmla="*/ 33 h 104"/>
                  <a:gd name="T108" fmla="*/ 200 w 330"/>
                  <a:gd name="T109" fmla="*/ 36 h 104"/>
                  <a:gd name="T110" fmla="*/ 169 w 330"/>
                  <a:gd name="T111" fmla="*/ 36 h 104"/>
                  <a:gd name="T112" fmla="*/ 93 w 330"/>
                  <a:gd name="T113" fmla="*/ 37 h 104"/>
                  <a:gd name="T114" fmla="*/ 97 w 330"/>
                  <a:gd name="T115" fmla="*/ 4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" h="104">
                    <a:moveTo>
                      <a:pt x="158" y="36"/>
                    </a:moveTo>
                    <a:cubicBezTo>
                      <a:pt x="155" y="36"/>
                      <a:pt x="157" y="37"/>
                      <a:pt x="156" y="38"/>
                    </a:cubicBezTo>
                    <a:cubicBezTo>
                      <a:pt x="153" y="39"/>
                      <a:pt x="155" y="37"/>
                      <a:pt x="154" y="36"/>
                    </a:cubicBezTo>
                    <a:cubicBezTo>
                      <a:pt x="151" y="37"/>
                      <a:pt x="150" y="38"/>
                      <a:pt x="148" y="38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6" y="39"/>
                      <a:pt x="141" y="38"/>
                      <a:pt x="139" y="39"/>
                    </a:cubicBezTo>
                    <a:cubicBezTo>
                      <a:pt x="138" y="39"/>
                      <a:pt x="138" y="39"/>
                      <a:pt x="138" y="39"/>
                    </a:cubicBezTo>
                    <a:cubicBezTo>
                      <a:pt x="139" y="39"/>
                      <a:pt x="139" y="40"/>
                      <a:pt x="139" y="41"/>
                    </a:cubicBezTo>
                    <a:cubicBezTo>
                      <a:pt x="138" y="41"/>
                      <a:pt x="136" y="42"/>
                      <a:pt x="136" y="41"/>
                    </a:cubicBezTo>
                    <a:cubicBezTo>
                      <a:pt x="137" y="41"/>
                      <a:pt x="137" y="40"/>
                      <a:pt x="137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5" y="39"/>
                      <a:pt x="138" y="40"/>
                      <a:pt x="138" y="39"/>
                    </a:cubicBezTo>
                    <a:cubicBezTo>
                      <a:pt x="135" y="39"/>
                      <a:pt x="132" y="40"/>
                      <a:pt x="130" y="40"/>
                    </a:cubicBezTo>
                    <a:cubicBezTo>
                      <a:pt x="130" y="39"/>
                      <a:pt x="135" y="40"/>
                      <a:pt x="132" y="38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3" y="37"/>
                      <a:pt x="137" y="39"/>
                      <a:pt x="135" y="37"/>
                    </a:cubicBezTo>
                    <a:cubicBezTo>
                      <a:pt x="131" y="36"/>
                      <a:pt x="130" y="37"/>
                      <a:pt x="126" y="37"/>
                    </a:cubicBezTo>
                    <a:cubicBezTo>
                      <a:pt x="125" y="38"/>
                      <a:pt x="127" y="38"/>
                      <a:pt x="126" y="39"/>
                    </a:cubicBezTo>
                    <a:cubicBezTo>
                      <a:pt x="120" y="40"/>
                      <a:pt x="121" y="35"/>
                      <a:pt x="117" y="37"/>
                    </a:cubicBezTo>
                    <a:cubicBezTo>
                      <a:pt x="116" y="38"/>
                      <a:pt x="115" y="39"/>
                      <a:pt x="112" y="38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109" y="36"/>
                      <a:pt x="111" y="39"/>
                      <a:pt x="107" y="38"/>
                    </a:cubicBezTo>
                    <a:cubicBezTo>
                      <a:pt x="108" y="37"/>
                      <a:pt x="110" y="37"/>
                      <a:pt x="109" y="37"/>
                    </a:cubicBezTo>
                    <a:cubicBezTo>
                      <a:pt x="107" y="36"/>
                      <a:pt x="107" y="38"/>
                      <a:pt x="105" y="38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1" y="36"/>
                      <a:pt x="96" y="37"/>
                      <a:pt x="91" y="37"/>
                    </a:cubicBezTo>
                    <a:cubicBezTo>
                      <a:pt x="92" y="36"/>
                      <a:pt x="92" y="36"/>
                      <a:pt x="91" y="36"/>
                    </a:cubicBezTo>
                    <a:cubicBezTo>
                      <a:pt x="85" y="36"/>
                      <a:pt x="79" y="34"/>
                      <a:pt x="73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0" y="33"/>
                      <a:pt x="71" y="33"/>
                    </a:cubicBezTo>
                    <a:cubicBezTo>
                      <a:pt x="69" y="32"/>
                      <a:pt x="71" y="33"/>
                      <a:pt x="69" y="34"/>
                    </a:cubicBezTo>
                    <a:cubicBezTo>
                      <a:pt x="68" y="34"/>
                      <a:pt x="68" y="33"/>
                      <a:pt x="69" y="33"/>
                    </a:cubicBezTo>
                    <a:cubicBezTo>
                      <a:pt x="65" y="33"/>
                      <a:pt x="57" y="33"/>
                      <a:pt x="53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1" y="30"/>
                      <a:pt x="50" y="33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1" y="29"/>
                      <a:pt x="34" y="29"/>
                      <a:pt x="29" y="26"/>
                    </a:cubicBezTo>
                    <a:cubicBezTo>
                      <a:pt x="27" y="28"/>
                      <a:pt x="22" y="24"/>
                      <a:pt x="21" y="26"/>
                    </a:cubicBezTo>
                    <a:cubicBezTo>
                      <a:pt x="18" y="24"/>
                      <a:pt x="19" y="24"/>
                      <a:pt x="14" y="22"/>
                    </a:cubicBezTo>
                    <a:cubicBezTo>
                      <a:pt x="12" y="21"/>
                      <a:pt x="11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0" y="35"/>
                      <a:pt x="5" y="26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9" y="31"/>
                      <a:pt x="12" y="34"/>
                      <a:pt x="12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7" y="36"/>
                      <a:pt x="16" y="36"/>
                    </a:cubicBezTo>
                    <a:cubicBezTo>
                      <a:pt x="20" y="37"/>
                      <a:pt x="16" y="38"/>
                      <a:pt x="19" y="38"/>
                    </a:cubicBezTo>
                    <a:cubicBezTo>
                      <a:pt x="19" y="38"/>
                      <a:pt x="20" y="37"/>
                      <a:pt x="20" y="37"/>
                    </a:cubicBezTo>
                    <a:cubicBezTo>
                      <a:pt x="21" y="39"/>
                      <a:pt x="25" y="40"/>
                      <a:pt x="27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3"/>
                      <a:pt x="36" y="44"/>
                      <a:pt x="41" y="46"/>
                    </a:cubicBezTo>
                    <a:cubicBezTo>
                      <a:pt x="39" y="45"/>
                      <a:pt x="40" y="44"/>
                      <a:pt x="42" y="44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3" y="46"/>
                      <a:pt x="41" y="45"/>
                      <a:pt x="43" y="45"/>
                    </a:cubicBezTo>
                    <a:cubicBezTo>
                      <a:pt x="45" y="46"/>
                      <a:pt x="44" y="47"/>
                      <a:pt x="43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7"/>
                      <a:pt x="44" y="47"/>
                      <a:pt x="44" y="48"/>
                    </a:cubicBezTo>
                    <a:cubicBezTo>
                      <a:pt x="45" y="47"/>
                      <a:pt x="48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5" y="52"/>
                      <a:pt x="57" y="52"/>
                      <a:pt x="61" y="54"/>
                    </a:cubicBezTo>
                    <a:cubicBezTo>
                      <a:pt x="62" y="53"/>
                      <a:pt x="63" y="53"/>
                      <a:pt x="65" y="53"/>
                    </a:cubicBezTo>
                    <a:cubicBezTo>
                      <a:pt x="68" y="54"/>
                      <a:pt x="71" y="56"/>
                      <a:pt x="75" y="57"/>
                    </a:cubicBezTo>
                    <a:cubicBezTo>
                      <a:pt x="77" y="58"/>
                      <a:pt x="76" y="57"/>
                      <a:pt x="77" y="57"/>
                    </a:cubicBezTo>
                    <a:cubicBezTo>
                      <a:pt x="77" y="58"/>
                      <a:pt x="81" y="59"/>
                      <a:pt x="78" y="59"/>
                    </a:cubicBezTo>
                    <a:cubicBezTo>
                      <a:pt x="83" y="60"/>
                      <a:pt x="84" y="60"/>
                      <a:pt x="90" y="61"/>
                    </a:cubicBezTo>
                    <a:cubicBezTo>
                      <a:pt x="90" y="61"/>
                      <a:pt x="89" y="60"/>
                      <a:pt x="89" y="60"/>
                    </a:cubicBezTo>
                    <a:cubicBezTo>
                      <a:pt x="90" y="60"/>
                      <a:pt x="92" y="61"/>
                      <a:pt x="91" y="62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98" y="62"/>
                      <a:pt x="105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6" y="69"/>
                      <a:pt x="116" y="69"/>
                      <a:pt x="116" y="69"/>
                    </a:cubicBezTo>
                    <a:cubicBezTo>
                      <a:pt x="118" y="70"/>
                      <a:pt x="114" y="70"/>
                      <a:pt x="116" y="71"/>
                    </a:cubicBezTo>
                    <a:cubicBezTo>
                      <a:pt x="122" y="71"/>
                      <a:pt x="124" y="74"/>
                      <a:pt x="129" y="74"/>
                    </a:cubicBezTo>
                    <a:cubicBezTo>
                      <a:pt x="132" y="78"/>
                      <a:pt x="142" y="77"/>
                      <a:pt x="147" y="80"/>
                    </a:cubicBezTo>
                    <a:cubicBezTo>
                      <a:pt x="147" y="80"/>
                      <a:pt x="147" y="80"/>
                      <a:pt x="147" y="80"/>
                    </a:cubicBezTo>
                    <a:cubicBezTo>
                      <a:pt x="148" y="79"/>
                      <a:pt x="148" y="81"/>
                      <a:pt x="149" y="81"/>
                    </a:cubicBezTo>
                    <a:cubicBezTo>
                      <a:pt x="149" y="80"/>
                      <a:pt x="148" y="80"/>
                      <a:pt x="149" y="80"/>
                    </a:cubicBezTo>
                    <a:cubicBezTo>
                      <a:pt x="160" y="82"/>
                      <a:pt x="171" y="87"/>
                      <a:pt x="182" y="90"/>
                    </a:cubicBezTo>
                    <a:cubicBezTo>
                      <a:pt x="186" y="91"/>
                      <a:pt x="185" y="87"/>
                      <a:pt x="190" y="90"/>
                    </a:cubicBezTo>
                    <a:cubicBezTo>
                      <a:pt x="188" y="91"/>
                      <a:pt x="188" y="91"/>
                      <a:pt x="188" y="91"/>
                    </a:cubicBezTo>
                    <a:cubicBezTo>
                      <a:pt x="196" y="91"/>
                      <a:pt x="205" y="94"/>
                      <a:pt x="213" y="95"/>
                    </a:cubicBezTo>
                    <a:cubicBezTo>
                      <a:pt x="213" y="95"/>
                      <a:pt x="212" y="95"/>
                      <a:pt x="212" y="95"/>
                    </a:cubicBezTo>
                    <a:cubicBezTo>
                      <a:pt x="213" y="96"/>
                      <a:pt x="218" y="96"/>
                      <a:pt x="218" y="96"/>
                    </a:cubicBezTo>
                    <a:cubicBezTo>
                      <a:pt x="219" y="96"/>
                      <a:pt x="218" y="96"/>
                      <a:pt x="219" y="97"/>
                    </a:cubicBezTo>
                    <a:cubicBezTo>
                      <a:pt x="221" y="98"/>
                      <a:pt x="224" y="96"/>
                      <a:pt x="224" y="98"/>
                    </a:cubicBezTo>
                    <a:cubicBezTo>
                      <a:pt x="224" y="98"/>
                      <a:pt x="224" y="98"/>
                      <a:pt x="223" y="98"/>
                    </a:cubicBezTo>
                    <a:cubicBezTo>
                      <a:pt x="225" y="97"/>
                      <a:pt x="229" y="99"/>
                      <a:pt x="228" y="98"/>
                    </a:cubicBezTo>
                    <a:cubicBezTo>
                      <a:pt x="231" y="99"/>
                      <a:pt x="234" y="98"/>
                      <a:pt x="236" y="99"/>
                    </a:cubicBezTo>
                    <a:cubicBezTo>
                      <a:pt x="238" y="98"/>
                      <a:pt x="241" y="100"/>
                      <a:pt x="242" y="99"/>
                    </a:cubicBezTo>
                    <a:cubicBezTo>
                      <a:pt x="242" y="100"/>
                      <a:pt x="247" y="101"/>
                      <a:pt x="249" y="100"/>
                    </a:cubicBezTo>
                    <a:cubicBezTo>
                      <a:pt x="249" y="101"/>
                      <a:pt x="251" y="101"/>
                      <a:pt x="250" y="102"/>
                    </a:cubicBezTo>
                    <a:cubicBezTo>
                      <a:pt x="252" y="102"/>
                      <a:pt x="254" y="102"/>
                      <a:pt x="254" y="101"/>
                    </a:cubicBezTo>
                    <a:cubicBezTo>
                      <a:pt x="258" y="103"/>
                      <a:pt x="263" y="100"/>
                      <a:pt x="265" y="103"/>
                    </a:cubicBezTo>
                    <a:cubicBezTo>
                      <a:pt x="272" y="102"/>
                      <a:pt x="278" y="102"/>
                      <a:pt x="284" y="101"/>
                    </a:cubicBezTo>
                    <a:cubicBezTo>
                      <a:pt x="284" y="103"/>
                      <a:pt x="277" y="102"/>
                      <a:pt x="277" y="104"/>
                    </a:cubicBezTo>
                    <a:cubicBezTo>
                      <a:pt x="283" y="103"/>
                      <a:pt x="286" y="101"/>
                      <a:pt x="292" y="101"/>
                    </a:cubicBezTo>
                    <a:cubicBezTo>
                      <a:pt x="294" y="101"/>
                      <a:pt x="291" y="102"/>
                      <a:pt x="291" y="103"/>
                    </a:cubicBezTo>
                    <a:cubicBezTo>
                      <a:pt x="297" y="101"/>
                      <a:pt x="302" y="102"/>
                      <a:pt x="307" y="99"/>
                    </a:cubicBezTo>
                    <a:cubicBezTo>
                      <a:pt x="307" y="100"/>
                      <a:pt x="307" y="100"/>
                      <a:pt x="306" y="100"/>
                    </a:cubicBezTo>
                    <a:cubicBezTo>
                      <a:pt x="307" y="100"/>
                      <a:pt x="309" y="100"/>
                      <a:pt x="308" y="99"/>
                    </a:cubicBezTo>
                    <a:cubicBezTo>
                      <a:pt x="308" y="100"/>
                      <a:pt x="308" y="100"/>
                      <a:pt x="308" y="100"/>
                    </a:cubicBezTo>
                    <a:cubicBezTo>
                      <a:pt x="306" y="99"/>
                      <a:pt x="311" y="96"/>
                      <a:pt x="311" y="95"/>
                    </a:cubicBezTo>
                    <a:cubicBezTo>
                      <a:pt x="310" y="98"/>
                      <a:pt x="316" y="94"/>
                      <a:pt x="314" y="98"/>
                    </a:cubicBezTo>
                    <a:cubicBezTo>
                      <a:pt x="315" y="97"/>
                      <a:pt x="316" y="97"/>
                      <a:pt x="315" y="96"/>
                    </a:cubicBezTo>
                    <a:cubicBezTo>
                      <a:pt x="316" y="96"/>
                      <a:pt x="317" y="96"/>
                      <a:pt x="316" y="97"/>
                    </a:cubicBezTo>
                    <a:cubicBezTo>
                      <a:pt x="319" y="95"/>
                      <a:pt x="318" y="95"/>
                      <a:pt x="321" y="93"/>
                    </a:cubicBezTo>
                    <a:cubicBezTo>
                      <a:pt x="321" y="94"/>
                      <a:pt x="320" y="94"/>
                      <a:pt x="320" y="95"/>
                    </a:cubicBezTo>
                    <a:cubicBezTo>
                      <a:pt x="321" y="93"/>
                      <a:pt x="323" y="91"/>
                      <a:pt x="325" y="90"/>
                    </a:cubicBezTo>
                    <a:cubicBezTo>
                      <a:pt x="325" y="90"/>
                      <a:pt x="325" y="90"/>
                      <a:pt x="325" y="90"/>
                    </a:cubicBezTo>
                    <a:cubicBezTo>
                      <a:pt x="329" y="86"/>
                      <a:pt x="329" y="81"/>
                      <a:pt x="328" y="76"/>
                    </a:cubicBezTo>
                    <a:cubicBezTo>
                      <a:pt x="330" y="77"/>
                      <a:pt x="329" y="74"/>
                      <a:pt x="330" y="73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28" y="69"/>
                      <a:pt x="325" y="67"/>
                      <a:pt x="324" y="65"/>
                    </a:cubicBezTo>
                    <a:cubicBezTo>
                      <a:pt x="326" y="67"/>
                      <a:pt x="326" y="67"/>
                      <a:pt x="326" y="67"/>
                    </a:cubicBezTo>
                    <a:cubicBezTo>
                      <a:pt x="325" y="65"/>
                      <a:pt x="324" y="64"/>
                      <a:pt x="322" y="63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22" y="64"/>
                      <a:pt x="323" y="67"/>
                      <a:pt x="321" y="64"/>
                    </a:cubicBezTo>
                    <a:cubicBezTo>
                      <a:pt x="321" y="64"/>
                      <a:pt x="319" y="62"/>
                      <a:pt x="318" y="61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7" y="61"/>
                      <a:pt x="316" y="60"/>
                      <a:pt x="314" y="59"/>
                    </a:cubicBezTo>
                    <a:cubicBezTo>
                      <a:pt x="314" y="59"/>
                      <a:pt x="315" y="58"/>
                      <a:pt x="315" y="58"/>
                    </a:cubicBezTo>
                    <a:cubicBezTo>
                      <a:pt x="314" y="58"/>
                      <a:pt x="310" y="55"/>
                      <a:pt x="308" y="56"/>
                    </a:cubicBezTo>
                    <a:cubicBezTo>
                      <a:pt x="308" y="56"/>
                      <a:pt x="309" y="55"/>
                      <a:pt x="309" y="55"/>
                    </a:cubicBezTo>
                    <a:cubicBezTo>
                      <a:pt x="307" y="55"/>
                      <a:pt x="307" y="55"/>
                      <a:pt x="307" y="55"/>
                    </a:cubicBezTo>
                    <a:cubicBezTo>
                      <a:pt x="306" y="55"/>
                      <a:pt x="306" y="54"/>
                      <a:pt x="307" y="54"/>
                    </a:cubicBezTo>
                    <a:cubicBezTo>
                      <a:pt x="304" y="53"/>
                      <a:pt x="307" y="56"/>
                      <a:pt x="304" y="54"/>
                    </a:cubicBezTo>
                    <a:cubicBezTo>
                      <a:pt x="304" y="54"/>
                      <a:pt x="304" y="54"/>
                      <a:pt x="305" y="54"/>
                    </a:cubicBezTo>
                    <a:cubicBezTo>
                      <a:pt x="301" y="52"/>
                      <a:pt x="297" y="52"/>
                      <a:pt x="293" y="51"/>
                    </a:cubicBezTo>
                    <a:cubicBezTo>
                      <a:pt x="293" y="49"/>
                      <a:pt x="297" y="51"/>
                      <a:pt x="296" y="49"/>
                    </a:cubicBezTo>
                    <a:cubicBezTo>
                      <a:pt x="291" y="48"/>
                      <a:pt x="285" y="48"/>
                      <a:pt x="280" y="47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79" y="49"/>
                      <a:pt x="277" y="46"/>
                      <a:pt x="274" y="46"/>
                    </a:cubicBezTo>
                    <a:cubicBezTo>
                      <a:pt x="275" y="46"/>
                      <a:pt x="275" y="45"/>
                      <a:pt x="275" y="45"/>
                    </a:cubicBezTo>
                    <a:cubicBezTo>
                      <a:pt x="272" y="44"/>
                      <a:pt x="268" y="44"/>
                      <a:pt x="263" y="44"/>
                    </a:cubicBezTo>
                    <a:cubicBezTo>
                      <a:pt x="263" y="44"/>
                      <a:pt x="263" y="44"/>
                      <a:pt x="263" y="44"/>
                    </a:cubicBezTo>
                    <a:cubicBezTo>
                      <a:pt x="261" y="43"/>
                      <a:pt x="258" y="42"/>
                      <a:pt x="256" y="42"/>
                    </a:cubicBezTo>
                    <a:cubicBezTo>
                      <a:pt x="255" y="42"/>
                      <a:pt x="254" y="42"/>
                      <a:pt x="254" y="43"/>
                    </a:cubicBezTo>
                    <a:cubicBezTo>
                      <a:pt x="248" y="38"/>
                      <a:pt x="241" y="42"/>
                      <a:pt x="236" y="38"/>
                    </a:cubicBezTo>
                    <a:cubicBezTo>
                      <a:pt x="237" y="38"/>
                      <a:pt x="238" y="38"/>
                      <a:pt x="237" y="38"/>
                    </a:cubicBezTo>
                    <a:cubicBezTo>
                      <a:pt x="232" y="37"/>
                      <a:pt x="232" y="37"/>
                      <a:pt x="232" y="37"/>
                    </a:cubicBezTo>
                    <a:cubicBezTo>
                      <a:pt x="232" y="38"/>
                      <a:pt x="232" y="38"/>
                      <a:pt x="233" y="39"/>
                    </a:cubicBezTo>
                    <a:cubicBezTo>
                      <a:pt x="233" y="39"/>
                      <a:pt x="231" y="39"/>
                      <a:pt x="230" y="39"/>
                    </a:cubicBezTo>
                    <a:cubicBezTo>
                      <a:pt x="232" y="39"/>
                      <a:pt x="230" y="38"/>
                      <a:pt x="229" y="37"/>
                    </a:cubicBezTo>
                    <a:cubicBezTo>
                      <a:pt x="229" y="37"/>
                      <a:pt x="229" y="37"/>
                      <a:pt x="229" y="38"/>
                    </a:cubicBezTo>
                    <a:cubicBezTo>
                      <a:pt x="227" y="36"/>
                      <a:pt x="228" y="40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4" y="37"/>
                      <a:pt x="222" y="37"/>
                      <a:pt x="221" y="37"/>
                    </a:cubicBezTo>
                    <a:cubicBezTo>
                      <a:pt x="221" y="36"/>
                      <a:pt x="222" y="37"/>
                      <a:pt x="223" y="36"/>
                    </a:cubicBezTo>
                    <a:cubicBezTo>
                      <a:pt x="221" y="35"/>
                      <a:pt x="218" y="37"/>
                      <a:pt x="217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18" y="34"/>
                      <a:pt x="218" y="34"/>
                      <a:pt x="216" y="33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13" y="32"/>
                      <a:pt x="213" y="32"/>
                      <a:pt x="213" y="32"/>
                    </a:cubicBezTo>
                    <a:cubicBezTo>
                      <a:pt x="214" y="32"/>
                      <a:pt x="214" y="32"/>
                      <a:pt x="214" y="32"/>
                    </a:cubicBezTo>
                    <a:cubicBezTo>
                      <a:pt x="211" y="34"/>
                      <a:pt x="209" y="31"/>
                      <a:pt x="205" y="32"/>
                    </a:cubicBezTo>
                    <a:cubicBezTo>
                      <a:pt x="209" y="31"/>
                      <a:pt x="206" y="31"/>
                      <a:pt x="207" y="30"/>
                    </a:cubicBezTo>
                    <a:cubicBezTo>
                      <a:pt x="206" y="29"/>
                      <a:pt x="205" y="28"/>
                      <a:pt x="205" y="28"/>
                    </a:cubicBezTo>
                    <a:cubicBezTo>
                      <a:pt x="203" y="28"/>
                      <a:pt x="203" y="26"/>
                      <a:pt x="201" y="27"/>
                    </a:cubicBezTo>
                    <a:cubicBezTo>
                      <a:pt x="201" y="26"/>
                      <a:pt x="199" y="26"/>
                      <a:pt x="200" y="25"/>
                    </a:cubicBezTo>
                    <a:cubicBezTo>
                      <a:pt x="198" y="25"/>
                      <a:pt x="200" y="26"/>
                      <a:pt x="200" y="26"/>
                    </a:cubicBezTo>
                    <a:cubicBezTo>
                      <a:pt x="196" y="26"/>
                      <a:pt x="194" y="22"/>
                      <a:pt x="189" y="20"/>
                    </a:cubicBezTo>
                    <a:cubicBezTo>
                      <a:pt x="186" y="18"/>
                      <a:pt x="184" y="18"/>
                      <a:pt x="181" y="16"/>
                    </a:cubicBezTo>
                    <a:cubicBezTo>
                      <a:pt x="181" y="14"/>
                      <a:pt x="183" y="16"/>
                      <a:pt x="183" y="16"/>
                    </a:cubicBezTo>
                    <a:cubicBezTo>
                      <a:pt x="183" y="14"/>
                      <a:pt x="182" y="13"/>
                      <a:pt x="180" y="11"/>
                    </a:cubicBezTo>
                    <a:cubicBezTo>
                      <a:pt x="181" y="11"/>
                      <a:pt x="181" y="11"/>
                      <a:pt x="181" y="10"/>
                    </a:cubicBezTo>
                    <a:cubicBezTo>
                      <a:pt x="181" y="9"/>
                      <a:pt x="180" y="10"/>
                      <a:pt x="179" y="8"/>
                    </a:cubicBezTo>
                    <a:cubicBezTo>
                      <a:pt x="180" y="8"/>
                      <a:pt x="181" y="8"/>
                      <a:pt x="181" y="9"/>
                    </a:cubicBezTo>
                    <a:cubicBezTo>
                      <a:pt x="180" y="7"/>
                      <a:pt x="179" y="6"/>
                      <a:pt x="179" y="4"/>
                    </a:cubicBezTo>
                    <a:cubicBezTo>
                      <a:pt x="179" y="3"/>
                      <a:pt x="180" y="5"/>
                      <a:pt x="181" y="5"/>
                    </a:cubicBezTo>
                    <a:cubicBezTo>
                      <a:pt x="180" y="3"/>
                      <a:pt x="179" y="0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0"/>
                      <a:pt x="179" y="1"/>
                      <a:pt x="179" y="1"/>
                    </a:cubicBezTo>
                    <a:cubicBezTo>
                      <a:pt x="180" y="3"/>
                      <a:pt x="179" y="4"/>
                      <a:pt x="179" y="4"/>
                    </a:cubicBezTo>
                    <a:cubicBezTo>
                      <a:pt x="178" y="3"/>
                      <a:pt x="178" y="3"/>
                      <a:pt x="178" y="3"/>
                    </a:cubicBezTo>
                    <a:cubicBezTo>
                      <a:pt x="176" y="4"/>
                      <a:pt x="179" y="8"/>
                      <a:pt x="180" y="10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9" y="10"/>
                      <a:pt x="180" y="11"/>
                      <a:pt x="181" y="12"/>
                    </a:cubicBezTo>
                    <a:cubicBezTo>
                      <a:pt x="180" y="12"/>
                      <a:pt x="180" y="13"/>
                      <a:pt x="179" y="12"/>
                    </a:cubicBezTo>
                    <a:cubicBezTo>
                      <a:pt x="179" y="14"/>
                      <a:pt x="180" y="13"/>
                      <a:pt x="180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2" y="17"/>
                      <a:pt x="182" y="17"/>
                      <a:pt x="182" y="17"/>
                    </a:cubicBezTo>
                    <a:cubicBezTo>
                      <a:pt x="181" y="17"/>
                      <a:pt x="181" y="18"/>
                      <a:pt x="180" y="17"/>
                    </a:cubicBezTo>
                    <a:cubicBezTo>
                      <a:pt x="182" y="20"/>
                      <a:pt x="185" y="20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9" y="25"/>
                      <a:pt x="186" y="21"/>
                      <a:pt x="190" y="23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191" y="26"/>
                      <a:pt x="191" y="26"/>
                      <a:pt x="191" y="26"/>
                    </a:cubicBezTo>
                    <a:cubicBezTo>
                      <a:pt x="192" y="26"/>
                      <a:pt x="192" y="27"/>
                      <a:pt x="192" y="27"/>
                    </a:cubicBezTo>
                    <a:cubicBezTo>
                      <a:pt x="194" y="27"/>
                      <a:pt x="192" y="26"/>
                      <a:pt x="193" y="26"/>
                    </a:cubicBezTo>
                    <a:cubicBezTo>
                      <a:pt x="195" y="29"/>
                      <a:pt x="199" y="29"/>
                      <a:pt x="199" y="31"/>
                    </a:cubicBezTo>
                    <a:cubicBezTo>
                      <a:pt x="200" y="31"/>
                      <a:pt x="197" y="29"/>
                      <a:pt x="200" y="30"/>
                    </a:cubicBezTo>
                    <a:cubicBezTo>
                      <a:pt x="200" y="32"/>
                      <a:pt x="203" y="31"/>
                      <a:pt x="204" y="33"/>
                    </a:cubicBezTo>
                    <a:cubicBezTo>
                      <a:pt x="203" y="33"/>
                      <a:pt x="202" y="32"/>
                      <a:pt x="203" y="34"/>
                    </a:cubicBezTo>
                    <a:cubicBezTo>
                      <a:pt x="205" y="33"/>
                      <a:pt x="207" y="36"/>
                      <a:pt x="209" y="36"/>
                    </a:cubicBezTo>
                    <a:cubicBezTo>
                      <a:pt x="210" y="35"/>
                      <a:pt x="213" y="37"/>
                      <a:pt x="217" y="37"/>
                    </a:cubicBezTo>
                    <a:cubicBezTo>
                      <a:pt x="216" y="38"/>
                      <a:pt x="222" y="39"/>
                      <a:pt x="225" y="41"/>
                    </a:cubicBezTo>
                    <a:cubicBezTo>
                      <a:pt x="225" y="41"/>
                      <a:pt x="225" y="41"/>
                      <a:pt x="225" y="41"/>
                    </a:cubicBezTo>
                    <a:cubicBezTo>
                      <a:pt x="225" y="40"/>
                      <a:pt x="228" y="41"/>
                      <a:pt x="231" y="41"/>
                    </a:cubicBezTo>
                    <a:cubicBezTo>
                      <a:pt x="230" y="42"/>
                      <a:pt x="230" y="42"/>
                      <a:pt x="229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2" y="42"/>
                      <a:pt x="233" y="42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5" y="44"/>
                      <a:pt x="238" y="43"/>
                      <a:pt x="241" y="44"/>
                    </a:cubicBezTo>
                    <a:cubicBezTo>
                      <a:pt x="242" y="43"/>
                      <a:pt x="239" y="41"/>
                      <a:pt x="243" y="41"/>
                    </a:cubicBezTo>
                    <a:cubicBezTo>
                      <a:pt x="243" y="42"/>
                      <a:pt x="243" y="43"/>
                      <a:pt x="242" y="43"/>
                    </a:cubicBezTo>
                    <a:cubicBezTo>
                      <a:pt x="242" y="43"/>
                      <a:pt x="243" y="42"/>
                      <a:pt x="244" y="43"/>
                    </a:cubicBezTo>
                    <a:cubicBezTo>
                      <a:pt x="242" y="43"/>
                      <a:pt x="242" y="43"/>
                      <a:pt x="242" y="43"/>
                    </a:cubicBezTo>
                    <a:cubicBezTo>
                      <a:pt x="244" y="44"/>
                      <a:pt x="243" y="43"/>
                      <a:pt x="244" y="43"/>
                    </a:cubicBezTo>
                    <a:cubicBezTo>
                      <a:pt x="244" y="44"/>
                      <a:pt x="245" y="44"/>
                      <a:pt x="245" y="44"/>
                    </a:cubicBezTo>
                    <a:cubicBezTo>
                      <a:pt x="244" y="44"/>
                      <a:pt x="244" y="44"/>
                      <a:pt x="243" y="44"/>
                    </a:cubicBezTo>
                    <a:cubicBezTo>
                      <a:pt x="245" y="45"/>
                      <a:pt x="246" y="45"/>
                      <a:pt x="247" y="46"/>
                    </a:cubicBezTo>
                    <a:cubicBezTo>
                      <a:pt x="247" y="46"/>
                      <a:pt x="247" y="45"/>
                      <a:pt x="248" y="45"/>
                    </a:cubicBezTo>
                    <a:cubicBezTo>
                      <a:pt x="251" y="46"/>
                      <a:pt x="249" y="46"/>
                      <a:pt x="250" y="47"/>
                    </a:cubicBezTo>
                    <a:cubicBezTo>
                      <a:pt x="251" y="47"/>
                      <a:pt x="253" y="47"/>
                      <a:pt x="253" y="46"/>
                    </a:cubicBezTo>
                    <a:cubicBezTo>
                      <a:pt x="254" y="46"/>
                      <a:pt x="254" y="47"/>
                      <a:pt x="254" y="47"/>
                    </a:cubicBezTo>
                    <a:cubicBezTo>
                      <a:pt x="255" y="47"/>
                      <a:pt x="260" y="48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59" y="47"/>
                      <a:pt x="259" y="47"/>
                      <a:pt x="259" y="47"/>
                    </a:cubicBezTo>
                    <a:cubicBezTo>
                      <a:pt x="264" y="46"/>
                      <a:pt x="268" y="49"/>
                      <a:pt x="273" y="50"/>
                    </a:cubicBezTo>
                    <a:cubicBezTo>
                      <a:pt x="273" y="50"/>
                      <a:pt x="273" y="50"/>
                      <a:pt x="273" y="50"/>
                    </a:cubicBezTo>
                    <a:cubicBezTo>
                      <a:pt x="276" y="50"/>
                      <a:pt x="279" y="51"/>
                      <a:pt x="281" y="50"/>
                    </a:cubicBezTo>
                    <a:cubicBezTo>
                      <a:pt x="282" y="51"/>
                      <a:pt x="283" y="52"/>
                      <a:pt x="282" y="52"/>
                    </a:cubicBezTo>
                    <a:cubicBezTo>
                      <a:pt x="284" y="52"/>
                      <a:pt x="285" y="52"/>
                      <a:pt x="287" y="53"/>
                    </a:cubicBezTo>
                    <a:cubicBezTo>
                      <a:pt x="285" y="53"/>
                      <a:pt x="288" y="54"/>
                      <a:pt x="285" y="53"/>
                    </a:cubicBezTo>
                    <a:cubicBezTo>
                      <a:pt x="288" y="54"/>
                      <a:pt x="288" y="55"/>
                      <a:pt x="291" y="54"/>
                    </a:cubicBezTo>
                    <a:cubicBezTo>
                      <a:pt x="290" y="55"/>
                      <a:pt x="293" y="56"/>
                      <a:pt x="294" y="56"/>
                    </a:cubicBezTo>
                    <a:cubicBezTo>
                      <a:pt x="293" y="55"/>
                      <a:pt x="293" y="55"/>
                      <a:pt x="293" y="55"/>
                    </a:cubicBezTo>
                    <a:cubicBezTo>
                      <a:pt x="294" y="55"/>
                      <a:pt x="295" y="56"/>
                      <a:pt x="296" y="56"/>
                    </a:cubicBezTo>
                    <a:cubicBezTo>
                      <a:pt x="295" y="57"/>
                      <a:pt x="295" y="57"/>
                      <a:pt x="295" y="57"/>
                    </a:cubicBezTo>
                    <a:cubicBezTo>
                      <a:pt x="300" y="60"/>
                      <a:pt x="305" y="58"/>
                      <a:pt x="308" y="62"/>
                    </a:cubicBezTo>
                    <a:cubicBezTo>
                      <a:pt x="310" y="62"/>
                      <a:pt x="306" y="60"/>
                      <a:pt x="307" y="60"/>
                    </a:cubicBezTo>
                    <a:cubicBezTo>
                      <a:pt x="310" y="61"/>
                      <a:pt x="311" y="64"/>
                      <a:pt x="312" y="64"/>
                    </a:cubicBezTo>
                    <a:cubicBezTo>
                      <a:pt x="314" y="66"/>
                      <a:pt x="315" y="64"/>
                      <a:pt x="318" y="66"/>
                    </a:cubicBezTo>
                    <a:cubicBezTo>
                      <a:pt x="317" y="66"/>
                      <a:pt x="318" y="64"/>
                      <a:pt x="320" y="66"/>
                    </a:cubicBezTo>
                    <a:cubicBezTo>
                      <a:pt x="322" y="68"/>
                      <a:pt x="321" y="69"/>
                      <a:pt x="319" y="68"/>
                    </a:cubicBezTo>
                    <a:cubicBezTo>
                      <a:pt x="319" y="68"/>
                      <a:pt x="319" y="68"/>
                      <a:pt x="319" y="68"/>
                    </a:cubicBezTo>
                    <a:cubicBezTo>
                      <a:pt x="318" y="67"/>
                      <a:pt x="318" y="67"/>
                      <a:pt x="318" y="68"/>
                    </a:cubicBezTo>
                    <a:cubicBezTo>
                      <a:pt x="318" y="68"/>
                      <a:pt x="318" y="68"/>
                      <a:pt x="318" y="68"/>
                    </a:cubicBezTo>
                    <a:cubicBezTo>
                      <a:pt x="319" y="69"/>
                      <a:pt x="321" y="71"/>
                      <a:pt x="320" y="71"/>
                    </a:cubicBezTo>
                    <a:cubicBezTo>
                      <a:pt x="321" y="72"/>
                      <a:pt x="321" y="71"/>
                      <a:pt x="320" y="70"/>
                    </a:cubicBezTo>
                    <a:cubicBezTo>
                      <a:pt x="321" y="72"/>
                      <a:pt x="322" y="73"/>
                      <a:pt x="322" y="76"/>
                    </a:cubicBezTo>
                    <a:cubicBezTo>
                      <a:pt x="323" y="76"/>
                      <a:pt x="323" y="75"/>
                      <a:pt x="323" y="76"/>
                    </a:cubicBezTo>
                    <a:cubicBezTo>
                      <a:pt x="323" y="80"/>
                      <a:pt x="324" y="77"/>
                      <a:pt x="324" y="80"/>
                    </a:cubicBezTo>
                    <a:cubicBezTo>
                      <a:pt x="323" y="82"/>
                      <a:pt x="323" y="80"/>
                      <a:pt x="323" y="83"/>
                    </a:cubicBezTo>
                    <a:cubicBezTo>
                      <a:pt x="323" y="82"/>
                      <a:pt x="321" y="83"/>
                      <a:pt x="321" y="82"/>
                    </a:cubicBezTo>
                    <a:cubicBezTo>
                      <a:pt x="322" y="82"/>
                      <a:pt x="319" y="84"/>
                      <a:pt x="318" y="85"/>
                    </a:cubicBezTo>
                    <a:cubicBezTo>
                      <a:pt x="318" y="84"/>
                      <a:pt x="318" y="84"/>
                      <a:pt x="318" y="84"/>
                    </a:cubicBezTo>
                    <a:cubicBezTo>
                      <a:pt x="318" y="84"/>
                      <a:pt x="317" y="85"/>
                      <a:pt x="317" y="85"/>
                    </a:cubicBezTo>
                    <a:cubicBezTo>
                      <a:pt x="318" y="85"/>
                      <a:pt x="318" y="85"/>
                      <a:pt x="318" y="85"/>
                    </a:cubicBezTo>
                    <a:cubicBezTo>
                      <a:pt x="318" y="86"/>
                      <a:pt x="317" y="86"/>
                      <a:pt x="317" y="86"/>
                    </a:cubicBezTo>
                    <a:cubicBezTo>
                      <a:pt x="316" y="87"/>
                      <a:pt x="318" y="86"/>
                      <a:pt x="317" y="88"/>
                    </a:cubicBezTo>
                    <a:cubicBezTo>
                      <a:pt x="316" y="89"/>
                      <a:pt x="315" y="90"/>
                      <a:pt x="314" y="89"/>
                    </a:cubicBezTo>
                    <a:cubicBezTo>
                      <a:pt x="317" y="88"/>
                      <a:pt x="313" y="88"/>
                      <a:pt x="315" y="87"/>
                    </a:cubicBezTo>
                    <a:cubicBezTo>
                      <a:pt x="315" y="87"/>
                      <a:pt x="314" y="88"/>
                      <a:pt x="313" y="88"/>
                    </a:cubicBezTo>
                    <a:cubicBezTo>
                      <a:pt x="313" y="88"/>
                      <a:pt x="313" y="88"/>
                      <a:pt x="314" y="87"/>
                    </a:cubicBezTo>
                    <a:cubicBezTo>
                      <a:pt x="310" y="88"/>
                      <a:pt x="313" y="89"/>
                      <a:pt x="310" y="91"/>
                    </a:cubicBezTo>
                    <a:cubicBezTo>
                      <a:pt x="310" y="90"/>
                      <a:pt x="308" y="90"/>
                      <a:pt x="308" y="90"/>
                    </a:cubicBezTo>
                    <a:cubicBezTo>
                      <a:pt x="309" y="89"/>
                      <a:pt x="309" y="91"/>
                      <a:pt x="308" y="92"/>
                    </a:cubicBezTo>
                    <a:cubicBezTo>
                      <a:pt x="305" y="92"/>
                      <a:pt x="305" y="93"/>
                      <a:pt x="304" y="93"/>
                    </a:cubicBezTo>
                    <a:cubicBezTo>
                      <a:pt x="305" y="93"/>
                      <a:pt x="305" y="93"/>
                      <a:pt x="305" y="93"/>
                    </a:cubicBezTo>
                    <a:cubicBezTo>
                      <a:pt x="305" y="94"/>
                      <a:pt x="304" y="94"/>
                      <a:pt x="302" y="94"/>
                    </a:cubicBezTo>
                    <a:cubicBezTo>
                      <a:pt x="302" y="94"/>
                      <a:pt x="304" y="94"/>
                      <a:pt x="303" y="94"/>
                    </a:cubicBezTo>
                    <a:cubicBezTo>
                      <a:pt x="301" y="95"/>
                      <a:pt x="299" y="93"/>
                      <a:pt x="296" y="94"/>
                    </a:cubicBezTo>
                    <a:cubicBezTo>
                      <a:pt x="295" y="94"/>
                      <a:pt x="296" y="93"/>
                      <a:pt x="295" y="93"/>
                    </a:cubicBezTo>
                    <a:cubicBezTo>
                      <a:pt x="292" y="94"/>
                      <a:pt x="292" y="92"/>
                      <a:pt x="289" y="93"/>
                    </a:cubicBezTo>
                    <a:cubicBezTo>
                      <a:pt x="289" y="94"/>
                      <a:pt x="290" y="94"/>
                      <a:pt x="287" y="95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89" y="95"/>
                      <a:pt x="289" y="95"/>
                      <a:pt x="289" y="95"/>
                    </a:cubicBezTo>
                    <a:cubicBezTo>
                      <a:pt x="291" y="95"/>
                      <a:pt x="293" y="94"/>
                      <a:pt x="294" y="95"/>
                    </a:cubicBezTo>
                    <a:cubicBezTo>
                      <a:pt x="292" y="95"/>
                      <a:pt x="292" y="95"/>
                      <a:pt x="293" y="96"/>
                    </a:cubicBezTo>
                    <a:cubicBezTo>
                      <a:pt x="291" y="95"/>
                      <a:pt x="289" y="97"/>
                      <a:pt x="286" y="96"/>
                    </a:cubicBezTo>
                    <a:cubicBezTo>
                      <a:pt x="286" y="94"/>
                      <a:pt x="286" y="94"/>
                      <a:pt x="286" y="94"/>
                    </a:cubicBezTo>
                    <a:cubicBezTo>
                      <a:pt x="282" y="93"/>
                      <a:pt x="280" y="95"/>
                      <a:pt x="275" y="94"/>
                    </a:cubicBezTo>
                    <a:cubicBezTo>
                      <a:pt x="276" y="95"/>
                      <a:pt x="276" y="95"/>
                      <a:pt x="276" y="95"/>
                    </a:cubicBezTo>
                    <a:cubicBezTo>
                      <a:pt x="276" y="96"/>
                      <a:pt x="273" y="95"/>
                      <a:pt x="272" y="95"/>
                    </a:cubicBezTo>
                    <a:cubicBezTo>
                      <a:pt x="272" y="94"/>
                      <a:pt x="271" y="94"/>
                      <a:pt x="270" y="93"/>
                    </a:cubicBezTo>
                    <a:cubicBezTo>
                      <a:pt x="270" y="94"/>
                      <a:pt x="267" y="93"/>
                      <a:pt x="266" y="95"/>
                    </a:cubicBezTo>
                    <a:cubicBezTo>
                      <a:pt x="264" y="94"/>
                      <a:pt x="264" y="94"/>
                      <a:pt x="264" y="94"/>
                    </a:cubicBezTo>
                    <a:cubicBezTo>
                      <a:pt x="260" y="93"/>
                      <a:pt x="259" y="95"/>
                      <a:pt x="256" y="95"/>
                    </a:cubicBezTo>
                    <a:cubicBezTo>
                      <a:pt x="257" y="94"/>
                      <a:pt x="255" y="93"/>
                      <a:pt x="258" y="93"/>
                    </a:cubicBezTo>
                    <a:cubicBezTo>
                      <a:pt x="256" y="93"/>
                      <a:pt x="255" y="93"/>
                      <a:pt x="255" y="93"/>
                    </a:cubicBezTo>
                    <a:cubicBezTo>
                      <a:pt x="255" y="93"/>
                      <a:pt x="252" y="94"/>
                      <a:pt x="251" y="93"/>
                    </a:cubicBezTo>
                    <a:cubicBezTo>
                      <a:pt x="250" y="93"/>
                      <a:pt x="250" y="94"/>
                      <a:pt x="248" y="94"/>
                    </a:cubicBezTo>
                    <a:cubicBezTo>
                      <a:pt x="248" y="94"/>
                      <a:pt x="248" y="93"/>
                      <a:pt x="248" y="93"/>
                    </a:cubicBezTo>
                    <a:cubicBezTo>
                      <a:pt x="248" y="94"/>
                      <a:pt x="246" y="94"/>
                      <a:pt x="247" y="95"/>
                    </a:cubicBezTo>
                    <a:cubicBezTo>
                      <a:pt x="244" y="92"/>
                      <a:pt x="236" y="93"/>
                      <a:pt x="233" y="91"/>
                    </a:cubicBezTo>
                    <a:cubicBezTo>
                      <a:pt x="230" y="90"/>
                      <a:pt x="227" y="90"/>
                      <a:pt x="225" y="90"/>
                    </a:cubicBezTo>
                    <a:cubicBezTo>
                      <a:pt x="225" y="89"/>
                      <a:pt x="225" y="89"/>
                      <a:pt x="225" y="89"/>
                    </a:cubicBezTo>
                    <a:cubicBezTo>
                      <a:pt x="222" y="88"/>
                      <a:pt x="223" y="91"/>
                      <a:pt x="219" y="90"/>
                    </a:cubicBezTo>
                    <a:cubicBezTo>
                      <a:pt x="217" y="88"/>
                      <a:pt x="221" y="90"/>
                      <a:pt x="220" y="89"/>
                    </a:cubicBezTo>
                    <a:cubicBezTo>
                      <a:pt x="220" y="86"/>
                      <a:pt x="215" y="88"/>
                      <a:pt x="213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2" y="85"/>
                      <a:pt x="208" y="86"/>
                      <a:pt x="205" y="85"/>
                    </a:cubicBezTo>
                    <a:cubicBezTo>
                      <a:pt x="205" y="85"/>
                      <a:pt x="205" y="85"/>
                      <a:pt x="205" y="85"/>
                    </a:cubicBezTo>
                    <a:cubicBezTo>
                      <a:pt x="203" y="86"/>
                      <a:pt x="198" y="85"/>
                      <a:pt x="195" y="85"/>
                    </a:cubicBezTo>
                    <a:cubicBezTo>
                      <a:pt x="196" y="84"/>
                      <a:pt x="197" y="85"/>
                      <a:pt x="196" y="84"/>
                    </a:cubicBezTo>
                    <a:cubicBezTo>
                      <a:pt x="195" y="83"/>
                      <a:pt x="196" y="85"/>
                      <a:pt x="193" y="85"/>
                    </a:cubicBezTo>
                    <a:cubicBezTo>
                      <a:pt x="193" y="84"/>
                      <a:pt x="191" y="83"/>
                      <a:pt x="191" y="82"/>
                    </a:cubicBezTo>
                    <a:cubicBezTo>
                      <a:pt x="193" y="83"/>
                      <a:pt x="193" y="83"/>
                      <a:pt x="193" y="83"/>
                    </a:cubicBezTo>
                    <a:cubicBezTo>
                      <a:pt x="192" y="81"/>
                      <a:pt x="190" y="82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5" y="80"/>
                      <a:pt x="184" y="82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78" y="82"/>
                      <a:pt x="179" y="80"/>
                      <a:pt x="176" y="80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4" y="79"/>
                      <a:pt x="170" y="79"/>
                      <a:pt x="167" y="78"/>
                    </a:cubicBezTo>
                    <a:cubicBezTo>
                      <a:pt x="169" y="78"/>
                      <a:pt x="172" y="78"/>
                      <a:pt x="174" y="78"/>
                    </a:cubicBezTo>
                    <a:cubicBezTo>
                      <a:pt x="173" y="77"/>
                      <a:pt x="169" y="76"/>
                      <a:pt x="168" y="77"/>
                    </a:cubicBezTo>
                    <a:cubicBezTo>
                      <a:pt x="169" y="77"/>
                      <a:pt x="170" y="77"/>
                      <a:pt x="170" y="77"/>
                    </a:cubicBezTo>
                    <a:cubicBezTo>
                      <a:pt x="168" y="78"/>
                      <a:pt x="165" y="78"/>
                      <a:pt x="162" y="77"/>
                    </a:cubicBezTo>
                    <a:cubicBezTo>
                      <a:pt x="164" y="74"/>
                      <a:pt x="154" y="74"/>
                      <a:pt x="153" y="71"/>
                    </a:cubicBezTo>
                    <a:cubicBezTo>
                      <a:pt x="147" y="71"/>
                      <a:pt x="142" y="68"/>
                      <a:pt x="136" y="66"/>
                    </a:cubicBezTo>
                    <a:cubicBezTo>
                      <a:pt x="137" y="69"/>
                      <a:pt x="134" y="66"/>
                      <a:pt x="134" y="68"/>
                    </a:cubicBezTo>
                    <a:cubicBezTo>
                      <a:pt x="132" y="68"/>
                      <a:pt x="131" y="68"/>
                      <a:pt x="131" y="68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6" y="64"/>
                      <a:pt x="129" y="65"/>
                      <a:pt x="129" y="64"/>
                    </a:cubicBezTo>
                    <a:cubicBezTo>
                      <a:pt x="126" y="63"/>
                      <a:pt x="128" y="63"/>
                      <a:pt x="126" y="62"/>
                    </a:cubicBezTo>
                    <a:cubicBezTo>
                      <a:pt x="126" y="63"/>
                      <a:pt x="124" y="63"/>
                      <a:pt x="123" y="62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0" y="63"/>
                      <a:pt x="122" y="60"/>
                      <a:pt x="117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6" y="60"/>
                      <a:pt x="110" y="57"/>
                      <a:pt x="107" y="59"/>
                    </a:cubicBezTo>
                    <a:cubicBezTo>
                      <a:pt x="107" y="58"/>
                      <a:pt x="106" y="57"/>
                      <a:pt x="107" y="58"/>
                    </a:cubicBezTo>
                    <a:cubicBezTo>
                      <a:pt x="102" y="56"/>
                      <a:pt x="95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89" y="53"/>
                      <a:pt x="88" y="52"/>
                    </a:cubicBezTo>
                    <a:cubicBezTo>
                      <a:pt x="88" y="52"/>
                      <a:pt x="89" y="52"/>
                      <a:pt x="88" y="52"/>
                    </a:cubicBezTo>
                    <a:cubicBezTo>
                      <a:pt x="88" y="52"/>
                      <a:pt x="85" y="52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0" y="48"/>
                      <a:pt x="76" y="50"/>
                      <a:pt x="72" y="48"/>
                    </a:cubicBezTo>
                    <a:cubicBezTo>
                      <a:pt x="72" y="47"/>
                      <a:pt x="68" y="45"/>
                      <a:pt x="66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0" y="41"/>
                      <a:pt x="56" y="41"/>
                      <a:pt x="50" y="40"/>
                    </a:cubicBezTo>
                    <a:cubicBezTo>
                      <a:pt x="47" y="37"/>
                      <a:pt x="38" y="35"/>
                      <a:pt x="33" y="32"/>
                    </a:cubicBezTo>
                    <a:cubicBezTo>
                      <a:pt x="33" y="32"/>
                      <a:pt x="32" y="33"/>
                      <a:pt x="31" y="33"/>
                    </a:cubicBezTo>
                    <a:cubicBezTo>
                      <a:pt x="30" y="32"/>
                      <a:pt x="27" y="32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9"/>
                      <a:pt x="25" y="29"/>
                      <a:pt x="23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19" y="27"/>
                      <a:pt x="16" y="26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1"/>
                      <a:pt x="2" y="36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0" y="31"/>
                      <a:pt x="11" y="32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4"/>
                      <a:pt x="18" y="34"/>
                      <a:pt x="23" y="35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5" y="36"/>
                      <a:pt x="26" y="33"/>
                      <a:pt x="29" y="34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4" y="36"/>
                      <a:pt x="39" y="39"/>
                      <a:pt x="44" y="38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5" y="39"/>
                      <a:pt x="51" y="42"/>
                      <a:pt x="51" y="39"/>
                    </a:cubicBezTo>
                    <a:cubicBezTo>
                      <a:pt x="51" y="41"/>
                      <a:pt x="56" y="40"/>
                      <a:pt x="59" y="40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0" y="40"/>
                      <a:pt x="61" y="39"/>
                      <a:pt x="64" y="39"/>
                    </a:cubicBezTo>
                    <a:cubicBezTo>
                      <a:pt x="64" y="40"/>
                      <a:pt x="64" y="40"/>
                      <a:pt x="63" y="40"/>
                    </a:cubicBezTo>
                    <a:cubicBezTo>
                      <a:pt x="66" y="41"/>
                      <a:pt x="65" y="39"/>
                      <a:pt x="68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69" y="41"/>
                      <a:pt x="71" y="40"/>
                    </a:cubicBezTo>
                    <a:cubicBezTo>
                      <a:pt x="72" y="40"/>
                      <a:pt x="76" y="41"/>
                      <a:pt x="76" y="42"/>
                    </a:cubicBezTo>
                    <a:cubicBezTo>
                      <a:pt x="76" y="41"/>
                      <a:pt x="78" y="41"/>
                      <a:pt x="79" y="41"/>
                    </a:cubicBezTo>
                    <a:cubicBezTo>
                      <a:pt x="79" y="42"/>
                      <a:pt x="79" y="42"/>
                      <a:pt x="78" y="42"/>
                    </a:cubicBezTo>
                    <a:cubicBezTo>
                      <a:pt x="83" y="43"/>
                      <a:pt x="85" y="41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5" y="43"/>
                      <a:pt x="82" y="43"/>
                      <a:pt x="82" y="43"/>
                    </a:cubicBezTo>
                    <a:cubicBezTo>
                      <a:pt x="82" y="44"/>
                      <a:pt x="85" y="44"/>
                      <a:pt x="83" y="45"/>
                    </a:cubicBezTo>
                    <a:cubicBezTo>
                      <a:pt x="85" y="45"/>
                      <a:pt x="89" y="43"/>
                      <a:pt x="9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3" y="45"/>
                      <a:pt x="93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6" y="46"/>
                      <a:pt x="98" y="46"/>
                      <a:pt x="100" y="46"/>
                    </a:cubicBezTo>
                    <a:cubicBezTo>
                      <a:pt x="100" y="45"/>
                      <a:pt x="101" y="45"/>
                      <a:pt x="100" y="44"/>
                    </a:cubicBezTo>
                    <a:cubicBezTo>
                      <a:pt x="100" y="44"/>
                      <a:pt x="100" y="44"/>
                      <a:pt x="99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7" y="44"/>
                      <a:pt x="96" y="44"/>
                      <a:pt x="95" y="44"/>
                    </a:cubicBezTo>
                    <a:cubicBezTo>
                      <a:pt x="96" y="43"/>
                      <a:pt x="97" y="43"/>
                      <a:pt x="99" y="44"/>
                    </a:cubicBezTo>
                    <a:cubicBezTo>
                      <a:pt x="99" y="43"/>
                      <a:pt x="100" y="42"/>
                      <a:pt x="101" y="42"/>
                    </a:cubicBezTo>
                    <a:cubicBezTo>
                      <a:pt x="102" y="44"/>
                      <a:pt x="106" y="45"/>
                      <a:pt x="106" y="46"/>
                    </a:cubicBezTo>
                    <a:cubicBezTo>
                      <a:pt x="110" y="45"/>
                      <a:pt x="116" y="46"/>
                      <a:pt x="119" y="44"/>
                    </a:cubicBezTo>
                    <a:cubicBezTo>
                      <a:pt x="120" y="44"/>
                      <a:pt x="120" y="45"/>
                      <a:pt x="120" y="45"/>
                    </a:cubicBezTo>
                    <a:cubicBezTo>
                      <a:pt x="120" y="45"/>
                      <a:pt x="119" y="45"/>
                      <a:pt x="119" y="45"/>
                    </a:cubicBezTo>
                    <a:cubicBezTo>
                      <a:pt x="121" y="45"/>
                      <a:pt x="126" y="45"/>
                      <a:pt x="126" y="44"/>
                    </a:cubicBezTo>
                    <a:cubicBezTo>
                      <a:pt x="129" y="45"/>
                      <a:pt x="124" y="45"/>
                      <a:pt x="129" y="45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36" y="48"/>
                      <a:pt x="141" y="42"/>
                      <a:pt x="150" y="45"/>
                    </a:cubicBezTo>
                    <a:cubicBezTo>
                      <a:pt x="149" y="45"/>
                      <a:pt x="149" y="45"/>
                      <a:pt x="149" y="44"/>
                    </a:cubicBezTo>
                    <a:cubicBezTo>
                      <a:pt x="159" y="46"/>
                      <a:pt x="170" y="43"/>
                      <a:pt x="180" y="44"/>
                    </a:cubicBezTo>
                    <a:cubicBezTo>
                      <a:pt x="183" y="45"/>
                      <a:pt x="183" y="44"/>
                      <a:pt x="185" y="43"/>
                    </a:cubicBezTo>
                    <a:cubicBezTo>
                      <a:pt x="185" y="44"/>
                      <a:pt x="185" y="44"/>
                      <a:pt x="185" y="44"/>
                    </a:cubicBezTo>
                    <a:cubicBezTo>
                      <a:pt x="188" y="42"/>
                      <a:pt x="188" y="42"/>
                      <a:pt x="188" y="42"/>
                    </a:cubicBezTo>
                    <a:cubicBezTo>
                      <a:pt x="192" y="41"/>
                      <a:pt x="196" y="45"/>
                      <a:pt x="201" y="42"/>
                    </a:cubicBezTo>
                    <a:cubicBezTo>
                      <a:pt x="200" y="42"/>
                      <a:pt x="200" y="42"/>
                      <a:pt x="200" y="42"/>
                    </a:cubicBezTo>
                    <a:cubicBezTo>
                      <a:pt x="202" y="42"/>
                      <a:pt x="206" y="40"/>
                      <a:pt x="206" y="41"/>
                    </a:cubicBezTo>
                    <a:cubicBezTo>
                      <a:pt x="206" y="41"/>
                      <a:pt x="206" y="40"/>
                      <a:pt x="207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5" y="40"/>
                      <a:pt x="212" y="42"/>
                      <a:pt x="217" y="42"/>
                    </a:cubicBezTo>
                    <a:cubicBezTo>
                      <a:pt x="219" y="41"/>
                      <a:pt x="222" y="39"/>
                      <a:pt x="221" y="39"/>
                    </a:cubicBezTo>
                    <a:cubicBezTo>
                      <a:pt x="221" y="39"/>
                      <a:pt x="219" y="39"/>
                      <a:pt x="219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36"/>
                      <a:pt x="222" y="34"/>
                      <a:pt x="217" y="33"/>
                    </a:cubicBezTo>
                    <a:cubicBezTo>
                      <a:pt x="215" y="34"/>
                      <a:pt x="215" y="34"/>
                      <a:pt x="215" y="34"/>
                    </a:cubicBezTo>
                    <a:cubicBezTo>
                      <a:pt x="214" y="34"/>
                      <a:pt x="214" y="34"/>
                      <a:pt x="214" y="34"/>
                    </a:cubicBezTo>
                    <a:cubicBezTo>
                      <a:pt x="216" y="33"/>
                      <a:pt x="216" y="33"/>
                      <a:pt x="216" y="33"/>
                    </a:cubicBezTo>
                    <a:cubicBezTo>
                      <a:pt x="214" y="33"/>
                      <a:pt x="214" y="34"/>
                      <a:pt x="213" y="34"/>
                    </a:cubicBezTo>
                    <a:cubicBezTo>
                      <a:pt x="212" y="34"/>
                      <a:pt x="212" y="33"/>
                      <a:pt x="211" y="33"/>
                    </a:cubicBezTo>
                    <a:cubicBezTo>
                      <a:pt x="209" y="35"/>
                      <a:pt x="209" y="35"/>
                      <a:pt x="209" y="35"/>
                    </a:cubicBezTo>
                    <a:cubicBezTo>
                      <a:pt x="208" y="35"/>
                      <a:pt x="210" y="34"/>
                      <a:pt x="208" y="34"/>
                    </a:cubicBezTo>
                    <a:cubicBezTo>
                      <a:pt x="206" y="35"/>
                      <a:pt x="209" y="35"/>
                      <a:pt x="207" y="36"/>
                    </a:cubicBezTo>
                    <a:cubicBezTo>
                      <a:pt x="205" y="35"/>
                      <a:pt x="206" y="35"/>
                      <a:pt x="204" y="35"/>
                    </a:cubicBezTo>
                    <a:cubicBezTo>
                      <a:pt x="204" y="35"/>
                      <a:pt x="204" y="35"/>
                      <a:pt x="205" y="34"/>
                    </a:cubicBezTo>
                    <a:cubicBezTo>
                      <a:pt x="203" y="35"/>
                      <a:pt x="201" y="35"/>
                      <a:pt x="200" y="36"/>
                    </a:cubicBezTo>
                    <a:cubicBezTo>
                      <a:pt x="199" y="35"/>
                      <a:pt x="195" y="37"/>
                      <a:pt x="195" y="35"/>
                    </a:cubicBezTo>
                    <a:cubicBezTo>
                      <a:pt x="195" y="36"/>
                      <a:pt x="193" y="37"/>
                      <a:pt x="191" y="37"/>
                    </a:cubicBezTo>
                    <a:cubicBezTo>
                      <a:pt x="193" y="35"/>
                      <a:pt x="186" y="37"/>
                      <a:pt x="186" y="35"/>
                    </a:cubicBezTo>
                    <a:cubicBezTo>
                      <a:pt x="185" y="37"/>
                      <a:pt x="180" y="36"/>
                      <a:pt x="176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5" y="37"/>
                      <a:pt x="175" y="36"/>
                      <a:pt x="173" y="36"/>
                    </a:cubicBezTo>
                    <a:cubicBezTo>
                      <a:pt x="173" y="38"/>
                      <a:pt x="170" y="38"/>
                      <a:pt x="169" y="39"/>
                    </a:cubicBezTo>
                    <a:cubicBezTo>
                      <a:pt x="166" y="38"/>
                      <a:pt x="170" y="37"/>
                      <a:pt x="169" y="36"/>
                    </a:cubicBezTo>
                    <a:cubicBezTo>
                      <a:pt x="170" y="37"/>
                      <a:pt x="165" y="37"/>
                      <a:pt x="166" y="38"/>
                    </a:cubicBezTo>
                    <a:cubicBezTo>
                      <a:pt x="164" y="37"/>
                      <a:pt x="165" y="38"/>
                      <a:pt x="164" y="37"/>
                    </a:cubicBezTo>
                    <a:cubicBezTo>
                      <a:pt x="163" y="39"/>
                      <a:pt x="162" y="37"/>
                      <a:pt x="161" y="38"/>
                    </a:cubicBezTo>
                    <a:cubicBezTo>
                      <a:pt x="158" y="37"/>
                      <a:pt x="160" y="37"/>
                      <a:pt x="157" y="37"/>
                    </a:cubicBezTo>
                    <a:cubicBezTo>
                      <a:pt x="156" y="37"/>
                      <a:pt x="158" y="36"/>
                      <a:pt x="158" y="36"/>
                    </a:cubicBezTo>
                    <a:close/>
                    <a:moveTo>
                      <a:pt x="91" y="37"/>
                    </a:moveTo>
                    <a:cubicBezTo>
                      <a:pt x="91" y="37"/>
                      <a:pt x="91" y="37"/>
                      <a:pt x="91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2" y="37"/>
                      <a:pt x="92" y="37"/>
                      <a:pt x="91" y="37"/>
                    </a:cubicBezTo>
                    <a:close/>
                    <a:moveTo>
                      <a:pt x="86" y="37"/>
                    </a:move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7"/>
                      <a:pt x="88" y="38"/>
                      <a:pt x="87" y="38"/>
                    </a:cubicBezTo>
                    <a:cubicBezTo>
                      <a:pt x="88" y="37"/>
                      <a:pt x="86" y="37"/>
                      <a:pt x="86" y="37"/>
                    </a:cubicBezTo>
                    <a:close/>
                    <a:moveTo>
                      <a:pt x="97" y="45"/>
                    </a:moveTo>
                    <a:cubicBezTo>
                      <a:pt x="96" y="46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8" name="Freeform 1224"/>
              <p:cNvSpPr>
                <a:spLocks noChangeArrowheads="1"/>
              </p:cNvSpPr>
              <p:nvPr/>
            </p:nvSpPr>
            <p:spPr bwMode="auto">
              <a:xfrm>
                <a:off x="221" y="918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9" name="Rectangle 1225"/>
              <p:cNvSpPr>
                <a:spLocks noChangeArrowheads="1"/>
              </p:cNvSpPr>
              <p:nvPr/>
            </p:nvSpPr>
            <p:spPr bwMode="auto">
              <a:xfrm>
                <a:off x="583" y="92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90" name="Freeform 1226"/>
              <p:cNvSpPr>
                <a:spLocks noChangeArrowheads="1"/>
              </p:cNvSpPr>
              <p:nvPr/>
            </p:nvSpPr>
            <p:spPr bwMode="auto">
              <a:xfrm>
                <a:off x="21" y="867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1" name="Freeform 1227"/>
              <p:cNvSpPr>
                <a:spLocks noChangeArrowheads="1"/>
              </p:cNvSpPr>
              <p:nvPr/>
            </p:nvSpPr>
            <p:spPr bwMode="auto">
              <a:xfrm>
                <a:off x="516" y="9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2" name="Freeform 1228"/>
              <p:cNvSpPr>
                <a:spLocks noChangeArrowheads="1"/>
              </p:cNvSpPr>
              <p:nvPr/>
            </p:nvSpPr>
            <p:spPr bwMode="auto">
              <a:xfrm>
                <a:off x="484" y="89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3" name="Rectangle 1229"/>
              <p:cNvSpPr>
                <a:spLocks noChangeArrowheads="1"/>
              </p:cNvSpPr>
              <p:nvPr/>
            </p:nvSpPr>
            <p:spPr bwMode="auto">
              <a:xfrm>
                <a:off x="466" y="885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94" name="Freeform 1230"/>
              <p:cNvSpPr>
                <a:spLocks noChangeArrowheads="1"/>
              </p:cNvSpPr>
              <p:nvPr/>
            </p:nvSpPr>
            <p:spPr bwMode="auto">
              <a:xfrm>
                <a:off x="687" y="104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5" name="Freeform 1231"/>
              <p:cNvSpPr>
                <a:spLocks noChangeArrowheads="1"/>
              </p:cNvSpPr>
              <p:nvPr/>
            </p:nvSpPr>
            <p:spPr bwMode="auto">
              <a:xfrm>
                <a:off x="716" y="957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6" name="Rectangle 1232"/>
              <p:cNvSpPr>
                <a:spLocks noChangeArrowheads="1"/>
              </p:cNvSpPr>
              <p:nvPr/>
            </p:nvSpPr>
            <p:spPr bwMode="auto">
              <a:xfrm>
                <a:off x="563" y="1049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797" name="Freeform 1233"/>
              <p:cNvSpPr>
                <a:spLocks noChangeArrowheads="1"/>
              </p:cNvSpPr>
              <p:nvPr/>
            </p:nvSpPr>
            <p:spPr bwMode="auto">
              <a:xfrm>
                <a:off x="720" y="959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8" name="Freeform 1234"/>
              <p:cNvSpPr>
                <a:spLocks noChangeArrowheads="1"/>
              </p:cNvSpPr>
              <p:nvPr/>
            </p:nvSpPr>
            <p:spPr bwMode="auto">
              <a:xfrm>
                <a:off x="405" y="822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9" name="Freeform 1235"/>
              <p:cNvSpPr>
                <a:spLocks noChangeArrowheads="1"/>
              </p:cNvSpPr>
              <p:nvPr/>
            </p:nvSpPr>
            <p:spPr bwMode="auto">
              <a:xfrm>
                <a:off x="405" y="819"/>
                <a:ext cx="0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0" name="Freeform 1236"/>
              <p:cNvSpPr>
                <a:spLocks noChangeArrowheads="1"/>
              </p:cNvSpPr>
              <p:nvPr/>
            </p:nvSpPr>
            <p:spPr bwMode="auto">
              <a:xfrm>
                <a:off x="405" y="817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1" name="Freeform 1237"/>
              <p:cNvSpPr>
                <a:spLocks noChangeArrowheads="1"/>
              </p:cNvSpPr>
              <p:nvPr/>
            </p:nvSpPr>
            <p:spPr bwMode="auto">
              <a:xfrm>
                <a:off x="412" y="849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2" name="Freeform 1238"/>
              <p:cNvSpPr>
                <a:spLocks noChangeArrowheads="1"/>
              </p:cNvSpPr>
              <p:nvPr/>
            </p:nvSpPr>
            <p:spPr bwMode="auto">
              <a:xfrm>
                <a:off x="414" y="849"/>
                <a:ext cx="5" cy="6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3" name="Freeform 1239"/>
              <p:cNvSpPr>
                <a:spLocks noChangeArrowheads="1"/>
              </p:cNvSpPr>
              <p:nvPr/>
            </p:nvSpPr>
            <p:spPr bwMode="auto">
              <a:xfrm>
                <a:off x="432" y="882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1 w 4"/>
                  <a:gd name="T3" fmla="*/ 0 h 4"/>
                  <a:gd name="T4" fmla="*/ 1 w 4"/>
                  <a:gd name="T5" fmla="*/ 1 h 4"/>
                  <a:gd name="T6" fmla="*/ 4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1" y="1"/>
                    </a:cubicBezTo>
                    <a:cubicBezTo>
                      <a:pt x="4" y="4"/>
                      <a:pt x="0" y="0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4" name="Freeform 1240"/>
              <p:cNvSpPr>
                <a:spLocks noChangeArrowheads="1"/>
              </p:cNvSpPr>
              <p:nvPr/>
            </p:nvSpPr>
            <p:spPr bwMode="auto">
              <a:xfrm>
                <a:off x="459" y="898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5" name="Freeform 1241"/>
              <p:cNvSpPr>
                <a:spLocks noChangeArrowheads="1"/>
              </p:cNvSpPr>
              <p:nvPr/>
            </p:nvSpPr>
            <p:spPr bwMode="auto">
              <a:xfrm>
                <a:off x="635" y="939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6" name="Freeform 1242"/>
              <p:cNvSpPr>
                <a:spLocks noChangeArrowheads="1"/>
              </p:cNvSpPr>
              <p:nvPr/>
            </p:nvSpPr>
            <p:spPr bwMode="auto">
              <a:xfrm>
                <a:off x="669" y="93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7" name="Freeform 1243"/>
              <p:cNvSpPr>
                <a:spLocks noChangeArrowheads="1"/>
              </p:cNvSpPr>
              <p:nvPr/>
            </p:nvSpPr>
            <p:spPr bwMode="auto">
              <a:xfrm>
                <a:off x="684" y="957"/>
                <a:ext cx="5" cy="0"/>
              </a:xfrm>
              <a:custGeom>
                <a:avLst/>
                <a:gdLst>
                  <a:gd name="T0" fmla="*/ 3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3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8" name="Freeform 1244"/>
              <p:cNvSpPr>
                <a:spLocks noChangeArrowheads="1"/>
              </p:cNvSpPr>
              <p:nvPr/>
            </p:nvSpPr>
            <p:spPr bwMode="auto">
              <a:xfrm>
                <a:off x="531" y="102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9" name="Freeform 1245"/>
              <p:cNvSpPr>
                <a:spLocks noChangeArrowheads="1"/>
              </p:cNvSpPr>
              <p:nvPr/>
            </p:nvSpPr>
            <p:spPr bwMode="auto">
              <a:xfrm>
                <a:off x="401" y="995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0" name="Freeform 1246"/>
              <p:cNvSpPr>
                <a:spLocks noChangeArrowheads="1"/>
              </p:cNvSpPr>
              <p:nvPr/>
            </p:nvSpPr>
            <p:spPr bwMode="auto">
              <a:xfrm>
                <a:off x="43" y="878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1" name="Freeform 1247"/>
              <p:cNvSpPr>
                <a:spLocks noChangeArrowheads="1"/>
              </p:cNvSpPr>
              <p:nvPr/>
            </p:nvSpPr>
            <p:spPr bwMode="auto">
              <a:xfrm>
                <a:off x="495" y="711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2" name="Freeform 1248"/>
              <p:cNvSpPr>
                <a:spLocks noChangeArrowheads="1"/>
              </p:cNvSpPr>
              <p:nvPr/>
            </p:nvSpPr>
            <p:spPr bwMode="auto">
              <a:xfrm>
                <a:off x="498" y="711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2 h 3"/>
                  <a:gd name="T6" fmla="*/ 1 w 2"/>
                  <a:gd name="T7" fmla="*/ 1 h 3"/>
                  <a:gd name="T8" fmla="*/ 0 w 2"/>
                  <a:gd name="T9" fmla="*/ 2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2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3" name="Freeform 1249"/>
              <p:cNvSpPr>
                <a:spLocks noChangeArrowheads="1"/>
              </p:cNvSpPr>
              <p:nvPr/>
            </p:nvSpPr>
            <p:spPr bwMode="auto">
              <a:xfrm>
                <a:off x="563" y="7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4" name="Freeform 1250"/>
              <p:cNvSpPr>
                <a:spLocks noChangeArrowheads="1"/>
              </p:cNvSpPr>
              <p:nvPr/>
            </p:nvSpPr>
            <p:spPr bwMode="auto">
              <a:xfrm>
                <a:off x="603" y="7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5" name="Freeform 1251"/>
              <p:cNvSpPr>
                <a:spLocks noChangeArrowheads="1"/>
              </p:cNvSpPr>
              <p:nvPr/>
            </p:nvSpPr>
            <p:spPr bwMode="auto">
              <a:xfrm>
                <a:off x="610" y="7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6" name="Freeform 1252"/>
              <p:cNvSpPr>
                <a:spLocks noChangeArrowheads="1"/>
              </p:cNvSpPr>
              <p:nvPr/>
            </p:nvSpPr>
            <p:spPr bwMode="auto">
              <a:xfrm>
                <a:off x="563" y="73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7" name="Rectangle 1253"/>
              <p:cNvSpPr>
                <a:spLocks noChangeArrowheads="1"/>
              </p:cNvSpPr>
              <p:nvPr/>
            </p:nvSpPr>
            <p:spPr bwMode="auto">
              <a:xfrm>
                <a:off x="511" y="71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18" name="Freeform 1254"/>
              <p:cNvSpPr>
                <a:spLocks noChangeArrowheads="1"/>
              </p:cNvSpPr>
              <p:nvPr/>
            </p:nvSpPr>
            <p:spPr bwMode="auto">
              <a:xfrm>
                <a:off x="545" y="736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19" name="Freeform 1255"/>
              <p:cNvSpPr>
                <a:spLocks noChangeArrowheads="1"/>
              </p:cNvSpPr>
              <p:nvPr/>
            </p:nvSpPr>
            <p:spPr bwMode="auto">
              <a:xfrm>
                <a:off x="531" y="73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0" name="Freeform 1256"/>
              <p:cNvSpPr>
                <a:spLocks noChangeArrowheads="1"/>
              </p:cNvSpPr>
              <p:nvPr/>
            </p:nvSpPr>
            <p:spPr bwMode="auto">
              <a:xfrm>
                <a:off x="511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1" name="Freeform 1257"/>
              <p:cNvSpPr>
                <a:spLocks noChangeArrowheads="1"/>
              </p:cNvSpPr>
              <p:nvPr/>
            </p:nvSpPr>
            <p:spPr bwMode="auto">
              <a:xfrm>
                <a:off x="556" y="7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2" name="Freeform 1258"/>
              <p:cNvSpPr>
                <a:spLocks noChangeArrowheads="1"/>
              </p:cNvSpPr>
              <p:nvPr/>
            </p:nvSpPr>
            <p:spPr bwMode="auto">
              <a:xfrm>
                <a:off x="747" y="9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3" name="Freeform 1259"/>
              <p:cNvSpPr>
                <a:spLocks noChangeArrowheads="1"/>
              </p:cNvSpPr>
              <p:nvPr/>
            </p:nvSpPr>
            <p:spPr bwMode="auto">
              <a:xfrm>
                <a:off x="732" y="1006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4" name="Freeform 1260"/>
              <p:cNvSpPr>
                <a:spLocks noChangeArrowheads="1"/>
              </p:cNvSpPr>
              <p:nvPr/>
            </p:nvSpPr>
            <p:spPr bwMode="auto">
              <a:xfrm>
                <a:off x="621" y="7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5" name="Freeform 1261"/>
              <p:cNvSpPr>
                <a:spLocks noChangeArrowheads="1"/>
              </p:cNvSpPr>
              <p:nvPr/>
            </p:nvSpPr>
            <p:spPr bwMode="auto">
              <a:xfrm>
                <a:off x="727" y="801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6" name="Freeform 1262"/>
              <p:cNvSpPr>
                <a:spLocks noChangeArrowheads="1"/>
              </p:cNvSpPr>
              <p:nvPr/>
            </p:nvSpPr>
            <p:spPr bwMode="auto">
              <a:xfrm>
                <a:off x="511" y="7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7" name="Rectangle 1263"/>
              <p:cNvSpPr>
                <a:spLocks noChangeArrowheads="1"/>
              </p:cNvSpPr>
              <p:nvPr/>
            </p:nvSpPr>
            <p:spPr bwMode="auto">
              <a:xfrm>
                <a:off x="732" y="80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28" name="Freeform 1264"/>
              <p:cNvSpPr>
                <a:spLocks noChangeArrowheads="1"/>
              </p:cNvSpPr>
              <p:nvPr/>
            </p:nvSpPr>
            <p:spPr bwMode="auto">
              <a:xfrm>
                <a:off x="651" y="768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9" name="Freeform 1265"/>
              <p:cNvSpPr>
                <a:spLocks noChangeArrowheads="1"/>
              </p:cNvSpPr>
              <p:nvPr/>
            </p:nvSpPr>
            <p:spPr bwMode="auto">
              <a:xfrm>
                <a:off x="630" y="759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0" name="Freeform 1266"/>
              <p:cNvSpPr>
                <a:spLocks noChangeArrowheads="1"/>
              </p:cNvSpPr>
              <p:nvPr/>
            </p:nvSpPr>
            <p:spPr bwMode="auto">
              <a:xfrm>
                <a:off x="662" y="7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1" name="Rectangle 1267"/>
              <p:cNvSpPr>
                <a:spLocks noChangeArrowheads="1"/>
              </p:cNvSpPr>
              <p:nvPr/>
            </p:nvSpPr>
            <p:spPr bwMode="auto">
              <a:xfrm>
                <a:off x="673" y="772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32" name="Freeform 1268"/>
              <p:cNvSpPr>
                <a:spLocks noChangeArrowheads="1"/>
              </p:cNvSpPr>
              <p:nvPr/>
            </p:nvSpPr>
            <p:spPr bwMode="auto">
              <a:xfrm>
                <a:off x="752" y="95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3" name="Rectangle 1269"/>
              <p:cNvSpPr>
                <a:spLocks noChangeArrowheads="1"/>
              </p:cNvSpPr>
              <p:nvPr/>
            </p:nvSpPr>
            <p:spPr bwMode="auto">
              <a:xfrm>
                <a:off x="511" y="714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34" name="Freeform 1270"/>
              <p:cNvSpPr>
                <a:spLocks noChangeArrowheads="1"/>
              </p:cNvSpPr>
              <p:nvPr/>
            </p:nvSpPr>
            <p:spPr bwMode="auto">
              <a:xfrm>
                <a:off x="669" y="752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5" name="Freeform 1271"/>
              <p:cNvSpPr>
                <a:spLocks noChangeArrowheads="1"/>
              </p:cNvSpPr>
              <p:nvPr/>
            </p:nvSpPr>
            <p:spPr bwMode="auto">
              <a:xfrm>
                <a:off x="765" y="871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6" name="Freeform 1272"/>
              <p:cNvSpPr>
                <a:spLocks noChangeArrowheads="1"/>
              </p:cNvSpPr>
              <p:nvPr/>
            </p:nvSpPr>
            <p:spPr bwMode="auto">
              <a:xfrm>
                <a:off x="675" y="75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7" name="Freeform 1273"/>
              <p:cNvSpPr>
                <a:spLocks noChangeArrowheads="1"/>
              </p:cNvSpPr>
              <p:nvPr/>
            </p:nvSpPr>
            <p:spPr bwMode="auto">
              <a:xfrm>
                <a:off x="752" y="9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8" name="Freeform 1274"/>
              <p:cNvSpPr>
                <a:spLocks noEditPoints="1" noChangeArrowheads="1"/>
              </p:cNvSpPr>
              <p:nvPr/>
            </p:nvSpPr>
            <p:spPr bwMode="auto">
              <a:xfrm>
                <a:off x="502" y="714"/>
                <a:ext cx="270" cy="297"/>
              </a:xfrm>
              <a:custGeom>
                <a:avLst/>
                <a:gdLst>
                  <a:gd name="T0" fmla="*/ 111 w 120"/>
                  <a:gd name="T1" fmla="*/ 109 h 132"/>
                  <a:gd name="T2" fmla="*/ 112 w 120"/>
                  <a:gd name="T3" fmla="*/ 107 h 132"/>
                  <a:gd name="T4" fmla="*/ 113 w 120"/>
                  <a:gd name="T5" fmla="*/ 102 h 132"/>
                  <a:gd name="T6" fmla="*/ 116 w 120"/>
                  <a:gd name="T7" fmla="*/ 91 h 132"/>
                  <a:gd name="T8" fmla="*/ 115 w 120"/>
                  <a:gd name="T9" fmla="*/ 83 h 132"/>
                  <a:gd name="T10" fmla="*/ 116 w 120"/>
                  <a:gd name="T11" fmla="*/ 71 h 132"/>
                  <a:gd name="T12" fmla="*/ 118 w 120"/>
                  <a:gd name="T13" fmla="*/ 66 h 132"/>
                  <a:gd name="T14" fmla="*/ 116 w 120"/>
                  <a:gd name="T15" fmla="*/ 59 h 132"/>
                  <a:gd name="T16" fmla="*/ 116 w 120"/>
                  <a:gd name="T17" fmla="*/ 52 h 132"/>
                  <a:gd name="T18" fmla="*/ 114 w 120"/>
                  <a:gd name="T19" fmla="*/ 44 h 132"/>
                  <a:gd name="T20" fmla="*/ 102 w 120"/>
                  <a:gd name="T21" fmla="*/ 30 h 132"/>
                  <a:gd name="T22" fmla="*/ 84 w 120"/>
                  <a:gd name="T23" fmla="*/ 21 h 132"/>
                  <a:gd name="T24" fmla="*/ 76 w 120"/>
                  <a:gd name="T25" fmla="*/ 19 h 132"/>
                  <a:gd name="T26" fmla="*/ 62 w 120"/>
                  <a:gd name="T27" fmla="*/ 15 h 132"/>
                  <a:gd name="T28" fmla="*/ 57 w 120"/>
                  <a:gd name="T29" fmla="*/ 12 h 132"/>
                  <a:gd name="T30" fmla="*/ 49 w 120"/>
                  <a:gd name="T31" fmla="*/ 13 h 132"/>
                  <a:gd name="T32" fmla="*/ 47 w 120"/>
                  <a:gd name="T33" fmla="*/ 12 h 132"/>
                  <a:gd name="T34" fmla="*/ 42 w 120"/>
                  <a:gd name="T35" fmla="*/ 10 h 132"/>
                  <a:gd name="T36" fmla="*/ 34 w 120"/>
                  <a:gd name="T37" fmla="*/ 9 h 132"/>
                  <a:gd name="T38" fmla="*/ 27 w 120"/>
                  <a:gd name="T39" fmla="*/ 8 h 132"/>
                  <a:gd name="T40" fmla="*/ 19 w 120"/>
                  <a:gd name="T41" fmla="*/ 6 h 132"/>
                  <a:gd name="T42" fmla="*/ 16 w 120"/>
                  <a:gd name="T43" fmla="*/ 4 h 132"/>
                  <a:gd name="T44" fmla="*/ 11 w 120"/>
                  <a:gd name="T45" fmla="*/ 3 h 132"/>
                  <a:gd name="T46" fmla="*/ 4 w 120"/>
                  <a:gd name="T47" fmla="*/ 1 h 132"/>
                  <a:gd name="T48" fmla="*/ 1 w 120"/>
                  <a:gd name="T49" fmla="*/ 1 h 132"/>
                  <a:gd name="T50" fmla="*/ 4 w 120"/>
                  <a:gd name="T51" fmla="*/ 5 h 132"/>
                  <a:gd name="T52" fmla="*/ 8 w 120"/>
                  <a:gd name="T53" fmla="*/ 7 h 132"/>
                  <a:gd name="T54" fmla="*/ 12 w 120"/>
                  <a:gd name="T55" fmla="*/ 8 h 132"/>
                  <a:gd name="T56" fmla="*/ 19 w 120"/>
                  <a:gd name="T57" fmla="*/ 10 h 132"/>
                  <a:gd name="T58" fmla="*/ 23 w 120"/>
                  <a:gd name="T59" fmla="*/ 10 h 132"/>
                  <a:gd name="T60" fmla="*/ 25 w 120"/>
                  <a:gd name="T61" fmla="*/ 11 h 132"/>
                  <a:gd name="T62" fmla="*/ 31 w 120"/>
                  <a:gd name="T63" fmla="*/ 12 h 132"/>
                  <a:gd name="T64" fmla="*/ 37 w 120"/>
                  <a:gd name="T65" fmla="*/ 15 h 132"/>
                  <a:gd name="T66" fmla="*/ 44 w 120"/>
                  <a:gd name="T67" fmla="*/ 17 h 132"/>
                  <a:gd name="T68" fmla="*/ 46 w 120"/>
                  <a:gd name="T69" fmla="*/ 18 h 132"/>
                  <a:gd name="T70" fmla="*/ 51 w 120"/>
                  <a:gd name="T71" fmla="*/ 22 h 132"/>
                  <a:gd name="T72" fmla="*/ 53 w 120"/>
                  <a:gd name="T73" fmla="*/ 21 h 132"/>
                  <a:gd name="T74" fmla="*/ 58 w 120"/>
                  <a:gd name="T75" fmla="*/ 19 h 132"/>
                  <a:gd name="T76" fmla="*/ 61 w 120"/>
                  <a:gd name="T77" fmla="*/ 21 h 132"/>
                  <a:gd name="T78" fmla="*/ 66 w 120"/>
                  <a:gd name="T79" fmla="*/ 23 h 132"/>
                  <a:gd name="T80" fmla="*/ 71 w 120"/>
                  <a:gd name="T81" fmla="*/ 25 h 132"/>
                  <a:gd name="T82" fmla="*/ 80 w 120"/>
                  <a:gd name="T83" fmla="*/ 26 h 132"/>
                  <a:gd name="T84" fmla="*/ 86 w 120"/>
                  <a:gd name="T85" fmla="*/ 30 h 132"/>
                  <a:gd name="T86" fmla="*/ 90 w 120"/>
                  <a:gd name="T87" fmla="*/ 31 h 132"/>
                  <a:gd name="T88" fmla="*/ 95 w 120"/>
                  <a:gd name="T89" fmla="*/ 33 h 132"/>
                  <a:gd name="T90" fmla="*/ 100 w 120"/>
                  <a:gd name="T91" fmla="*/ 43 h 132"/>
                  <a:gd name="T92" fmla="*/ 107 w 120"/>
                  <a:gd name="T93" fmla="*/ 48 h 132"/>
                  <a:gd name="T94" fmla="*/ 107 w 120"/>
                  <a:gd name="T95" fmla="*/ 55 h 132"/>
                  <a:gd name="T96" fmla="*/ 108 w 120"/>
                  <a:gd name="T97" fmla="*/ 66 h 132"/>
                  <a:gd name="T98" fmla="*/ 109 w 120"/>
                  <a:gd name="T99" fmla="*/ 77 h 132"/>
                  <a:gd name="T100" fmla="*/ 109 w 120"/>
                  <a:gd name="T101" fmla="*/ 87 h 132"/>
                  <a:gd name="T102" fmla="*/ 107 w 120"/>
                  <a:gd name="T103" fmla="*/ 91 h 132"/>
                  <a:gd name="T104" fmla="*/ 105 w 120"/>
                  <a:gd name="T105" fmla="*/ 94 h 132"/>
                  <a:gd name="T106" fmla="*/ 106 w 120"/>
                  <a:gd name="T107" fmla="*/ 96 h 132"/>
                  <a:gd name="T108" fmla="*/ 105 w 120"/>
                  <a:gd name="T109" fmla="*/ 102 h 132"/>
                  <a:gd name="T110" fmla="*/ 103 w 120"/>
                  <a:gd name="T111" fmla="*/ 120 h 132"/>
                  <a:gd name="T112" fmla="*/ 101 w 120"/>
                  <a:gd name="T113" fmla="*/ 126 h 132"/>
                  <a:gd name="T114" fmla="*/ 107 w 120"/>
                  <a:gd name="T115" fmla="*/ 130 h 132"/>
                  <a:gd name="T116" fmla="*/ 106 w 120"/>
                  <a:gd name="T117" fmla="*/ 128 h 132"/>
                  <a:gd name="T118" fmla="*/ 109 w 120"/>
                  <a:gd name="T119" fmla="*/ 119 h 132"/>
                  <a:gd name="T120" fmla="*/ 110 w 120"/>
                  <a:gd name="T121" fmla="*/ 115 h 132"/>
                  <a:gd name="T122" fmla="*/ 113 w 120"/>
                  <a:gd name="T123" fmla="*/ 94 h 132"/>
                  <a:gd name="T124" fmla="*/ 105 w 120"/>
                  <a:gd name="T125" fmla="*/ 9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" h="132">
                    <a:moveTo>
                      <a:pt x="113" y="115"/>
                    </a:moveTo>
                    <a:cubicBezTo>
                      <a:pt x="113" y="114"/>
                      <a:pt x="111" y="114"/>
                      <a:pt x="110" y="114"/>
                    </a:cubicBezTo>
                    <a:cubicBezTo>
                      <a:pt x="110" y="113"/>
                      <a:pt x="112" y="114"/>
                      <a:pt x="112" y="113"/>
                    </a:cubicBezTo>
                    <a:cubicBezTo>
                      <a:pt x="112" y="113"/>
                      <a:pt x="111" y="112"/>
                      <a:pt x="111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1" y="111"/>
                      <a:pt x="112" y="110"/>
                      <a:pt x="111" y="109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0" y="109"/>
                      <a:pt x="110" y="109"/>
                      <a:pt x="109" y="108"/>
                    </a:cubicBezTo>
                    <a:cubicBezTo>
                      <a:pt x="109" y="108"/>
                      <a:pt x="108" y="108"/>
                      <a:pt x="109" y="108"/>
                    </a:cubicBezTo>
                    <a:cubicBezTo>
                      <a:pt x="109" y="108"/>
                      <a:pt x="110" y="108"/>
                      <a:pt x="110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11" y="108"/>
                      <a:pt x="110" y="108"/>
                      <a:pt x="111" y="108"/>
                    </a:cubicBezTo>
                    <a:cubicBezTo>
                      <a:pt x="111" y="108"/>
                      <a:pt x="110" y="107"/>
                      <a:pt x="110" y="106"/>
                    </a:cubicBezTo>
                    <a:cubicBezTo>
                      <a:pt x="111" y="106"/>
                      <a:pt x="110" y="108"/>
                      <a:pt x="112" y="107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3" y="107"/>
                      <a:pt x="111" y="108"/>
                      <a:pt x="113" y="108"/>
                    </a:cubicBezTo>
                    <a:cubicBezTo>
                      <a:pt x="114" y="107"/>
                      <a:pt x="113" y="107"/>
                      <a:pt x="113" y="106"/>
                    </a:cubicBezTo>
                    <a:cubicBezTo>
                      <a:pt x="113" y="105"/>
                      <a:pt x="112" y="105"/>
                      <a:pt x="111" y="105"/>
                    </a:cubicBezTo>
                    <a:cubicBezTo>
                      <a:pt x="110" y="103"/>
                      <a:pt x="115" y="104"/>
                      <a:pt x="113" y="103"/>
                    </a:cubicBezTo>
                    <a:cubicBezTo>
                      <a:pt x="113" y="102"/>
                      <a:pt x="111" y="102"/>
                      <a:pt x="112" y="101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4" y="101"/>
                      <a:pt x="111" y="101"/>
                      <a:pt x="113" y="100"/>
                    </a:cubicBezTo>
                    <a:cubicBezTo>
                      <a:pt x="113" y="100"/>
                      <a:pt x="113" y="101"/>
                      <a:pt x="113" y="101"/>
                    </a:cubicBezTo>
                    <a:cubicBezTo>
                      <a:pt x="114" y="100"/>
                      <a:pt x="112" y="100"/>
                      <a:pt x="113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98"/>
                      <a:pt x="113" y="97"/>
                      <a:pt x="113" y="95"/>
                    </a:cubicBezTo>
                    <a:cubicBezTo>
                      <a:pt x="113" y="96"/>
                      <a:pt x="114" y="96"/>
                      <a:pt x="114" y="96"/>
                    </a:cubicBezTo>
                    <a:cubicBezTo>
                      <a:pt x="114" y="94"/>
                      <a:pt x="115" y="92"/>
                      <a:pt x="116" y="91"/>
                    </a:cubicBezTo>
                    <a:cubicBezTo>
                      <a:pt x="115" y="90"/>
                      <a:pt x="115" y="90"/>
                      <a:pt x="115" y="90"/>
                    </a:cubicBezTo>
                    <a:cubicBezTo>
                      <a:pt x="115" y="90"/>
                      <a:pt x="116" y="90"/>
                      <a:pt x="116" y="90"/>
                    </a:cubicBezTo>
                    <a:cubicBezTo>
                      <a:pt x="116" y="89"/>
                      <a:pt x="115" y="90"/>
                      <a:pt x="115" y="89"/>
                    </a:cubicBezTo>
                    <a:cubicBezTo>
                      <a:pt x="115" y="89"/>
                      <a:pt x="115" y="89"/>
                      <a:pt x="116" y="89"/>
                    </a:cubicBezTo>
                    <a:cubicBezTo>
                      <a:pt x="115" y="88"/>
                      <a:pt x="114" y="86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4" y="84"/>
                      <a:pt x="115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6" y="81"/>
                      <a:pt x="115" y="79"/>
                      <a:pt x="117" y="78"/>
                    </a:cubicBezTo>
                    <a:cubicBezTo>
                      <a:pt x="115" y="77"/>
                      <a:pt x="118" y="76"/>
                      <a:pt x="115" y="75"/>
                    </a:cubicBezTo>
                    <a:cubicBezTo>
                      <a:pt x="117" y="74"/>
                      <a:pt x="117" y="75"/>
                      <a:pt x="118" y="73"/>
                    </a:cubicBezTo>
                    <a:cubicBezTo>
                      <a:pt x="118" y="73"/>
                      <a:pt x="117" y="72"/>
                      <a:pt x="116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71"/>
                      <a:pt x="117" y="71"/>
                      <a:pt x="117" y="71"/>
                    </a:cubicBezTo>
                    <a:cubicBezTo>
                      <a:pt x="116" y="70"/>
                      <a:pt x="118" y="69"/>
                      <a:pt x="118" y="69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8" y="67"/>
                      <a:pt x="118" y="67"/>
                      <a:pt x="118" y="68"/>
                    </a:cubicBezTo>
                    <a:cubicBezTo>
                      <a:pt x="117" y="66"/>
                      <a:pt x="120" y="67"/>
                      <a:pt x="118" y="66"/>
                    </a:cubicBezTo>
                    <a:cubicBezTo>
                      <a:pt x="118" y="67"/>
                      <a:pt x="118" y="66"/>
                      <a:pt x="117" y="66"/>
                    </a:cubicBezTo>
                    <a:cubicBezTo>
                      <a:pt x="118" y="66"/>
                      <a:pt x="118" y="65"/>
                      <a:pt x="118" y="64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9" y="63"/>
                      <a:pt x="118" y="61"/>
                      <a:pt x="118" y="60"/>
                    </a:cubicBezTo>
                    <a:cubicBezTo>
                      <a:pt x="118" y="60"/>
                      <a:pt x="117" y="60"/>
                      <a:pt x="116" y="60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7" y="59"/>
                      <a:pt x="117" y="60"/>
                      <a:pt x="116" y="59"/>
                    </a:cubicBezTo>
                    <a:cubicBezTo>
                      <a:pt x="116" y="59"/>
                      <a:pt x="118" y="59"/>
                      <a:pt x="118" y="59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18" y="58"/>
                      <a:pt x="120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5"/>
                      <a:pt x="118" y="54"/>
                      <a:pt x="118" y="53"/>
                    </a:cubicBezTo>
                    <a:cubicBezTo>
                      <a:pt x="117" y="53"/>
                      <a:pt x="117" y="52"/>
                      <a:pt x="116" y="52"/>
                    </a:cubicBezTo>
                    <a:cubicBezTo>
                      <a:pt x="116" y="52"/>
                      <a:pt x="116" y="48"/>
                      <a:pt x="116" y="49"/>
                    </a:cubicBezTo>
                    <a:cubicBezTo>
                      <a:pt x="116" y="48"/>
                      <a:pt x="115" y="49"/>
                      <a:pt x="115" y="49"/>
                    </a:cubicBezTo>
                    <a:cubicBezTo>
                      <a:pt x="116" y="49"/>
                      <a:pt x="115" y="47"/>
                      <a:pt x="116" y="48"/>
                    </a:cubicBezTo>
                    <a:cubicBezTo>
                      <a:pt x="115" y="46"/>
                      <a:pt x="115" y="46"/>
                      <a:pt x="114" y="44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4"/>
                      <a:pt x="114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1" y="43"/>
                      <a:pt x="113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10" y="37"/>
                      <a:pt x="110" y="36"/>
                    </a:cubicBezTo>
                    <a:cubicBezTo>
                      <a:pt x="107" y="36"/>
                      <a:pt x="108" y="34"/>
                      <a:pt x="106" y="34"/>
                    </a:cubicBezTo>
                    <a:cubicBezTo>
                      <a:pt x="107" y="31"/>
                      <a:pt x="102" y="32"/>
                      <a:pt x="102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0"/>
                      <a:pt x="102" y="29"/>
                      <a:pt x="101" y="29"/>
                    </a:cubicBezTo>
                    <a:cubicBezTo>
                      <a:pt x="101" y="29"/>
                      <a:pt x="101" y="30"/>
                      <a:pt x="101" y="30"/>
                    </a:cubicBezTo>
                    <a:cubicBezTo>
                      <a:pt x="98" y="29"/>
                      <a:pt x="96" y="25"/>
                      <a:pt x="93" y="23"/>
                    </a:cubicBezTo>
                    <a:cubicBezTo>
                      <a:pt x="92" y="23"/>
                      <a:pt x="91" y="26"/>
                      <a:pt x="90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8" y="24"/>
                      <a:pt x="86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0"/>
                      <a:pt x="83" y="20"/>
                      <a:pt x="82" y="21"/>
                    </a:cubicBezTo>
                    <a:cubicBezTo>
                      <a:pt x="82" y="21"/>
                      <a:pt x="82" y="20"/>
                      <a:pt x="82" y="20"/>
                    </a:cubicBezTo>
                    <a:cubicBezTo>
                      <a:pt x="82" y="19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0" y="18"/>
                      <a:pt x="80" y="20"/>
                    </a:cubicBezTo>
                    <a:cubicBezTo>
                      <a:pt x="79" y="19"/>
                      <a:pt x="78" y="19"/>
                      <a:pt x="78" y="19"/>
                    </a:cubicBezTo>
                    <a:cubicBezTo>
                      <a:pt x="77" y="20"/>
                      <a:pt x="76" y="17"/>
                      <a:pt x="76" y="19"/>
                    </a:cubicBezTo>
                    <a:cubicBezTo>
                      <a:pt x="76" y="17"/>
                      <a:pt x="75" y="17"/>
                      <a:pt x="74" y="18"/>
                    </a:cubicBezTo>
                    <a:cubicBezTo>
                      <a:pt x="74" y="17"/>
                      <a:pt x="74" y="17"/>
                      <a:pt x="74" y="16"/>
                    </a:cubicBezTo>
                    <a:cubicBezTo>
                      <a:pt x="73" y="16"/>
                      <a:pt x="73" y="16"/>
                      <a:pt x="73" y="17"/>
                    </a:cubicBezTo>
                    <a:cubicBezTo>
                      <a:pt x="72" y="15"/>
                      <a:pt x="70" y="18"/>
                      <a:pt x="70" y="15"/>
                    </a:cubicBezTo>
                    <a:cubicBezTo>
                      <a:pt x="68" y="16"/>
                      <a:pt x="66" y="16"/>
                      <a:pt x="64" y="16"/>
                    </a:cubicBezTo>
                    <a:cubicBezTo>
                      <a:pt x="65" y="14"/>
                      <a:pt x="66" y="16"/>
                      <a:pt x="67" y="14"/>
                    </a:cubicBezTo>
                    <a:cubicBezTo>
                      <a:pt x="65" y="15"/>
                      <a:pt x="64" y="16"/>
                      <a:pt x="62" y="15"/>
                    </a:cubicBezTo>
                    <a:cubicBezTo>
                      <a:pt x="62" y="15"/>
                      <a:pt x="63" y="14"/>
                      <a:pt x="63" y="14"/>
                    </a:cubicBezTo>
                    <a:cubicBezTo>
                      <a:pt x="61" y="14"/>
                      <a:pt x="60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5"/>
                      <a:pt x="57" y="15"/>
                      <a:pt x="56" y="16"/>
                    </a:cubicBezTo>
                    <a:cubicBezTo>
                      <a:pt x="57" y="14"/>
                      <a:pt x="55" y="15"/>
                      <a:pt x="57" y="12"/>
                    </a:cubicBezTo>
                    <a:cubicBezTo>
                      <a:pt x="56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2"/>
                    </a:cubicBezTo>
                    <a:cubicBezTo>
                      <a:pt x="55" y="12"/>
                      <a:pt x="55" y="13"/>
                      <a:pt x="54" y="13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3"/>
                      <a:pt x="54" y="13"/>
                      <a:pt x="53" y="13"/>
                    </a:cubicBezTo>
                    <a:cubicBezTo>
                      <a:pt x="53" y="13"/>
                      <a:pt x="53" y="12"/>
                      <a:pt x="53" y="12"/>
                    </a:cubicBezTo>
                    <a:cubicBezTo>
                      <a:pt x="52" y="12"/>
                      <a:pt x="51" y="14"/>
                      <a:pt x="49" y="13"/>
                    </a:cubicBezTo>
                    <a:cubicBezTo>
                      <a:pt x="50" y="11"/>
                      <a:pt x="49" y="12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8" y="11"/>
                      <a:pt x="47" y="12"/>
                      <a:pt x="47" y="12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12"/>
                      <a:pt x="46" y="14"/>
                      <a:pt x="45" y="13"/>
                    </a:cubicBezTo>
                    <a:cubicBezTo>
                      <a:pt x="46" y="13"/>
                      <a:pt x="45" y="13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4" y="12"/>
                      <a:pt x="44" y="13"/>
                      <a:pt x="43" y="12"/>
                    </a:cubicBezTo>
                    <a:cubicBezTo>
                      <a:pt x="43" y="12"/>
                      <a:pt x="44" y="11"/>
                      <a:pt x="44" y="10"/>
                    </a:cubicBezTo>
                    <a:cubicBezTo>
                      <a:pt x="43" y="12"/>
                      <a:pt x="42" y="10"/>
                      <a:pt x="42" y="12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0"/>
                    </a:cubicBezTo>
                    <a:cubicBezTo>
                      <a:pt x="41" y="10"/>
                      <a:pt x="41" y="12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10"/>
                      <a:pt x="38" y="11"/>
                      <a:pt x="37" y="10"/>
                    </a:cubicBezTo>
                    <a:cubicBezTo>
                      <a:pt x="38" y="8"/>
                      <a:pt x="38" y="10"/>
                      <a:pt x="38" y="8"/>
                    </a:cubicBezTo>
                    <a:cubicBezTo>
                      <a:pt x="37" y="8"/>
                      <a:pt x="35" y="1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11"/>
                      <a:pt x="33" y="8"/>
                      <a:pt x="32" y="9"/>
                    </a:cubicBezTo>
                    <a:cubicBezTo>
                      <a:pt x="32" y="8"/>
                      <a:pt x="33" y="7"/>
                      <a:pt x="33" y="8"/>
                    </a:cubicBezTo>
                    <a:cubicBezTo>
                      <a:pt x="32" y="7"/>
                      <a:pt x="31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8" y="7"/>
                      <a:pt x="27" y="7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5" y="4"/>
                      <a:pt x="23" y="8"/>
                      <a:pt x="22" y="5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6"/>
                      <a:pt x="21" y="6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6"/>
                      <a:pt x="20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9" y="8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7" y="7"/>
                      <a:pt x="17" y="7"/>
                    </a:cubicBezTo>
                    <a:cubicBezTo>
                      <a:pt x="17" y="6"/>
                      <a:pt x="18" y="6"/>
                      <a:pt x="18" y="5"/>
                    </a:cubicBezTo>
                    <a:cubicBezTo>
                      <a:pt x="17" y="5"/>
                      <a:pt x="16" y="7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6"/>
                      <a:pt x="14" y="4"/>
                      <a:pt x="12" y="5"/>
                    </a:cubicBezTo>
                    <a:cubicBezTo>
                      <a:pt x="14" y="4"/>
                      <a:pt x="13" y="5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3"/>
                      <a:pt x="12" y="1"/>
                      <a:pt x="11" y="3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4"/>
                      <a:pt x="9" y="0"/>
                      <a:pt x="8" y="2"/>
                    </a:cubicBezTo>
                    <a:cubicBezTo>
                      <a:pt x="6" y="2"/>
                      <a:pt x="6" y="4"/>
                      <a:pt x="5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3" y="2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4" y="5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4" y="6"/>
                      <a:pt x="4" y="5"/>
                    </a:cubicBezTo>
                    <a:cubicBezTo>
                      <a:pt x="5" y="7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6" y="5"/>
                      <a:pt x="8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8" y="6"/>
                    </a:cubicBezTo>
                    <a:cubicBezTo>
                      <a:pt x="9" y="6"/>
                      <a:pt x="8" y="6"/>
                      <a:pt x="9" y="5"/>
                    </a:cubicBezTo>
                    <a:cubicBezTo>
                      <a:pt x="9" y="6"/>
                      <a:pt x="11" y="5"/>
                      <a:pt x="10" y="7"/>
                    </a:cubicBezTo>
                    <a:cubicBezTo>
                      <a:pt x="11" y="6"/>
                      <a:pt x="10" y="6"/>
                      <a:pt x="11" y="6"/>
                    </a:cubicBezTo>
                    <a:cubicBezTo>
                      <a:pt x="11" y="8"/>
                      <a:pt x="12" y="5"/>
                      <a:pt x="12" y="7"/>
                    </a:cubicBezTo>
                    <a:cubicBezTo>
                      <a:pt x="12" y="8"/>
                      <a:pt x="11" y="7"/>
                      <a:pt x="12" y="8"/>
                    </a:cubicBezTo>
                    <a:cubicBezTo>
                      <a:pt x="12" y="6"/>
                      <a:pt x="13" y="9"/>
                      <a:pt x="13" y="8"/>
                    </a:cubicBezTo>
                    <a:cubicBezTo>
                      <a:pt x="14" y="7"/>
                      <a:pt x="15" y="8"/>
                      <a:pt x="16" y="8"/>
                    </a:cubicBezTo>
                    <a:cubicBezTo>
                      <a:pt x="15" y="8"/>
                      <a:pt x="17" y="9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1" y="10"/>
                      <a:pt x="22" y="11"/>
                    </a:cubicBezTo>
                    <a:cubicBezTo>
                      <a:pt x="23" y="10"/>
                      <a:pt x="22" y="8"/>
                      <a:pt x="23" y="7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1"/>
                      <a:pt x="24" y="12"/>
                      <a:pt x="25" y="12"/>
                    </a:cubicBezTo>
                    <a:cubicBezTo>
                      <a:pt x="25" y="12"/>
                      <a:pt x="25" y="12"/>
                      <a:pt x="25" y="11"/>
                    </a:cubicBezTo>
                    <a:cubicBezTo>
                      <a:pt x="26" y="11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0"/>
                      <a:pt x="30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2"/>
                      <a:pt x="33" y="13"/>
                      <a:pt x="33" y="12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4" y="14"/>
                      <a:pt x="35" y="14"/>
                      <a:pt x="34" y="14"/>
                    </a:cubicBezTo>
                    <a:cubicBezTo>
                      <a:pt x="35" y="14"/>
                      <a:pt x="35" y="15"/>
                      <a:pt x="36" y="14"/>
                    </a:cubicBezTo>
                    <a:cubicBezTo>
                      <a:pt x="36" y="15"/>
                      <a:pt x="36" y="15"/>
                      <a:pt x="37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8"/>
                      <a:pt x="40" y="14"/>
                      <a:pt x="41" y="17"/>
                    </a:cubicBezTo>
                    <a:cubicBezTo>
                      <a:pt x="42" y="16"/>
                      <a:pt x="40" y="16"/>
                      <a:pt x="41" y="15"/>
                    </a:cubicBezTo>
                    <a:cubicBezTo>
                      <a:pt x="42" y="15"/>
                      <a:pt x="42" y="18"/>
                      <a:pt x="42" y="18"/>
                    </a:cubicBezTo>
                    <a:cubicBezTo>
                      <a:pt x="43" y="19"/>
                      <a:pt x="43" y="16"/>
                      <a:pt x="44" y="17"/>
                    </a:cubicBezTo>
                    <a:cubicBezTo>
                      <a:pt x="44" y="16"/>
                      <a:pt x="44" y="15"/>
                      <a:pt x="45" y="15"/>
                    </a:cubicBezTo>
                    <a:cubicBezTo>
                      <a:pt x="46" y="15"/>
                      <a:pt x="46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4" y="17"/>
                      <a:pt x="44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6" y="18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7" y="18"/>
                      <a:pt x="48" y="19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7"/>
                      <a:pt x="50" y="17"/>
                    </a:cubicBezTo>
                    <a:cubicBezTo>
                      <a:pt x="50" y="18"/>
                      <a:pt x="49" y="19"/>
                      <a:pt x="50" y="18"/>
                    </a:cubicBezTo>
                    <a:cubicBezTo>
                      <a:pt x="50" y="19"/>
                      <a:pt x="50" y="20"/>
                      <a:pt x="49" y="20"/>
                    </a:cubicBezTo>
                    <a:cubicBezTo>
                      <a:pt x="51" y="19"/>
                      <a:pt x="51" y="21"/>
                      <a:pt x="51" y="21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0"/>
                      <a:pt x="53" y="19"/>
                    </a:cubicBezTo>
                    <a:cubicBezTo>
                      <a:pt x="53" y="19"/>
                      <a:pt x="54" y="19"/>
                      <a:pt x="54" y="20"/>
                    </a:cubicBezTo>
                    <a:cubicBezTo>
                      <a:pt x="53" y="19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4" y="23"/>
                      <a:pt x="54" y="20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5" y="21"/>
                      <a:pt x="56" y="20"/>
                    </a:cubicBezTo>
                    <a:cubicBezTo>
                      <a:pt x="56" y="21"/>
                      <a:pt x="56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19"/>
                      <a:pt x="57" y="20"/>
                      <a:pt x="58" y="19"/>
                    </a:cubicBezTo>
                    <a:cubicBezTo>
                      <a:pt x="58" y="20"/>
                      <a:pt x="57" y="20"/>
                      <a:pt x="57" y="20"/>
                    </a:cubicBezTo>
                    <a:cubicBezTo>
                      <a:pt x="58" y="19"/>
                      <a:pt x="58" y="22"/>
                      <a:pt x="59" y="21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60" y="22"/>
                      <a:pt x="59" y="24"/>
                      <a:pt x="61" y="23"/>
                    </a:cubicBezTo>
                    <a:cubicBezTo>
                      <a:pt x="61" y="22"/>
                      <a:pt x="60" y="23"/>
                      <a:pt x="61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0"/>
                    </a:cubicBezTo>
                    <a:cubicBezTo>
                      <a:pt x="61" y="21"/>
                      <a:pt x="62" y="19"/>
                      <a:pt x="62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4"/>
                      <a:pt x="64" y="22"/>
                      <a:pt x="65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2"/>
                      <a:pt x="65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4"/>
                      <a:pt x="67" y="25"/>
                      <a:pt x="67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5"/>
                      <a:pt x="69" y="23"/>
                      <a:pt x="70" y="23"/>
                    </a:cubicBezTo>
                    <a:cubicBezTo>
                      <a:pt x="70" y="24"/>
                      <a:pt x="70" y="25"/>
                      <a:pt x="69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4"/>
                      <a:pt x="71" y="25"/>
                    </a:cubicBezTo>
                    <a:cubicBezTo>
                      <a:pt x="72" y="25"/>
                      <a:pt x="72" y="24"/>
                      <a:pt x="72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24"/>
                      <a:pt x="73" y="24"/>
                      <a:pt x="73" y="23"/>
                    </a:cubicBezTo>
                    <a:cubicBezTo>
                      <a:pt x="73" y="26"/>
                      <a:pt x="76" y="24"/>
                      <a:pt x="76" y="26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8"/>
                      <a:pt x="80" y="25"/>
                      <a:pt x="80" y="26"/>
                    </a:cubicBezTo>
                    <a:cubicBezTo>
                      <a:pt x="80" y="28"/>
                      <a:pt x="79" y="27"/>
                      <a:pt x="80" y="27"/>
                    </a:cubicBezTo>
                    <a:cubicBezTo>
                      <a:pt x="79" y="30"/>
                      <a:pt x="81" y="27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3" y="29"/>
                      <a:pt x="83" y="29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4" y="29"/>
                      <a:pt x="86" y="29"/>
                      <a:pt x="87" y="29"/>
                    </a:cubicBezTo>
                    <a:cubicBezTo>
                      <a:pt x="86" y="30"/>
                      <a:pt x="86" y="29"/>
                      <a:pt x="86" y="30"/>
                    </a:cubicBezTo>
                    <a:cubicBezTo>
                      <a:pt x="86" y="30"/>
                      <a:pt x="86" y="29"/>
                      <a:pt x="87" y="29"/>
                    </a:cubicBezTo>
                    <a:cubicBezTo>
                      <a:pt x="87" y="29"/>
                      <a:pt x="87" y="30"/>
                      <a:pt x="87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2"/>
                      <a:pt x="87" y="31"/>
                      <a:pt x="87" y="31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8" y="32"/>
                      <a:pt x="89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1" y="30"/>
                      <a:pt x="90" y="32"/>
                      <a:pt x="91" y="31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3" y="32"/>
                      <a:pt x="94" y="32"/>
                    </a:cubicBezTo>
                    <a:cubicBezTo>
                      <a:pt x="93" y="33"/>
                      <a:pt x="92" y="33"/>
                      <a:pt x="91" y="34"/>
                    </a:cubicBezTo>
                    <a:cubicBezTo>
                      <a:pt x="91" y="34"/>
                      <a:pt x="92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3" y="33"/>
                      <a:pt x="94" y="33"/>
                      <a:pt x="95" y="33"/>
                    </a:cubicBezTo>
                    <a:cubicBezTo>
                      <a:pt x="93" y="36"/>
                      <a:pt x="96" y="35"/>
                      <a:pt x="96" y="37"/>
                    </a:cubicBezTo>
                    <a:cubicBezTo>
                      <a:pt x="97" y="37"/>
                      <a:pt x="98" y="39"/>
                      <a:pt x="99" y="40"/>
                    </a:cubicBezTo>
                    <a:cubicBezTo>
                      <a:pt x="100" y="38"/>
                      <a:pt x="100" y="40"/>
                      <a:pt x="101" y="38"/>
                    </a:cubicBezTo>
                    <a:cubicBezTo>
                      <a:pt x="102" y="38"/>
                      <a:pt x="102" y="39"/>
                      <a:pt x="102" y="39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2"/>
                      <a:pt x="100" y="42"/>
                      <a:pt x="100" y="43"/>
                    </a:cubicBezTo>
                    <a:cubicBezTo>
                      <a:pt x="101" y="42"/>
                      <a:pt x="101" y="42"/>
                      <a:pt x="101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3" y="42"/>
                      <a:pt x="101" y="44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103" y="45"/>
                      <a:pt x="105" y="45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4" y="46"/>
                      <a:pt x="107" y="47"/>
                      <a:pt x="107" y="48"/>
                    </a:cubicBezTo>
                    <a:cubicBezTo>
                      <a:pt x="106" y="48"/>
                      <a:pt x="106" y="48"/>
                      <a:pt x="106" y="48"/>
                    </a:cubicBezTo>
                    <a:cubicBezTo>
                      <a:pt x="106" y="48"/>
                      <a:pt x="107" y="48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49"/>
                      <a:pt x="107" y="49"/>
                      <a:pt x="10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1"/>
                      <a:pt x="108" y="50"/>
                      <a:pt x="109" y="52"/>
                    </a:cubicBezTo>
                    <a:cubicBezTo>
                      <a:pt x="108" y="53"/>
                      <a:pt x="107" y="54"/>
                      <a:pt x="107" y="55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7" y="56"/>
                      <a:pt x="109" y="57"/>
                      <a:pt x="110" y="58"/>
                    </a:cubicBezTo>
                    <a:cubicBezTo>
                      <a:pt x="108" y="59"/>
                      <a:pt x="109" y="62"/>
                      <a:pt x="108" y="63"/>
                    </a:cubicBezTo>
                    <a:cubicBezTo>
                      <a:pt x="108" y="63"/>
                      <a:pt x="109" y="63"/>
                      <a:pt x="109" y="64"/>
                    </a:cubicBezTo>
                    <a:cubicBezTo>
                      <a:pt x="109" y="64"/>
                      <a:pt x="110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7" y="65"/>
                      <a:pt x="108" y="66"/>
                      <a:pt x="108" y="66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07" y="68"/>
                      <a:pt x="111" y="71"/>
                      <a:pt x="108" y="71"/>
                    </a:cubicBezTo>
                    <a:cubicBezTo>
                      <a:pt x="108" y="72"/>
                      <a:pt x="108" y="72"/>
                      <a:pt x="109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7" y="74"/>
                      <a:pt x="107" y="74"/>
                      <a:pt x="107" y="76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6" y="76"/>
                      <a:pt x="109" y="77"/>
                      <a:pt x="109" y="77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8" y="79"/>
                      <a:pt x="106" y="80"/>
                      <a:pt x="107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6" y="82"/>
                      <a:pt x="105" y="83"/>
                      <a:pt x="107" y="83"/>
                    </a:cubicBezTo>
                    <a:cubicBezTo>
                      <a:pt x="106" y="83"/>
                      <a:pt x="107" y="85"/>
                      <a:pt x="108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6"/>
                      <a:pt x="108" y="86"/>
                      <a:pt x="109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07" y="87"/>
                      <a:pt x="109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7" y="89"/>
                      <a:pt x="108" y="89"/>
                      <a:pt x="109" y="89"/>
                    </a:cubicBezTo>
                    <a:cubicBezTo>
                      <a:pt x="109" y="90"/>
                      <a:pt x="108" y="90"/>
                      <a:pt x="107" y="90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7" y="91"/>
                      <a:pt x="107" y="91"/>
                    </a:cubicBezTo>
                    <a:cubicBezTo>
                      <a:pt x="106" y="92"/>
                      <a:pt x="108" y="93"/>
                      <a:pt x="107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7" y="93"/>
                      <a:pt x="107" y="92"/>
                      <a:pt x="107" y="92"/>
                    </a:cubicBezTo>
                    <a:cubicBezTo>
                      <a:pt x="106" y="92"/>
                      <a:pt x="106" y="93"/>
                      <a:pt x="104" y="92"/>
                    </a:cubicBezTo>
                    <a:cubicBezTo>
                      <a:pt x="105" y="93"/>
                      <a:pt x="106" y="94"/>
                      <a:pt x="106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4" y="95"/>
                      <a:pt x="104" y="96"/>
                      <a:pt x="104" y="97"/>
                    </a:cubicBezTo>
                    <a:cubicBezTo>
                      <a:pt x="105" y="97"/>
                      <a:pt x="105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7" y="96"/>
                      <a:pt x="107" y="96"/>
                      <a:pt x="106" y="97"/>
                    </a:cubicBezTo>
                    <a:cubicBezTo>
                      <a:pt x="107" y="97"/>
                      <a:pt x="108" y="97"/>
                      <a:pt x="108" y="97"/>
                    </a:cubicBezTo>
                    <a:cubicBezTo>
                      <a:pt x="107" y="98"/>
                      <a:pt x="106" y="98"/>
                      <a:pt x="105" y="98"/>
                    </a:cubicBezTo>
                    <a:cubicBezTo>
                      <a:pt x="105" y="100"/>
                      <a:pt x="104" y="101"/>
                      <a:pt x="106" y="102"/>
                    </a:cubicBezTo>
                    <a:cubicBezTo>
                      <a:pt x="107" y="103"/>
                      <a:pt x="106" y="103"/>
                      <a:pt x="105" y="103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3"/>
                      <a:pt x="105" y="104"/>
                      <a:pt x="106" y="104"/>
                    </a:cubicBezTo>
                    <a:cubicBezTo>
                      <a:pt x="106" y="105"/>
                      <a:pt x="105" y="104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2" y="106"/>
                      <a:pt x="108" y="109"/>
                      <a:pt x="104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3" y="113"/>
                      <a:pt x="105" y="116"/>
                      <a:pt x="102" y="119"/>
                    </a:cubicBezTo>
                    <a:cubicBezTo>
                      <a:pt x="102" y="119"/>
                      <a:pt x="103" y="120"/>
                      <a:pt x="103" y="120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4" y="123"/>
                      <a:pt x="100" y="123"/>
                      <a:pt x="101" y="125"/>
                    </a:cubicBezTo>
                    <a:cubicBezTo>
                      <a:pt x="102" y="125"/>
                      <a:pt x="102" y="125"/>
                      <a:pt x="102" y="125"/>
                    </a:cubicBezTo>
                    <a:cubicBezTo>
                      <a:pt x="102" y="125"/>
                      <a:pt x="102" y="126"/>
                      <a:pt x="101" y="126"/>
                    </a:cubicBezTo>
                    <a:cubicBezTo>
                      <a:pt x="102" y="126"/>
                      <a:pt x="102" y="126"/>
                      <a:pt x="102" y="127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1" y="129"/>
                      <a:pt x="100" y="127"/>
                      <a:pt x="99" y="129"/>
                    </a:cubicBezTo>
                    <a:cubicBezTo>
                      <a:pt x="99" y="129"/>
                      <a:pt x="101" y="131"/>
                      <a:pt x="101" y="130"/>
                    </a:cubicBezTo>
                    <a:cubicBezTo>
                      <a:pt x="101" y="130"/>
                      <a:pt x="102" y="130"/>
                      <a:pt x="102" y="13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4" y="131"/>
                      <a:pt x="106" y="132"/>
                      <a:pt x="107" y="131"/>
                    </a:cubicBezTo>
                    <a:cubicBezTo>
                      <a:pt x="107" y="130"/>
                      <a:pt x="107" y="130"/>
                      <a:pt x="107" y="130"/>
                    </a:cubicBez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07" y="131"/>
                      <a:pt x="107" y="131"/>
                      <a:pt x="107" y="131"/>
                    </a:cubicBezTo>
                    <a:cubicBezTo>
                      <a:pt x="108" y="130"/>
                      <a:pt x="108" y="130"/>
                      <a:pt x="107" y="130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07" y="128"/>
                      <a:pt x="108" y="129"/>
                      <a:pt x="109" y="128"/>
                    </a:cubicBezTo>
                    <a:cubicBezTo>
                      <a:pt x="108" y="128"/>
                      <a:pt x="107" y="128"/>
                      <a:pt x="106" y="128"/>
                    </a:cubicBezTo>
                    <a:cubicBezTo>
                      <a:pt x="107" y="127"/>
                      <a:pt x="108" y="128"/>
                      <a:pt x="107" y="127"/>
                    </a:cubicBezTo>
                    <a:cubicBezTo>
                      <a:pt x="108" y="127"/>
                      <a:pt x="108" y="127"/>
                      <a:pt x="108" y="128"/>
                    </a:cubicBezTo>
                    <a:cubicBezTo>
                      <a:pt x="108" y="127"/>
                      <a:pt x="108" y="126"/>
                      <a:pt x="107" y="126"/>
                    </a:cubicBezTo>
                    <a:cubicBezTo>
                      <a:pt x="109" y="126"/>
                      <a:pt x="108" y="124"/>
                      <a:pt x="109" y="125"/>
                    </a:cubicBezTo>
                    <a:cubicBezTo>
                      <a:pt x="109" y="125"/>
                      <a:pt x="108" y="124"/>
                      <a:pt x="108" y="123"/>
                    </a:cubicBezTo>
                    <a:cubicBezTo>
                      <a:pt x="110" y="125"/>
                      <a:pt x="108" y="122"/>
                      <a:pt x="111" y="123"/>
                    </a:cubicBezTo>
                    <a:cubicBezTo>
                      <a:pt x="109" y="122"/>
                      <a:pt x="110" y="121"/>
                      <a:pt x="109" y="119"/>
                    </a:cubicBezTo>
                    <a:cubicBezTo>
                      <a:pt x="110" y="119"/>
                      <a:pt x="110" y="120"/>
                      <a:pt x="110" y="120"/>
                    </a:cubicBezTo>
                    <a:cubicBezTo>
                      <a:pt x="110" y="119"/>
                      <a:pt x="111" y="119"/>
                      <a:pt x="111" y="119"/>
                    </a:cubicBezTo>
                    <a:cubicBezTo>
                      <a:pt x="109" y="119"/>
                      <a:pt x="109" y="118"/>
                      <a:pt x="108" y="117"/>
                    </a:cubicBezTo>
                    <a:cubicBezTo>
                      <a:pt x="110" y="117"/>
                      <a:pt x="110" y="118"/>
                      <a:pt x="112" y="118"/>
                    </a:cubicBezTo>
                    <a:cubicBezTo>
                      <a:pt x="110" y="118"/>
                      <a:pt x="111" y="116"/>
                      <a:pt x="109" y="116"/>
                    </a:cubicBezTo>
                    <a:cubicBezTo>
                      <a:pt x="111" y="116"/>
                      <a:pt x="110" y="116"/>
                      <a:pt x="111" y="116"/>
                    </a:cubicBezTo>
                    <a:cubicBezTo>
                      <a:pt x="109" y="116"/>
                      <a:pt x="111" y="116"/>
                      <a:pt x="110" y="115"/>
                    </a:cubicBezTo>
                    <a:cubicBezTo>
                      <a:pt x="111" y="114"/>
                      <a:pt x="112" y="115"/>
                      <a:pt x="111" y="114"/>
                    </a:cubicBezTo>
                    <a:cubicBezTo>
                      <a:pt x="112" y="114"/>
                      <a:pt x="113" y="115"/>
                      <a:pt x="113" y="115"/>
                    </a:cubicBezTo>
                    <a:close/>
                    <a:moveTo>
                      <a:pt x="113" y="95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3" y="96"/>
                      <a:pt x="113" y="96"/>
                      <a:pt x="113" y="96"/>
                    </a:cubicBezTo>
                    <a:lnTo>
                      <a:pt x="113" y="95"/>
                    </a:lnTo>
                    <a:close/>
                    <a:moveTo>
                      <a:pt x="113" y="94"/>
                    </a:moveTo>
                    <a:cubicBezTo>
                      <a:pt x="113" y="95"/>
                      <a:pt x="113" y="95"/>
                      <a:pt x="113" y="95"/>
                    </a:cubicBezTo>
                    <a:cubicBezTo>
                      <a:pt x="112" y="95"/>
                      <a:pt x="112" y="94"/>
                      <a:pt x="112" y="94"/>
                    </a:cubicBezTo>
                    <a:cubicBezTo>
                      <a:pt x="112" y="94"/>
                      <a:pt x="113" y="94"/>
                      <a:pt x="113" y="94"/>
                    </a:cubicBezTo>
                    <a:close/>
                    <a:moveTo>
                      <a:pt x="105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9" name="Freeform 1275"/>
              <p:cNvSpPr>
                <a:spLocks noChangeArrowheads="1"/>
              </p:cNvSpPr>
              <p:nvPr/>
            </p:nvSpPr>
            <p:spPr bwMode="auto">
              <a:xfrm>
                <a:off x="741" y="930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0" name="Rectangle 1276"/>
              <p:cNvSpPr>
                <a:spLocks noChangeArrowheads="1"/>
              </p:cNvSpPr>
              <p:nvPr/>
            </p:nvSpPr>
            <p:spPr bwMode="auto">
              <a:xfrm>
                <a:off x="563" y="73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41" name="Rectangle 1277"/>
              <p:cNvSpPr>
                <a:spLocks noChangeArrowheads="1"/>
              </p:cNvSpPr>
              <p:nvPr/>
            </p:nvSpPr>
            <p:spPr bwMode="auto">
              <a:xfrm>
                <a:off x="768" y="87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42" name="Freeform 1278"/>
              <p:cNvSpPr>
                <a:spLocks noChangeArrowheads="1"/>
              </p:cNvSpPr>
              <p:nvPr/>
            </p:nvSpPr>
            <p:spPr bwMode="auto">
              <a:xfrm>
                <a:off x="547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3" name="Freeform 1279"/>
              <p:cNvSpPr>
                <a:spLocks noChangeArrowheads="1"/>
              </p:cNvSpPr>
              <p:nvPr/>
            </p:nvSpPr>
            <p:spPr bwMode="auto">
              <a:xfrm>
                <a:off x="538" y="7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4" name="Rectangle 1280"/>
              <p:cNvSpPr>
                <a:spLocks noChangeArrowheads="1"/>
              </p:cNvSpPr>
              <p:nvPr/>
            </p:nvSpPr>
            <p:spPr bwMode="auto">
              <a:xfrm>
                <a:off x="531" y="72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45" name="Freeform 1281"/>
              <p:cNvSpPr>
                <a:spLocks noChangeArrowheads="1"/>
              </p:cNvSpPr>
              <p:nvPr/>
            </p:nvSpPr>
            <p:spPr bwMode="auto">
              <a:xfrm>
                <a:off x="635" y="7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6" name="Freeform 1282"/>
              <p:cNvSpPr>
                <a:spLocks noChangeArrowheads="1"/>
              </p:cNvSpPr>
              <p:nvPr/>
            </p:nvSpPr>
            <p:spPr bwMode="auto">
              <a:xfrm>
                <a:off x="603" y="738"/>
                <a:ext cx="0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7" name="Freeform 1283"/>
              <p:cNvSpPr>
                <a:spLocks noChangeArrowheads="1"/>
              </p:cNvSpPr>
              <p:nvPr/>
            </p:nvSpPr>
            <p:spPr bwMode="auto">
              <a:xfrm>
                <a:off x="669" y="750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8" name="Freeform 1284"/>
              <p:cNvSpPr>
                <a:spLocks noChangeArrowheads="1"/>
              </p:cNvSpPr>
              <p:nvPr/>
            </p:nvSpPr>
            <p:spPr bwMode="auto">
              <a:xfrm>
                <a:off x="603" y="73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9" name="Rectangle 1285"/>
              <p:cNvSpPr>
                <a:spLocks noChangeArrowheads="1"/>
              </p:cNvSpPr>
              <p:nvPr/>
            </p:nvSpPr>
            <p:spPr bwMode="auto">
              <a:xfrm>
                <a:off x="504" y="711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50" name="Freeform 1286"/>
              <p:cNvSpPr>
                <a:spLocks noChangeArrowheads="1"/>
              </p:cNvSpPr>
              <p:nvPr/>
            </p:nvSpPr>
            <p:spPr bwMode="auto">
              <a:xfrm>
                <a:off x="504" y="7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1" name="Freeform 1287"/>
              <p:cNvSpPr>
                <a:spLocks noChangeArrowheads="1"/>
              </p:cNvSpPr>
              <p:nvPr/>
            </p:nvSpPr>
            <p:spPr bwMode="auto">
              <a:xfrm>
                <a:off x="504" y="711"/>
                <a:ext cx="0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2" name="Freeform 1288"/>
              <p:cNvSpPr>
                <a:spLocks noChangeArrowheads="1"/>
              </p:cNvSpPr>
              <p:nvPr/>
            </p:nvSpPr>
            <p:spPr bwMode="auto">
              <a:xfrm>
                <a:off x="513" y="71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3" name="Freeform 1289"/>
              <p:cNvSpPr>
                <a:spLocks noChangeArrowheads="1"/>
              </p:cNvSpPr>
              <p:nvPr/>
            </p:nvSpPr>
            <p:spPr bwMode="auto">
              <a:xfrm>
                <a:off x="513" y="714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4" name="Freeform 1290"/>
              <p:cNvSpPr>
                <a:spLocks noChangeArrowheads="1"/>
              </p:cNvSpPr>
              <p:nvPr/>
            </p:nvSpPr>
            <p:spPr bwMode="auto">
              <a:xfrm>
                <a:off x="520" y="727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2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5" name="Freeform 1291"/>
              <p:cNvSpPr>
                <a:spLocks noChangeArrowheads="1"/>
              </p:cNvSpPr>
              <p:nvPr/>
            </p:nvSpPr>
            <p:spPr bwMode="auto">
              <a:xfrm>
                <a:off x="529" y="73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6" name="Freeform 1292"/>
              <p:cNvSpPr>
                <a:spLocks noChangeArrowheads="1"/>
              </p:cNvSpPr>
              <p:nvPr/>
            </p:nvSpPr>
            <p:spPr bwMode="auto">
              <a:xfrm>
                <a:off x="576" y="74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7" name="Freeform 1293"/>
              <p:cNvSpPr>
                <a:spLocks noChangeArrowheads="1"/>
              </p:cNvSpPr>
              <p:nvPr/>
            </p:nvSpPr>
            <p:spPr bwMode="auto">
              <a:xfrm>
                <a:off x="588" y="73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8" name="Rectangle 1294"/>
              <p:cNvSpPr>
                <a:spLocks noChangeArrowheads="1"/>
              </p:cNvSpPr>
              <p:nvPr/>
            </p:nvSpPr>
            <p:spPr bwMode="auto">
              <a:xfrm>
                <a:off x="592" y="752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59" name="Freeform 1295"/>
              <p:cNvSpPr>
                <a:spLocks noChangeArrowheads="1"/>
              </p:cNvSpPr>
              <p:nvPr/>
            </p:nvSpPr>
            <p:spPr bwMode="auto">
              <a:xfrm>
                <a:off x="669" y="77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0" name="Freeform 1296"/>
              <p:cNvSpPr>
                <a:spLocks noChangeArrowheads="1"/>
              </p:cNvSpPr>
              <p:nvPr/>
            </p:nvSpPr>
            <p:spPr bwMode="auto">
              <a:xfrm>
                <a:off x="702" y="78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1" name="Rectangle 1297"/>
              <p:cNvSpPr>
                <a:spLocks noChangeArrowheads="1"/>
              </p:cNvSpPr>
              <p:nvPr/>
            </p:nvSpPr>
            <p:spPr bwMode="auto">
              <a:xfrm>
                <a:off x="745" y="864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62" name="Freeform 1298"/>
              <p:cNvSpPr>
                <a:spLocks noChangeArrowheads="1"/>
              </p:cNvSpPr>
              <p:nvPr/>
            </p:nvSpPr>
            <p:spPr bwMode="auto">
              <a:xfrm>
                <a:off x="680" y="927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3" name="Freeform 1299"/>
              <p:cNvSpPr>
                <a:spLocks noChangeArrowheads="1"/>
              </p:cNvSpPr>
              <p:nvPr/>
            </p:nvSpPr>
            <p:spPr bwMode="auto">
              <a:xfrm>
                <a:off x="682" y="925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1 w 2"/>
                  <a:gd name="T7" fmla="*/ 1 h 2"/>
                  <a:gd name="T8" fmla="*/ 1 w 2"/>
                  <a:gd name="T9" fmla="*/ 2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0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2"/>
                      <a:pt x="2" y="2"/>
                      <a:pt x="1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4" name="Freeform 1300"/>
              <p:cNvSpPr>
                <a:spLocks noChangeArrowheads="1"/>
              </p:cNvSpPr>
              <p:nvPr/>
            </p:nvSpPr>
            <p:spPr bwMode="auto">
              <a:xfrm>
                <a:off x="698" y="9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5" name="Freeform 1301"/>
              <p:cNvSpPr>
                <a:spLocks noChangeArrowheads="1"/>
              </p:cNvSpPr>
              <p:nvPr/>
            </p:nvSpPr>
            <p:spPr bwMode="auto">
              <a:xfrm>
                <a:off x="702" y="898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6" name="Freeform 1302"/>
              <p:cNvSpPr>
                <a:spLocks noChangeArrowheads="1"/>
              </p:cNvSpPr>
              <p:nvPr/>
            </p:nvSpPr>
            <p:spPr bwMode="auto">
              <a:xfrm>
                <a:off x="707" y="8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7" name="Freeform 1303"/>
              <p:cNvSpPr>
                <a:spLocks noChangeArrowheads="1"/>
              </p:cNvSpPr>
              <p:nvPr/>
            </p:nvSpPr>
            <p:spPr bwMode="auto">
              <a:xfrm>
                <a:off x="698" y="912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8" name="Freeform 1304"/>
              <p:cNvSpPr>
                <a:spLocks noChangeArrowheads="1"/>
              </p:cNvSpPr>
              <p:nvPr/>
            </p:nvSpPr>
            <p:spPr bwMode="auto">
              <a:xfrm>
                <a:off x="682" y="923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9" name="Rectangle 1305"/>
              <p:cNvSpPr>
                <a:spLocks noChangeArrowheads="1"/>
              </p:cNvSpPr>
              <p:nvPr/>
            </p:nvSpPr>
            <p:spPr bwMode="auto">
              <a:xfrm>
                <a:off x="700" y="91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70" name="Freeform 1306"/>
              <p:cNvSpPr>
                <a:spLocks noChangeArrowheads="1"/>
              </p:cNvSpPr>
              <p:nvPr/>
            </p:nvSpPr>
            <p:spPr bwMode="auto">
              <a:xfrm>
                <a:off x="696" y="92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1" name="Freeform 1307"/>
              <p:cNvSpPr>
                <a:spLocks noChangeArrowheads="1"/>
              </p:cNvSpPr>
              <p:nvPr/>
            </p:nvSpPr>
            <p:spPr bwMode="auto">
              <a:xfrm>
                <a:off x="691" y="9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2" name="Freeform 1308"/>
              <p:cNvSpPr>
                <a:spLocks noChangeArrowheads="1"/>
              </p:cNvSpPr>
              <p:nvPr/>
            </p:nvSpPr>
            <p:spPr bwMode="auto">
              <a:xfrm>
                <a:off x="700" y="914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3" name="Freeform 1309"/>
              <p:cNvSpPr>
                <a:spLocks noChangeArrowheads="1"/>
              </p:cNvSpPr>
              <p:nvPr/>
            </p:nvSpPr>
            <p:spPr bwMode="auto">
              <a:xfrm>
                <a:off x="696" y="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4" name="Rectangle 1310"/>
              <p:cNvSpPr>
                <a:spLocks noChangeArrowheads="1"/>
              </p:cNvSpPr>
              <p:nvPr/>
            </p:nvSpPr>
            <p:spPr bwMode="auto">
              <a:xfrm>
                <a:off x="707" y="786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75" name="Freeform 1311"/>
              <p:cNvSpPr>
                <a:spLocks noChangeArrowheads="1"/>
              </p:cNvSpPr>
              <p:nvPr/>
            </p:nvSpPr>
            <p:spPr bwMode="auto">
              <a:xfrm>
                <a:off x="711" y="8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6" name="Freeform 1312"/>
              <p:cNvSpPr>
                <a:spLocks noChangeArrowheads="1"/>
              </p:cNvSpPr>
              <p:nvPr/>
            </p:nvSpPr>
            <p:spPr bwMode="auto">
              <a:xfrm>
                <a:off x="709" y="855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7" name="Freeform 1313"/>
              <p:cNvSpPr>
                <a:spLocks noChangeArrowheads="1"/>
              </p:cNvSpPr>
              <p:nvPr/>
            </p:nvSpPr>
            <p:spPr bwMode="auto">
              <a:xfrm>
                <a:off x="682" y="9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8" name="Rectangle 1314"/>
              <p:cNvSpPr>
                <a:spLocks noChangeArrowheads="1"/>
              </p:cNvSpPr>
              <p:nvPr/>
            </p:nvSpPr>
            <p:spPr bwMode="auto">
              <a:xfrm>
                <a:off x="709" y="85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79" name="Freeform 1315"/>
              <p:cNvSpPr>
                <a:spLocks noChangeArrowheads="1"/>
              </p:cNvSpPr>
              <p:nvPr/>
            </p:nvSpPr>
            <p:spPr bwMode="auto">
              <a:xfrm>
                <a:off x="709" y="885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0" name="Freeform 1316"/>
              <p:cNvSpPr>
                <a:spLocks noChangeArrowheads="1"/>
              </p:cNvSpPr>
              <p:nvPr/>
            </p:nvSpPr>
            <p:spPr bwMode="auto">
              <a:xfrm>
                <a:off x="707" y="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1" name="Freeform 1317"/>
              <p:cNvSpPr>
                <a:spLocks noChangeArrowheads="1"/>
              </p:cNvSpPr>
              <p:nvPr/>
            </p:nvSpPr>
            <p:spPr bwMode="auto">
              <a:xfrm>
                <a:off x="709" y="8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2" name="Rectangle 1318"/>
              <p:cNvSpPr>
                <a:spLocks noChangeArrowheads="1"/>
              </p:cNvSpPr>
              <p:nvPr/>
            </p:nvSpPr>
            <p:spPr bwMode="auto">
              <a:xfrm>
                <a:off x="709" y="87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83" name="Freeform 1319"/>
              <p:cNvSpPr>
                <a:spLocks noChangeArrowheads="1"/>
              </p:cNvSpPr>
              <p:nvPr/>
            </p:nvSpPr>
            <p:spPr bwMode="auto">
              <a:xfrm>
                <a:off x="696" y="801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4" name="Rectangle 1320"/>
              <p:cNvSpPr>
                <a:spLocks noChangeArrowheads="1"/>
              </p:cNvSpPr>
              <p:nvPr/>
            </p:nvSpPr>
            <p:spPr bwMode="auto">
              <a:xfrm>
                <a:off x="682" y="923"/>
                <a:ext cx="1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85" name="Freeform 1321"/>
              <p:cNvSpPr>
                <a:spLocks noChangeArrowheads="1"/>
              </p:cNvSpPr>
              <p:nvPr/>
            </p:nvSpPr>
            <p:spPr bwMode="auto">
              <a:xfrm>
                <a:off x="689" y="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6" name="Freeform 1322"/>
              <p:cNvSpPr>
                <a:spLocks noChangeArrowheads="1"/>
              </p:cNvSpPr>
              <p:nvPr/>
            </p:nvSpPr>
            <p:spPr bwMode="auto">
              <a:xfrm>
                <a:off x="696" y="8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7" name="Rectangle 1323"/>
              <p:cNvSpPr>
                <a:spLocks noChangeArrowheads="1"/>
              </p:cNvSpPr>
              <p:nvPr/>
            </p:nvSpPr>
            <p:spPr bwMode="auto">
              <a:xfrm>
                <a:off x="689" y="873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88" name="Freeform 1324"/>
              <p:cNvSpPr>
                <a:spLocks noChangeArrowheads="1"/>
              </p:cNvSpPr>
              <p:nvPr/>
            </p:nvSpPr>
            <p:spPr bwMode="auto">
              <a:xfrm>
                <a:off x="698" y="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89" name="Freeform 1325"/>
              <p:cNvSpPr>
                <a:spLocks noEditPoints="1" noChangeArrowheads="1"/>
              </p:cNvSpPr>
              <p:nvPr/>
            </p:nvSpPr>
            <p:spPr bwMode="auto">
              <a:xfrm>
                <a:off x="682" y="786"/>
                <a:ext cx="38" cy="144"/>
              </a:xfrm>
              <a:custGeom>
                <a:avLst/>
                <a:gdLst>
                  <a:gd name="T0" fmla="*/ 7 w 17"/>
                  <a:gd name="T1" fmla="*/ 7 h 64"/>
                  <a:gd name="T2" fmla="*/ 7 w 17"/>
                  <a:gd name="T3" fmla="*/ 8 h 64"/>
                  <a:gd name="T4" fmla="*/ 6 w 17"/>
                  <a:gd name="T5" fmla="*/ 10 h 64"/>
                  <a:gd name="T6" fmla="*/ 5 w 17"/>
                  <a:gd name="T7" fmla="*/ 13 h 64"/>
                  <a:gd name="T8" fmla="*/ 8 w 17"/>
                  <a:gd name="T9" fmla="*/ 15 h 64"/>
                  <a:gd name="T10" fmla="*/ 7 w 17"/>
                  <a:gd name="T11" fmla="*/ 19 h 64"/>
                  <a:gd name="T12" fmla="*/ 5 w 17"/>
                  <a:gd name="T13" fmla="*/ 20 h 64"/>
                  <a:gd name="T14" fmla="*/ 7 w 17"/>
                  <a:gd name="T15" fmla="*/ 22 h 64"/>
                  <a:gd name="T16" fmla="*/ 7 w 17"/>
                  <a:gd name="T17" fmla="*/ 24 h 64"/>
                  <a:gd name="T18" fmla="*/ 6 w 17"/>
                  <a:gd name="T19" fmla="*/ 27 h 64"/>
                  <a:gd name="T20" fmla="*/ 4 w 17"/>
                  <a:gd name="T21" fmla="*/ 32 h 64"/>
                  <a:gd name="T22" fmla="*/ 4 w 17"/>
                  <a:gd name="T23" fmla="*/ 37 h 64"/>
                  <a:gd name="T24" fmla="*/ 5 w 17"/>
                  <a:gd name="T25" fmla="*/ 40 h 64"/>
                  <a:gd name="T26" fmla="*/ 4 w 17"/>
                  <a:gd name="T27" fmla="*/ 44 h 64"/>
                  <a:gd name="T28" fmla="*/ 3 w 17"/>
                  <a:gd name="T29" fmla="*/ 46 h 64"/>
                  <a:gd name="T30" fmla="*/ 5 w 17"/>
                  <a:gd name="T31" fmla="*/ 48 h 64"/>
                  <a:gd name="T32" fmla="*/ 5 w 17"/>
                  <a:gd name="T33" fmla="*/ 49 h 64"/>
                  <a:gd name="T34" fmla="*/ 4 w 17"/>
                  <a:gd name="T35" fmla="*/ 50 h 64"/>
                  <a:gd name="T36" fmla="*/ 4 w 17"/>
                  <a:gd name="T37" fmla="*/ 53 h 64"/>
                  <a:gd name="T38" fmla="*/ 4 w 17"/>
                  <a:gd name="T39" fmla="*/ 55 h 64"/>
                  <a:gd name="T40" fmla="*/ 3 w 17"/>
                  <a:gd name="T41" fmla="*/ 57 h 64"/>
                  <a:gd name="T42" fmla="*/ 2 w 17"/>
                  <a:gd name="T43" fmla="*/ 58 h 64"/>
                  <a:gd name="T44" fmla="*/ 1 w 17"/>
                  <a:gd name="T45" fmla="*/ 59 h 64"/>
                  <a:gd name="T46" fmla="*/ 1 w 17"/>
                  <a:gd name="T47" fmla="*/ 62 h 64"/>
                  <a:gd name="T48" fmla="*/ 1 w 17"/>
                  <a:gd name="T49" fmla="*/ 63 h 64"/>
                  <a:gd name="T50" fmla="*/ 4 w 17"/>
                  <a:gd name="T51" fmla="*/ 63 h 64"/>
                  <a:gd name="T52" fmla="*/ 5 w 17"/>
                  <a:gd name="T53" fmla="*/ 62 h 64"/>
                  <a:gd name="T54" fmla="*/ 6 w 17"/>
                  <a:gd name="T55" fmla="*/ 61 h 64"/>
                  <a:gd name="T56" fmla="*/ 8 w 17"/>
                  <a:gd name="T57" fmla="*/ 59 h 64"/>
                  <a:gd name="T58" fmla="*/ 7 w 17"/>
                  <a:gd name="T59" fmla="*/ 57 h 64"/>
                  <a:gd name="T60" fmla="*/ 8 w 17"/>
                  <a:gd name="T61" fmla="*/ 56 h 64"/>
                  <a:gd name="T62" fmla="*/ 8 w 17"/>
                  <a:gd name="T63" fmla="*/ 55 h 64"/>
                  <a:gd name="T64" fmla="*/ 10 w 17"/>
                  <a:gd name="T65" fmla="*/ 53 h 64"/>
                  <a:gd name="T66" fmla="*/ 10 w 17"/>
                  <a:gd name="T67" fmla="*/ 51 h 64"/>
                  <a:gd name="T68" fmla="*/ 10 w 17"/>
                  <a:gd name="T69" fmla="*/ 50 h 64"/>
                  <a:gd name="T70" fmla="*/ 13 w 17"/>
                  <a:gd name="T71" fmla="*/ 49 h 64"/>
                  <a:gd name="T72" fmla="*/ 13 w 17"/>
                  <a:gd name="T73" fmla="*/ 48 h 64"/>
                  <a:gd name="T74" fmla="*/ 10 w 17"/>
                  <a:gd name="T75" fmla="*/ 46 h 64"/>
                  <a:gd name="T76" fmla="*/ 11 w 17"/>
                  <a:gd name="T77" fmla="*/ 45 h 64"/>
                  <a:gd name="T78" fmla="*/ 11 w 17"/>
                  <a:gd name="T79" fmla="*/ 43 h 64"/>
                  <a:gd name="T80" fmla="*/ 12 w 17"/>
                  <a:gd name="T81" fmla="*/ 42 h 64"/>
                  <a:gd name="T82" fmla="*/ 10 w 17"/>
                  <a:gd name="T83" fmla="*/ 39 h 64"/>
                  <a:gd name="T84" fmla="*/ 12 w 17"/>
                  <a:gd name="T85" fmla="*/ 37 h 64"/>
                  <a:gd name="T86" fmla="*/ 11 w 17"/>
                  <a:gd name="T87" fmla="*/ 35 h 64"/>
                  <a:gd name="T88" fmla="*/ 11 w 17"/>
                  <a:gd name="T89" fmla="*/ 34 h 64"/>
                  <a:gd name="T90" fmla="*/ 16 w 17"/>
                  <a:gd name="T91" fmla="*/ 31 h 64"/>
                  <a:gd name="T92" fmla="*/ 14 w 17"/>
                  <a:gd name="T93" fmla="*/ 27 h 64"/>
                  <a:gd name="T94" fmla="*/ 16 w 17"/>
                  <a:gd name="T95" fmla="*/ 25 h 64"/>
                  <a:gd name="T96" fmla="*/ 16 w 17"/>
                  <a:gd name="T97" fmla="*/ 21 h 64"/>
                  <a:gd name="T98" fmla="*/ 14 w 17"/>
                  <a:gd name="T99" fmla="*/ 17 h 64"/>
                  <a:gd name="T100" fmla="*/ 13 w 17"/>
                  <a:gd name="T101" fmla="*/ 14 h 64"/>
                  <a:gd name="T102" fmla="*/ 14 w 17"/>
                  <a:gd name="T103" fmla="*/ 13 h 64"/>
                  <a:gd name="T104" fmla="*/ 15 w 17"/>
                  <a:gd name="T105" fmla="*/ 12 h 64"/>
                  <a:gd name="T106" fmla="*/ 14 w 17"/>
                  <a:gd name="T107" fmla="*/ 11 h 64"/>
                  <a:gd name="T108" fmla="*/ 15 w 17"/>
                  <a:gd name="T109" fmla="*/ 9 h 64"/>
                  <a:gd name="T110" fmla="*/ 13 w 17"/>
                  <a:gd name="T111" fmla="*/ 3 h 64"/>
                  <a:gd name="T112" fmla="*/ 14 w 17"/>
                  <a:gd name="T113" fmla="*/ 1 h 64"/>
                  <a:gd name="T114" fmla="*/ 8 w 17"/>
                  <a:gd name="T115" fmla="*/ 1 h 64"/>
                  <a:gd name="T116" fmla="*/ 8 w 17"/>
                  <a:gd name="T117" fmla="*/ 1 h 64"/>
                  <a:gd name="T118" fmla="*/ 7 w 17"/>
                  <a:gd name="T119" fmla="*/ 4 h 64"/>
                  <a:gd name="T120" fmla="*/ 7 w 17"/>
                  <a:gd name="T121" fmla="*/ 5 h 64"/>
                  <a:gd name="T122" fmla="*/ 8 w 17"/>
                  <a:gd name="T123" fmla="*/ 12 h 64"/>
                  <a:gd name="T124" fmla="*/ 16 w 17"/>
                  <a:gd name="T125" fmla="*/ 1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" h="64">
                    <a:moveTo>
                      <a:pt x="5" y="6"/>
                    </a:moveTo>
                    <a:cubicBezTo>
                      <a:pt x="5" y="6"/>
                      <a:pt x="6" y="6"/>
                      <a:pt x="7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6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9" y="7"/>
                      <a:pt x="8" y="7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8" y="7"/>
                      <a:pt x="6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8" y="10"/>
                      <a:pt x="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6" y="13"/>
                      <a:pt x="5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5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7" y="14"/>
                      <a:pt x="8" y="14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8" y="17"/>
                      <a:pt x="6" y="17"/>
                    </a:cubicBezTo>
                    <a:cubicBezTo>
                      <a:pt x="8" y="17"/>
                      <a:pt x="5" y="17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7" y="19"/>
                      <a:pt x="6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7" y="20"/>
                      <a:pt x="4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6" y="22"/>
                      <a:pt x="7" y="22"/>
                    </a:cubicBezTo>
                    <a:cubicBezTo>
                      <a:pt x="7" y="23"/>
                      <a:pt x="6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3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5" y="24"/>
                      <a:pt x="5" y="24"/>
                    </a:cubicBezTo>
                    <a:cubicBezTo>
                      <a:pt x="6" y="24"/>
                      <a:pt x="6" y="24"/>
                      <a:pt x="7" y="24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6" y="25"/>
                      <a:pt x="6" y="26"/>
                      <a:pt x="5" y="26"/>
                    </a:cubicBezTo>
                    <a:cubicBezTo>
                      <a:pt x="6" y="26"/>
                      <a:pt x="6" y="26"/>
                      <a:pt x="6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8" y="27"/>
                      <a:pt x="3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5" y="29"/>
                      <a:pt x="5" y="29"/>
                    </a:cubicBezTo>
                    <a:cubicBezTo>
                      <a:pt x="6" y="30"/>
                      <a:pt x="4" y="30"/>
                      <a:pt x="6" y="30"/>
                    </a:cubicBezTo>
                    <a:cubicBezTo>
                      <a:pt x="3" y="30"/>
                      <a:pt x="6" y="31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5" y="32"/>
                    </a:cubicBezTo>
                    <a:cubicBezTo>
                      <a:pt x="6" y="33"/>
                      <a:pt x="4" y="34"/>
                      <a:pt x="3" y="35"/>
                    </a:cubicBezTo>
                    <a:cubicBezTo>
                      <a:pt x="3" y="35"/>
                      <a:pt x="7" y="35"/>
                      <a:pt x="5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6"/>
                      <a:pt x="3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3" y="39"/>
                      <a:pt x="4" y="39"/>
                    </a:cubicBezTo>
                    <a:cubicBezTo>
                      <a:pt x="4" y="39"/>
                      <a:pt x="5" y="39"/>
                      <a:pt x="4" y="39"/>
                    </a:cubicBezTo>
                    <a:cubicBezTo>
                      <a:pt x="5" y="40"/>
                      <a:pt x="3" y="40"/>
                      <a:pt x="5" y="40"/>
                    </a:cubicBezTo>
                    <a:cubicBezTo>
                      <a:pt x="3" y="40"/>
                      <a:pt x="3" y="40"/>
                      <a:pt x="4" y="41"/>
                    </a:cubicBezTo>
                    <a:cubicBezTo>
                      <a:pt x="4" y="40"/>
                      <a:pt x="4" y="41"/>
                      <a:pt x="3" y="40"/>
                    </a:cubicBezTo>
                    <a:cubicBezTo>
                      <a:pt x="3" y="41"/>
                      <a:pt x="3" y="41"/>
                      <a:pt x="4" y="41"/>
                    </a:cubicBezTo>
                    <a:cubicBezTo>
                      <a:pt x="2" y="41"/>
                      <a:pt x="6" y="42"/>
                      <a:pt x="3" y="42"/>
                    </a:cubicBezTo>
                    <a:cubicBezTo>
                      <a:pt x="4" y="42"/>
                      <a:pt x="4" y="43"/>
                      <a:pt x="5" y="44"/>
                    </a:cubicBezTo>
                    <a:cubicBezTo>
                      <a:pt x="3" y="43"/>
                      <a:pt x="5" y="43"/>
                      <a:pt x="3" y="43"/>
                    </a:cubicBezTo>
                    <a:cubicBezTo>
                      <a:pt x="3" y="43"/>
                      <a:pt x="5" y="44"/>
                      <a:pt x="4" y="44"/>
                    </a:cubicBezTo>
                    <a:cubicBezTo>
                      <a:pt x="4" y="44"/>
                      <a:pt x="4" y="44"/>
                      <a:pt x="3" y="44"/>
                    </a:cubicBezTo>
                    <a:cubicBezTo>
                      <a:pt x="4" y="44"/>
                      <a:pt x="3" y="45"/>
                      <a:pt x="4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5" y="45"/>
                      <a:pt x="6" y="46"/>
                      <a:pt x="7" y="46"/>
                    </a:cubicBezTo>
                    <a:cubicBezTo>
                      <a:pt x="4" y="46"/>
                      <a:pt x="6" y="47"/>
                      <a:pt x="3" y="46"/>
                    </a:cubicBezTo>
                    <a:cubicBezTo>
                      <a:pt x="3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4" y="46"/>
                      <a:pt x="4" y="46"/>
                      <a:pt x="4" y="47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7"/>
                      <a:pt x="5" y="47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6" y="48"/>
                      <a:pt x="5" y="48"/>
                    </a:cubicBezTo>
                    <a:cubicBezTo>
                      <a:pt x="3" y="48"/>
                      <a:pt x="4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9"/>
                      <a:pt x="5" y="49"/>
                      <a:pt x="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7" y="49"/>
                      <a:pt x="6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5" y="50"/>
                      <a:pt x="4" y="50"/>
                      <a:pt x="4" y="50"/>
                    </a:cubicBezTo>
                    <a:cubicBezTo>
                      <a:pt x="5" y="50"/>
                      <a:pt x="4" y="50"/>
                      <a:pt x="5" y="51"/>
                    </a:cubicBezTo>
                    <a:cubicBezTo>
                      <a:pt x="5" y="51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4" y="51"/>
                    </a:cubicBezTo>
                    <a:cubicBezTo>
                      <a:pt x="4" y="51"/>
                      <a:pt x="6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1"/>
                      <a:pt x="5" y="52"/>
                      <a:pt x="4" y="52"/>
                    </a:cubicBezTo>
                    <a:cubicBezTo>
                      <a:pt x="3" y="52"/>
                      <a:pt x="4" y="52"/>
                      <a:pt x="3" y="51"/>
                    </a:cubicBezTo>
                    <a:cubicBezTo>
                      <a:pt x="3" y="52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6" y="54"/>
                      <a:pt x="3" y="53"/>
                      <a:pt x="4" y="54"/>
                    </a:cubicBezTo>
                    <a:cubicBezTo>
                      <a:pt x="4" y="53"/>
                      <a:pt x="3" y="53"/>
                      <a:pt x="3" y="53"/>
                    </a:cubicBezTo>
                    <a:cubicBezTo>
                      <a:pt x="3" y="53"/>
                      <a:pt x="3" y="54"/>
                      <a:pt x="4" y="55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3" y="55"/>
                      <a:pt x="3" y="55"/>
                    </a:cubicBezTo>
                    <a:cubicBezTo>
                      <a:pt x="3" y="55"/>
                      <a:pt x="3" y="55"/>
                      <a:pt x="4" y="55"/>
                    </a:cubicBezTo>
                    <a:cubicBezTo>
                      <a:pt x="1" y="55"/>
                      <a:pt x="5" y="57"/>
                      <a:pt x="3" y="57"/>
                    </a:cubicBezTo>
                    <a:cubicBezTo>
                      <a:pt x="3" y="57"/>
                      <a:pt x="2" y="56"/>
                      <a:pt x="2" y="56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3" y="57"/>
                      <a:pt x="3" y="57"/>
                      <a:pt x="4" y="57"/>
                    </a:cubicBezTo>
                    <a:cubicBezTo>
                      <a:pt x="4" y="57"/>
                      <a:pt x="5" y="58"/>
                      <a:pt x="5" y="58"/>
                    </a:cubicBezTo>
                    <a:cubicBezTo>
                      <a:pt x="4" y="57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5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4" y="58"/>
                      <a:pt x="3" y="58"/>
                    </a:cubicBezTo>
                    <a:cubicBezTo>
                      <a:pt x="3" y="58"/>
                      <a:pt x="5" y="59"/>
                      <a:pt x="4" y="59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59"/>
                      <a:pt x="2" y="59"/>
                      <a:pt x="4" y="60"/>
                    </a:cubicBezTo>
                    <a:cubicBezTo>
                      <a:pt x="2" y="59"/>
                      <a:pt x="3" y="59"/>
                      <a:pt x="2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9"/>
                      <a:pt x="0" y="59"/>
                      <a:pt x="1" y="59"/>
                    </a:cubicBezTo>
                    <a:cubicBezTo>
                      <a:pt x="1" y="59"/>
                      <a:pt x="1" y="60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" y="60"/>
                      <a:pt x="0" y="60"/>
                      <a:pt x="1" y="61"/>
                    </a:cubicBezTo>
                    <a:cubicBezTo>
                      <a:pt x="2" y="61"/>
                      <a:pt x="3" y="62"/>
                      <a:pt x="3" y="62"/>
                    </a:cubicBezTo>
                    <a:cubicBezTo>
                      <a:pt x="3" y="62"/>
                      <a:pt x="2" y="62"/>
                      <a:pt x="2" y="62"/>
                    </a:cubicBezTo>
                    <a:cubicBezTo>
                      <a:pt x="1" y="62"/>
                      <a:pt x="1" y="62"/>
                      <a:pt x="2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0" y="62"/>
                      <a:pt x="1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4" y="64"/>
                      <a:pt x="1" y="62"/>
                      <a:pt x="2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3" y="63"/>
                      <a:pt x="3" y="63"/>
                    </a:cubicBezTo>
                    <a:cubicBezTo>
                      <a:pt x="4" y="63"/>
                      <a:pt x="3" y="62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5" y="63"/>
                      <a:pt x="5" y="63"/>
                    </a:cubicBezTo>
                    <a:cubicBezTo>
                      <a:pt x="6" y="63"/>
                      <a:pt x="4" y="62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2"/>
                      <a:pt x="3" y="61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5" y="61"/>
                      <a:pt x="5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4" y="60"/>
                      <a:pt x="5" y="61"/>
                    </a:cubicBezTo>
                    <a:cubicBezTo>
                      <a:pt x="5" y="61"/>
                      <a:pt x="5" y="61"/>
                      <a:pt x="4" y="60"/>
                    </a:cubicBezTo>
                    <a:cubicBezTo>
                      <a:pt x="6" y="61"/>
                      <a:pt x="4" y="60"/>
                      <a:pt x="5" y="60"/>
                    </a:cubicBezTo>
                    <a:cubicBezTo>
                      <a:pt x="6" y="61"/>
                      <a:pt x="5" y="61"/>
                      <a:pt x="6" y="61"/>
                    </a:cubicBezTo>
                    <a:cubicBezTo>
                      <a:pt x="4" y="60"/>
                      <a:pt x="7" y="61"/>
                      <a:pt x="6" y="60"/>
                    </a:cubicBezTo>
                    <a:cubicBezTo>
                      <a:pt x="5" y="60"/>
                      <a:pt x="6" y="60"/>
                      <a:pt x="6" y="59"/>
                    </a:cubicBezTo>
                    <a:cubicBezTo>
                      <a:pt x="6" y="59"/>
                      <a:pt x="6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7" y="58"/>
                      <a:pt x="8" y="58"/>
                    </a:cubicBezTo>
                    <a:cubicBezTo>
                      <a:pt x="7" y="57"/>
                      <a:pt x="5" y="57"/>
                      <a:pt x="4" y="56"/>
                    </a:cubicBezTo>
                    <a:cubicBezTo>
                      <a:pt x="5" y="57"/>
                      <a:pt x="6" y="57"/>
                      <a:pt x="6" y="57"/>
                    </a:cubicBezTo>
                    <a:cubicBezTo>
                      <a:pt x="6" y="57"/>
                      <a:pt x="5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9" y="57"/>
                    </a:cubicBezTo>
                    <a:cubicBezTo>
                      <a:pt x="8" y="57"/>
                      <a:pt x="9" y="57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6"/>
                      <a:pt x="8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6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3"/>
                      <a:pt x="8" y="53"/>
                    </a:cubicBezTo>
                    <a:cubicBezTo>
                      <a:pt x="9" y="54"/>
                      <a:pt x="9" y="53"/>
                      <a:pt x="9" y="54"/>
                    </a:cubicBezTo>
                    <a:cubicBezTo>
                      <a:pt x="9" y="54"/>
                      <a:pt x="10" y="54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8" y="52"/>
                      <a:pt x="11" y="52"/>
                    </a:cubicBezTo>
                    <a:cubicBezTo>
                      <a:pt x="10" y="51"/>
                      <a:pt x="10" y="52"/>
                      <a:pt x="9" y="52"/>
                    </a:cubicBezTo>
                    <a:cubicBezTo>
                      <a:pt x="9" y="51"/>
                      <a:pt x="11" y="52"/>
                      <a:pt x="11" y="51"/>
                    </a:cubicBezTo>
                    <a:cubicBezTo>
                      <a:pt x="12" y="51"/>
                      <a:pt x="9" y="51"/>
                      <a:pt x="10" y="51"/>
                    </a:cubicBezTo>
                    <a:cubicBezTo>
                      <a:pt x="9" y="50"/>
                      <a:pt x="8" y="50"/>
                      <a:pt x="8" y="50"/>
                    </a:cubicBezTo>
                    <a:cubicBezTo>
                      <a:pt x="8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1"/>
                      <a:pt x="11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0" y="50"/>
                    </a:cubicBezTo>
                    <a:cubicBezTo>
                      <a:pt x="11" y="50"/>
                      <a:pt x="10" y="50"/>
                      <a:pt x="11" y="50"/>
                    </a:cubicBezTo>
                    <a:cubicBezTo>
                      <a:pt x="11" y="50"/>
                      <a:pt x="10" y="49"/>
                      <a:pt x="10" y="49"/>
                    </a:cubicBezTo>
                    <a:cubicBezTo>
                      <a:pt x="11" y="49"/>
                      <a:pt x="9" y="49"/>
                      <a:pt x="9" y="49"/>
                    </a:cubicBezTo>
                    <a:cubicBezTo>
                      <a:pt x="10" y="49"/>
                      <a:pt x="11" y="49"/>
                      <a:pt x="10" y="49"/>
                    </a:cubicBezTo>
                    <a:cubicBezTo>
                      <a:pt x="11" y="49"/>
                      <a:pt x="12" y="49"/>
                      <a:pt x="12" y="49"/>
                    </a:cubicBezTo>
                    <a:cubicBezTo>
                      <a:pt x="11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2" y="48"/>
                      <a:pt x="11" y="48"/>
                      <a:pt x="10" y="48"/>
                    </a:cubicBezTo>
                    <a:cubicBezTo>
                      <a:pt x="11" y="48"/>
                      <a:pt x="10" y="47"/>
                      <a:pt x="11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48"/>
                      <a:pt x="12" y="48"/>
                      <a:pt x="12" y="47"/>
                    </a:cubicBezTo>
                    <a:cubicBezTo>
                      <a:pt x="12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1" y="47"/>
                    </a:cubicBezTo>
                    <a:cubicBezTo>
                      <a:pt x="12" y="47"/>
                      <a:pt x="11" y="47"/>
                      <a:pt x="11" y="4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12" y="46"/>
                      <a:pt x="11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2" y="45"/>
                      <a:pt x="14" y="46"/>
                      <a:pt x="13" y="45"/>
                    </a:cubicBezTo>
                    <a:cubicBezTo>
                      <a:pt x="12" y="45"/>
                      <a:pt x="12" y="45"/>
                      <a:pt x="11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1" y="45"/>
                      <a:pt x="9" y="45"/>
                      <a:pt x="10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1" y="44"/>
                      <a:pt x="12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4"/>
                      <a:pt x="11" y="44"/>
                      <a:pt x="11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3"/>
                      <a:pt x="13" y="43"/>
                      <a:pt x="11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0" y="42"/>
                      <a:pt x="10" y="42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1" y="42"/>
                      <a:pt x="12" y="42"/>
                    </a:cubicBezTo>
                    <a:cubicBezTo>
                      <a:pt x="11" y="42"/>
                      <a:pt x="10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0" y="41"/>
                      <a:pt x="10" y="41"/>
                    </a:cubicBezTo>
                    <a:cubicBezTo>
                      <a:pt x="12" y="41"/>
                      <a:pt x="10" y="40"/>
                      <a:pt x="12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1" y="39"/>
                    </a:cubicBezTo>
                    <a:cubicBezTo>
                      <a:pt x="12" y="39"/>
                      <a:pt x="9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4" y="39"/>
                      <a:pt x="11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7"/>
                      <a:pt x="11" y="37"/>
                      <a:pt x="10" y="36"/>
                    </a:cubicBezTo>
                    <a:cubicBezTo>
                      <a:pt x="11" y="37"/>
                      <a:pt x="11" y="37"/>
                      <a:pt x="12" y="37"/>
                    </a:cubicBezTo>
                    <a:cubicBezTo>
                      <a:pt x="12" y="37"/>
                      <a:pt x="10" y="37"/>
                      <a:pt x="10" y="36"/>
                    </a:cubicBezTo>
                    <a:cubicBezTo>
                      <a:pt x="11" y="36"/>
                      <a:pt x="11" y="36"/>
                      <a:pt x="12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7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1" y="36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5"/>
                      <a:pt x="12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1" y="34"/>
                      <a:pt x="11" y="34"/>
                    </a:cubicBezTo>
                    <a:cubicBezTo>
                      <a:pt x="12" y="34"/>
                      <a:pt x="12" y="35"/>
                      <a:pt x="13" y="35"/>
                    </a:cubicBezTo>
                    <a:cubicBezTo>
                      <a:pt x="13" y="35"/>
                      <a:pt x="13" y="34"/>
                      <a:pt x="12" y="34"/>
                    </a:cubicBezTo>
                    <a:cubicBezTo>
                      <a:pt x="12" y="34"/>
                      <a:pt x="13" y="34"/>
                      <a:pt x="1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4" y="34"/>
                      <a:pt x="12" y="33"/>
                      <a:pt x="14" y="33"/>
                    </a:cubicBezTo>
                    <a:cubicBezTo>
                      <a:pt x="13" y="32"/>
                      <a:pt x="15" y="32"/>
                      <a:pt x="14" y="31"/>
                    </a:cubicBezTo>
                    <a:cubicBezTo>
                      <a:pt x="12" y="31"/>
                      <a:pt x="14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5" y="31"/>
                    </a:cubicBezTo>
                    <a:cubicBezTo>
                      <a:pt x="15" y="30"/>
                      <a:pt x="16" y="31"/>
                      <a:pt x="16" y="31"/>
                    </a:cubicBezTo>
                    <a:cubicBezTo>
                      <a:pt x="15" y="31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6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6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5" y="28"/>
                      <a:pt x="13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6"/>
                      <a:pt x="14" y="26"/>
                      <a:pt x="13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5" y="24"/>
                      <a:pt x="14" y="23"/>
                    </a:cubicBezTo>
                    <a:cubicBezTo>
                      <a:pt x="16" y="23"/>
                      <a:pt x="15" y="22"/>
                      <a:pt x="16" y="22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15" y="21"/>
                      <a:pt x="13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7" y="20"/>
                      <a:pt x="13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7" y="16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7" y="15"/>
                      <a:pt x="15" y="15"/>
                    </a:cubicBezTo>
                    <a:cubicBezTo>
                      <a:pt x="16" y="15"/>
                      <a:pt x="15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7" y="12"/>
                    </a:cubicBezTo>
                    <a:cubicBezTo>
                      <a:pt x="16" y="12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4" y="11"/>
                      <a:pt x="15" y="10"/>
                      <a:pt x="16" y="10"/>
                    </a:cubicBezTo>
                    <a:cubicBezTo>
                      <a:pt x="15" y="10"/>
                      <a:pt x="15" y="9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4" y="8"/>
                      <a:pt x="14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8"/>
                      <a:pt x="11" y="7"/>
                      <a:pt x="14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5" y="6"/>
                      <a:pt x="12" y="5"/>
                      <a:pt x="14" y="4"/>
                    </a:cubicBezTo>
                    <a:cubicBezTo>
                      <a:pt x="15" y="4"/>
                      <a:pt x="14" y="4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6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5" y="1"/>
                      <a:pt x="15" y="1"/>
                    </a:cubicBezTo>
                    <a:cubicBezTo>
                      <a:pt x="15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7" y="2"/>
                      <a:pt x="8" y="2"/>
                      <a:pt x="6" y="2"/>
                    </a:cubicBezTo>
                    <a:cubicBezTo>
                      <a:pt x="7" y="2"/>
                      <a:pt x="7" y="3"/>
                      <a:pt x="8" y="3"/>
                    </a:cubicBezTo>
                    <a:cubicBezTo>
                      <a:pt x="5" y="3"/>
                      <a:pt x="7" y="3"/>
                      <a:pt x="5" y="3"/>
                    </a:cubicBezTo>
                    <a:cubicBezTo>
                      <a:pt x="7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5"/>
                    </a:cubicBezTo>
                    <a:cubicBezTo>
                      <a:pt x="7" y="5"/>
                      <a:pt x="7" y="5"/>
                      <a:pt x="5" y="5"/>
                    </a:cubicBezTo>
                    <a:cubicBezTo>
                      <a:pt x="6" y="5"/>
                      <a:pt x="6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8" y="5"/>
                      <a:pt x="6" y="5"/>
                      <a:pt x="7" y="5"/>
                    </a:cubicBezTo>
                    <a:cubicBezTo>
                      <a:pt x="6" y="6"/>
                      <a:pt x="5" y="5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lnTo>
                      <a:pt x="8" y="12"/>
                    </a:lnTo>
                    <a:close/>
                    <a:moveTo>
                      <a:pt x="16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90" name="Rectangle 1326"/>
              <p:cNvSpPr>
                <a:spLocks noChangeArrowheads="1"/>
              </p:cNvSpPr>
              <p:nvPr/>
            </p:nvSpPr>
            <p:spPr bwMode="auto">
              <a:xfrm>
                <a:off x="714" y="81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91" name="Rectangle 1327"/>
              <p:cNvSpPr>
                <a:spLocks noChangeArrowheads="1"/>
              </p:cNvSpPr>
              <p:nvPr/>
            </p:nvSpPr>
            <p:spPr bwMode="auto">
              <a:xfrm>
                <a:off x="698" y="912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92" name="Rectangle 1328"/>
              <p:cNvSpPr>
                <a:spLocks noChangeArrowheads="1"/>
              </p:cNvSpPr>
              <p:nvPr/>
            </p:nvSpPr>
            <p:spPr bwMode="auto">
              <a:xfrm>
                <a:off x="696" y="828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93" name="Freeform 1329"/>
              <p:cNvSpPr>
                <a:spLocks noChangeArrowheads="1"/>
              </p:cNvSpPr>
              <p:nvPr/>
            </p:nvSpPr>
            <p:spPr bwMode="auto">
              <a:xfrm>
                <a:off x="687" y="914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94" name="Freeform 1330"/>
              <p:cNvSpPr>
                <a:spLocks noChangeArrowheads="1"/>
              </p:cNvSpPr>
              <p:nvPr/>
            </p:nvSpPr>
            <p:spPr bwMode="auto">
              <a:xfrm>
                <a:off x="687" y="9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95" name="Rectangle 1331"/>
              <p:cNvSpPr>
                <a:spLocks noChangeArrowheads="1"/>
              </p:cNvSpPr>
              <p:nvPr/>
            </p:nvSpPr>
            <p:spPr bwMode="auto">
              <a:xfrm>
                <a:off x="684" y="918"/>
                <a:ext cx="3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96" name="Freeform 1332"/>
              <p:cNvSpPr>
                <a:spLocks noChangeArrowheads="1"/>
              </p:cNvSpPr>
              <p:nvPr/>
            </p:nvSpPr>
            <p:spPr bwMode="auto">
              <a:xfrm>
                <a:off x="689" y="8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97" name="Freeform 1333"/>
              <p:cNvSpPr>
                <a:spLocks noChangeArrowheads="1"/>
              </p:cNvSpPr>
              <p:nvPr/>
            </p:nvSpPr>
            <p:spPr bwMode="auto">
              <a:xfrm>
                <a:off x="693" y="8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98" name="Rectangle 1334"/>
              <p:cNvSpPr>
                <a:spLocks noChangeArrowheads="1"/>
              </p:cNvSpPr>
              <p:nvPr/>
            </p:nvSpPr>
            <p:spPr bwMode="auto">
              <a:xfrm>
                <a:off x="689" y="87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899" name="Freeform 1335"/>
              <p:cNvSpPr>
                <a:spLocks noChangeArrowheads="1"/>
              </p:cNvSpPr>
              <p:nvPr/>
            </p:nvSpPr>
            <p:spPr bwMode="auto">
              <a:xfrm>
                <a:off x="693" y="896"/>
                <a:ext cx="0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0" name="Freeform 1336"/>
              <p:cNvSpPr>
                <a:spLocks noChangeArrowheads="1"/>
              </p:cNvSpPr>
              <p:nvPr/>
            </p:nvSpPr>
            <p:spPr bwMode="auto">
              <a:xfrm>
                <a:off x="680" y="925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1" name="Freeform 1337"/>
              <p:cNvSpPr>
                <a:spLocks noChangeArrowheads="1"/>
              </p:cNvSpPr>
              <p:nvPr/>
            </p:nvSpPr>
            <p:spPr bwMode="auto">
              <a:xfrm>
                <a:off x="682" y="9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2" name="Freeform 1338"/>
              <p:cNvSpPr>
                <a:spLocks noChangeArrowheads="1"/>
              </p:cNvSpPr>
              <p:nvPr/>
            </p:nvSpPr>
            <p:spPr bwMode="auto">
              <a:xfrm>
                <a:off x="682" y="9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3" name="Freeform 1339"/>
              <p:cNvSpPr>
                <a:spLocks noChangeArrowheads="1"/>
              </p:cNvSpPr>
              <p:nvPr/>
            </p:nvSpPr>
            <p:spPr bwMode="auto">
              <a:xfrm>
                <a:off x="682" y="9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4" name="Freeform 1340"/>
              <p:cNvSpPr>
                <a:spLocks noChangeArrowheads="1"/>
              </p:cNvSpPr>
              <p:nvPr/>
            </p:nvSpPr>
            <p:spPr bwMode="auto">
              <a:xfrm>
                <a:off x="680" y="923"/>
                <a:ext cx="4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5" name="Freeform 1341"/>
              <p:cNvSpPr>
                <a:spLocks noChangeArrowheads="1"/>
              </p:cNvSpPr>
              <p:nvPr/>
            </p:nvSpPr>
            <p:spPr bwMode="auto">
              <a:xfrm>
                <a:off x="693" y="923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6" name="Freeform 1342"/>
              <p:cNvSpPr>
                <a:spLocks noChangeArrowheads="1"/>
              </p:cNvSpPr>
              <p:nvPr/>
            </p:nvSpPr>
            <p:spPr bwMode="auto">
              <a:xfrm>
                <a:off x="698" y="9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7" name="Freeform 1343"/>
              <p:cNvSpPr>
                <a:spLocks noChangeArrowheads="1"/>
              </p:cNvSpPr>
              <p:nvPr/>
            </p:nvSpPr>
            <p:spPr bwMode="auto">
              <a:xfrm>
                <a:off x="702" y="907"/>
                <a:ext cx="3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8" name="Freeform 1344"/>
              <p:cNvSpPr>
                <a:spLocks noChangeArrowheads="1"/>
              </p:cNvSpPr>
              <p:nvPr/>
            </p:nvSpPr>
            <p:spPr bwMode="auto">
              <a:xfrm>
                <a:off x="689" y="90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09" name="Rectangle 1345"/>
              <p:cNvSpPr>
                <a:spLocks noChangeArrowheads="1"/>
              </p:cNvSpPr>
              <p:nvPr/>
            </p:nvSpPr>
            <p:spPr bwMode="auto">
              <a:xfrm>
                <a:off x="707" y="903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10" name="Freeform 1346"/>
              <p:cNvSpPr>
                <a:spLocks noChangeArrowheads="1"/>
              </p:cNvSpPr>
              <p:nvPr/>
            </p:nvSpPr>
            <p:spPr bwMode="auto">
              <a:xfrm>
                <a:off x="709" y="87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1" name="Freeform 1347"/>
              <p:cNvSpPr>
                <a:spLocks noChangeArrowheads="1"/>
              </p:cNvSpPr>
              <p:nvPr/>
            </p:nvSpPr>
            <p:spPr bwMode="auto">
              <a:xfrm>
                <a:off x="709" y="864"/>
                <a:ext cx="2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2" name="Freeform 1348"/>
              <p:cNvSpPr>
                <a:spLocks noChangeArrowheads="1"/>
              </p:cNvSpPr>
              <p:nvPr/>
            </p:nvSpPr>
            <p:spPr bwMode="auto">
              <a:xfrm>
                <a:off x="718" y="831"/>
                <a:ext cx="0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3" name="Freeform 1349"/>
              <p:cNvSpPr>
                <a:spLocks noChangeArrowheads="1"/>
              </p:cNvSpPr>
              <p:nvPr/>
            </p:nvSpPr>
            <p:spPr bwMode="auto">
              <a:xfrm>
                <a:off x="615" y="91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4" name="Freeform 1350"/>
              <p:cNvSpPr>
                <a:spLocks noChangeArrowheads="1"/>
              </p:cNvSpPr>
              <p:nvPr/>
            </p:nvSpPr>
            <p:spPr bwMode="auto">
              <a:xfrm>
                <a:off x="617" y="918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0"/>
                      <a:pt x="0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5" name="Freeform 1351"/>
              <p:cNvSpPr>
                <a:spLocks noChangeArrowheads="1"/>
              </p:cNvSpPr>
              <p:nvPr/>
            </p:nvSpPr>
            <p:spPr bwMode="auto">
              <a:xfrm>
                <a:off x="633" y="900"/>
                <a:ext cx="2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6" name="Freeform 1352"/>
              <p:cNvSpPr>
                <a:spLocks noChangeArrowheads="1"/>
              </p:cNvSpPr>
              <p:nvPr/>
            </p:nvSpPr>
            <p:spPr bwMode="auto">
              <a:xfrm>
                <a:off x="639" y="887"/>
                <a:ext cx="3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7" name="Freeform 1353"/>
              <p:cNvSpPr>
                <a:spLocks noChangeArrowheads="1"/>
              </p:cNvSpPr>
              <p:nvPr/>
            </p:nvSpPr>
            <p:spPr bwMode="auto">
              <a:xfrm>
                <a:off x="644" y="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8" name="Freeform 1354"/>
              <p:cNvSpPr>
                <a:spLocks noChangeArrowheads="1"/>
              </p:cNvSpPr>
              <p:nvPr/>
            </p:nvSpPr>
            <p:spPr bwMode="auto">
              <a:xfrm>
                <a:off x="635" y="9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9" name="Rectangle 1355"/>
              <p:cNvSpPr>
                <a:spLocks noChangeArrowheads="1"/>
              </p:cNvSpPr>
              <p:nvPr/>
            </p:nvSpPr>
            <p:spPr bwMode="auto">
              <a:xfrm>
                <a:off x="617" y="91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20" name="Rectangle 1356"/>
              <p:cNvSpPr>
                <a:spLocks noChangeArrowheads="1"/>
              </p:cNvSpPr>
              <p:nvPr/>
            </p:nvSpPr>
            <p:spPr bwMode="auto">
              <a:xfrm>
                <a:off x="635" y="90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21" name="Freeform 1357"/>
              <p:cNvSpPr>
                <a:spLocks noChangeArrowheads="1"/>
              </p:cNvSpPr>
              <p:nvPr/>
            </p:nvSpPr>
            <p:spPr bwMode="auto">
              <a:xfrm>
                <a:off x="630" y="909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2" name="Freeform 1358"/>
              <p:cNvSpPr>
                <a:spLocks noChangeArrowheads="1"/>
              </p:cNvSpPr>
              <p:nvPr/>
            </p:nvSpPr>
            <p:spPr bwMode="auto">
              <a:xfrm>
                <a:off x="626" y="9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3" name="Freeform 1359"/>
              <p:cNvSpPr>
                <a:spLocks noChangeArrowheads="1"/>
              </p:cNvSpPr>
              <p:nvPr/>
            </p:nvSpPr>
            <p:spPr bwMode="auto">
              <a:xfrm>
                <a:off x="635" y="905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4" name="Freeform 1360"/>
              <p:cNvSpPr>
                <a:spLocks noChangeArrowheads="1"/>
              </p:cNvSpPr>
              <p:nvPr/>
            </p:nvSpPr>
            <p:spPr bwMode="auto">
              <a:xfrm>
                <a:off x="648" y="7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5" name="Freeform 1361"/>
              <p:cNvSpPr>
                <a:spLocks noChangeArrowheads="1"/>
              </p:cNvSpPr>
              <p:nvPr/>
            </p:nvSpPr>
            <p:spPr bwMode="auto">
              <a:xfrm>
                <a:off x="662" y="765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6" name="Freeform 1362"/>
              <p:cNvSpPr>
                <a:spLocks noChangeArrowheads="1"/>
              </p:cNvSpPr>
              <p:nvPr/>
            </p:nvSpPr>
            <p:spPr bwMode="auto">
              <a:xfrm>
                <a:off x="648" y="8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7" name="Freeform 1363"/>
              <p:cNvSpPr>
                <a:spLocks noChangeArrowheads="1"/>
              </p:cNvSpPr>
              <p:nvPr/>
            </p:nvSpPr>
            <p:spPr bwMode="auto">
              <a:xfrm>
                <a:off x="653" y="840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8" name="Freeform 1364"/>
              <p:cNvSpPr>
                <a:spLocks noChangeArrowheads="1"/>
              </p:cNvSpPr>
              <p:nvPr/>
            </p:nvSpPr>
            <p:spPr bwMode="auto">
              <a:xfrm>
                <a:off x="617" y="914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9" name="Rectangle 1365"/>
              <p:cNvSpPr>
                <a:spLocks noChangeArrowheads="1"/>
              </p:cNvSpPr>
              <p:nvPr/>
            </p:nvSpPr>
            <p:spPr bwMode="auto">
              <a:xfrm>
                <a:off x="653" y="84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30" name="Freeform 1366"/>
              <p:cNvSpPr>
                <a:spLocks noChangeArrowheads="1"/>
              </p:cNvSpPr>
              <p:nvPr/>
            </p:nvSpPr>
            <p:spPr bwMode="auto">
              <a:xfrm>
                <a:off x="648" y="871"/>
                <a:ext cx="3" cy="0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1" name="Freeform 1367"/>
              <p:cNvSpPr>
                <a:spLocks noChangeArrowheads="1"/>
              </p:cNvSpPr>
              <p:nvPr/>
            </p:nvSpPr>
            <p:spPr bwMode="auto">
              <a:xfrm>
                <a:off x="644" y="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2" name="Freeform 1368"/>
              <p:cNvSpPr>
                <a:spLocks noChangeArrowheads="1"/>
              </p:cNvSpPr>
              <p:nvPr/>
            </p:nvSpPr>
            <p:spPr bwMode="auto">
              <a:xfrm>
                <a:off x="648" y="8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3" name="Rectangle 1369"/>
              <p:cNvSpPr>
                <a:spLocks noChangeArrowheads="1"/>
              </p:cNvSpPr>
              <p:nvPr/>
            </p:nvSpPr>
            <p:spPr bwMode="auto">
              <a:xfrm>
                <a:off x="648" y="862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34" name="Freeform 1370"/>
              <p:cNvSpPr>
                <a:spLocks noChangeArrowheads="1"/>
              </p:cNvSpPr>
              <p:nvPr/>
            </p:nvSpPr>
            <p:spPr bwMode="auto">
              <a:xfrm>
                <a:off x="648" y="779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5" name="Rectangle 1371"/>
              <p:cNvSpPr>
                <a:spLocks noChangeArrowheads="1"/>
              </p:cNvSpPr>
              <p:nvPr/>
            </p:nvSpPr>
            <p:spPr bwMode="auto">
              <a:xfrm>
                <a:off x="617" y="916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36" name="Freeform 1372"/>
              <p:cNvSpPr>
                <a:spLocks noChangeArrowheads="1"/>
              </p:cNvSpPr>
              <p:nvPr/>
            </p:nvSpPr>
            <p:spPr bwMode="auto">
              <a:xfrm>
                <a:off x="628" y="860"/>
                <a:ext cx="0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7" name="Freeform 1373"/>
              <p:cNvSpPr>
                <a:spLocks noChangeArrowheads="1"/>
              </p:cNvSpPr>
              <p:nvPr/>
            </p:nvSpPr>
            <p:spPr bwMode="auto">
              <a:xfrm>
                <a:off x="644" y="8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8" name="Freeform 1374"/>
              <p:cNvSpPr>
                <a:spLocks noChangeArrowheads="1"/>
              </p:cNvSpPr>
              <p:nvPr/>
            </p:nvSpPr>
            <p:spPr bwMode="auto">
              <a:xfrm>
                <a:off x="628" y="85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9" name="Freeform 1375"/>
              <p:cNvSpPr>
                <a:spLocks noChangeArrowheads="1"/>
              </p:cNvSpPr>
              <p:nvPr/>
            </p:nvSpPr>
            <p:spPr bwMode="auto">
              <a:xfrm>
                <a:off x="651" y="7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0" name="Freeform 1376"/>
              <p:cNvSpPr>
                <a:spLocks noEditPoints="1" noChangeArrowheads="1"/>
              </p:cNvSpPr>
              <p:nvPr/>
            </p:nvSpPr>
            <p:spPr bwMode="auto">
              <a:xfrm>
                <a:off x="615" y="763"/>
                <a:ext cx="56" cy="158"/>
              </a:xfrm>
              <a:custGeom>
                <a:avLst/>
                <a:gdLst>
                  <a:gd name="T0" fmla="*/ 16 w 25"/>
                  <a:gd name="T1" fmla="*/ 8 h 70"/>
                  <a:gd name="T2" fmla="*/ 16 w 25"/>
                  <a:gd name="T3" fmla="*/ 8 h 70"/>
                  <a:gd name="T4" fmla="*/ 14 w 25"/>
                  <a:gd name="T5" fmla="*/ 10 h 70"/>
                  <a:gd name="T6" fmla="*/ 13 w 25"/>
                  <a:gd name="T7" fmla="*/ 14 h 70"/>
                  <a:gd name="T8" fmla="*/ 15 w 25"/>
                  <a:gd name="T9" fmla="*/ 17 h 70"/>
                  <a:gd name="T10" fmla="*/ 14 w 25"/>
                  <a:gd name="T11" fmla="*/ 20 h 70"/>
                  <a:gd name="T12" fmla="*/ 12 w 25"/>
                  <a:gd name="T13" fmla="*/ 22 h 70"/>
                  <a:gd name="T14" fmla="*/ 13 w 25"/>
                  <a:gd name="T15" fmla="*/ 24 h 70"/>
                  <a:gd name="T16" fmla="*/ 12 w 25"/>
                  <a:gd name="T17" fmla="*/ 26 h 70"/>
                  <a:gd name="T18" fmla="*/ 12 w 25"/>
                  <a:gd name="T19" fmla="*/ 29 h 70"/>
                  <a:gd name="T20" fmla="*/ 9 w 25"/>
                  <a:gd name="T21" fmla="*/ 34 h 70"/>
                  <a:gd name="T22" fmla="*/ 7 w 25"/>
                  <a:gd name="T23" fmla="*/ 40 h 70"/>
                  <a:gd name="T24" fmla="*/ 8 w 25"/>
                  <a:gd name="T25" fmla="*/ 43 h 70"/>
                  <a:gd name="T26" fmla="*/ 7 w 25"/>
                  <a:gd name="T27" fmla="*/ 48 h 70"/>
                  <a:gd name="T28" fmla="*/ 6 w 25"/>
                  <a:gd name="T29" fmla="*/ 50 h 70"/>
                  <a:gd name="T30" fmla="*/ 7 w 25"/>
                  <a:gd name="T31" fmla="*/ 53 h 70"/>
                  <a:gd name="T32" fmla="*/ 7 w 25"/>
                  <a:gd name="T33" fmla="*/ 54 h 70"/>
                  <a:gd name="T34" fmla="*/ 6 w 25"/>
                  <a:gd name="T35" fmla="*/ 55 h 70"/>
                  <a:gd name="T36" fmla="*/ 5 w 25"/>
                  <a:gd name="T37" fmla="*/ 58 h 70"/>
                  <a:gd name="T38" fmla="*/ 5 w 25"/>
                  <a:gd name="T39" fmla="*/ 60 h 70"/>
                  <a:gd name="T40" fmla="*/ 5 w 25"/>
                  <a:gd name="T41" fmla="*/ 63 h 70"/>
                  <a:gd name="T42" fmla="*/ 3 w 25"/>
                  <a:gd name="T43" fmla="*/ 64 h 70"/>
                  <a:gd name="T44" fmla="*/ 2 w 25"/>
                  <a:gd name="T45" fmla="*/ 65 h 70"/>
                  <a:gd name="T46" fmla="*/ 2 w 25"/>
                  <a:gd name="T47" fmla="*/ 68 h 70"/>
                  <a:gd name="T48" fmla="*/ 2 w 25"/>
                  <a:gd name="T49" fmla="*/ 69 h 70"/>
                  <a:gd name="T50" fmla="*/ 5 w 25"/>
                  <a:gd name="T51" fmla="*/ 69 h 70"/>
                  <a:gd name="T52" fmla="*/ 7 w 25"/>
                  <a:gd name="T53" fmla="*/ 68 h 70"/>
                  <a:gd name="T54" fmla="*/ 7 w 25"/>
                  <a:gd name="T55" fmla="*/ 66 h 70"/>
                  <a:gd name="T56" fmla="*/ 9 w 25"/>
                  <a:gd name="T57" fmla="*/ 64 h 70"/>
                  <a:gd name="T58" fmla="*/ 8 w 25"/>
                  <a:gd name="T59" fmla="*/ 62 h 70"/>
                  <a:gd name="T60" fmla="*/ 9 w 25"/>
                  <a:gd name="T61" fmla="*/ 62 h 70"/>
                  <a:gd name="T62" fmla="*/ 9 w 25"/>
                  <a:gd name="T63" fmla="*/ 60 h 70"/>
                  <a:gd name="T64" fmla="*/ 11 w 25"/>
                  <a:gd name="T65" fmla="*/ 58 h 70"/>
                  <a:gd name="T66" fmla="*/ 12 w 25"/>
                  <a:gd name="T67" fmla="*/ 55 h 70"/>
                  <a:gd name="T68" fmla="*/ 12 w 25"/>
                  <a:gd name="T69" fmla="*/ 55 h 70"/>
                  <a:gd name="T70" fmla="*/ 15 w 25"/>
                  <a:gd name="T71" fmla="*/ 54 h 70"/>
                  <a:gd name="T72" fmla="*/ 15 w 25"/>
                  <a:gd name="T73" fmla="*/ 53 h 70"/>
                  <a:gd name="T74" fmla="*/ 12 w 25"/>
                  <a:gd name="T75" fmla="*/ 51 h 70"/>
                  <a:gd name="T76" fmla="*/ 13 w 25"/>
                  <a:gd name="T77" fmla="*/ 50 h 70"/>
                  <a:gd name="T78" fmla="*/ 14 w 25"/>
                  <a:gd name="T79" fmla="*/ 48 h 70"/>
                  <a:gd name="T80" fmla="*/ 15 w 25"/>
                  <a:gd name="T81" fmla="*/ 46 h 70"/>
                  <a:gd name="T82" fmla="*/ 14 w 25"/>
                  <a:gd name="T83" fmla="*/ 42 h 70"/>
                  <a:gd name="T84" fmla="*/ 16 w 25"/>
                  <a:gd name="T85" fmla="*/ 41 h 70"/>
                  <a:gd name="T86" fmla="*/ 15 w 25"/>
                  <a:gd name="T87" fmla="*/ 39 h 70"/>
                  <a:gd name="T88" fmla="*/ 15 w 25"/>
                  <a:gd name="T89" fmla="*/ 37 h 70"/>
                  <a:gd name="T90" fmla="*/ 21 w 25"/>
                  <a:gd name="T91" fmla="*/ 35 h 70"/>
                  <a:gd name="T92" fmla="*/ 20 w 25"/>
                  <a:gd name="T93" fmla="*/ 31 h 70"/>
                  <a:gd name="T94" fmla="*/ 21 w 25"/>
                  <a:gd name="T95" fmla="*/ 28 h 70"/>
                  <a:gd name="T96" fmla="*/ 22 w 25"/>
                  <a:gd name="T97" fmla="*/ 24 h 70"/>
                  <a:gd name="T98" fmla="*/ 20 w 25"/>
                  <a:gd name="T99" fmla="*/ 19 h 70"/>
                  <a:gd name="T100" fmla="*/ 21 w 25"/>
                  <a:gd name="T101" fmla="*/ 16 h 70"/>
                  <a:gd name="T102" fmla="*/ 22 w 25"/>
                  <a:gd name="T103" fmla="*/ 15 h 70"/>
                  <a:gd name="T104" fmla="*/ 23 w 25"/>
                  <a:gd name="T105" fmla="*/ 14 h 70"/>
                  <a:gd name="T106" fmla="*/ 22 w 25"/>
                  <a:gd name="T107" fmla="*/ 13 h 70"/>
                  <a:gd name="T108" fmla="*/ 23 w 25"/>
                  <a:gd name="T109" fmla="*/ 11 h 70"/>
                  <a:gd name="T110" fmla="*/ 22 w 25"/>
                  <a:gd name="T111" fmla="*/ 4 h 70"/>
                  <a:gd name="T112" fmla="*/ 23 w 25"/>
                  <a:gd name="T113" fmla="*/ 2 h 70"/>
                  <a:gd name="T114" fmla="*/ 17 w 25"/>
                  <a:gd name="T115" fmla="*/ 1 h 70"/>
                  <a:gd name="T116" fmla="*/ 18 w 25"/>
                  <a:gd name="T117" fmla="*/ 1 h 70"/>
                  <a:gd name="T118" fmla="*/ 16 w 25"/>
                  <a:gd name="T119" fmla="*/ 4 h 70"/>
                  <a:gd name="T120" fmla="*/ 16 w 25"/>
                  <a:gd name="T121" fmla="*/ 6 h 70"/>
                  <a:gd name="T122" fmla="*/ 16 w 25"/>
                  <a:gd name="T123" fmla="*/ 13 h 70"/>
                  <a:gd name="T124" fmla="*/ 24 w 25"/>
                  <a:gd name="T125" fmla="*/ 1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" h="70">
                    <a:moveTo>
                      <a:pt x="14" y="6"/>
                    </a:moveTo>
                    <a:cubicBezTo>
                      <a:pt x="14" y="6"/>
                      <a:pt x="15" y="6"/>
                      <a:pt x="16" y="6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4" y="6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5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6" y="8"/>
                      <a:pt x="17" y="8"/>
                      <a:pt x="16" y="8"/>
                    </a:cubicBezTo>
                    <a:cubicBezTo>
                      <a:pt x="17" y="8"/>
                      <a:pt x="18" y="9"/>
                      <a:pt x="17" y="9"/>
                    </a:cubicBezTo>
                    <a:cubicBezTo>
                      <a:pt x="16" y="9"/>
                      <a:pt x="17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8"/>
                      <a:pt x="16" y="8"/>
                      <a:pt x="14" y="8"/>
                    </a:cubicBezTo>
                    <a:cubicBezTo>
                      <a:pt x="14" y="8"/>
                      <a:pt x="15" y="8"/>
                      <a:pt x="1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0"/>
                      <a:pt x="13" y="9"/>
                      <a:pt x="14" y="10"/>
                    </a:cubicBezTo>
                    <a:cubicBezTo>
                      <a:pt x="15" y="10"/>
                      <a:pt x="17" y="10"/>
                      <a:pt x="16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7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6" y="11"/>
                      <a:pt x="16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2"/>
                      <a:pt x="16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3"/>
                      <a:pt x="14" y="13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3" y="14"/>
                      <a:pt x="14" y="14"/>
                      <a:pt x="15" y="14"/>
                    </a:cubicBezTo>
                    <a:cubicBezTo>
                      <a:pt x="15" y="15"/>
                      <a:pt x="14" y="14"/>
                      <a:pt x="14" y="14"/>
                    </a:cubicBezTo>
                    <a:cubicBezTo>
                      <a:pt x="14" y="15"/>
                      <a:pt x="15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6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5" y="18"/>
                      <a:pt x="13" y="18"/>
                    </a:cubicBezTo>
                    <a:cubicBezTo>
                      <a:pt x="15" y="19"/>
                      <a:pt x="12" y="19"/>
                      <a:pt x="15" y="19"/>
                    </a:cubicBezTo>
                    <a:cubicBezTo>
                      <a:pt x="13" y="19"/>
                      <a:pt x="13" y="19"/>
                      <a:pt x="12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4" y="21"/>
                    </a:cubicBezTo>
                    <a:cubicBezTo>
                      <a:pt x="14" y="21"/>
                      <a:pt x="13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1"/>
                      <a:pt x="12" y="21"/>
                    </a:cubicBezTo>
                    <a:cubicBezTo>
                      <a:pt x="13" y="22"/>
                      <a:pt x="11" y="21"/>
                      <a:pt x="12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2" y="23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12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0" y="24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1" y="25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12" y="28"/>
                      <a:pt x="12" y="27"/>
                      <a:pt x="13" y="28"/>
                    </a:cubicBezTo>
                    <a:cubicBezTo>
                      <a:pt x="12" y="28"/>
                      <a:pt x="12" y="28"/>
                      <a:pt x="11" y="28"/>
                    </a:cubicBezTo>
                    <a:cubicBezTo>
                      <a:pt x="11" y="28"/>
                      <a:pt x="11" y="28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8" y="30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1"/>
                      <a:pt x="10" y="31"/>
                    </a:cubicBezTo>
                    <a:cubicBezTo>
                      <a:pt x="11" y="32"/>
                      <a:pt x="9" y="32"/>
                      <a:pt x="10" y="33"/>
                    </a:cubicBezTo>
                    <a:cubicBezTo>
                      <a:pt x="7" y="32"/>
                      <a:pt x="10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9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6"/>
                      <a:pt x="8" y="36"/>
                      <a:pt x="7" y="37"/>
                    </a:cubicBezTo>
                    <a:cubicBezTo>
                      <a:pt x="7" y="37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9"/>
                      <a:pt x="7" y="39"/>
                      <a:pt x="8" y="41"/>
                    </a:cubicBezTo>
                    <a:cubicBezTo>
                      <a:pt x="8" y="40"/>
                      <a:pt x="7" y="40"/>
                      <a:pt x="7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7" y="41"/>
                      <a:pt x="7" y="41"/>
                    </a:cubicBezTo>
                    <a:cubicBezTo>
                      <a:pt x="6" y="41"/>
                      <a:pt x="8" y="42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6" y="42"/>
                      <a:pt x="8" y="42"/>
                    </a:cubicBezTo>
                    <a:cubicBezTo>
                      <a:pt x="7" y="42"/>
                      <a:pt x="8" y="43"/>
                      <a:pt x="7" y="43"/>
                    </a:cubicBezTo>
                    <a:cubicBezTo>
                      <a:pt x="8" y="43"/>
                      <a:pt x="6" y="43"/>
                      <a:pt x="8" y="43"/>
                    </a:cubicBezTo>
                    <a:cubicBezTo>
                      <a:pt x="6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7" y="44"/>
                    </a:cubicBezTo>
                    <a:cubicBezTo>
                      <a:pt x="5" y="44"/>
                      <a:pt x="9" y="46"/>
                      <a:pt x="6" y="45"/>
                    </a:cubicBezTo>
                    <a:cubicBezTo>
                      <a:pt x="7" y="46"/>
                      <a:pt x="7" y="47"/>
                      <a:pt x="7" y="47"/>
                    </a:cubicBezTo>
                    <a:cubicBezTo>
                      <a:pt x="6" y="47"/>
                      <a:pt x="7" y="47"/>
                      <a:pt x="6" y="46"/>
                    </a:cubicBezTo>
                    <a:cubicBezTo>
                      <a:pt x="6" y="47"/>
                      <a:pt x="8" y="48"/>
                      <a:pt x="7" y="48"/>
                    </a:cubicBezTo>
                    <a:cubicBezTo>
                      <a:pt x="7" y="48"/>
                      <a:pt x="6" y="48"/>
                      <a:pt x="6" y="48"/>
                    </a:cubicBezTo>
                    <a:cubicBezTo>
                      <a:pt x="7" y="48"/>
                      <a:pt x="5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8" y="50"/>
                      <a:pt x="9" y="50"/>
                    </a:cubicBezTo>
                    <a:cubicBezTo>
                      <a:pt x="7" y="50"/>
                      <a:pt x="8" y="51"/>
                      <a:pt x="6" y="50"/>
                    </a:cubicBezTo>
                    <a:cubicBezTo>
                      <a:pt x="6" y="50"/>
                      <a:pt x="6" y="50"/>
                      <a:pt x="7" y="50"/>
                    </a:cubicBezTo>
                    <a:cubicBezTo>
                      <a:pt x="6" y="50"/>
                      <a:pt x="6" y="50"/>
                      <a:pt x="5" y="50"/>
                    </a:cubicBezTo>
                    <a:cubicBezTo>
                      <a:pt x="6" y="50"/>
                      <a:pt x="7" y="50"/>
                      <a:pt x="7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8" y="52"/>
                      <a:pt x="7" y="53"/>
                    </a:cubicBezTo>
                    <a:cubicBezTo>
                      <a:pt x="5" y="52"/>
                      <a:pt x="6" y="53"/>
                      <a:pt x="5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7" y="53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5"/>
                      <a:pt x="8" y="55"/>
                      <a:pt x="7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7" y="55"/>
                      <a:pt x="6" y="55"/>
                      <a:pt x="7" y="55"/>
                    </a:cubicBezTo>
                    <a:cubicBezTo>
                      <a:pt x="7" y="55"/>
                      <a:pt x="6" y="55"/>
                      <a:pt x="6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5" y="55"/>
                      <a:pt x="8" y="56"/>
                      <a:pt x="7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7" y="56"/>
                      <a:pt x="6" y="57"/>
                    </a:cubicBezTo>
                    <a:cubicBezTo>
                      <a:pt x="5" y="56"/>
                      <a:pt x="6" y="56"/>
                      <a:pt x="5" y="56"/>
                    </a:cubicBezTo>
                    <a:cubicBezTo>
                      <a:pt x="5" y="57"/>
                      <a:pt x="6" y="58"/>
                      <a:pt x="5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8" y="59"/>
                      <a:pt x="5" y="58"/>
                      <a:pt x="5" y="58"/>
                    </a:cubicBezTo>
                    <a:cubicBezTo>
                      <a:pt x="5" y="58"/>
                      <a:pt x="4" y="58"/>
                      <a:pt x="5" y="58"/>
                    </a:cubicBezTo>
                    <a:cubicBezTo>
                      <a:pt x="4" y="58"/>
                      <a:pt x="5" y="59"/>
                      <a:pt x="5" y="6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5" y="60"/>
                      <a:pt x="4" y="60"/>
                      <a:pt x="5" y="60"/>
                    </a:cubicBezTo>
                    <a:cubicBezTo>
                      <a:pt x="2" y="60"/>
                      <a:pt x="6" y="62"/>
                      <a:pt x="4" y="62"/>
                    </a:cubicBezTo>
                    <a:cubicBezTo>
                      <a:pt x="4" y="62"/>
                      <a:pt x="3" y="62"/>
                      <a:pt x="3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5" y="62"/>
                    </a:cubicBezTo>
                    <a:cubicBezTo>
                      <a:pt x="5" y="63"/>
                      <a:pt x="6" y="63"/>
                      <a:pt x="6" y="63"/>
                    </a:cubicBezTo>
                    <a:cubicBezTo>
                      <a:pt x="5" y="63"/>
                      <a:pt x="4" y="63"/>
                      <a:pt x="4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6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4" y="64"/>
                      <a:pt x="5" y="64"/>
                      <a:pt x="4" y="63"/>
                    </a:cubicBezTo>
                    <a:cubicBezTo>
                      <a:pt x="4" y="64"/>
                      <a:pt x="6" y="64"/>
                      <a:pt x="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5" y="65"/>
                      <a:pt x="3" y="64"/>
                      <a:pt x="5" y="65"/>
                    </a:cubicBezTo>
                    <a:cubicBezTo>
                      <a:pt x="3" y="65"/>
                      <a:pt x="4" y="65"/>
                      <a:pt x="3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3" y="65"/>
                      <a:pt x="1" y="64"/>
                      <a:pt x="2" y="65"/>
                    </a:cubicBezTo>
                    <a:cubicBezTo>
                      <a:pt x="2" y="65"/>
                      <a:pt x="2" y="65"/>
                      <a:pt x="1" y="65"/>
                    </a:cubicBezTo>
                    <a:cubicBezTo>
                      <a:pt x="1" y="65"/>
                      <a:pt x="2" y="65"/>
                      <a:pt x="2" y="65"/>
                    </a:cubicBezTo>
                    <a:cubicBezTo>
                      <a:pt x="3" y="66"/>
                      <a:pt x="0" y="65"/>
                      <a:pt x="2" y="66"/>
                    </a:cubicBezTo>
                    <a:cubicBezTo>
                      <a:pt x="3" y="67"/>
                      <a:pt x="4" y="68"/>
                      <a:pt x="4" y="68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2" y="68"/>
                      <a:pt x="2" y="68"/>
                      <a:pt x="3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3" y="68"/>
                      <a:pt x="2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1" y="68"/>
                      <a:pt x="1" y="68"/>
                    </a:cubicBezTo>
                    <a:cubicBezTo>
                      <a:pt x="1" y="68"/>
                      <a:pt x="1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2" y="69"/>
                      <a:pt x="2" y="69"/>
                    </a:cubicBezTo>
                    <a:cubicBezTo>
                      <a:pt x="1" y="68"/>
                      <a:pt x="2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5" y="70"/>
                      <a:pt x="2" y="68"/>
                      <a:pt x="3" y="68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4" y="69"/>
                      <a:pt x="5" y="69"/>
                    </a:cubicBezTo>
                    <a:cubicBezTo>
                      <a:pt x="5" y="69"/>
                      <a:pt x="4" y="68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6" y="69"/>
                      <a:pt x="6" y="69"/>
                    </a:cubicBezTo>
                    <a:cubicBezTo>
                      <a:pt x="7" y="69"/>
                      <a:pt x="5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7"/>
                      <a:pt x="5" y="68"/>
                      <a:pt x="4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6" y="67"/>
                      <a:pt x="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7"/>
                      <a:pt x="5" y="66"/>
                      <a:pt x="6" y="67"/>
                    </a:cubicBezTo>
                    <a:cubicBezTo>
                      <a:pt x="6" y="66"/>
                      <a:pt x="6" y="67"/>
                      <a:pt x="5" y="66"/>
                    </a:cubicBezTo>
                    <a:cubicBezTo>
                      <a:pt x="7" y="67"/>
                      <a:pt x="5" y="66"/>
                      <a:pt x="6" y="66"/>
                    </a:cubicBezTo>
                    <a:cubicBezTo>
                      <a:pt x="7" y="66"/>
                      <a:pt x="6" y="66"/>
                      <a:pt x="7" y="66"/>
                    </a:cubicBezTo>
                    <a:cubicBezTo>
                      <a:pt x="6" y="66"/>
                      <a:pt x="8" y="66"/>
                      <a:pt x="7" y="66"/>
                    </a:cubicBezTo>
                    <a:cubicBezTo>
                      <a:pt x="6" y="65"/>
                      <a:pt x="7" y="65"/>
                      <a:pt x="7" y="65"/>
                    </a:cubicBezTo>
                    <a:cubicBezTo>
                      <a:pt x="7" y="65"/>
                      <a:pt x="8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4"/>
                      <a:pt x="7" y="64"/>
                      <a:pt x="7" y="63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8" y="64"/>
                      <a:pt x="8" y="64"/>
                      <a:pt x="8" y="63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8" y="63"/>
                      <a:pt x="9" y="63"/>
                    </a:cubicBezTo>
                    <a:cubicBezTo>
                      <a:pt x="8" y="63"/>
                      <a:pt x="6" y="62"/>
                      <a:pt x="5" y="62"/>
                    </a:cubicBezTo>
                    <a:cubicBezTo>
                      <a:pt x="6" y="62"/>
                      <a:pt x="7" y="62"/>
                      <a:pt x="7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7" y="62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9" y="63"/>
                    </a:cubicBezTo>
                    <a:cubicBezTo>
                      <a:pt x="9" y="62"/>
                      <a:pt x="8" y="62"/>
                      <a:pt x="8" y="62"/>
                    </a:cubicBezTo>
                    <a:cubicBezTo>
                      <a:pt x="8" y="62"/>
                      <a:pt x="9" y="62"/>
                      <a:pt x="10" y="62"/>
                    </a:cubicBezTo>
                    <a:cubicBezTo>
                      <a:pt x="9" y="62"/>
                      <a:pt x="10" y="62"/>
                      <a:pt x="9" y="62"/>
                    </a:cubicBezTo>
                    <a:cubicBezTo>
                      <a:pt x="9" y="62"/>
                      <a:pt x="9" y="62"/>
                      <a:pt x="10" y="62"/>
                    </a:cubicBezTo>
                    <a:cubicBezTo>
                      <a:pt x="9" y="62"/>
                      <a:pt x="10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59"/>
                      <a:pt x="9" y="59"/>
                      <a:pt x="8" y="59"/>
                    </a:cubicBezTo>
                    <a:cubicBezTo>
                      <a:pt x="8" y="59"/>
                      <a:pt x="9" y="59"/>
                      <a:pt x="10" y="59"/>
                    </a:cubicBezTo>
                    <a:cubicBezTo>
                      <a:pt x="9" y="59"/>
                      <a:pt x="9" y="58"/>
                      <a:pt x="10" y="58"/>
                    </a:cubicBezTo>
                    <a:cubicBezTo>
                      <a:pt x="10" y="59"/>
                      <a:pt x="10" y="58"/>
                      <a:pt x="10" y="59"/>
                    </a:cubicBezTo>
                    <a:cubicBezTo>
                      <a:pt x="11" y="59"/>
                      <a:pt x="11" y="59"/>
                      <a:pt x="10" y="58"/>
                    </a:cubicBezTo>
                    <a:cubicBezTo>
                      <a:pt x="11" y="59"/>
                      <a:pt x="12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0" y="56"/>
                      <a:pt x="12" y="57"/>
                    </a:cubicBezTo>
                    <a:cubicBezTo>
                      <a:pt x="11" y="56"/>
                      <a:pt x="12" y="57"/>
                      <a:pt x="11" y="56"/>
                    </a:cubicBezTo>
                    <a:cubicBezTo>
                      <a:pt x="11" y="56"/>
                      <a:pt x="13" y="57"/>
                      <a:pt x="13" y="57"/>
                    </a:cubicBezTo>
                    <a:cubicBezTo>
                      <a:pt x="14" y="56"/>
                      <a:pt x="11" y="56"/>
                      <a:pt x="12" y="55"/>
                    </a:cubicBezTo>
                    <a:cubicBezTo>
                      <a:pt x="11" y="55"/>
                      <a:pt x="10" y="55"/>
                      <a:pt x="9" y="55"/>
                    </a:cubicBezTo>
                    <a:cubicBezTo>
                      <a:pt x="10" y="54"/>
                      <a:pt x="11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3" y="55"/>
                    </a:cubicBezTo>
                    <a:cubicBezTo>
                      <a:pt x="13" y="55"/>
                      <a:pt x="12" y="55"/>
                      <a:pt x="12" y="55"/>
                    </a:cubicBezTo>
                    <a:cubicBezTo>
                      <a:pt x="13" y="55"/>
                      <a:pt x="12" y="55"/>
                      <a:pt x="13" y="54"/>
                    </a:cubicBezTo>
                    <a:cubicBezTo>
                      <a:pt x="13" y="54"/>
                      <a:pt x="12" y="54"/>
                      <a:pt x="12" y="54"/>
                    </a:cubicBezTo>
                    <a:cubicBezTo>
                      <a:pt x="13" y="54"/>
                      <a:pt x="11" y="54"/>
                      <a:pt x="11" y="53"/>
                    </a:cubicBezTo>
                    <a:cubicBezTo>
                      <a:pt x="12" y="53"/>
                      <a:pt x="13" y="54"/>
                      <a:pt x="12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3" y="53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4" y="53"/>
                      <a:pt x="13" y="53"/>
                      <a:pt x="12" y="52"/>
                    </a:cubicBezTo>
                    <a:cubicBezTo>
                      <a:pt x="13" y="52"/>
                      <a:pt x="12" y="52"/>
                      <a:pt x="13" y="52"/>
                    </a:cubicBezTo>
                    <a:cubicBezTo>
                      <a:pt x="13" y="53"/>
                      <a:pt x="14" y="53"/>
                      <a:pt x="15" y="53"/>
                    </a:cubicBezTo>
                    <a:cubicBezTo>
                      <a:pt x="14" y="53"/>
                      <a:pt x="14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3"/>
                      <a:pt x="14" y="52"/>
                      <a:pt x="14" y="52"/>
                    </a:cubicBezTo>
                    <a:cubicBezTo>
                      <a:pt x="14" y="52"/>
                      <a:pt x="15" y="52"/>
                      <a:pt x="15" y="52"/>
                    </a:cubicBezTo>
                    <a:cubicBezTo>
                      <a:pt x="15" y="52"/>
                      <a:pt x="14" y="52"/>
                      <a:pt x="13" y="52"/>
                    </a:cubicBezTo>
                    <a:cubicBezTo>
                      <a:pt x="14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3" y="51"/>
                      <a:pt x="12" y="51"/>
                      <a:pt x="13" y="51"/>
                    </a:cubicBezTo>
                    <a:cubicBezTo>
                      <a:pt x="12" y="50"/>
                      <a:pt x="14" y="51"/>
                      <a:pt x="13" y="50"/>
                    </a:cubicBezTo>
                    <a:cubicBezTo>
                      <a:pt x="14" y="50"/>
                      <a:pt x="15" y="51"/>
                      <a:pt x="15" y="51"/>
                    </a:cubicBezTo>
                    <a:cubicBezTo>
                      <a:pt x="14" y="50"/>
                      <a:pt x="16" y="51"/>
                      <a:pt x="15" y="50"/>
                    </a:cubicBezTo>
                    <a:cubicBezTo>
                      <a:pt x="14" y="50"/>
                      <a:pt x="15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2" y="50"/>
                    </a:cubicBezTo>
                    <a:cubicBezTo>
                      <a:pt x="13" y="50"/>
                      <a:pt x="11" y="49"/>
                      <a:pt x="12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6" y="50"/>
                      <a:pt x="14" y="49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3" y="46"/>
                      <a:pt x="13" y="46"/>
                    </a:cubicBezTo>
                    <a:cubicBezTo>
                      <a:pt x="14" y="46"/>
                      <a:pt x="15" y="46"/>
                      <a:pt x="15" y="47"/>
                    </a:cubicBezTo>
                    <a:cubicBezTo>
                      <a:pt x="15" y="47"/>
                      <a:pt x="15" y="47"/>
                      <a:pt x="15" y="46"/>
                    </a:cubicBezTo>
                    <a:cubicBezTo>
                      <a:pt x="15" y="47"/>
                      <a:pt x="14" y="46"/>
                      <a:pt x="15" y="46"/>
                    </a:cubicBezTo>
                    <a:cubicBezTo>
                      <a:pt x="14" y="46"/>
                      <a:pt x="13" y="46"/>
                      <a:pt x="14" y="45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5" y="45"/>
                      <a:pt x="13" y="44"/>
                      <a:pt x="15" y="44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3"/>
                      <a:pt x="13" y="43"/>
                      <a:pt x="14" y="42"/>
                    </a:cubicBezTo>
                    <a:cubicBezTo>
                      <a:pt x="15" y="43"/>
                      <a:pt x="14" y="43"/>
                      <a:pt x="15" y="43"/>
                    </a:cubicBezTo>
                    <a:cubicBezTo>
                      <a:pt x="17" y="43"/>
                      <a:pt x="14" y="42"/>
                      <a:pt x="16" y="4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7" y="43"/>
                      <a:pt x="15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4" y="41"/>
                      <a:pt x="14" y="40"/>
                    </a:cubicBezTo>
                    <a:cubicBezTo>
                      <a:pt x="15" y="41"/>
                      <a:pt x="15" y="40"/>
                      <a:pt x="16" y="41"/>
                    </a:cubicBezTo>
                    <a:cubicBezTo>
                      <a:pt x="15" y="40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6" y="40"/>
                      <a:pt x="1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8"/>
                      <a:pt x="16" y="39"/>
                      <a:pt x="15" y="3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5" y="38"/>
                      <a:pt x="15" y="37"/>
                    </a:cubicBezTo>
                    <a:cubicBezTo>
                      <a:pt x="16" y="38"/>
                      <a:pt x="16" y="38"/>
                      <a:pt x="17" y="39"/>
                    </a:cubicBezTo>
                    <a:cubicBezTo>
                      <a:pt x="17" y="39"/>
                      <a:pt x="17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5" y="38"/>
                      <a:pt x="15" y="37"/>
                      <a:pt x="15" y="37"/>
                    </a:cubicBezTo>
                    <a:cubicBezTo>
                      <a:pt x="18" y="38"/>
                      <a:pt x="16" y="36"/>
                      <a:pt x="18" y="37"/>
                    </a:cubicBezTo>
                    <a:cubicBezTo>
                      <a:pt x="17" y="36"/>
                      <a:pt x="19" y="36"/>
                      <a:pt x="19" y="35"/>
                    </a:cubicBezTo>
                    <a:cubicBezTo>
                      <a:pt x="17" y="35"/>
                      <a:pt x="19" y="35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20" y="35"/>
                      <a:pt x="21" y="35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3"/>
                      <a:pt x="21" y="34"/>
                      <a:pt x="20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3"/>
                      <a:pt x="21" y="33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1" y="32"/>
                      <a:pt x="18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19" y="29"/>
                      <a:pt x="19" y="28"/>
                    </a:cubicBezTo>
                    <a:cubicBezTo>
                      <a:pt x="20" y="29"/>
                      <a:pt x="21" y="28"/>
                      <a:pt x="21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0" y="27"/>
                      <a:pt x="20" y="26"/>
                    </a:cubicBezTo>
                    <a:cubicBezTo>
                      <a:pt x="22" y="26"/>
                      <a:pt x="21" y="25"/>
                      <a:pt x="22" y="25"/>
                    </a:cubicBezTo>
                    <a:cubicBezTo>
                      <a:pt x="22" y="25"/>
                      <a:pt x="21" y="25"/>
                      <a:pt x="21" y="24"/>
                    </a:cubicBezTo>
                    <a:cubicBezTo>
                      <a:pt x="21" y="24"/>
                      <a:pt x="20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2" y="24"/>
                      <a:pt x="22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3"/>
                      <a:pt x="20" y="22"/>
                      <a:pt x="22" y="22"/>
                    </a:cubicBezTo>
                    <a:cubicBezTo>
                      <a:pt x="22" y="22"/>
                      <a:pt x="22" y="21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1"/>
                      <a:pt x="23" y="21"/>
                      <a:pt x="23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0" y="20"/>
                      <a:pt x="20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4" y="19"/>
                      <a:pt x="22" y="18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3" y="18"/>
                      <a:pt x="24" y="18"/>
                      <a:pt x="22" y="18"/>
                    </a:cubicBezTo>
                    <a:cubicBezTo>
                      <a:pt x="24" y="18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1" y="16"/>
                    </a:cubicBezTo>
                    <a:cubicBezTo>
                      <a:pt x="22" y="16"/>
                      <a:pt x="20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1" y="16"/>
                      <a:pt x="21" y="15"/>
                    </a:cubicBezTo>
                    <a:cubicBezTo>
                      <a:pt x="20" y="15"/>
                      <a:pt x="21" y="15"/>
                      <a:pt x="22" y="15"/>
                    </a:cubicBezTo>
                    <a:cubicBezTo>
                      <a:pt x="21" y="15"/>
                      <a:pt x="21" y="15"/>
                      <a:pt x="21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0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3" y="14"/>
                      <a:pt x="25" y="15"/>
                    </a:cubicBezTo>
                    <a:cubicBezTo>
                      <a:pt x="24" y="14"/>
                      <a:pt x="22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1" y="13"/>
                      <a:pt x="22" y="13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2" y="12"/>
                      <a:pt x="23" y="12"/>
                      <a:pt x="24" y="12"/>
                    </a:cubicBezTo>
                    <a:cubicBezTo>
                      <a:pt x="23" y="12"/>
                      <a:pt x="23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3" y="10"/>
                      <a:pt x="21" y="10"/>
                    </a:cubicBezTo>
                    <a:cubicBezTo>
                      <a:pt x="22" y="10"/>
                      <a:pt x="23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5" y="10"/>
                      <a:pt x="19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1" y="6"/>
                      <a:pt x="23" y="5"/>
                    </a:cubicBezTo>
                    <a:cubicBezTo>
                      <a:pt x="24" y="5"/>
                      <a:pt x="23" y="5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5" y="4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1"/>
                      <a:pt x="24" y="2"/>
                      <a:pt x="25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7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6" y="2"/>
                      <a:pt x="17" y="3"/>
                      <a:pt x="15" y="2"/>
                    </a:cubicBezTo>
                    <a:cubicBezTo>
                      <a:pt x="16" y="2"/>
                      <a:pt x="17" y="3"/>
                      <a:pt x="17" y="3"/>
                    </a:cubicBezTo>
                    <a:cubicBezTo>
                      <a:pt x="15" y="2"/>
                      <a:pt x="17" y="3"/>
                      <a:pt x="14" y="3"/>
                    </a:cubicBezTo>
                    <a:cubicBezTo>
                      <a:pt x="16" y="3"/>
                      <a:pt x="15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6" y="5"/>
                      <a:pt x="16" y="5"/>
                      <a:pt x="14" y="5"/>
                    </a:cubicBezTo>
                    <a:cubicBezTo>
                      <a:pt x="15" y="5"/>
                      <a:pt x="15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7" y="6"/>
                      <a:pt x="15" y="5"/>
                      <a:pt x="16" y="6"/>
                    </a:cubicBezTo>
                    <a:cubicBezTo>
                      <a:pt x="15" y="6"/>
                      <a:pt x="14" y="6"/>
                      <a:pt x="15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7" y="13"/>
                      <a:pt x="17" y="13"/>
                    </a:cubicBezTo>
                    <a:lnTo>
                      <a:pt x="16" y="13"/>
                    </a:ln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1" name="Rectangle 1377"/>
              <p:cNvSpPr>
                <a:spLocks noChangeArrowheads="1"/>
              </p:cNvSpPr>
              <p:nvPr/>
            </p:nvSpPr>
            <p:spPr bwMode="auto">
              <a:xfrm>
                <a:off x="664" y="792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42" name="Rectangle 1378"/>
              <p:cNvSpPr>
                <a:spLocks noChangeArrowheads="1"/>
              </p:cNvSpPr>
              <p:nvPr/>
            </p:nvSpPr>
            <p:spPr bwMode="auto">
              <a:xfrm>
                <a:off x="633" y="900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43" name="Freeform 1379"/>
              <p:cNvSpPr>
                <a:spLocks noChangeArrowheads="1"/>
              </p:cNvSpPr>
              <p:nvPr/>
            </p:nvSpPr>
            <p:spPr bwMode="auto">
              <a:xfrm>
                <a:off x="642" y="808"/>
                <a:ext cx="2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4" name="Freeform 1380"/>
              <p:cNvSpPr>
                <a:spLocks noChangeArrowheads="1"/>
              </p:cNvSpPr>
              <p:nvPr/>
            </p:nvSpPr>
            <p:spPr bwMode="auto">
              <a:xfrm>
                <a:off x="621" y="90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5" name="Freeform 1381"/>
              <p:cNvSpPr>
                <a:spLocks noChangeArrowheads="1"/>
              </p:cNvSpPr>
              <p:nvPr/>
            </p:nvSpPr>
            <p:spPr bwMode="auto">
              <a:xfrm>
                <a:off x="621" y="9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6" name="Freeform 1382"/>
              <p:cNvSpPr>
                <a:spLocks noChangeArrowheads="1"/>
              </p:cNvSpPr>
              <p:nvPr/>
            </p:nvSpPr>
            <p:spPr bwMode="auto">
              <a:xfrm>
                <a:off x="619" y="90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7" name="Freeform 1383"/>
              <p:cNvSpPr>
                <a:spLocks noChangeArrowheads="1"/>
              </p:cNvSpPr>
              <p:nvPr/>
            </p:nvSpPr>
            <p:spPr bwMode="auto">
              <a:xfrm>
                <a:off x="628" y="8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8" name="Freeform 1384"/>
              <p:cNvSpPr>
                <a:spLocks noChangeArrowheads="1"/>
              </p:cNvSpPr>
              <p:nvPr/>
            </p:nvSpPr>
            <p:spPr bwMode="auto">
              <a:xfrm>
                <a:off x="628" y="885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9" name="Rectangle 1385"/>
              <p:cNvSpPr>
                <a:spLocks noChangeArrowheads="1"/>
              </p:cNvSpPr>
              <p:nvPr/>
            </p:nvSpPr>
            <p:spPr bwMode="auto">
              <a:xfrm>
                <a:off x="628" y="862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zh-CN"/>
              </a:p>
            </p:txBody>
          </p:sp>
          <p:sp>
            <p:nvSpPr>
              <p:cNvPr id="57950" name="Freeform 1386"/>
              <p:cNvSpPr>
                <a:spLocks noChangeArrowheads="1"/>
              </p:cNvSpPr>
              <p:nvPr/>
            </p:nvSpPr>
            <p:spPr bwMode="auto">
              <a:xfrm>
                <a:off x="628" y="885"/>
                <a:ext cx="2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7951" name="Rectangle 1388"/>
            <p:cNvSpPr>
              <a:spLocks noChangeArrowheads="1"/>
            </p:cNvSpPr>
            <p:nvPr/>
          </p:nvSpPr>
          <p:spPr bwMode="auto">
            <a:xfrm>
              <a:off x="610" y="1188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52" name="Freeform 1389"/>
            <p:cNvSpPr>
              <a:spLocks noChangeArrowheads="1"/>
            </p:cNvSpPr>
            <p:nvPr/>
          </p:nvSpPr>
          <p:spPr bwMode="auto">
            <a:xfrm>
              <a:off x="610" y="1188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3" name="Freeform 1390"/>
            <p:cNvSpPr>
              <a:spLocks noChangeArrowheads="1"/>
            </p:cNvSpPr>
            <p:nvPr/>
          </p:nvSpPr>
          <p:spPr bwMode="auto">
            <a:xfrm>
              <a:off x="612" y="11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4" name="Freeform 1391"/>
            <p:cNvSpPr>
              <a:spLocks noChangeArrowheads="1"/>
            </p:cNvSpPr>
            <p:nvPr/>
          </p:nvSpPr>
          <p:spPr bwMode="auto">
            <a:xfrm>
              <a:off x="612" y="11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5" name="Freeform 1392"/>
            <p:cNvSpPr>
              <a:spLocks noChangeArrowheads="1"/>
            </p:cNvSpPr>
            <p:nvPr/>
          </p:nvSpPr>
          <p:spPr bwMode="auto">
            <a:xfrm>
              <a:off x="610" y="1186"/>
              <a:ext cx="4" cy="0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6" name="Freeform 1393"/>
            <p:cNvSpPr>
              <a:spLocks noChangeArrowheads="1"/>
            </p:cNvSpPr>
            <p:nvPr/>
          </p:nvSpPr>
          <p:spPr bwMode="auto">
            <a:xfrm>
              <a:off x="623" y="1186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3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7" name="Freeform 1394"/>
            <p:cNvSpPr>
              <a:spLocks noChangeArrowheads="1"/>
            </p:cNvSpPr>
            <p:nvPr/>
          </p:nvSpPr>
          <p:spPr bwMode="auto">
            <a:xfrm>
              <a:off x="628" y="1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8" name="Freeform 1395"/>
            <p:cNvSpPr>
              <a:spLocks noChangeArrowheads="1"/>
            </p:cNvSpPr>
            <p:nvPr/>
          </p:nvSpPr>
          <p:spPr bwMode="auto">
            <a:xfrm>
              <a:off x="632" y="1168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59" name="Freeform 1396"/>
            <p:cNvSpPr>
              <a:spLocks noChangeArrowheads="1"/>
            </p:cNvSpPr>
            <p:nvPr/>
          </p:nvSpPr>
          <p:spPr bwMode="auto">
            <a:xfrm>
              <a:off x="621" y="1161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0" name="Freeform 1397"/>
            <p:cNvSpPr>
              <a:spLocks noChangeArrowheads="1"/>
            </p:cNvSpPr>
            <p:nvPr/>
          </p:nvSpPr>
          <p:spPr bwMode="auto">
            <a:xfrm>
              <a:off x="637" y="1163"/>
              <a:ext cx="2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1" name="Freeform 1398"/>
            <p:cNvSpPr>
              <a:spLocks noChangeArrowheads="1"/>
            </p:cNvSpPr>
            <p:nvPr/>
          </p:nvSpPr>
          <p:spPr bwMode="auto">
            <a:xfrm>
              <a:off x="643" y="1136"/>
              <a:ext cx="3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2" name="Freeform 1399"/>
            <p:cNvSpPr>
              <a:spLocks noChangeArrowheads="1"/>
            </p:cNvSpPr>
            <p:nvPr/>
          </p:nvSpPr>
          <p:spPr bwMode="auto">
            <a:xfrm>
              <a:off x="646" y="1123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3" name="Freeform 1400"/>
            <p:cNvSpPr>
              <a:spLocks noChangeArrowheads="1"/>
            </p:cNvSpPr>
            <p:nvPr/>
          </p:nvSpPr>
          <p:spPr bwMode="auto">
            <a:xfrm>
              <a:off x="659" y="1087"/>
              <a:ext cx="0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4" name="Freeform 1401"/>
            <p:cNvSpPr>
              <a:spLocks noChangeArrowheads="1"/>
            </p:cNvSpPr>
            <p:nvPr/>
          </p:nvSpPr>
          <p:spPr bwMode="auto">
            <a:xfrm>
              <a:off x="504" y="1143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5" name="Freeform 1402"/>
            <p:cNvSpPr>
              <a:spLocks noChangeArrowheads="1"/>
            </p:cNvSpPr>
            <p:nvPr/>
          </p:nvSpPr>
          <p:spPr bwMode="auto">
            <a:xfrm>
              <a:off x="504" y="1141"/>
              <a:ext cx="7" cy="2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2 w 3"/>
                <a:gd name="T5" fmla="*/ 1 h 1"/>
                <a:gd name="T6" fmla="*/ 1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6" name="Freeform 1403"/>
            <p:cNvSpPr>
              <a:spLocks noChangeArrowheads="1"/>
            </p:cNvSpPr>
            <p:nvPr/>
          </p:nvSpPr>
          <p:spPr bwMode="auto">
            <a:xfrm>
              <a:off x="520" y="1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7" name="Freeform 1404"/>
            <p:cNvSpPr>
              <a:spLocks noChangeArrowheads="1"/>
            </p:cNvSpPr>
            <p:nvPr/>
          </p:nvSpPr>
          <p:spPr bwMode="auto">
            <a:xfrm>
              <a:off x="524" y="1114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8" name="Freeform 1405"/>
            <p:cNvSpPr>
              <a:spLocks noChangeArrowheads="1"/>
            </p:cNvSpPr>
            <p:nvPr/>
          </p:nvSpPr>
          <p:spPr bwMode="auto">
            <a:xfrm>
              <a:off x="529" y="11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69" name="Freeform 1406"/>
            <p:cNvSpPr>
              <a:spLocks noChangeArrowheads="1"/>
            </p:cNvSpPr>
            <p:nvPr/>
          </p:nvSpPr>
          <p:spPr bwMode="auto">
            <a:xfrm>
              <a:off x="520" y="1125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0" name="Rectangle 1407"/>
            <p:cNvSpPr>
              <a:spLocks noChangeArrowheads="1"/>
            </p:cNvSpPr>
            <p:nvPr/>
          </p:nvSpPr>
          <p:spPr bwMode="auto">
            <a:xfrm>
              <a:off x="504" y="113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71" name="Rectangle 1408"/>
            <p:cNvSpPr>
              <a:spLocks noChangeArrowheads="1"/>
            </p:cNvSpPr>
            <p:nvPr/>
          </p:nvSpPr>
          <p:spPr bwMode="auto">
            <a:xfrm>
              <a:off x="522" y="1132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72" name="Freeform 1409"/>
            <p:cNvSpPr>
              <a:spLocks noChangeArrowheads="1"/>
            </p:cNvSpPr>
            <p:nvPr/>
          </p:nvSpPr>
          <p:spPr bwMode="auto">
            <a:xfrm>
              <a:off x="517" y="1134"/>
              <a:ext cx="3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3" name="Freeform 1410"/>
            <p:cNvSpPr>
              <a:spLocks noChangeArrowheads="1"/>
            </p:cNvSpPr>
            <p:nvPr/>
          </p:nvSpPr>
          <p:spPr bwMode="auto">
            <a:xfrm>
              <a:off x="515" y="11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4" name="Freeform 1411"/>
            <p:cNvSpPr>
              <a:spLocks noChangeArrowheads="1"/>
            </p:cNvSpPr>
            <p:nvPr/>
          </p:nvSpPr>
          <p:spPr bwMode="auto">
            <a:xfrm>
              <a:off x="522" y="1127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5" name="Freeform 1412"/>
            <p:cNvSpPr>
              <a:spLocks noChangeArrowheads="1"/>
            </p:cNvSpPr>
            <p:nvPr/>
          </p:nvSpPr>
          <p:spPr bwMode="auto">
            <a:xfrm>
              <a:off x="522" y="1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6" name="Freeform 1413"/>
            <p:cNvSpPr>
              <a:spLocks noChangeArrowheads="1"/>
            </p:cNvSpPr>
            <p:nvPr/>
          </p:nvSpPr>
          <p:spPr bwMode="auto">
            <a:xfrm>
              <a:off x="535" y="1006"/>
              <a:ext cx="3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7" name="Freeform 1414"/>
            <p:cNvSpPr>
              <a:spLocks noChangeArrowheads="1"/>
            </p:cNvSpPr>
            <p:nvPr/>
          </p:nvSpPr>
          <p:spPr bwMode="auto">
            <a:xfrm>
              <a:off x="533" y="11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8" name="Freeform 1415"/>
            <p:cNvSpPr>
              <a:spLocks noChangeArrowheads="1"/>
            </p:cNvSpPr>
            <p:nvPr/>
          </p:nvSpPr>
          <p:spPr bwMode="auto">
            <a:xfrm>
              <a:off x="533" y="1071"/>
              <a:ext cx="5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79" name="Freeform 1416"/>
            <p:cNvSpPr>
              <a:spLocks noChangeArrowheads="1"/>
            </p:cNvSpPr>
            <p:nvPr/>
          </p:nvSpPr>
          <p:spPr bwMode="auto">
            <a:xfrm>
              <a:off x="504" y="11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0" name="Rectangle 1417"/>
            <p:cNvSpPr>
              <a:spLocks noChangeArrowheads="1"/>
            </p:cNvSpPr>
            <p:nvPr/>
          </p:nvSpPr>
          <p:spPr bwMode="auto">
            <a:xfrm>
              <a:off x="533" y="1071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81" name="Freeform 1418"/>
            <p:cNvSpPr>
              <a:spLocks noChangeArrowheads="1"/>
            </p:cNvSpPr>
            <p:nvPr/>
          </p:nvSpPr>
          <p:spPr bwMode="auto">
            <a:xfrm>
              <a:off x="531" y="1100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2" name="Freeform 1419"/>
            <p:cNvSpPr>
              <a:spLocks noChangeArrowheads="1"/>
            </p:cNvSpPr>
            <p:nvPr/>
          </p:nvSpPr>
          <p:spPr bwMode="auto">
            <a:xfrm>
              <a:off x="529" y="11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3" name="Freeform 1420"/>
            <p:cNvSpPr>
              <a:spLocks noChangeArrowheads="1"/>
            </p:cNvSpPr>
            <p:nvPr/>
          </p:nvSpPr>
          <p:spPr bwMode="auto">
            <a:xfrm>
              <a:off x="531" y="10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4" name="Rectangle 1421"/>
            <p:cNvSpPr>
              <a:spLocks noChangeArrowheads="1"/>
            </p:cNvSpPr>
            <p:nvPr/>
          </p:nvSpPr>
          <p:spPr bwMode="auto">
            <a:xfrm>
              <a:off x="531" y="1091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85" name="Freeform 1422"/>
            <p:cNvSpPr>
              <a:spLocks noChangeArrowheads="1"/>
            </p:cNvSpPr>
            <p:nvPr/>
          </p:nvSpPr>
          <p:spPr bwMode="auto">
            <a:xfrm>
              <a:off x="522" y="1019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6" name="Rectangle 1423"/>
            <p:cNvSpPr>
              <a:spLocks noChangeArrowheads="1"/>
            </p:cNvSpPr>
            <p:nvPr/>
          </p:nvSpPr>
          <p:spPr bwMode="auto">
            <a:xfrm>
              <a:off x="504" y="1139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87" name="Freeform 1424"/>
            <p:cNvSpPr>
              <a:spLocks noChangeArrowheads="1"/>
            </p:cNvSpPr>
            <p:nvPr/>
          </p:nvSpPr>
          <p:spPr bwMode="auto">
            <a:xfrm>
              <a:off x="511" y="10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8" name="Freeform 1425"/>
            <p:cNvSpPr>
              <a:spLocks noChangeArrowheads="1"/>
            </p:cNvSpPr>
            <p:nvPr/>
          </p:nvSpPr>
          <p:spPr bwMode="auto">
            <a:xfrm>
              <a:off x="520" y="10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89" name="Rectangle 1426"/>
            <p:cNvSpPr>
              <a:spLocks noChangeArrowheads="1"/>
            </p:cNvSpPr>
            <p:nvPr/>
          </p:nvSpPr>
          <p:spPr bwMode="auto">
            <a:xfrm>
              <a:off x="511" y="1089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90" name="Freeform 1427"/>
            <p:cNvSpPr>
              <a:spLocks noChangeArrowheads="1"/>
            </p:cNvSpPr>
            <p:nvPr/>
          </p:nvSpPr>
          <p:spPr bwMode="auto">
            <a:xfrm>
              <a:off x="524" y="10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91" name="Freeform 1428"/>
            <p:cNvSpPr>
              <a:spLocks noEditPoints="1" noChangeArrowheads="1"/>
            </p:cNvSpPr>
            <p:nvPr/>
          </p:nvSpPr>
          <p:spPr bwMode="auto">
            <a:xfrm>
              <a:off x="504" y="1004"/>
              <a:ext cx="43" cy="139"/>
            </a:xfrm>
            <a:custGeom>
              <a:avLst/>
              <a:gdLst>
                <a:gd name="T0" fmla="*/ 9 w 19"/>
                <a:gd name="T1" fmla="*/ 7 h 62"/>
                <a:gd name="T2" fmla="*/ 9 w 19"/>
                <a:gd name="T3" fmla="*/ 8 h 62"/>
                <a:gd name="T4" fmla="*/ 8 w 19"/>
                <a:gd name="T5" fmla="*/ 9 h 62"/>
                <a:gd name="T6" fmla="*/ 7 w 19"/>
                <a:gd name="T7" fmla="*/ 13 h 62"/>
                <a:gd name="T8" fmla="*/ 9 w 19"/>
                <a:gd name="T9" fmla="*/ 15 h 62"/>
                <a:gd name="T10" fmla="*/ 8 w 19"/>
                <a:gd name="T11" fmla="*/ 18 h 62"/>
                <a:gd name="T12" fmla="*/ 6 w 19"/>
                <a:gd name="T13" fmla="*/ 20 h 62"/>
                <a:gd name="T14" fmla="*/ 8 w 19"/>
                <a:gd name="T15" fmla="*/ 22 h 62"/>
                <a:gd name="T16" fmla="*/ 8 w 19"/>
                <a:gd name="T17" fmla="*/ 24 h 62"/>
                <a:gd name="T18" fmla="*/ 7 w 19"/>
                <a:gd name="T19" fmla="*/ 26 h 62"/>
                <a:gd name="T20" fmla="*/ 5 w 19"/>
                <a:gd name="T21" fmla="*/ 31 h 62"/>
                <a:gd name="T22" fmla="*/ 4 w 19"/>
                <a:gd name="T23" fmla="*/ 36 h 62"/>
                <a:gd name="T24" fmla="*/ 5 w 19"/>
                <a:gd name="T25" fmla="*/ 39 h 62"/>
                <a:gd name="T26" fmla="*/ 4 w 19"/>
                <a:gd name="T27" fmla="*/ 43 h 62"/>
                <a:gd name="T28" fmla="*/ 3 w 19"/>
                <a:gd name="T29" fmla="*/ 44 h 62"/>
                <a:gd name="T30" fmla="*/ 5 w 19"/>
                <a:gd name="T31" fmla="*/ 47 h 62"/>
                <a:gd name="T32" fmla="*/ 5 w 19"/>
                <a:gd name="T33" fmla="*/ 48 h 62"/>
                <a:gd name="T34" fmla="*/ 4 w 19"/>
                <a:gd name="T35" fmla="*/ 49 h 62"/>
                <a:gd name="T36" fmla="*/ 4 w 19"/>
                <a:gd name="T37" fmla="*/ 51 h 62"/>
                <a:gd name="T38" fmla="*/ 4 w 19"/>
                <a:gd name="T39" fmla="*/ 54 h 62"/>
                <a:gd name="T40" fmla="*/ 3 w 19"/>
                <a:gd name="T41" fmla="*/ 56 h 62"/>
                <a:gd name="T42" fmla="*/ 2 w 19"/>
                <a:gd name="T43" fmla="*/ 57 h 62"/>
                <a:gd name="T44" fmla="*/ 1 w 19"/>
                <a:gd name="T45" fmla="*/ 58 h 62"/>
                <a:gd name="T46" fmla="*/ 1 w 19"/>
                <a:gd name="T47" fmla="*/ 60 h 62"/>
                <a:gd name="T48" fmla="*/ 1 w 19"/>
                <a:gd name="T49" fmla="*/ 61 h 62"/>
                <a:gd name="T50" fmla="*/ 4 w 19"/>
                <a:gd name="T51" fmla="*/ 61 h 62"/>
                <a:gd name="T52" fmla="*/ 6 w 19"/>
                <a:gd name="T53" fmla="*/ 60 h 62"/>
                <a:gd name="T54" fmla="*/ 6 w 19"/>
                <a:gd name="T55" fmla="*/ 59 h 62"/>
                <a:gd name="T56" fmla="*/ 8 w 19"/>
                <a:gd name="T57" fmla="*/ 57 h 62"/>
                <a:gd name="T58" fmla="*/ 6 w 19"/>
                <a:gd name="T59" fmla="*/ 55 h 62"/>
                <a:gd name="T60" fmla="*/ 7 w 19"/>
                <a:gd name="T61" fmla="*/ 55 h 62"/>
                <a:gd name="T62" fmla="*/ 7 w 19"/>
                <a:gd name="T63" fmla="*/ 53 h 62"/>
                <a:gd name="T64" fmla="*/ 10 w 19"/>
                <a:gd name="T65" fmla="*/ 51 h 62"/>
                <a:gd name="T66" fmla="*/ 10 w 19"/>
                <a:gd name="T67" fmla="*/ 49 h 62"/>
                <a:gd name="T68" fmla="*/ 10 w 19"/>
                <a:gd name="T69" fmla="*/ 49 h 62"/>
                <a:gd name="T70" fmla="*/ 13 w 19"/>
                <a:gd name="T71" fmla="*/ 48 h 62"/>
                <a:gd name="T72" fmla="*/ 12 w 19"/>
                <a:gd name="T73" fmla="*/ 47 h 62"/>
                <a:gd name="T74" fmla="*/ 10 w 19"/>
                <a:gd name="T75" fmla="*/ 45 h 62"/>
                <a:gd name="T76" fmla="*/ 10 w 19"/>
                <a:gd name="T77" fmla="*/ 44 h 62"/>
                <a:gd name="T78" fmla="*/ 11 w 19"/>
                <a:gd name="T79" fmla="*/ 42 h 62"/>
                <a:gd name="T80" fmla="*/ 12 w 19"/>
                <a:gd name="T81" fmla="*/ 41 h 62"/>
                <a:gd name="T82" fmla="*/ 10 w 19"/>
                <a:gd name="T83" fmla="*/ 38 h 62"/>
                <a:gd name="T84" fmla="*/ 12 w 19"/>
                <a:gd name="T85" fmla="*/ 36 h 62"/>
                <a:gd name="T86" fmla="*/ 11 w 19"/>
                <a:gd name="T87" fmla="*/ 34 h 62"/>
                <a:gd name="T88" fmla="*/ 11 w 19"/>
                <a:gd name="T89" fmla="*/ 33 h 62"/>
                <a:gd name="T90" fmla="*/ 17 w 19"/>
                <a:gd name="T91" fmla="*/ 30 h 62"/>
                <a:gd name="T92" fmla="*/ 15 w 19"/>
                <a:gd name="T93" fmla="*/ 27 h 62"/>
                <a:gd name="T94" fmla="*/ 17 w 19"/>
                <a:gd name="T95" fmla="*/ 25 h 62"/>
                <a:gd name="T96" fmla="*/ 17 w 19"/>
                <a:gd name="T97" fmla="*/ 21 h 62"/>
                <a:gd name="T98" fmla="*/ 15 w 19"/>
                <a:gd name="T99" fmla="*/ 17 h 62"/>
                <a:gd name="T100" fmla="*/ 15 w 19"/>
                <a:gd name="T101" fmla="*/ 14 h 62"/>
                <a:gd name="T102" fmla="*/ 16 w 19"/>
                <a:gd name="T103" fmla="*/ 13 h 62"/>
                <a:gd name="T104" fmla="*/ 17 w 19"/>
                <a:gd name="T105" fmla="*/ 12 h 62"/>
                <a:gd name="T106" fmla="*/ 16 w 19"/>
                <a:gd name="T107" fmla="*/ 11 h 62"/>
                <a:gd name="T108" fmla="*/ 16 w 19"/>
                <a:gd name="T109" fmla="*/ 10 h 62"/>
                <a:gd name="T110" fmla="*/ 15 w 19"/>
                <a:gd name="T111" fmla="*/ 4 h 62"/>
                <a:gd name="T112" fmla="*/ 16 w 19"/>
                <a:gd name="T113" fmla="*/ 2 h 62"/>
                <a:gd name="T114" fmla="*/ 10 w 19"/>
                <a:gd name="T115" fmla="*/ 1 h 62"/>
                <a:gd name="T116" fmla="*/ 11 w 19"/>
                <a:gd name="T117" fmla="*/ 2 h 62"/>
                <a:gd name="T118" fmla="*/ 9 w 19"/>
                <a:gd name="T119" fmla="*/ 4 h 62"/>
                <a:gd name="T120" fmla="*/ 9 w 19"/>
                <a:gd name="T121" fmla="*/ 5 h 62"/>
                <a:gd name="T122" fmla="*/ 10 w 19"/>
                <a:gd name="T123" fmla="*/ 12 h 62"/>
                <a:gd name="T124" fmla="*/ 18 w 19"/>
                <a:gd name="T12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" h="62">
                  <a:moveTo>
                    <a:pt x="7" y="6"/>
                  </a:moveTo>
                  <a:cubicBezTo>
                    <a:pt x="7" y="6"/>
                    <a:pt x="8" y="6"/>
                    <a:pt x="9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7"/>
                    <a:pt x="8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1" y="8"/>
                    <a:pt x="10" y="7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9" y="8"/>
                    <a:pt x="10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8"/>
                    <a:pt x="10" y="8"/>
                    <a:pt x="8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6" y="9"/>
                    <a:pt x="8" y="9"/>
                  </a:cubicBezTo>
                  <a:cubicBezTo>
                    <a:pt x="9" y="9"/>
                    <a:pt x="11" y="9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9" y="13"/>
                    <a:pt x="10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9" y="16"/>
                    <a:pt x="8" y="16"/>
                  </a:cubicBezTo>
                  <a:cubicBezTo>
                    <a:pt x="9" y="17"/>
                    <a:pt x="7" y="17"/>
                    <a:pt x="9" y="17"/>
                  </a:cubicBezTo>
                  <a:cubicBezTo>
                    <a:pt x="8" y="17"/>
                    <a:pt x="8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7" y="19"/>
                    <a:pt x="7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5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7"/>
                    <a:pt x="4" y="27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9"/>
                    <a:pt x="5" y="29"/>
                    <a:pt x="6" y="29"/>
                  </a:cubicBezTo>
                  <a:cubicBezTo>
                    <a:pt x="3" y="29"/>
                    <a:pt x="6" y="30"/>
                    <a:pt x="4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2"/>
                    <a:pt x="3" y="33"/>
                  </a:cubicBezTo>
                  <a:cubicBezTo>
                    <a:pt x="3" y="34"/>
                    <a:pt x="7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3" y="35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4" y="36"/>
                    <a:pt x="5" y="37"/>
                  </a:cubicBezTo>
                  <a:cubicBezTo>
                    <a:pt x="5" y="37"/>
                    <a:pt x="4" y="36"/>
                    <a:pt x="4" y="36"/>
                  </a:cubicBezTo>
                  <a:cubicBezTo>
                    <a:pt x="3" y="36"/>
                    <a:pt x="5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7"/>
                    <a:pt x="3" y="37"/>
                    <a:pt x="4" y="37"/>
                  </a:cubicBezTo>
                  <a:cubicBezTo>
                    <a:pt x="4" y="37"/>
                    <a:pt x="5" y="38"/>
                    <a:pt x="4" y="38"/>
                  </a:cubicBezTo>
                  <a:cubicBezTo>
                    <a:pt x="5" y="38"/>
                    <a:pt x="3" y="38"/>
                    <a:pt x="5" y="39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4" y="39"/>
                    <a:pt x="3" y="39"/>
                  </a:cubicBezTo>
                  <a:cubicBezTo>
                    <a:pt x="3" y="39"/>
                    <a:pt x="3" y="39"/>
                    <a:pt x="4" y="40"/>
                  </a:cubicBezTo>
                  <a:cubicBezTo>
                    <a:pt x="2" y="39"/>
                    <a:pt x="6" y="41"/>
                    <a:pt x="3" y="40"/>
                  </a:cubicBezTo>
                  <a:cubicBezTo>
                    <a:pt x="4" y="41"/>
                    <a:pt x="4" y="42"/>
                    <a:pt x="5" y="42"/>
                  </a:cubicBezTo>
                  <a:cubicBezTo>
                    <a:pt x="3" y="42"/>
                    <a:pt x="5" y="42"/>
                    <a:pt x="3" y="41"/>
                  </a:cubicBezTo>
                  <a:cubicBezTo>
                    <a:pt x="3" y="42"/>
                    <a:pt x="5" y="42"/>
                    <a:pt x="4" y="43"/>
                  </a:cubicBezTo>
                  <a:cubicBezTo>
                    <a:pt x="4" y="43"/>
                    <a:pt x="4" y="42"/>
                    <a:pt x="3" y="42"/>
                  </a:cubicBezTo>
                  <a:cubicBezTo>
                    <a:pt x="4" y="43"/>
                    <a:pt x="3" y="43"/>
                    <a:pt x="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4" y="44"/>
                    <a:pt x="6" y="45"/>
                    <a:pt x="3" y="44"/>
                  </a:cubicBezTo>
                  <a:cubicBezTo>
                    <a:pt x="3" y="44"/>
                    <a:pt x="4" y="44"/>
                    <a:pt x="4" y="45"/>
                  </a:cubicBezTo>
                  <a:cubicBezTo>
                    <a:pt x="4" y="45"/>
                    <a:pt x="4" y="45"/>
                    <a:pt x="3" y="44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5" y="45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6" y="46"/>
                    <a:pt x="5" y="47"/>
                  </a:cubicBezTo>
                  <a:cubicBezTo>
                    <a:pt x="3" y="46"/>
                    <a:pt x="4" y="47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5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6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5" y="49"/>
                    <a:pt x="4" y="48"/>
                    <a:pt x="4" y="48"/>
                  </a:cubicBezTo>
                  <a:cubicBezTo>
                    <a:pt x="5" y="49"/>
                    <a:pt x="4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4" y="49"/>
                    <a:pt x="4" y="49"/>
                  </a:cubicBezTo>
                  <a:cubicBezTo>
                    <a:pt x="4" y="49"/>
                    <a:pt x="6" y="49"/>
                    <a:pt x="5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5" y="50"/>
                    <a:pt x="4" y="50"/>
                  </a:cubicBezTo>
                  <a:cubicBezTo>
                    <a:pt x="3" y="50"/>
                    <a:pt x="4" y="50"/>
                    <a:pt x="3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6" y="52"/>
                    <a:pt x="3" y="51"/>
                    <a:pt x="4" y="52"/>
                  </a:cubicBezTo>
                  <a:cubicBezTo>
                    <a:pt x="4" y="52"/>
                    <a:pt x="3" y="52"/>
                    <a:pt x="3" y="52"/>
                  </a:cubicBezTo>
                  <a:cubicBezTo>
                    <a:pt x="3" y="52"/>
                    <a:pt x="3" y="52"/>
                    <a:pt x="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1" y="53"/>
                    <a:pt x="5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3" y="55"/>
                    <a:pt x="3" y="55"/>
                    <a:pt x="4" y="55"/>
                  </a:cubicBezTo>
                  <a:cubicBezTo>
                    <a:pt x="4" y="56"/>
                    <a:pt x="5" y="56"/>
                    <a:pt x="5" y="56"/>
                  </a:cubicBezTo>
                  <a:cubicBezTo>
                    <a:pt x="4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5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3" y="56"/>
                    <a:pt x="4" y="56"/>
                    <a:pt x="3" y="56"/>
                  </a:cubicBezTo>
                  <a:cubicBezTo>
                    <a:pt x="3" y="56"/>
                    <a:pt x="5" y="57"/>
                    <a:pt x="4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56"/>
                    <a:pt x="2" y="56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8"/>
                    <a:pt x="2" y="57"/>
                    <a:pt x="4" y="58"/>
                  </a:cubicBezTo>
                  <a:cubicBezTo>
                    <a:pt x="2" y="57"/>
                    <a:pt x="3" y="58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0" y="57"/>
                    <a:pt x="1" y="58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3" y="59"/>
                    <a:pt x="0" y="58"/>
                    <a:pt x="1" y="59"/>
                  </a:cubicBezTo>
                  <a:cubicBezTo>
                    <a:pt x="2" y="60"/>
                    <a:pt x="3" y="60"/>
                    <a:pt x="4" y="61"/>
                  </a:cubicBezTo>
                  <a:cubicBezTo>
                    <a:pt x="3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2" y="61"/>
                    <a:pt x="2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0" y="60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1" y="61"/>
                    <a:pt x="1" y="61"/>
                  </a:cubicBezTo>
                  <a:cubicBezTo>
                    <a:pt x="0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4" y="62"/>
                    <a:pt x="2" y="61"/>
                    <a:pt x="2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4" y="61"/>
                    <a:pt x="4" y="61"/>
                  </a:cubicBezTo>
                  <a:cubicBezTo>
                    <a:pt x="5" y="61"/>
                    <a:pt x="3" y="61"/>
                    <a:pt x="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5" y="61"/>
                    <a:pt x="5" y="61"/>
                  </a:cubicBezTo>
                  <a:cubicBezTo>
                    <a:pt x="6" y="61"/>
                    <a:pt x="4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4" y="60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59"/>
                    <a:pt x="5" y="60"/>
                  </a:cubicBezTo>
                  <a:cubicBezTo>
                    <a:pt x="4" y="59"/>
                    <a:pt x="5" y="60"/>
                    <a:pt x="4" y="59"/>
                  </a:cubicBezTo>
                  <a:cubicBezTo>
                    <a:pt x="5" y="59"/>
                    <a:pt x="4" y="59"/>
                    <a:pt x="6" y="59"/>
                  </a:cubicBezTo>
                  <a:cubicBezTo>
                    <a:pt x="5" y="59"/>
                    <a:pt x="5" y="59"/>
                    <a:pt x="4" y="59"/>
                  </a:cubicBezTo>
                  <a:cubicBezTo>
                    <a:pt x="6" y="59"/>
                    <a:pt x="4" y="58"/>
                    <a:pt x="5" y="58"/>
                  </a:cubicBezTo>
                  <a:cubicBezTo>
                    <a:pt x="6" y="59"/>
                    <a:pt x="5" y="59"/>
                    <a:pt x="6" y="59"/>
                  </a:cubicBezTo>
                  <a:cubicBezTo>
                    <a:pt x="5" y="58"/>
                    <a:pt x="7" y="59"/>
                    <a:pt x="6" y="58"/>
                  </a:cubicBezTo>
                  <a:cubicBezTo>
                    <a:pt x="5" y="58"/>
                    <a:pt x="6" y="58"/>
                    <a:pt x="6" y="57"/>
                  </a:cubicBezTo>
                  <a:cubicBezTo>
                    <a:pt x="6" y="58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7"/>
                    <a:pt x="6" y="57"/>
                    <a:pt x="6" y="56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7" y="56"/>
                    <a:pt x="7" y="56"/>
                  </a:cubicBezTo>
                  <a:cubicBezTo>
                    <a:pt x="6" y="55"/>
                    <a:pt x="5" y="55"/>
                    <a:pt x="4" y="55"/>
                  </a:cubicBezTo>
                  <a:cubicBezTo>
                    <a:pt x="5" y="55"/>
                    <a:pt x="6" y="55"/>
                    <a:pt x="6" y="55"/>
                  </a:cubicBezTo>
                  <a:cubicBezTo>
                    <a:pt x="6" y="55"/>
                    <a:pt x="5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5"/>
                    <a:pt x="6" y="55"/>
                    <a:pt x="6" y="55"/>
                  </a:cubicBezTo>
                  <a:cubicBezTo>
                    <a:pt x="7" y="55"/>
                    <a:pt x="6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9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3"/>
                    <a:pt x="8" y="53"/>
                    <a:pt x="7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8" y="52"/>
                    <a:pt x="7" y="52"/>
                  </a:cubicBezTo>
                  <a:cubicBezTo>
                    <a:pt x="7" y="52"/>
                    <a:pt x="8" y="52"/>
                    <a:pt x="8" y="52"/>
                  </a:cubicBezTo>
                  <a:cubicBezTo>
                    <a:pt x="8" y="52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10" y="52"/>
                    <a:pt x="9" y="51"/>
                  </a:cubicBezTo>
                  <a:cubicBezTo>
                    <a:pt x="10" y="52"/>
                    <a:pt x="10" y="52"/>
                    <a:pt x="10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2" y="51"/>
                    <a:pt x="8" y="50"/>
                    <a:pt x="10" y="50"/>
                  </a:cubicBezTo>
                  <a:cubicBezTo>
                    <a:pt x="10" y="50"/>
                    <a:pt x="10" y="50"/>
                    <a:pt x="9" y="50"/>
                  </a:cubicBezTo>
                  <a:cubicBezTo>
                    <a:pt x="9" y="50"/>
                    <a:pt x="11" y="50"/>
                    <a:pt x="11" y="50"/>
                  </a:cubicBezTo>
                  <a:cubicBezTo>
                    <a:pt x="12" y="50"/>
                    <a:pt x="9" y="49"/>
                    <a:pt x="10" y="49"/>
                  </a:cubicBezTo>
                  <a:cubicBezTo>
                    <a:pt x="9" y="49"/>
                    <a:pt x="8" y="49"/>
                    <a:pt x="7" y="48"/>
                  </a:cubicBezTo>
                  <a:cubicBezTo>
                    <a:pt x="8" y="48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1" y="49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1" y="49"/>
                    <a:pt x="10" y="48"/>
                    <a:pt x="11" y="48"/>
                  </a:cubicBezTo>
                  <a:cubicBezTo>
                    <a:pt x="11" y="48"/>
                    <a:pt x="10" y="48"/>
                    <a:pt x="10" y="48"/>
                  </a:cubicBezTo>
                  <a:cubicBezTo>
                    <a:pt x="11" y="48"/>
                    <a:pt x="9" y="48"/>
                    <a:pt x="9" y="47"/>
                  </a:cubicBezTo>
                  <a:cubicBezTo>
                    <a:pt x="10" y="47"/>
                    <a:pt x="11" y="48"/>
                    <a:pt x="10" y="47"/>
                  </a:cubicBezTo>
                  <a:cubicBezTo>
                    <a:pt x="11" y="47"/>
                    <a:pt x="11" y="48"/>
                    <a:pt x="12" y="48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1" y="47"/>
                    <a:pt x="10" y="46"/>
                  </a:cubicBezTo>
                  <a:cubicBezTo>
                    <a:pt x="11" y="46"/>
                    <a:pt x="10" y="46"/>
                    <a:pt x="11" y="46"/>
                  </a:cubicBezTo>
                  <a:cubicBezTo>
                    <a:pt x="10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1" y="46"/>
                    <a:pt x="11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3" y="46"/>
                    <a:pt x="11" y="46"/>
                    <a:pt x="11" y="46"/>
                  </a:cubicBezTo>
                  <a:cubicBezTo>
                    <a:pt x="12" y="46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12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4"/>
                    <a:pt x="13" y="45"/>
                    <a:pt x="13" y="44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9" y="43"/>
                    <a:pt x="10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1" y="43"/>
                    <a:pt x="12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1" y="43"/>
                    <a:pt x="11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3" y="42"/>
                    <a:pt x="1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2"/>
                    <a:pt x="10" y="41"/>
                    <a:pt x="10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2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2" y="40"/>
                    <a:pt x="10" y="39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9" y="38"/>
                    <a:pt x="10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4" y="38"/>
                    <a:pt x="11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0" y="35"/>
                  </a:cubicBezTo>
                  <a:cubicBezTo>
                    <a:pt x="11" y="35"/>
                    <a:pt x="11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36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5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4"/>
                    <a:pt x="12" y="34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3" y="31"/>
                    <a:pt x="15" y="31"/>
                    <a:pt x="13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7" y="30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7" y="29"/>
                    <a:pt x="15" y="28"/>
                  </a:cubicBezTo>
                  <a:cubicBezTo>
                    <a:pt x="15" y="28"/>
                    <a:pt x="16" y="28"/>
                    <a:pt x="16" y="29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4" y="26"/>
                    <a:pt x="14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5" y="23"/>
                  </a:cubicBezTo>
                  <a:cubicBezTo>
                    <a:pt x="17" y="23"/>
                    <a:pt x="16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6" y="21"/>
                    <a:pt x="14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1"/>
                    <a:pt x="17" y="21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8" y="20"/>
                    <a:pt x="14" y="19"/>
                    <a:pt x="17" y="19"/>
                  </a:cubicBezTo>
                  <a:cubicBezTo>
                    <a:pt x="16" y="19"/>
                    <a:pt x="17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8" y="18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5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9" y="16"/>
                    <a:pt x="16" y="15"/>
                  </a:cubicBezTo>
                  <a:cubicBezTo>
                    <a:pt x="18" y="16"/>
                    <a:pt x="17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4"/>
                    <a:pt x="14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4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3"/>
                    <a:pt x="17" y="13"/>
                    <a:pt x="19" y="13"/>
                  </a:cubicBezTo>
                  <a:cubicBezTo>
                    <a:pt x="18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5" y="11"/>
                    <a:pt x="16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0"/>
                    <a:pt x="17" y="10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8"/>
                    <a:pt x="13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4" y="5"/>
                    <a:pt x="16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8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7" y="2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0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1"/>
                    <a:pt x="8" y="2"/>
                  </a:cubicBezTo>
                  <a:cubicBezTo>
                    <a:pt x="9" y="2"/>
                    <a:pt x="10" y="1"/>
                    <a:pt x="11" y="2"/>
                  </a:cubicBezTo>
                  <a:cubicBezTo>
                    <a:pt x="10" y="2"/>
                    <a:pt x="9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9" y="2"/>
                    <a:pt x="10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8" y="3"/>
                    <a:pt x="10" y="3"/>
                    <a:pt x="7" y="3"/>
                  </a:cubicBezTo>
                  <a:cubicBezTo>
                    <a:pt x="9" y="3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9" y="5"/>
                    <a:pt x="9" y="5"/>
                    <a:pt x="7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10" y="5"/>
                    <a:pt x="8" y="5"/>
                    <a:pt x="9" y="5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7" y="5"/>
                    <a:pt x="7" y="6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lnTo>
                    <a:pt x="10" y="12"/>
                  </a:ln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92" name="Rectangle 1429"/>
            <p:cNvSpPr>
              <a:spLocks noChangeArrowheads="1"/>
            </p:cNvSpPr>
            <p:nvPr/>
          </p:nvSpPr>
          <p:spPr bwMode="auto">
            <a:xfrm>
              <a:off x="540" y="1028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93" name="Rectangle 1430"/>
            <p:cNvSpPr>
              <a:spLocks noChangeArrowheads="1"/>
            </p:cNvSpPr>
            <p:nvPr/>
          </p:nvSpPr>
          <p:spPr bwMode="auto">
            <a:xfrm>
              <a:off x="520" y="1125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94" name="Rectangle 1431"/>
            <p:cNvSpPr>
              <a:spLocks noChangeArrowheads="1"/>
            </p:cNvSpPr>
            <p:nvPr/>
          </p:nvSpPr>
          <p:spPr bwMode="auto">
            <a:xfrm>
              <a:off x="520" y="1044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95" name="Freeform 1432"/>
            <p:cNvSpPr>
              <a:spLocks noChangeArrowheads="1"/>
            </p:cNvSpPr>
            <p:nvPr/>
          </p:nvSpPr>
          <p:spPr bwMode="auto">
            <a:xfrm>
              <a:off x="508" y="1127"/>
              <a:ext cx="3" cy="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96" name="Freeform 1433"/>
            <p:cNvSpPr>
              <a:spLocks noChangeArrowheads="1"/>
            </p:cNvSpPr>
            <p:nvPr/>
          </p:nvSpPr>
          <p:spPr bwMode="auto">
            <a:xfrm>
              <a:off x="508" y="1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97" name="Rectangle 1434"/>
            <p:cNvSpPr>
              <a:spLocks noChangeArrowheads="1"/>
            </p:cNvSpPr>
            <p:nvPr/>
          </p:nvSpPr>
          <p:spPr bwMode="auto">
            <a:xfrm>
              <a:off x="506" y="1132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7998" name="Freeform 1435"/>
            <p:cNvSpPr>
              <a:spLocks noChangeArrowheads="1"/>
            </p:cNvSpPr>
            <p:nvPr/>
          </p:nvSpPr>
          <p:spPr bwMode="auto">
            <a:xfrm>
              <a:off x="511" y="1100"/>
              <a:ext cx="0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99" name="Freeform 1436"/>
            <p:cNvSpPr>
              <a:spLocks noChangeArrowheads="1"/>
            </p:cNvSpPr>
            <p:nvPr/>
          </p:nvSpPr>
          <p:spPr bwMode="auto">
            <a:xfrm>
              <a:off x="513" y="1112"/>
              <a:ext cx="2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0" name="Rectangle 1437"/>
            <p:cNvSpPr>
              <a:spLocks noChangeArrowheads="1"/>
            </p:cNvSpPr>
            <p:nvPr/>
          </p:nvSpPr>
          <p:spPr bwMode="auto">
            <a:xfrm>
              <a:off x="511" y="1091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01" name="Freeform 1438"/>
            <p:cNvSpPr>
              <a:spLocks noChangeArrowheads="1"/>
            </p:cNvSpPr>
            <p:nvPr/>
          </p:nvSpPr>
          <p:spPr bwMode="auto">
            <a:xfrm>
              <a:off x="513" y="1112"/>
              <a:ext cx="2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2" name="Rectangle 1439"/>
            <p:cNvSpPr>
              <a:spLocks noChangeArrowheads="1"/>
            </p:cNvSpPr>
            <p:nvPr/>
          </p:nvSpPr>
          <p:spPr bwMode="auto">
            <a:xfrm>
              <a:off x="504" y="1141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03" name="Freeform 1440"/>
            <p:cNvSpPr>
              <a:spLocks noChangeArrowheads="1"/>
            </p:cNvSpPr>
            <p:nvPr/>
          </p:nvSpPr>
          <p:spPr bwMode="auto">
            <a:xfrm>
              <a:off x="504" y="11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4" name="Freeform 1441"/>
            <p:cNvSpPr>
              <a:spLocks noChangeArrowheads="1"/>
            </p:cNvSpPr>
            <p:nvPr/>
          </p:nvSpPr>
          <p:spPr bwMode="auto">
            <a:xfrm>
              <a:off x="504" y="11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5" name="Freeform 1442"/>
            <p:cNvSpPr>
              <a:spLocks noChangeArrowheads="1"/>
            </p:cNvSpPr>
            <p:nvPr/>
          </p:nvSpPr>
          <p:spPr bwMode="auto">
            <a:xfrm>
              <a:off x="504" y="1139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6" name="Freeform 1443"/>
            <p:cNvSpPr>
              <a:spLocks noChangeArrowheads="1"/>
            </p:cNvSpPr>
            <p:nvPr/>
          </p:nvSpPr>
          <p:spPr bwMode="auto">
            <a:xfrm>
              <a:off x="504" y="1136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7" name="Freeform 1444"/>
            <p:cNvSpPr>
              <a:spLocks noChangeArrowheads="1"/>
            </p:cNvSpPr>
            <p:nvPr/>
          </p:nvSpPr>
          <p:spPr bwMode="auto">
            <a:xfrm>
              <a:off x="515" y="1136"/>
              <a:ext cx="7" cy="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8" name="Freeform 1445"/>
            <p:cNvSpPr>
              <a:spLocks noChangeArrowheads="1"/>
            </p:cNvSpPr>
            <p:nvPr/>
          </p:nvSpPr>
          <p:spPr bwMode="auto">
            <a:xfrm>
              <a:off x="520" y="1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09" name="Freeform 1446"/>
            <p:cNvSpPr>
              <a:spLocks noChangeArrowheads="1"/>
            </p:cNvSpPr>
            <p:nvPr/>
          </p:nvSpPr>
          <p:spPr bwMode="auto">
            <a:xfrm>
              <a:off x="522" y="1121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0" name="Freeform 1447"/>
            <p:cNvSpPr>
              <a:spLocks noChangeArrowheads="1"/>
            </p:cNvSpPr>
            <p:nvPr/>
          </p:nvSpPr>
          <p:spPr bwMode="auto">
            <a:xfrm>
              <a:off x="511" y="1116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1" name="Rectangle 1448"/>
            <p:cNvSpPr>
              <a:spLocks noChangeArrowheads="1"/>
            </p:cNvSpPr>
            <p:nvPr/>
          </p:nvSpPr>
          <p:spPr bwMode="auto">
            <a:xfrm>
              <a:off x="529" y="1118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12" name="Freeform 1449"/>
            <p:cNvSpPr>
              <a:spLocks noChangeArrowheads="1"/>
            </p:cNvSpPr>
            <p:nvPr/>
          </p:nvSpPr>
          <p:spPr bwMode="auto">
            <a:xfrm>
              <a:off x="531" y="1091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3" name="Freeform 1450"/>
            <p:cNvSpPr>
              <a:spLocks noChangeArrowheads="1"/>
            </p:cNvSpPr>
            <p:nvPr/>
          </p:nvSpPr>
          <p:spPr bwMode="auto">
            <a:xfrm>
              <a:off x="531" y="1080"/>
              <a:ext cx="4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4" name="Freeform 1451"/>
            <p:cNvSpPr>
              <a:spLocks noChangeArrowheads="1"/>
            </p:cNvSpPr>
            <p:nvPr/>
          </p:nvSpPr>
          <p:spPr bwMode="auto">
            <a:xfrm>
              <a:off x="542" y="1049"/>
              <a:ext cx="0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5" name="Freeform 1452"/>
            <p:cNvSpPr>
              <a:spLocks noChangeArrowheads="1"/>
            </p:cNvSpPr>
            <p:nvPr/>
          </p:nvSpPr>
          <p:spPr bwMode="auto">
            <a:xfrm>
              <a:off x="569" y="1148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6" name="Freeform 1453"/>
            <p:cNvSpPr>
              <a:spLocks noChangeArrowheads="1"/>
            </p:cNvSpPr>
            <p:nvPr/>
          </p:nvSpPr>
          <p:spPr bwMode="auto">
            <a:xfrm>
              <a:off x="569" y="1148"/>
              <a:ext cx="7" cy="4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2 w 3"/>
                <a:gd name="T5" fmla="*/ 1 h 2"/>
                <a:gd name="T6" fmla="*/ 1 w 3"/>
                <a:gd name="T7" fmla="*/ 1 h 2"/>
                <a:gd name="T8" fmla="*/ 2 w 3"/>
                <a:gd name="T9" fmla="*/ 1 h 2"/>
                <a:gd name="T10" fmla="*/ 2 w 3"/>
                <a:gd name="T11" fmla="*/ 1 h 2"/>
                <a:gd name="T12" fmla="*/ 3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1"/>
                    <a:pt x="2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7" name="Freeform 1454"/>
            <p:cNvSpPr>
              <a:spLocks noChangeArrowheads="1"/>
            </p:cNvSpPr>
            <p:nvPr/>
          </p:nvSpPr>
          <p:spPr bwMode="auto">
            <a:xfrm>
              <a:off x="587" y="1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8" name="Freeform 1455"/>
            <p:cNvSpPr>
              <a:spLocks noChangeArrowheads="1"/>
            </p:cNvSpPr>
            <p:nvPr/>
          </p:nvSpPr>
          <p:spPr bwMode="auto">
            <a:xfrm>
              <a:off x="592" y="11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19" name="Freeform 1456"/>
            <p:cNvSpPr>
              <a:spLocks noChangeArrowheads="1"/>
            </p:cNvSpPr>
            <p:nvPr/>
          </p:nvSpPr>
          <p:spPr bwMode="auto">
            <a:xfrm>
              <a:off x="594" y="1118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0" name="Freeform 1457"/>
            <p:cNvSpPr>
              <a:spLocks noChangeArrowheads="1"/>
            </p:cNvSpPr>
            <p:nvPr/>
          </p:nvSpPr>
          <p:spPr bwMode="auto">
            <a:xfrm>
              <a:off x="587" y="1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1" name="Freeform 1458"/>
            <p:cNvSpPr>
              <a:spLocks noChangeArrowheads="1"/>
            </p:cNvSpPr>
            <p:nvPr/>
          </p:nvSpPr>
          <p:spPr bwMode="auto">
            <a:xfrm>
              <a:off x="569" y="1145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2" name="Freeform 1459"/>
            <p:cNvSpPr>
              <a:spLocks noChangeArrowheads="1"/>
            </p:cNvSpPr>
            <p:nvPr/>
          </p:nvSpPr>
          <p:spPr bwMode="auto">
            <a:xfrm>
              <a:off x="587" y="1139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3" name="Freeform 1460"/>
            <p:cNvSpPr>
              <a:spLocks noChangeArrowheads="1"/>
            </p:cNvSpPr>
            <p:nvPr/>
          </p:nvSpPr>
          <p:spPr bwMode="auto">
            <a:xfrm>
              <a:off x="583" y="1141"/>
              <a:ext cx="4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4" name="Freeform 1461"/>
            <p:cNvSpPr>
              <a:spLocks noChangeArrowheads="1"/>
            </p:cNvSpPr>
            <p:nvPr/>
          </p:nvSpPr>
          <p:spPr bwMode="auto">
            <a:xfrm>
              <a:off x="580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5" name="Freeform 1462"/>
            <p:cNvSpPr>
              <a:spLocks noChangeArrowheads="1"/>
            </p:cNvSpPr>
            <p:nvPr/>
          </p:nvSpPr>
          <p:spPr bwMode="auto">
            <a:xfrm>
              <a:off x="589" y="1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6" name="Freeform 1463"/>
            <p:cNvSpPr>
              <a:spLocks noChangeArrowheads="1"/>
            </p:cNvSpPr>
            <p:nvPr/>
          </p:nvSpPr>
          <p:spPr bwMode="auto">
            <a:xfrm>
              <a:off x="583" y="1013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7" name="Freeform 1464"/>
            <p:cNvSpPr>
              <a:spLocks noChangeArrowheads="1"/>
            </p:cNvSpPr>
            <p:nvPr/>
          </p:nvSpPr>
          <p:spPr bwMode="auto">
            <a:xfrm>
              <a:off x="596" y="1008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8" name="Freeform 1465"/>
            <p:cNvSpPr>
              <a:spLocks noChangeArrowheads="1"/>
            </p:cNvSpPr>
            <p:nvPr/>
          </p:nvSpPr>
          <p:spPr bwMode="auto">
            <a:xfrm>
              <a:off x="598" y="11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29" name="Freeform 1466"/>
            <p:cNvSpPr>
              <a:spLocks noChangeArrowheads="1"/>
            </p:cNvSpPr>
            <p:nvPr/>
          </p:nvSpPr>
          <p:spPr bwMode="auto">
            <a:xfrm>
              <a:off x="598" y="1076"/>
              <a:ext cx="5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0" name="Freeform 1467"/>
            <p:cNvSpPr>
              <a:spLocks noChangeArrowheads="1"/>
            </p:cNvSpPr>
            <p:nvPr/>
          </p:nvSpPr>
          <p:spPr bwMode="auto">
            <a:xfrm>
              <a:off x="569" y="11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1" name="Freeform 1468"/>
            <p:cNvSpPr>
              <a:spLocks noChangeArrowheads="1"/>
            </p:cNvSpPr>
            <p:nvPr/>
          </p:nvSpPr>
          <p:spPr bwMode="auto">
            <a:xfrm>
              <a:off x="596" y="1076"/>
              <a:ext cx="2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2" name="Freeform 1469"/>
            <p:cNvSpPr>
              <a:spLocks noChangeArrowheads="1"/>
            </p:cNvSpPr>
            <p:nvPr/>
          </p:nvSpPr>
          <p:spPr bwMode="auto">
            <a:xfrm>
              <a:off x="598" y="11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3" name="Freeform 1470"/>
            <p:cNvSpPr>
              <a:spLocks noChangeArrowheads="1"/>
            </p:cNvSpPr>
            <p:nvPr/>
          </p:nvSpPr>
          <p:spPr bwMode="auto">
            <a:xfrm>
              <a:off x="594" y="1112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4" name="Freeform 1471"/>
            <p:cNvSpPr>
              <a:spLocks noChangeArrowheads="1"/>
            </p:cNvSpPr>
            <p:nvPr/>
          </p:nvSpPr>
          <p:spPr bwMode="auto">
            <a:xfrm>
              <a:off x="596" y="1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5" name="Rectangle 1472"/>
            <p:cNvSpPr>
              <a:spLocks noChangeArrowheads="1"/>
            </p:cNvSpPr>
            <p:nvPr/>
          </p:nvSpPr>
          <p:spPr bwMode="auto">
            <a:xfrm>
              <a:off x="596" y="1098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36" name="Freeform 1473"/>
            <p:cNvSpPr>
              <a:spLocks noChangeArrowheads="1"/>
            </p:cNvSpPr>
            <p:nvPr/>
          </p:nvSpPr>
          <p:spPr bwMode="auto">
            <a:xfrm>
              <a:off x="585" y="1024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7" name="Rectangle 1474"/>
            <p:cNvSpPr>
              <a:spLocks noChangeArrowheads="1"/>
            </p:cNvSpPr>
            <p:nvPr/>
          </p:nvSpPr>
          <p:spPr bwMode="auto">
            <a:xfrm>
              <a:off x="569" y="1145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38" name="Freeform 1475"/>
            <p:cNvSpPr>
              <a:spLocks noChangeArrowheads="1"/>
            </p:cNvSpPr>
            <p:nvPr/>
          </p:nvSpPr>
          <p:spPr bwMode="auto">
            <a:xfrm>
              <a:off x="576" y="1098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39" name="Freeform 1476"/>
            <p:cNvSpPr>
              <a:spLocks noChangeArrowheads="1"/>
            </p:cNvSpPr>
            <p:nvPr/>
          </p:nvSpPr>
          <p:spPr bwMode="auto">
            <a:xfrm>
              <a:off x="583" y="1051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40" name="Rectangle 1477"/>
            <p:cNvSpPr>
              <a:spLocks noChangeArrowheads="1"/>
            </p:cNvSpPr>
            <p:nvPr/>
          </p:nvSpPr>
          <p:spPr bwMode="auto">
            <a:xfrm>
              <a:off x="578" y="1096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41" name="Freeform 1478"/>
            <p:cNvSpPr>
              <a:spLocks noChangeArrowheads="1"/>
            </p:cNvSpPr>
            <p:nvPr/>
          </p:nvSpPr>
          <p:spPr bwMode="auto">
            <a:xfrm>
              <a:off x="587" y="10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42" name="Freeform 1479"/>
            <p:cNvSpPr>
              <a:spLocks noEditPoints="1" noChangeArrowheads="1"/>
            </p:cNvSpPr>
            <p:nvPr/>
          </p:nvSpPr>
          <p:spPr bwMode="auto">
            <a:xfrm>
              <a:off x="569" y="1008"/>
              <a:ext cx="41" cy="142"/>
            </a:xfrm>
            <a:custGeom>
              <a:avLst/>
              <a:gdLst>
                <a:gd name="T0" fmla="*/ 8 w 18"/>
                <a:gd name="T1" fmla="*/ 7 h 63"/>
                <a:gd name="T2" fmla="*/ 8 w 18"/>
                <a:gd name="T3" fmla="*/ 7 h 63"/>
                <a:gd name="T4" fmla="*/ 7 w 18"/>
                <a:gd name="T5" fmla="*/ 9 h 63"/>
                <a:gd name="T6" fmla="*/ 6 w 18"/>
                <a:gd name="T7" fmla="*/ 12 h 63"/>
                <a:gd name="T8" fmla="*/ 8 w 18"/>
                <a:gd name="T9" fmla="*/ 15 h 63"/>
                <a:gd name="T10" fmla="*/ 8 w 18"/>
                <a:gd name="T11" fmla="*/ 18 h 63"/>
                <a:gd name="T12" fmla="*/ 6 w 18"/>
                <a:gd name="T13" fmla="*/ 20 h 63"/>
                <a:gd name="T14" fmla="*/ 8 w 18"/>
                <a:gd name="T15" fmla="*/ 22 h 63"/>
                <a:gd name="T16" fmla="*/ 7 w 18"/>
                <a:gd name="T17" fmla="*/ 24 h 63"/>
                <a:gd name="T18" fmla="*/ 7 w 18"/>
                <a:gd name="T19" fmla="*/ 26 h 63"/>
                <a:gd name="T20" fmla="*/ 5 w 18"/>
                <a:gd name="T21" fmla="*/ 31 h 63"/>
                <a:gd name="T22" fmla="*/ 4 w 18"/>
                <a:gd name="T23" fmla="*/ 37 h 63"/>
                <a:gd name="T24" fmla="*/ 5 w 18"/>
                <a:gd name="T25" fmla="*/ 39 h 63"/>
                <a:gd name="T26" fmla="*/ 5 w 18"/>
                <a:gd name="T27" fmla="*/ 44 h 63"/>
                <a:gd name="T28" fmla="*/ 4 w 18"/>
                <a:gd name="T29" fmla="*/ 45 h 63"/>
                <a:gd name="T30" fmla="*/ 5 w 18"/>
                <a:gd name="T31" fmla="*/ 48 h 63"/>
                <a:gd name="T32" fmla="*/ 5 w 18"/>
                <a:gd name="T33" fmla="*/ 49 h 63"/>
                <a:gd name="T34" fmla="*/ 5 w 18"/>
                <a:gd name="T35" fmla="*/ 50 h 63"/>
                <a:gd name="T36" fmla="*/ 4 w 18"/>
                <a:gd name="T37" fmla="*/ 53 h 63"/>
                <a:gd name="T38" fmla="*/ 4 w 18"/>
                <a:gd name="T39" fmla="*/ 55 h 63"/>
                <a:gd name="T40" fmla="*/ 4 w 18"/>
                <a:gd name="T41" fmla="*/ 57 h 63"/>
                <a:gd name="T42" fmla="*/ 3 w 18"/>
                <a:gd name="T43" fmla="*/ 58 h 63"/>
                <a:gd name="T44" fmla="*/ 2 w 18"/>
                <a:gd name="T45" fmla="*/ 59 h 63"/>
                <a:gd name="T46" fmla="*/ 1 w 18"/>
                <a:gd name="T47" fmla="*/ 61 h 63"/>
                <a:gd name="T48" fmla="*/ 1 w 18"/>
                <a:gd name="T49" fmla="*/ 62 h 63"/>
                <a:gd name="T50" fmla="*/ 4 w 18"/>
                <a:gd name="T51" fmla="*/ 62 h 63"/>
                <a:gd name="T52" fmla="*/ 6 w 18"/>
                <a:gd name="T53" fmla="*/ 61 h 63"/>
                <a:gd name="T54" fmla="*/ 7 w 18"/>
                <a:gd name="T55" fmla="*/ 60 h 63"/>
                <a:gd name="T56" fmla="*/ 8 w 18"/>
                <a:gd name="T57" fmla="*/ 58 h 63"/>
                <a:gd name="T58" fmla="*/ 7 w 18"/>
                <a:gd name="T59" fmla="*/ 57 h 63"/>
                <a:gd name="T60" fmla="*/ 8 w 18"/>
                <a:gd name="T61" fmla="*/ 56 h 63"/>
                <a:gd name="T62" fmla="*/ 8 w 18"/>
                <a:gd name="T63" fmla="*/ 54 h 63"/>
                <a:gd name="T64" fmla="*/ 10 w 18"/>
                <a:gd name="T65" fmla="*/ 52 h 63"/>
                <a:gd name="T66" fmla="*/ 10 w 18"/>
                <a:gd name="T67" fmla="*/ 50 h 63"/>
                <a:gd name="T68" fmla="*/ 11 w 18"/>
                <a:gd name="T69" fmla="*/ 50 h 63"/>
                <a:gd name="T70" fmla="*/ 14 w 18"/>
                <a:gd name="T71" fmla="*/ 48 h 63"/>
                <a:gd name="T72" fmla="*/ 13 w 18"/>
                <a:gd name="T73" fmla="*/ 47 h 63"/>
                <a:gd name="T74" fmla="*/ 10 w 18"/>
                <a:gd name="T75" fmla="*/ 46 h 63"/>
                <a:gd name="T76" fmla="*/ 11 w 18"/>
                <a:gd name="T77" fmla="*/ 45 h 63"/>
                <a:gd name="T78" fmla="*/ 11 w 18"/>
                <a:gd name="T79" fmla="*/ 43 h 63"/>
                <a:gd name="T80" fmla="*/ 12 w 18"/>
                <a:gd name="T81" fmla="*/ 41 h 63"/>
                <a:gd name="T82" fmla="*/ 11 w 18"/>
                <a:gd name="T83" fmla="*/ 38 h 63"/>
                <a:gd name="T84" fmla="*/ 12 w 18"/>
                <a:gd name="T85" fmla="*/ 36 h 63"/>
                <a:gd name="T86" fmla="*/ 12 w 18"/>
                <a:gd name="T87" fmla="*/ 35 h 63"/>
                <a:gd name="T88" fmla="*/ 11 w 18"/>
                <a:gd name="T89" fmla="*/ 33 h 63"/>
                <a:gd name="T90" fmla="*/ 17 w 18"/>
                <a:gd name="T91" fmla="*/ 30 h 63"/>
                <a:gd name="T92" fmla="*/ 15 w 18"/>
                <a:gd name="T93" fmla="*/ 27 h 63"/>
                <a:gd name="T94" fmla="*/ 16 w 18"/>
                <a:gd name="T95" fmla="*/ 24 h 63"/>
                <a:gd name="T96" fmla="*/ 17 w 18"/>
                <a:gd name="T97" fmla="*/ 20 h 63"/>
                <a:gd name="T98" fmla="*/ 14 w 18"/>
                <a:gd name="T99" fmla="*/ 17 h 63"/>
                <a:gd name="T100" fmla="*/ 14 w 18"/>
                <a:gd name="T101" fmla="*/ 14 h 63"/>
                <a:gd name="T102" fmla="*/ 14 w 18"/>
                <a:gd name="T103" fmla="*/ 12 h 63"/>
                <a:gd name="T104" fmla="*/ 16 w 18"/>
                <a:gd name="T105" fmla="*/ 11 h 63"/>
                <a:gd name="T106" fmla="*/ 15 w 18"/>
                <a:gd name="T107" fmla="*/ 10 h 63"/>
                <a:gd name="T108" fmla="*/ 15 w 18"/>
                <a:gd name="T109" fmla="*/ 9 h 63"/>
                <a:gd name="T110" fmla="*/ 13 w 18"/>
                <a:gd name="T111" fmla="*/ 3 h 63"/>
                <a:gd name="T112" fmla="*/ 14 w 18"/>
                <a:gd name="T113" fmla="*/ 1 h 63"/>
                <a:gd name="T114" fmla="*/ 8 w 18"/>
                <a:gd name="T115" fmla="*/ 0 h 63"/>
                <a:gd name="T116" fmla="*/ 9 w 18"/>
                <a:gd name="T117" fmla="*/ 1 h 63"/>
                <a:gd name="T118" fmla="*/ 8 w 18"/>
                <a:gd name="T119" fmla="*/ 4 h 63"/>
                <a:gd name="T120" fmla="*/ 8 w 18"/>
                <a:gd name="T121" fmla="*/ 5 h 63"/>
                <a:gd name="T122" fmla="*/ 9 w 18"/>
                <a:gd name="T12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" h="63">
                  <a:moveTo>
                    <a:pt x="5" y="5"/>
                  </a:moveTo>
                  <a:cubicBezTo>
                    <a:pt x="5" y="5"/>
                    <a:pt x="7" y="5"/>
                    <a:pt x="8" y="5"/>
                  </a:cubicBezTo>
                  <a:cubicBezTo>
                    <a:pt x="8" y="6"/>
                    <a:pt x="6" y="5"/>
                    <a:pt x="6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9" y="7"/>
                    <a:pt x="8" y="7"/>
                  </a:cubicBezTo>
                  <a:cubicBezTo>
                    <a:pt x="9" y="7"/>
                    <a:pt x="10" y="7"/>
                    <a:pt x="9" y="8"/>
                  </a:cubicBezTo>
                  <a:cubicBezTo>
                    <a:pt x="8" y="8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8" y="7"/>
                    <a:pt x="6" y="7"/>
                  </a:cubicBezTo>
                  <a:cubicBezTo>
                    <a:pt x="6" y="7"/>
                    <a:pt x="7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5" y="8"/>
                    <a:pt x="7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9" y="9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7" y="13"/>
                    <a:pt x="9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9" y="16"/>
                    <a:pt x="7" y="16"/>
                  </a:cubicBezTo>
                  <a:cubicBezTo>
                    <a:pt x="8" y="17"/>
                    <a:pt x="6" y="17"/>
                    <a:pt x="8" y="17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8"/>
                    <a:pt x="7" y="19"/>
                  </a:cubicBezTo>
                  <a:cubicBezTo>
                    <a:pt x="8" y="19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7" y="20"/>
                    <a:pt x="5" y="19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6" y="22"/>
                  </a:cubicBezTo>
                  <a:cubicBezTo>
                    <a:pt x="6" y="22"/>
                    <a:pt x="8" y="22"/>
                    <a:pt x="8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4"/>
                    <a:pt x="6" y="24"/>
                    <a:pt x="7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4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6" y="28"/>
                    <a:pt x="5" y="28"/>
                  </a:cubicBezTo>
                  <a:cubicBezTo>
                    <a:pt x="7" y="29"/>
                    <a:pt x="5" y="29"/>
                    <a:pt x="6" y="30"/>
                  </a:cubicBezTo>
                  <a:cubicBezTo>
                    <a:pt x="3" y="30"/>
                    <a:pt x="6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4" y="33"/>
                    <a:pt x="3" y="34"/>
                  </a:cubicBezTo>
                  <a:cubicBezTo>
                    <a:pt x="3" y="34"/>
                    <a:pt x="7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4" y="36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3" y="37"/>
                    <a:pt x="5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5" y="38"/>
                  </a:cubicBezTo>
                  <a:cubicBezTo>
                    <a:pt x="4" y="38"/>
                    <a:pt x="5" y="39"/>
                    <a:pt x="4" y="39"/>
                  </a:cubicBezTo>
                  <a:cubicBezTo>
                    <a:pt x="6" y="39"/>
                    <a:pt x="4" y="39"/>
                    <a:pt x="5" y="39"/>
                  </a:cubicBezTo>
                  <a:cubicBezTo>
                    <a:pt x="4" y="39"/>
                    <a:pt x="4" y="40"/>
                    <a:pt x="5" y="40"/>
                  </a:cubicBezTo>
                  <a:cubicBezTo>
                    <a:pt x="4" y="40"/>
                    <a:pt x="4" y="40"/>
                    <a:pt x="3" y="40"/>
                  </a:cubicBezTo>
                  <a:cubicBezTo>
                    <a:pt x="3" y="40"/>
                    <a:pt x="4" y="40"/>
                    <a:pt x="5" y="40"/>
                  </a:cubicBezTo>
                  <a:cubicBezTo>
                    <a:pt x="2" y="40"/>
                    <a:pt x="6" y="41"/>
                    <a:pt x="3" y="41"/>
                  </a:cubicBezTo>
                  <a:cubicBezTo>
                    <a:pt x="4" y="42"/>
                    <a:pt x="5" y="42"/>
                    <a:pt x="5" y="43"/>
                  </a:cubicBezTo>
                  <a:cubicBezTo>
                    <a:pt x="3" y="43"/>
                    <a:pt x="5" y="42"/>
                    <a:pt x="3" y="42"/>
                  </a:cubicBezTo>
                  <a:cubicBezTo>
                    <a:pt x="4" y="43"/>
                    <a:pt x="5" y="43"/>
                    <a:pt x="5" y="44"/>
                  </a:cubicBezTo>
                  <a:cubicBezTo>
                    <a:pt x="5" y="44"/>
                    <a:pt x="4" y="43"/>
                    <a:pt x="4" y="43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7" y="46"/>
                    <a:pt x="7" y="46"/>
                  </a:cubicBezTo>
                  <a:cubicBezTo>
                    <a:pt x="5" y="45"/>
                    <a:pt x="7" y="46"/>
                    <a:pt x="4" y="45"/>
                  </a:cubicBezTo>
                  <a:cubicBezTo>
                    <a:pt x="4" y="45"/>
                    <a:pt x="4" y="45"/>
                    <a:pt x="5" y="46"/>
                  </a:cubicBezTo>
                  <a:cubicBezTo>
                    <a:pt x="5" y="46"/>
                    <a:pt x="4" y="46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7"/>
                    <a:pt x="6" y="47"/>
                    <a:pt x="5" y="48"/>
                  </a:cubicBezTo>
                  <a:cubicBezTo>
                    <a:pt x="4" y="47"/>
                    <a:pt x="5" y="48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6" y="48"/>
                    <a:pt x="5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6" y="49"/>
                    <a:pt x="7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6" y="50"/>
                  </a:cubicBezTo>
                  <a:cubicBezTo>
                    <a:pt x="6" y="50"/>
                    <a:pt x="5" y="49"/>
                    <a:pt x="4" y="49"/>
                  </a:cubicBezTo>
                  <a:cubicBezTo>
                    <a:pt x="5" y="50"/>
                    <a:pt x="5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6" y="50"/>
                    <a:pt x="5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1"/>
                    <a:pt x="6" y="51"/>
                    <a:pt x="5" y="51"/>
                  </a:cubicBezTo>
                  <a:cubicBezTo>
                    <a:pt x="3" y="51"/>
                    <a:pt x="5" y="51"/>
                    <a:pt x="3" y="51"/>
                  </a:cubicBezTo>
                  <a:cubicBezTo>
                    <a:pt x="4" y="51"/>
                    <a:pt x="5" y="52"/>
                    <a:pt x="4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4" y="53"/>
                    <a:pt x="4" y="53"/>
                  </a:cubicBezTo>
                  <a:cubicBezTo>
                    <a:pt x="4" y="53"/>
                    <a:pt x="3" y="53"/>
                    <a:pt x="4" y="53"/>
                  </a:cubicBezTo>
                  <a:cubicBezTo>
                    <a:pt x="3" y="53"/>
                    <a:pt x="4" y="53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4" y="54"/>
                    <a:pt x="3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54"/>
                    <a:pt x="6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4" y="57"/>
                    <a:pt x="3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" y="57"/>
                    <a:pt x="6" y="58"/>
                    <a:pt x="5" y="58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4" y="58"/>
                    <a:pt x="4" y="58"/>
                    <a:pt x="3" y="57"/>
                  </a:cubicBezTo>
                  <a:cubicBezTo>
                    <a:pt x="3" y="58"/>
                    <a:pt x="5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7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5" y="59"/>
                    <a:pt x="3" y="58"/>
                    <a:pt x="4" y="59"/>
                  </a:cubicBezTo>
                  <a:cubicBezTo>
                    <a:pt x="3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0" y="58"/>
                    <a:pt x="2" y="59"/>
                  </a:cubicBezTo>
                  <a:cubicBezTo>
                    <a:pt x="1" y="59"/>
                    <a:pt x="2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0" y="59"/>
                    <a:pt x="2" y="60"/>
                  </a:cubicBezTo>
                  <a:cubicBezTo>
                    <a:pt x="2" y="61"/>
                    <a:pt x="3" y="61"/>
                    <a:pt x="4" y="62"/>
                  </a:cubicBezTo>
                  <a:cubicBezTo>
                    <a:pt x="3" y="62"/>
                    <a:pt x="2" y="61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3" y="62"/>
                    <a:pt x="2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0" y="61"/>
                  </a:cubicBezTo>
                  <a:cubicBezTo>
                    <a:pt x="1" y="62"/>
                    <a:pt x="1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4" y="63"/>
                    <a:pt x="2" y="62"/>
                    <a:pt x="2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5" y="62"/>
                    <a:pt x="3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4" y="61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1"/>
                    <a:pt x="4" y="61"/>
                    <a:pt x="3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4" y="61"/>
                  </a:cubicBezTo>
                  <a:cubicBezTo>
                    <a:pt x="5" y="61"/>
                    <a:pt x="4" y="60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1"/>
                    <a:pt x="4" y="60"/>
                    <a:pt x="5" y="60"/>
                  </a:cubicBezTo>
                  <a:cubicBezTo>
                    <a:pt x="6" y="60"/>
                    <a:pt x="6" y="60"/>
                    <a:pt x="7" y="60"/>
                  </a:cubicBezTo>
                  <a:cubicBezTo>
                    <a:pt x="5" y="60"/>
                    <a:pt x="7" y="60"/>
                    <a:pt x="7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8"/>
                    <a:pt x="7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7" y="57"/>
                    <a:pt x="8" y="57"/>
                  </a:cubicBezTo>
                  <a:cubicBezTo>
                    <a:pt x="7" y="57"/>
                    <a:pt x="5" y="56"/>
                    <a:pt x="5" y="56"/>
                  </a:cubicBezTo>
                  <a:cubicBezTo>
                    <a:pt x="5" y="56"/>
                    <a:pt x="6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6" y="56"/>
                    <a:pt x="6" y="56"/>
                  </a:cubicBezTo>
                  <a:cubicBezTo>
                    <a:pt x="7" y="56"/>
                    <a:pt x="7" y="56"/>
                    <a:pt x="8" y="57"/>
                  </a:cubicBezTo>
                  <a:cubicBezTo>
                    <a:pt x="8" y="57"/>
                    <a:pt x="7" y="57"/>
                    <a:pt x="8" y="57"/>
                  </a:cubicBezTo>
                  <a:cubicBezTo>
                    <a:pt x="8" y="57"/>
                    <a:pt x="8" y="57"/>
                    <a:pt x="9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6"/>
                    <a:pt x="9" y="56"/>
                    <a:pt x="9" y="56"/>
                  </a:cubicBezTo>
                  <a:cubicBezTo>
                    <a:pt x="8" y="56"/>
                    <a:pt x="9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4"/>
                    <a:pt x="8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7" y="53"/>
                  </a:cubicBezTo>
                  <a:cubicBezTo>
                    <a:pt x="7" y="53"/>
                    <a:pt x="8" y="53"/>
                    <a:pt x="9" y="53"/>
                  </a:cubicBezTo>
                  <a:cubicBezTo>
                    <a:pt x="8" y="53"/>
                    <a:pt x="8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0" y="53"/>
                    <a:pt x="10" y="53"/>
                    <a:pt x="9" y="53"/>
                  </a:cubicBezTo>
                  <a:cubicBezTo>
                    <a:pt x="10" y="53"/>
                    <a:pt x="10" y="53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3" y="52"/>
                    <a:pt x="8" y="51"/>
                    <a:pt x="11" y="51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10" y="51"/>
                    <a:pt x="12" y="51"/>
                    <a:pt x="12" y="51"/>
                  </a:cubicBezTo>
                  <a:cubicBezTo>
                    <a:pt x="12" y="51"/>
                    <a:pt x="10" y="50"/>
                    <a:pt x="10" y="50"/>
                  </a:cubicBezTo>
                  <a:cubicBezTo>
                    <a:pt x="10" y="50"/>
                    <a:pt x="9" y="50"/>
                    <a:pt x="8" y="49"/>
                  </a:cubicBezTo>
                  <a:cubicBezTo>
                    <a:pt x="8" y="49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9"/>
                    <a:pt x="10" y="48"/>
                  </a:cubicBezTo>
                  <a:cubicBezTo>
                    <a:pt x="10" y="48"/>
                    <a:pt x="11" y="49"/>
                    <a:pt x="11" y="48"/>
                  </a:cubicBezTo>
                  <a:cubicBezTo>
                    <a:pt x="11" y="48"/>
                    <a:pt x="12" y="48"/>
                    <a:pt x="12" y="49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1" y="47"/>
                  </a:cubicBezTo>
                  <a:cubicBezTo>
                    <a:pt x="11" y="47"/>
                    <a:pt x="10" y="47"/>
                    <a:pt x="12" y="47"/>
                  </a:cubicBezTo>
                  <a:cubicBezTo>
                    <a:pt x="11" y="47"/>
                    <a:pt x="13" y="47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2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12" y="46"/>
                    <a:pt x="11" y="45"/>
                  </a:cubicBezTo>
                  <a:cubicBezTo>
                    <a:pt x="12" y="45"/>
                    <a:pt x="13" y="45"/>
                    <a:pt x="13" y="45"/>
                  </a:cubicBezTo>
                  <a:cubicBezTo>
                    <a:pt x="12" y="45"/>
                    <a:pt x="14" y="45"/>
                    <a:pt x="13" y="45"/>
                  </a:cubicBezTo>
                  <a:cubicBezTo>
                    <a:pt x="12" y="45"/>
                    <a:pt x="13" y="45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2" y="45"/>
                    <a:pt x="11" y="45"/>
                  </a:cubicBezTo>
                  <a:cubicBezTo>
                    <a:pt x="11" y="45"/>
                    <a:pt x="11" y="45"/>
                    <a:pt x="10" y="45"/>
                  </a:cubicBezTo>
                  <a:cubicBezTo>
                    <a:pt x="12" y="45"/>
                    <a:pt x="9" y="44"/>
                    <a:pt x="10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2" y="44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3"/>
                    <a:pt x="12" y="43"/>
                    <a:pt x="11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12" y="43"/>
                    <a:pt x="13" y="43"/>
                    <a:pt x="1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0" y="42"/>
                    <a:pt x="11" y="41"/>
                  </a:cubicBezTo>
                  <a:cubicBezTo>
                    <a:pt x="12" y="42"/>
                    <a:pt x="12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3" y="42"/>
                    <a:pt x="11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3" y="41"/>
                    <a:pt x="10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0" y="38"/>
                    <a:pt x="11" y="38"/>
                  </a:cubicBezTo>
                  <a:cubicBezTo>
                    <a:pt x="12" y="38"/>
                    <a:pt x="11" y="38"/>
                    <a:pt x="12" y="38"/>
                  </a:cubicBezTo>
                  <a:cubicBezTo>
                    <a:pt x="14" y="39"/>
                    <a:pt x="11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12" y="36"/>
                    <a:pt x="11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4"/>
                    <a:pt x="12" y="35"/>
                    <a:pt x="11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1" y="34"/>
                    <a:pt x="11" y="33"/>
                  </a:cubicBezTo>
                  <a:cubicBezTo>
                    <a:pt x="12" y="34"/>
                    <a:pt x="13" y="34"/>
                    <a:pt x="14" y="34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3"/>
                    <a:pt x="11" y="33"/>
                  </a:cubicBezTo>
                  <a:cubicBezTo>
                    <a:pt x="14" y="33"/>
                    <a:pt x="12" y="32"/>
                    <a:pt x="14" y="32"/>
                  </a:cubicBezTo>
                  <a:cubicBezTo>
                    <a:pt x="13" y="32"/>
                    <a:pt x="15" y="31"/>
                    <a:pt x="15" y="31"/>
                  </a:cubicBezTo>
                  <a:cubicBezTo>
                    <a:pt x="13" y="31"/>
                    <a:pt x="15" y="31"/>
                    <a:pt x="12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29"/>
                    <a:pt x="17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6" y="28"/>
                    <a:pt x="14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4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4" y="25"/>
                    <a:pt x="14" y="25"/>
                  </a:cubicBezTo>
                  <a:cubicBezTo>
                    <a:pt x="15" y="25"/>
                    <a:pt x="16" y="25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5" y="23"/>
                    <a:pt x="15" y="23"/>
                  </a:cubicBezTo>
                  <a:cubicBezTo>
                    <a:pt x="16" y="23"/>
                    <a:pt x="15" y="22"/>
                    <a:pt x="16" y="21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5" y="21"/>
                    <a:pt x="14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20"/>
                    <a:pt x="13" y="19"/>
                    <a:pt x="16" y="19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7"/>
                    <a:pt x="14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8" y="15"/>
                    <a:pt x="15" y="15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3"/>
                    <a:pt x="15" y="13"/>
                    <a:pt x="14" y="14"/>
                  </a:cubicBezTo>
                  <a:cubicBezTo>
                    <a:pt x="15" y="13"/>
                    <a:pt x="13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3"/>
                    <a:pt x="14" y="13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4" y="12"/>
                    <a:pt x="13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2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6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5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5" y="9"/>
                    <a:pt x="16" y="9"/>
                    <a:pt x="14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5" y="8"/>
                    <a:pt x="13" y="8"/>
                  </a:cubicBezTo>
                  <a:cubicBezTo>
                    <a:pt x="14" y="8"/>
                    <a:pt x="15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2" y="4"/>
                    <a:pt x="15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6" y="2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3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6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8" y="1"/>
                    <a:pt x="7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2"/>
                    <a:pt x="8" y="3"/>
                    <a:pt x="6" y="3"/>
                  </a:cubicBezTo>
                  <a:cubicBezTo>
                    <a:pt x="8" y="3"/>
                    <a:pt x="6" y="3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7" y="5"/>
                    <a:pt x="8" y="5"/>
                    <a:pt x="6" y="5"/>
                  </a:cubicBezTo>
                  <a:cubicBezTo>
                    <a:pt x="8" y="5"/>
                    <a:pt x="7" y="5"/>
                    <a:pt x="8" y="5"/>
                  </a:cubicBezTo>
                  <a:cubicBezTo>
                    <a:pt x="7" y="5"/>
                    <a:pt x="6" y="5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close/>
                  <a:moveTo>
                    <a:pt x="9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9" y="11"/>
                  </a:ln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43" name="Rectangle 1480"/>
            <p:cNvSpPr>
              <a:spLocks noChangeArrowheads="1"/>
            </p:cNvSpPr>
            <p:nvPr/>
          </p:nvSpPr>
          <p:spPr bwMode="auto">
            <a:xfrm>
              <a:off x="603" y="1031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44" name="Rectangle 1481"/>
            <p:cNvSpPr>
              <a:spLocks noChangeArrowheads="1"/>
            </p:cNvSpPr>
            <p:nvPr/>
          </p:nvSpPr>
          <p:spPr bwMode="auto">
            <a:xfrm>
              <a:off x="587" y="1132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45" name="Rectangle 1482"/>
            <p:cNvSpPr>
              <a:spLocks noChangeArrowheads="1"/>
            </p:cNvSpPr>
            <p:nvPr/>
          </p:nvSpPr>
          <p:spPr bwMode="auto">
            <a:xfrm>
              <a:off x="583" y="104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46" name="Freeform 1483"/>
            <p:cNvSpPr>
              <a:spLocks noChangeArrowheads="1"/>
            </p:cNvSpPr>
            <p:nvPr/>
          </p:nvSpPr>
          <p:spPr bwMode="auto">
            <a:xfrm>
              <a:off x="576" y="1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47" name="Freeform 1484"/>
            <p:cNvSpPr>
              <a:spLocks noChangeArrowheads="1"/>
            </p:cNvSpPr>
            <p:nvPr/>
          </p:nvSpPr>
          <p:spPr bwMode="auto">
            <a:xfrm>
              <a:off x="574" y="1139"/>
              <a:ext cx="2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48" name="Rectangle 1485"/>
            <p:cNvSpPr>
              <a:spLocks noChangeArrowheads="1"/>
            </p:cNvSpPr>
            <p:nvPr/>
          </p:nvSpPr>
          <p:spPr bwMode="auto">
            <a:xfrm>
              <a:off x="574" y="113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49" name="Freeform 1486"/>
            <p:cNvSpPr>
              <a:spLocks noChangeArrowheads="1"/>
            </p:cNvSpPr>
            <p:nvPr/>
          </p:nvSpPr>
          <p:spPr bwMode="auto">
            <a:xfrm>
              <a:off x="578" y="1107"/>
              <a:ext cx="0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0" name="Freeform 1487"/>
            <p:cNvSpPr>
              <a:spLocks noChangeArrowheads="1"/>
            </p:cNvSpPr>
            <p:nvPr/>
          </p:nvSpPr>
          <p:spPr bwMode="auto">
            <a:xfrm>
              <a:off x="580" y="1118"/>
              <a:ext cx="3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1" name="Rectangle 1488"/>
            <p:cNvSpPr>
              <a:spLocks noChangeArrowheads="1"/>
            </p:cNvSpPr>
            <p:nvPr/>
          </p:nvSpPr>
          <p:spPr bwMode="auto">
            <a:xfrm>
              <a:off x="576" y="1098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52" name="Freeform 1489"/>
            <p:cNvSpPr>
              <a:spLocks noChangeArrowheads="1"/>
            </p:cNvSpPr>
            <p:nvPr/>
          </p:nvSpPr>
          <p:spPr bwMode="auto">
            <a:xfrm>
              <a:off x="580" y="11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3" name="Freeform 1490"/>
            <p:cNvSpPr>
              <a:spLocks noChangeArrowheads="1"/>
            </p:cNvSpPr>
            <p:nvPr/>
          </p:nvSpPr>
          <p:spPr bwMode="auto">
            <a:xfrm>
              <a:off x="569" y="1145"/>
              <a:ext cx="0" cy="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4" name="Freeform 1491"/>
            <p:cNvSpPr>
              <a:spLocks noChangeArrowheads="1"/>
            </p:cNvSpPr>
            <p:nvPr/>
          </p:nvSpPr>
          <p:spPr bwMode="auto">
            <a:xfrm>
              <a:off x="569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5" name="Freeform 1492"/>
            <p:cNvSpPr>
              <a:spLocks noChangeArrowheads="1"/>
            </p:cNvSpPr>
            <p:nvPr/>
          </p:nvSpPr>
          <p:spPr bwMode="auto">
            <a:xfrm>
              <a:off x="569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6" name="Freeform 1493"/>
            <p:cNvSpPr>
              <a:spLocks noChangeArrowheads="1"/>
            </p:cNvSpPr>
            <p:nvPr/>
          </p:nvSpPr>
          <p:spPr bwMode="auto">
            <a:xfrm>
              <a:off x="569" y="1143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7" name="Freeform 1494"/>
            <p:cNvSpPr>
              <a:spLocks noChangeArrowheads="1"/>
            </p:cNvSpPr>
            <p:nvPr/>
          </p:nvSpPr>
          <p:spPr bwMode="auto">
            <a:xfrm>
              <a:off x="569" y="114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8" name="Freeform 1495"/>
            <p:cNvSpPr>
              <a:spLocks noChangeArrowheads="1"/>
            </p:cNvSpPr>
            <p:nvPr/>
          </p:nvSpPr>
          <p:spPr bwMode="auto">
            <a:xfrm>
              <a:off x="583" y="1145"/>
              <a:ext cx="4" cy="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59" name="Freeform 1496"/>
            <p:cNvSpPr>
              <a:spLocks noChangeArrowheads="1"/>
            </p:cNvSpPr>
            <p:nvPr/>
          </p:nvSpPr>
          <p:spPr bwMode="auto">
            <a:xfrm>
              <a:off x="585" y="1143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0" name="Freeform 1497"/>
            <p:cNvSpPr>
              <a:spLocks noChangeArrowheads="1"/>
            </p:cNvSpPr>
            <p:nvPr/>
          </p:nvSpPr>
          <p:spPr bwMode="auto">
            <a:xfrm>
              <a:off x="589" y="1127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1" name="Freeform 1498"/>
            <p:cNvSpPr>
              <a:spLocks noChangeArrowheads="1"/>
            </p:cNvSpPr>
            <p:nvPr/>
          </p:nvSpPr>
          <p:spPr bwMode="auto">
            <a:xfrm>
              <a:off x="578" y="1123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2" name="Freeform 1499"/>
            <p:cNvSpPr>
              <a:spLocks noChangeArrowheads="1"/>
            </p:cNvSpPr>
            <p:nvPr/>
          </p:nvSpPr>
          <p:spPr bwMode="auto">
            <a:xfrm>
              <a:off x="594" y="1125"/>
              <a:ext cx="2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3" name="Freeform 1500"/>
            <p:cNvSpPr>
              <a:spLocks noChangeArrowheads="1"/>
            </p:cNvSpPr>
            <p:nvPr/>
          </p:nvSpPr>
          <p:spPr bwMode="auto">
            <a:xfrm>
              <a:off x="596" y="1098"/>
              <a:ext cx="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4" name="Freeform 1501"/>
            <p:cNvSpPr>
              <a:spLocks noChangeArrowheads="1"/>
            </p:cNvSpPr>
            <p:nvPr/>
          </p:nvSpPr>
          <p:spPr bwMode="auto">
            <a:xfrm>
              <a:off x="598" y="1087"/>
              <a:ext cx="3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5" name="Rectangle 1502"/>
            <p:cNvSpPr>
              <a:spLocks noChangeArrowheads="1"/>
            </p:cNvSpPr>
            <p:nvPr/>
          </p:nvSpPr>
          <p:spPr bwMode="auto">
            <a:xfrm>
              <a:off x="605" y="1053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66" name="Freeform 1503"/>
            <p:cNvSpPr>
              <a:spLocks noChangeArrowheads="1"/>
            </p:cNvSpPr>
            <p:nvPr/>
          </p:nvSpPr>
          <p:spPr bwMode="auto">
            <a:xfrm>
              <a:off x="441" y="1136"/>
              <a:ext cx="2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7" name="Freeform 1504"/>
            <p:cNvSpPr>
              <a:spLocks noChangeArrowheads="1"/>
            </p:cNvSpPr>
            <p:nvPr/>
          </p:nvSpPr>
          <p:spPr bwMode="auto">
            <a:xfrm>
              <a:off x="441" y="1134"/>
              <a:ext cx="7" cy="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2 w 3"/>
                <a:gd name="T5" fmla="*/ 2 h 2"/>
                <a:gd name="T6" fmla="*/ 1 w 3"/>
                <a:gd name="T7" fmla="*/ 1 h 2"/>
                <a:gd name="T8" fmla="*/ 2 w 3"/>
                <a:gd name="T9" fmla="*/ 2 h 2"/>
                <a:gd name="T10" fmla="*/ 2 w 3"/>
                <a:gd name="T11" fmla="*/ 1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8" name="Freeform 1505"/>
            <p:cNvSpPr>
              <a:spLocks noChangeArrowheads="1"/>
            </p:cNvSpPr>
            <p:nvPr/>
          </p:nvSpPr>
          <p:spPr bwMode="auto">
            <a:xfrm>
              <a:off x="459" y="11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69" name="Freeform 1506"/>
            <p:cNvSpPr>
              <a:spLocks noChangeArrowheads="1"/>
            </p:cNvSpPr>
            <p:nvPr/>
          </p:nvSpPr>
          <p:spPr bwMode="auto">
            <a:xfrm>
              <a:off x="463" y="11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0" name="Freeform 1507"/>
            <p:cNvSpPr>
              <a:spLocks noChangeArrowheads="1"/>
            </p:cNvSpPr>
            <p:nvPr/>
          </p:nvSpPr>
          <p:spPr bwMode="auto">
            <a:xfrm>
              <a:off x="466" y="11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1" name="Freeform 1508"/>
            <p:cNvSpPr>
              <a:spLocks noChangeArrowheads="1"/>
            </p:cNvSpPr>
            <p:nvPr/>
          </p:nvSpPr>
          <p:spPr bwMode="auto">
            <a:xfrm>
              <a:off x="459" y="11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2" name="Freeform 1509"/>
            <p:cNvSpPr>
              <a:spLocks noChangeArrowheads="1"/>
            </p:cNvSpPr>
            <p:nvPr/>
          </p:nvSpPr>
          <p:spPr bwMode="auto">
            <a:xfrm>
              <a:off x="441" y="1132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3" name="Freeform 1510"/>
            <p:cNvSpPr>
              <a:spLocks noChangeArrowheads="1"/>
            </p:cNvSpPr>
            <p:nvPr/>
          </p:nvSpPr>
          <p:spPr bwMode="auto">
            <a:xfrm>
              <a:off x="459" y="1127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4" name="Freeform 1511"/>
            <p:cNvSpPr>
              <a:spLocks noChangeArrowheads="1"/>
            </p:cNvSpPr>
            <p:nvPr/>
          </p:nvSpPr>
          <p:spPr bwMode="auto">
            <a:xfrm>
              <a:off x="454" y="1130"/>
              <a:ext cx="5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5" name="Freeform 1512"/>
            <p:cNvSpPr>
              <a:spLocks noChangeArrowheads="1"/>
            </p:cNvSpPr>
            <p:nvPr/>
          </p:nvSpPr>
          <p:spPr bwMode="auto">
            <a:xfrm>
              <a:off x="452" y="1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6" name="Freeform 1513"/>
            <p:cNvSpPr>
              <a:spLocks noChangeArrowheads="1"/>
            </p:cNvSpPr>
            <p:nvPr/>
          </p:nvSpPr>
          <p:spPr bwMode="auto">
            <a:xfrm>
              <a:off x="461" y="1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7" name="Freeform 1514"/>
            <p:cNvSpPr>
              <a:spLocks noChangeArrowheads="1"/>
            </p:cNvSpPr>
            <p:nvPr/>
          </p:nvSpPr>
          <p:spPr bwMode="auto">
            <a:xfrm>
              <a:off x="454" y="10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8" name="Freeform 1515"/>
            <p:cNvSpPr>
              <a:spLocks noChangeArrowheads="1"/>
            </p:cNvSpPr>
            <p:nvPr/>
          </p:nvSpPr>
          <p:spPr bwMode="auto">
            <a:xfrm>
              <a:off x="466" y="1004"/>
              <a:ext cx="2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79" name="Freeform 1516"/>
            <p:cNvSpPr>
              <a:spLocks noChangeArrowheads="1"/>
            </p:cNvSpPr>
            <p:nvPr/>
          </p:nvSpPr>
          <p:spPr bwMode="auto">
            <a:xfrm>
              <a:off x="470" y="11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0" name="Freeform 1517"/>
            <p:cNvSpPr>
              <a:spLocks noChangeArrowheads="1"/>
            </p:cNvSpPr>
            <p:nvPr/>
          </p:nvSpPr>
          <p:spPr bwMode="auto">
            <a:xfrm>
              <a:off x="468" y="1069"/>
              <a:ext cx="7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1" name="Freeform 1518"/>
            <p:cNvSpPr>
              <a:spLocks noChangeArrowheads="1"/>
            </p:cNvSpPr>
            <p:nvPr/>
          </p:nvSpPr>
          <p:spPr bwMode="auto">
            <a:xfrm>
              <a:off x="443" y="1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2" name="Rectangle 1519"/>
            <p:cNvSpPr>
              <a:spLocks noChangeArrowheads="1"/>
            </p:cNvSpPr>
            <p:nvPr/>
          </p:nvSpPr>
          <p:spPr bwMode="auto">
            <a:xfrm>
              <a:off x="468" y="106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83" name="Freeform 1520"/>
            <p:cNvSpPr>
              <a:spLocks noChangeArrowheads="1"/>
            </p:cNvSpPr>
            <p:nvPr/>
          </p:nvSpPr>
          <p:spPr bwMode="auto">
            <a:xfrm>
              <a:off x="470" y="10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4" name="Freeform 1521"/>
            <p:cNvSpPr>
              <a:spLocks noChangeArrowheads="1"/>
            </p:cNvSpPr>
            <p:nvPr/>
          </p:nvSpPr>
          <p:spPr bwMode="auto">
            <a:xfrm>
              <a:off x="466" y="11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5" name="Freeform 1522"/>
            <p:cNvSpPr>
              <a:spLocks noChangeArrowheads="1"/>
            </p:cNvSpPr>
            <p:nvPr/>
          </p:nvSpPr>
          <p:spPr bwMode="auto">
            <a:xfrm>
              <a:off x="468" y="10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6" name="Rectangle 1523"/>
            <p:cNvSpPr>
              <a:spLocks noChangeArrowheads="1"/>
            </p:cNvSpPr>
            <p:nvPr/>
          </p:nvSpPr>
          <p:spPr bwMode="auto">
            <a:xfrm>
              <a:off x="468" y="108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87" name="Freeform 1524"/>
            <p:cNvSpPr>
              <a:spLocks noChangeArrowheads="1"/>
            </p:cNvSpPr>
            <p:nvPr/>
          </p:nvSpPr>
          <p:spPr bwMode="auto">
            <a:xfrm>
              <a:off x="454" y="1019"/>
              <a:ext cx="3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8" name="Freeform 1525"/>
            <p:cNvSpPr>
              <a:spLocks noChangeArrowheads="1"/>
            </p:cNvSpPr>
            <p:nvPr/>
          </p:nvSpPr>
          <p:spPr bwMode="auto">
            <a:xfrm>
              <a:off x="443" y="1132"/>
              <a:ext cx="0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89" name="Freeform 1526"/>
            <p:cNvSpPr>
              <a:spLocks noChangeArrowheads="1"/>
            </p:cNvSpPr>
            <p:nvPr/>
          </p:nvSpPr>
          <p:spPr bwMode="auto">
            <a:xfrm>
              <a:off x="448" y="10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0" name="Freeform 1527"/>
            <p:cNvSpPr>
              <a:spLocks noChangeArrowheads="1"/>
            </p:cNvSpPr>
            <p:nvPr/>
          </p:nvSpPr>
          <p:spPr bwMode="auto">
            <a:xfrm>
              <a:off x="454" y="10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1" name="Rectangle 1528"/>
            <p:cNvSpPr>
              <a:spLocks noChangeArrowheads="1"/>
            </p:cNvSpPr>
            <p:nvPr/>
          </p:nvSpPr>
          <p:spPr bwMode="auto">
            <a:xfrm>
              <a:off x="448" y="1087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92" name="Freeform 1529"/>
            <p:cNvSpPr>
              <a:spLocks noChangeArrowheads="1"/>
            </p:cNvSpPr>
            <p:nvPr/>
          </p:nvSpPr>
          <p:spPr bwMode="auto">
            <a:xfrm>
              <a:off x="457" y="10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3" name="Freeform 1530"/>
            <p:cNvSpPr>
              <a:spLocks noEditPoints="1" noChangeArrowheads="1"/>
            </p:cNvSpPr>
            <p:nvPr/>
          </p:nvSpPr>
          <p:spPr bwMode="auto">
            <a:xfrm>
              <a:off x="441" y="1004"/>
              <a:ext cx="38" cy="135"/>
            </a:xfrm>
            <a:custGeom>
              <a:avLst/>
              <a:gdLst>
                <a:gd name="T0" fmla="*/ 7 w 17"/>
                <a:gd name="T1" fmla="*/ 7 h 60"/>
                <a:gd name="T2" fmla="*/ 7 w 17"/>
                <a:gd name="T3" fmla="*/ 8 h 60"/>
                <a:gd name="T4" fmla="*/ 6 w 17"/>
                <a:gd name="T5" fmla="*/ 9 h 60"/>
                <a:gd name="T6" fmla="*/ 5 w 17"/>
                <a:gd name="T7" fmla="*/ 12 h 60"/>
                <a:gd name="T8" fmla="*/ 8 w 17"/>
                <a:gd name="T9" fmla="*/ 14 h 60"/>
                <a:gd name="T10" fmla="*/ 7 w 17"/>
                <a:gd name="T11" fmla="*/ 18 h 60"/>
                <a:gd name="T12" fmla="*/ 5 w 17"/>
                <a:gd name="T13" fmla="*/ 19 h 60"/>
                <a:gd name="T14" fmla="*/ 7 w 17"/>
                <a:gd name="T15" fmla="*/ 21 h 60"/>
                <a:gd name="T16" fmla="*/ 7 w 17"/>
                <a:gd name="T17" fmla="*/ 23 h 60"/>
                <a:gd name="T18" fmla="*/ 6 w 17"/>
                <a:gd name="T19" fmla="*/ 25 h 60"/>
                <a:gd name="T20" fmla="*/ 5 w 17"/>
                <a:gd name="T21" fmla="*/ 30 h 60"/>
                <a:gd name="T22" fmla="*/ 4 w 17"/>
                <a:gd name="T23" fmla="*/ 35 h 60"/>
                <a:gd name="T24" fmla="*/ 5 w 17"/>
                <a:gd name="T25" fmla="*/ 38 h 60"/>
                <a:gd name="T26" fmla="*/ 5 w 17"/>
                <a:gd name="T27" fmla="*/ 41 h 60"/>
                <a:gd name="T28" fmla="*/ 4 w 17"/>
                <a:gd name="T29" fmla="*/ 43 h 60"/>
                <a:gd name="T30" fmla="*/ 5 w 17"/>
                <a:gd name="T31" fmla="*/ 45 h 60"/>
                <a:gd name="T32" fmla="*/ 5 w 17"/>
                <a:gd name="T33" fmla="*/ 46 h 60"/>
                <a:gd name="T34" fmla="*/ 4 w 17"/>
                <a:gd name="T35" fmla="*/ 47 h 60"/>
                <a:gd name="T36" fmla="*/ 4 w 17"/>
                <a:gd name="T37" fmla="*/ 50 h 60"/>
                <a:gd name="T38" fmla="*/ 4 w 17"/>
                <a:gd name="T39" fmla="*/ 52 h 60"/>
                <a:gd name="T40" fmla="*/ 4 w 17"/>
                <a:gd name="T41" fmla="*/ 54 h 60"/>
                <a:gd name="T42" fmla="*/ 3 w 17"/>
                <a:gd name="T43" fmla="*/ 55 h 60"/>
                <a:gd name="T44" fmla="*/ 2 w 17"/>
                <a:gd name="T45" fmla="*/ 56 h 60"/>
                <a:gd name="T46" fmla="*/ 1 w 17"/>
                <a:gd name="T47" fmla="*/ 58 h 60"/>
                <a:gd name="T48" fmla="*/ 1 w 17"/>
                <a:gd name="T49" fmla="*/ 59 h 60"/>
                <a:gd name="T50" fmla="*/ 4 w 17"/>
                <a:gd name="T51" fmla="*/ 59 h 60"/>
                <a:gd name="T52" fmla="*/ 6 w 17"/>
                <a:gd name="T53" fmla="*/ 58 h 60"/>
                <a:gd name="T54" fmla="*/ 7 w 17"/>
                <a:gd name="T55" fmla="*/ 57 h 60"/>
                <a:gd name="T56" fmla="*/ 8 w 17"/>
                <a:gd name="T57" fmla="*/ 55 h 60"/>
                <a:gd name="T58" fmla="*/ 7 w 17"/>
                <a:gd name="T59" fmla="*/ 54 h 60"/>
                <a:gd name="T60" fmla="*/ 8 w 17"/>
                <a:gd name="T61" fmla="*/ 53 h 60"/>
                <a:gd name="T62" fmla="*/ 8 w 17"/>
                <a:gd name="T63" fmla="*/ 51 h 60"/>
                <a:gd name="T64" fmla="*/ 10 w 17"/>
                <a:gd name="T65" fmla="*/ 50 h 60"/>
                <a:gd name="T66" fmla="*/ 10 w 17"/>
                <a:gd name="T67" fmla="*/ 48 h 60"/>
                <a:gd name="T68" fmla="*/ 11 w 17"/>
                <a:gd name="T69" fmla="*/ 47 h 60"/>
                <a:gd name="T70" fmla="*/ 14 w 17"/>
                <a:gd name="T71" fmla="*/ 46 h 60"/>
                <a:gd name="T72" fmla="*/ 13 w 17"/>
                <a:gd name="T73" fmla="*/ 45 h 60"/>
                <a:gd name="T74" fmla="*/ 10 w 17"/>
                <a:gd name="T75" fmla="*/ 43 h 60"/>
                <a:gd name="T76" fmla="*/ 11 w 17"/>
                <a:gd name="T77" fmla="*/ 42 h 60"/>
                <a:gd name="T78" fmla="*/ 11 w 17"/>
                <a:gd name="T79" fmla="*/ 41 h 60"/>
                <a:gd name="T80" fmla="*/ 12 w 17"/>
                <a:gd name="T81" fmla="*/ 39 h 60"/>
                <a:gd name="T82" fmla="*/ 10 w 17"/>
                <a:gd name="T83" fmla="*/ 36 h 60"/>
                <a:gd name="T84" fmla="*/ 12 w 17"/>
                <a:gd name="T85" fmla="*/ 35 h 60"/>
                <a:gd name="T86" fmla="*/ 11 w 17"/>
                <a:gd name="T87" fmla="*/ 33 h 60"/>
                <a:gd name="T88" fmla="*/ 11 w 17"/>
                <a:gd name="T89" fmla="*/ 32 h 60"/>
                <a:gd name="T90" fmla="*/ 16 w 17"/>
                <a:gd name="T91" fmla="*/ 29 h 60"/>
                <a:gd name="T92" fmla="*/ 14 w 17"/>
                <a:gd name="T93" fmla="*/ 26 h 60"/>
                <a:gd name="T94" fmla="*/ 16 w 17"/>
                <a:gd name="T95" fmla="*/ 23 h 60"/>
                <a:gd name="T96" fmla="*/ 16 w 17"/>
                <a:gd name="T97" fmla="*/ 20 h 60"/>
                <a:gd name="T98" fmla="*/ 13 w 17"/>
                <a:gd name="T99" fmla="*/ 16 h 60"/>
                <a:gd name="T100" fmla="*/ 13 w 17"/>
                <a:gd name="T101" fmla="*/ 13 h 60"/>
                <a:gd name="T102" fmla="*/ 14 w 17"/>
                <a:gd name="T103" fmla="*/ 12 h 60"/>
                <a:gd name="T104" fmla="*/ 15 w 17"/>
                <a:gd name="T105" fmla="*/ 11 h 60"/>
                <a:gd name="T106" fmla="*/ 14 w 17"/>
                <a:gd name="T107" fmla="*/ 10 h 60"/>
                <a:gd name="T108" fmla="*/ 14 w 17"/>
                <a:gd name="T109" fmla="*/ 9 h 60"/>
                <a:gd name="T110" fmla="*/ 13 w 17"/>
                <a:gd name="T111" fmla="*/ 3 h 60"/>
                <a:gd name="T112" fmla="*/ 13 w 17"/>
                <a:gd name="T113" fmla="*/ 1 h 60"/>
                <a:gd name="T114" fmla="*/ 7 w 17"/>
                <a:gd name="T115" fmla="*/ 1 h 60"/>
                <a:gd name="T116" fmla="*/ 8 w 17"/>
                <a:gd name="T117" fmla="*/ 1 h 60"/>
                <a:gd name="T118" fmla="*/ 7 w 17"/>
                <a:gd name="T119" fmla="*/ 4 h 60"/>
                <a:gd name="T120" fmla="*/ 7 w 17"/>
                <a:gd name="T121" fmla="*/ 5 h 60"/>
                <a:gd name="T122" fmla="*/ 8 w 17"/>
                <a:gd name="T123" fmla="*/ 11 h 60"/>
                <a:gd name="T124" fmla="*/ 16 w 17"/>
                <a:gd name="T125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" h="60">
                  <a:moveTo>
                    <a:pt x="5" y="5"/>
                  </a:moveTo>
                  <a:cubicBezTo>
                    <a:pt x="5" y="6"/>
                    <a:pt x="6" y="5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6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7" y="8"/>
                    <a:pt x="8" y="7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7"/>
                    <a:pt x="8" y="7"/>
                    <a:pt x="5" y="7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4" y="8"/>
                    <a:pt x="6" y="9"/>
                  </a:cubicBezTo>
                  <a:cubicBezTo>
                    <a:pt x="7" y="9"/>
                    <a:pt x="9" y="9"/>
                    <a:pt x="8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8" y="9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7" y="13"/>
                    <a:pt x="8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9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6" y="16"/>
                  </a:cubicBezTo>
                  <a:cubicBezTo>
                    <a:pt x="8" y="16"/>
                    <a:pt x="5" y="16"/>
                    <a:pt x="8" y="17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5" y="17"/>
                    <a:pt x="7" y="17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7" y="19"/>
                    <a:pt x="4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6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6" y="21"/>
                    <a:pt x="7" y="21"/>
                  </a:cubicBezTo>
                  <a:cubicBezTo>
                    <a:pt x="7" y="21"/>
                    <a:pt x="6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3" y="21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6"/>
                    <a:pt x="3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7" y="28"/>
                    <a:pt x="5" y="28"/>
                    <a:pt x="6" y="28"/>
                  </a:cubicBezTo>
                  <a:cubicBezTo>
                    <a:pt x="3" y="28"/>
                    <a:pt x="6" y="2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4" y="32"/>
                    <a:pt x="3" y="32"/>
                  </a:cubicBezTo>
                  <a:cubicBezTo>
                    <a:pt x="3" y="33"/>
                    <a:pt x="7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4"/>
                    <a:pt x="3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4" y="35"/>
                    <a:pt x="5" y="36"/>
                  </a:cubicBezTo>
                  <a:cubicBezTo>
                    <a:pt x="5" y="36"/>
                    <a:pt x="4" y="35"/>
                    <a:pt x="4" y="35"/>
                  </a:cubicBezTo>
                  <a:cubicBezTo>
                    <a:pt x="3" y="36"/>
                    <a:pt x="5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3" y="36"/>
                    <a:pt x="4" y="36"/>
                  </a:cubicBezTo>
                  <a:cubicBezTo>
                    <a:pt x="4" y="36"/>
                    <a:pt x="5" y="37"/>
                    <a:pt x="4" y="37"/>
                  </a:cubicBezTo>
                  <a:cubicBezTo>
                    <a:pt x="5" y="37"/>
                    <a:pt x="3" y="37"/>
                    <a:pt x="5" y="38"/>
                  </a:cubicBezTo>
                  <a:cubicBezTo>
                    <a:pt x="3" y="37"/>
                    <a:pt x="4" y="38"/>
                    <a:pt x="4" y="38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4" y="38"/>
                  </a:cubicBezTo>
                  <a:cubicBezTo>
                    <a:pt x="2" y="38"/>
                    <a:pt x="6" y="39"/>
                    <a:pt x="3" y="39"/>
                  </a:cubicBezTo>
                  <a:cubicBezTo>
                    <a:pt x="4" y="40"/>
                    <a:pt x="5" y="40"/>
                    <a:pt x="5" y="41"/>
                  </a:cubicBezTo>
                  <a:cubicBezTo>
                    <a:pt x="3" y="41"/>
                    <a:pt x="5" y="40"/>
                    <a:pt x="3" y="40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4" y="42"/>
                    <a:pt x="3" y="42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5" y="43"/>
                    <a:pt x="6" y="44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5" y="44"/>
                    <a:pt x="5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4" y="44"/>
                    <a:pt x="4" y="44"/>
                  </a:cubicBezTo>
                  <a:cubicBezTo>
                    <a:pt x="4" y="44"/>
                    <a:pt x="6" y="45"/>
                    <a:pt x="5" y="45"/>
                  </a:cubicBezTo>
                  <a:cubicBezTo>
                    <a:pt x="4" y="45"/>
                    <a:pt x="5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7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4" y="47"/>
                    <a:pt x="4" y="47"/>
                  </a:cubicBezTo>
                  <a:cubicBezTo>
                    <a:pt x="5" y="47"/>
                    <a:pt x="4" y="47"/>
                    <a:pt x="6" y="48"/>
                  </a:cubicBezTo>
                  <a:cubicBezTo>
                    <a:pt x="5" y="48"/>
                    <a:pt x="5" y="47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5" y="49"/>
                    <a:pt x="5" y="49"/>
                  </a:cubicBezTo>
                  <a:cubicBezTo>
                    <a:pt x="3" y="48"/>
                    <a:pt x="5" y="48"/>
                    <a:pt x="3" y="48"/>
                  </a:cubicBezTo>
                  <a:cubicBezTo>
                    <a:pt x="3" y="49"/>
                    <a:pt x="5" y="49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7" y="50"/>
                    <a:pt x="3" y="50"/>
                    <a:pt x="4" y="50"/>
                  </a:cubicBezTo>
                  <a:cubicBezTo>
                    <a:pt x="4" y="50"/>
                    <a:pt x="3" y="50"/>
                    <a:pt x="4" y="50"/>
                  </a:cubicBezTo>
                  <a:cubicBezTo>
                    <a:pt x="3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1"/>
                    <a:pt x="4" y="51"/>
                    <a:pt x="3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6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4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6" y="55"/>
                    <a:pt x="5" y="5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5" y="55"/>
                    <a:pt x="5" y="55"/>
                  </a:cubicBezTo>
                  <a:cubicBezTo>
                    <a:pt x="4" y="55"/>
                    <a:pt x="4" y="55"/>
                    <a:pt x="3" y="54"/>
                  </a:cubicBezTo>
                  <a:cubicBezTo>
                    <a:pt x="3" y="55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4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5" y="56"/>
                    <a:pt x="3" y="55"/>
                    <a:pt x="4" y="56"/>
                  </a:cubicBezTo>
                  <a:cubicBezTo>
                    <a:pt x="3" y="55"/>
                    <a:pt x="3" y="56"/>
                    <a:pt x="2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0" y="55"/>
                    <a:pt x="2" y="56"/>
                  </a:cubicBezTo>
                  <a:cubicBezTo>
                    <a:pt x="1" y="56"/>
                    <a:pt x="2" y="56"/>
                    <a:pt x="1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7"/>
                    <a:pt x="0" y="56"/>
                    <a:pt x="2" y="57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3" y="59"/>
                    <a:pt x="2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0" y="58"/>
                  </a:cubicBezTo>
                  <a:cubicBezTo>
                    <a:pt x="1" y="58"/>
                    <a:pt x="1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1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4" y="60"/>
                    <a:pt x="2" y="58"/>
                    <a:pt x="2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4" y="58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4" y="58"/>
                    <a:pt x="3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6" y="58"/>
                  </a:cubicBezTo>
                  <a:cubicBezTo>
                    <a:pt x="5" y="57"/>
                    <a:pt x="5" y="58"/>
                    <a:pt x="4" y="57"/>
                  </a:cubicBezTo>
                  <a:cubicBezTo>
                    <a:pt x="5" y="58"/>
                    <a:pt x="4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7" y="57"/>
                    <a:pt x="4" y="56"/>
                    <a:pt x="5" y="57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5" y="56"/>
                    <a:pt x="7" y="57"/>
                    <a:pt x="7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6"/>
                    <a:pt x="7" y="56"/>
                    <a:pt x="8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5"/>
                    <a:pt x="7" y="55"/>
                    <a:pt x="7" y="55"/>
                  </a:cubicBezTo>
                  <a:cubicBezTo>
                    <a:pt x="7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4"/>
                    <a:pt x="8" y="54"/>
                  </a:cubicBezTo>
                  <a:cubicBezTo>
                    <a:pt x="7" y="54"/>
                    <a:pt x="5" y="53"/>
                    <a:pt x="5" y="53"/>
                  </a:cubicBezTo>
                  <a:cubicBezTo>
                    <a:pt x="5" y="53"/>
                    <a:pt x="6" y="53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3"/>
                    <a:pt x="6" y="53"/>
                  </a:cubicBezTo>
                  <a:cubicBezTo>
                    <a:pt x="7" y="54"/>
                    <a:pt x="7" y="53"/>
                    <a:pt x="8" y="54"/>
                  </a:cubicBezTo>
                  <a:cubicBezTo>
                    <a:pt x="8" y="54"/>
                    <a:pt x="7" y="54"/>
                    <a:pt x="8" y="54"/>
                  </a:cubicBezTo>
                  <a:cubicBezTo>
                    <a:pt x="8" y="54"/>
                    <a:pt x="8" y="54"/>
                    <a:pt x="9" y="54"/>
                  </a:cubicBezTo>
                  <a:cubicBezTo>
                    <a:pt x="8" y="54"/>
                    <a:pt x="8" y="54"/>
                    <a:pt x="8" y="53"/>
                  </a:cubicBezTo>
                  <a:cubicBezTo>
                    <a:pt x="8" y="53"/>
                    <a:pt x="9" y="54"/>
                    <a:pt x="9" y="54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8" y="53"/>
                    <a:pt x="9" y="53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8" y="52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7" y="50"/>
                  </a:cubicBezTo>
                  <a:cubicBezTo>
                    <a:pt x="7" y="50"/>
                    <a:pt x="8" y="50"/>
                    <a:pt x="9" y="51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10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8" y="48"/>
                    <a:pt x="11" y="49"/>
                  </a:cubicBezTo>
                  <a:cubicBezTo>
                    <a:pt x="10" y="48"/>
                    <a:pt x="10" y="49"/>
                    <a:pt x="9" y="48"/>
                  </a:cubicBezTo>
                  <a:cubicBezTo>
                    <a:pt x="9" y="48"/>
                    <a:pt x="11" y="48"/>
                    <a:pt x="11" y="48"/>
                  </a:cubicBezTo>
                  <a:cubicBezTo>
                    <a:pt x="12" y="48"/>
                    <a:pt x="10" y="48"/>
                    <a:pt x="10" y="48"/>
                  </a:cubicBezTo>
                  <a:cubicBezTo>
                    <a:pt x="10" y="47"/>
                    <a:pt x="8" y="47"/>
                    <a:pt x="8" y="47"/>
                  </a:cubicBezTo>
                  <a:cubicBezTo>
                    <a:pt x="8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6"/>
                  </a:cubicBezTo>
                  <a:cubicBezTo>
                    <a:pt x="11" y="46"/>
                    <a:pt x="10" y="46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1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1" y="45"/>
                    <a:pt x="11" y="45"/>
                  </a:cubicBezTo>
                  <a:cubicBezTo>
                    <a:pt x="11" y="45"/>
                    <a:pt x="10" y="44"/>
                    <a:pt x="11" y="45"/>
                  </a:cubicBezTo>
                  <a:cubicBezTo>
                    <a:pt x="11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5"/>
                    <a:pt x="12" y="45"/>
                    <a:pt x="12" y="44"/>
                  </a:cubicBezTo>
                  <a:cubicBezTo>
                    <a:pt x="13" y="45"/>
                    <a:pt x="13" y="45"/>
                    <a:pt x="13" y="44"/>
                  </a:cubicBezTo>
                  <a:cubicBezTo>
                    <a:pt x="13" y="45"/>
                    <a:pt x="12" y="44"/>
                    <a:pt x="11" y="44"/>
                  </a:cubicBezTo>
                  <a:cubicBezTo>
                    <a:pt x="12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4"/>
                    <a:pt x="10" y="44"/>
                    <a:pt x="10" y="43"/>
                  </a:cubicBezTo>
                  <a:cubicBezTo>
                    <a:pt x="11" y="43"/>
                    <a:pt x="10" y="44"/>
                    <a:pt x="11" y="44"/>
                  </a:cubicBezTo>
                  <a:cubicBezTo>
                    <a:pt x="10" y="43"/>
                    <a:pt x="12" y="43"/>
                    <a:pt x="11" y="43"/>
                  </a:cubicBezTo>
                  <a:cubicBezTo>
                    <a:pt x="12" y="43"/>
                    <a:pt x="13" y="43"/>
                    <a:pt x="13" y="43"/>
                  </a:cubicBezTo>
                  <a:cubicBezTo>
                    <a:pt x="12" y="43"/>
                    <a:pt x="14" y="43"/>
                    <a:pt x="13" y="43"/>
                  </a:cubicBezTo>
                  <a:cubicBezTo>
                    <a:pt x="12" y="43"/>
                    <a:pt x="12" y="43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3"/>
                    <a:pt x="11" y="43"/>
                  </a:cubicBezTo>
                  <a:cubicBezTo>
                    <a:pt x="11" y="42"/>
                    <a:pt x="11" y="43"/>
                    <a:pt x="10" y="42"/>
                  </a:cubicBezTo>
                  <a:cubicBezTo>
                    <a:pt x="11" y="43"/>
                    <a:pt x="9" y="42"/>
                    <a:pt x="1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42"/>
                    <a:pt x="11" y="42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1"/>
                    <a:pt x="12" y="41"/>
                    <a:pt x="11" y="41"/>
                  </a:cubicBezTo>
                  <a:cubicBezTo>
                    <a:pt x="12" y="41"/>
                    <a:pt x="12" y="41"/>
                    <a:pt x="13" y="41"/>
                  </a:cubicBezTo>
                  <a:cubicBezTo>
                    <a:pt x="12" y="41"/>
                    <a:pt x="13" y="41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0" y="40"/>
                    <a:pt x="11" y="39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3" y="40"/>
                    <a:pt x="13" y="40"/>
                    <a:pt x="12" y="40"/>
                  </a:cubicBezTo>
                  <a:cubicBezTo>
                    <a:pt x="13" y="40"/>
                    <a:pt x="11" y="39"/>
                    <a:pt x="12" y="39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2" y="39"/>
                    <a:pt x="10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0" y="36"/>
                    <a:pt x="10" y="36"/>
                  </a:cubicBezTo>
                  <a:cubicBezTo>
                    <a:pt x="12" y="36"/>
                    <a:pt x="11" y="37"/>
                    <a:pt x="12" y="36"/>
                  </a:cubicBezTo>
                  <a:cubicBezTo>
                    <a:pt x="14" y="37"/>
                    <a:pt x="11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2" y="36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2" y="34"/>
                    <a:pt x="11" y="34"/>
                    <a:pt x="12" y="35"/>
                  </a:cubicBezTo>
                  <a:cubicBezTo>
                    <a:pt x="12" y="34"/>
                    <a:pt x="10" y="34"/>
                    <a:pt x="10" y="34"/>
                  </a:cubicBez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3"/>
                    <a:pt x="12" y="33"/>
                    <a:pt x="1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2"/>
                    <a:pt x="11" y="32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3"/>
                    <a:pt x="13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4" y="32"/>
                    <a:pt x="12" y="31"/>
                    <a:pt x="14" y="31"/>
                  </a:cubicBezTo>
                  <a:cubicBezTo>
                    <a:pt x="13" y="30"/>
                    <a:pt x="15" y="30"/>
                    <a:pt x="15" y="29"/>
                  </a:cubicBezTo>
                  <a:cubicBezTo>
                    <a:pt x="12" y="29"/>
                    <a:pt x="15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5" y="29"/>
                    <a:pt x="16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8"/>
                    <a:pt x="16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3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4" y="24"/>
                    <a:pt x="13" y="24"/>
                  </a:cubicBezTo>
                  <a:cubicBezTo>
                    <a:pt x="15" y="24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2"/>
                    <a:pt x="14" y="22"/>
                  </a:cubicBezTo>
                  <a:cubicBezTo>
                    <a:pt x="16" y="22"/>
                    <a:pt x="15" y="21"/>
                    <a:pt x="16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5" y="20"/>
                    <a:pt x="13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7" y="19"/>
                    <a:pt x="13" y="18"/>
                    <a:pt x="16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4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4"/>
                    <a:pt x="15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5" y="12"/>
                    <a:pt x="15" y="11"/>
                    <a:pt x="17" y="12"/>
                  </a:cubicBezTo>
                  <a:cubicBezTo>
                    <a:pt x="16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0"/>
                    <a:pt x="14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7"/>
                    <a:pt x="11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5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1"/>
                    <a:pt x="13" y="1"/>
                  </a:cubicBezTo>
                  <a:cubicBezTo>
                    <a:pt x="13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5" y="1"/>
                    <a:pt x="15" y="1"/>
                  </a:cubicBezTo>
                  <a:cubicBezTo>
                    <a:pt x="15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6" y="2"/>
                    <a:pt x="7" y="2"/>
                  </a:cubicBezTo>
                  <a:cubicBezTo>
                    <a:pt x="6" y="2"/>
                    <a:pt x="8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5" y="3"/>
                    <a:pt x="7" y="3"/>
                    <a:pt x="5" y="3"/>
                  </a:cubicBezTo>
                  <a:cubicBezTo>
                    <a:pt x="7" y="3"/>
                    <a:pt x="6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7" y="4"/>
                    <a:pt x="7" y="4"/>
                    <a:pt x="8" y="5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8" y="5"/>
                    <a:pt x="6" y="5"/>
                    <a:pt x="7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5" y="6"/>
                    <a:pt x="5" y="5"/>
                    <a:pt x="5" y="5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lnTo>
                    <a:pt x="8" y="11"/>
                  </a:ln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4" name="Rectangle 1531"/>
            <p:cNvSpPr>
              <a:spLocks noChangeArrowheads="1"/>
            </p:cNvSpPr>
            <p:nvPr/>
          </p:nvSpPr>
          <p:spPr bwMode="auto">
            <a:xfrm>
              <a:off x="472" y="1026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95" name="Rectangle 1532"/>
            <p:cNvSpPr>
              <a:spLocks noChangeArrowheads="1"/>
            </p:cNvSpPr>
            <p:nvPr/>
          </p:nvSpPr>
          <p:spPr bwMode="auto">
            <a:xfrm>
              <a:off x="457" y="1121"/>
              <a:ext cx="2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096" name="Freeform 1533"/>
            <p:cNvSpPr>
              <a:spLocks noChangeArrowheads="1"/>
            </p:cNvSpPr>
            <p:nvPr/>
          </p:nvSpPr>
          <p:spPr bwMode="auto">
            <a:xfrm>
              <a:off x="454" y="1042"/>
              <a:ext cx="0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7" name="Freeform 1534"/>
            <p:cNvSpPr>
              <a:spLocks noChangeArrowheads="1"/>
            </p:cNvSpPr>
            <p:nvPr/>
          </p:nvSpPr>
          <p:spPr bwMode="auto">
            <a:xfrm>
              <a:off x="448" y="1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8" name="Freeform 1535"/>
            <p:cNvSpPr>
              <a:spLocks noChangeArrowheads="1"/>
            </p:cNvSpPr>
            <p:nvPr/>
          </p:nvSpPr>
          <p:spPr bwMode="auto">
            <a:xfrm>
              <a:off x="445" y="1127"/>
              <a:ext cx="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99" name="Rectangle 1536"/>
            <p:cNvSpPr>
              <a:spLocks noChangeArrowheads="1"/>
            </p:cNvSpPr>
            <p:nvPr/>
          </p:nvSpPr>
          <p:spPr bwMode="auto">
            <a:xfrm>
              <a:off x="445" y="1127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100" name="Freeform 1537"/>
            <p:cNvSpPr>
              <a:spLocks noChangeArrowheads="1"/>
            </p:cNvSpPr>
            <p:nvPr/>
          </p:nvSpPr>
          <p:spPr bwMode="auto">
            <a:xfrm>
              <a:off x="450" y="10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1" name="Freeform 1538"/>
            <p:cNvSpPr>
              <a:spLocks noChangeArrowheads="1"/>
            </p:cNvSpPr>
            <p:nvPr/>
          </p:nvSpPr>
          <p:spPr bwMode="auto">
            <a:xfrm>
              <a:off x="452" y="1109"/>
              <a:ext cx="2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2" name="Rectangle 1539"/>
            <p:cNvSpPr>
              <a:spLocks noChangeArrowheads="1"/>
            </p:cNvSpPr>
            <p:nvPr/>
          </p:nvSpPr>
          <p:spPr bwMode="auto">
            <a:xfrm>
              <a:off x="448" y="1089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103" name="Freeform 1540"/>
            <p:cNvSpPr>
              <a:spLocks noChangeArrowheads="1"/>
            </p:cNvSpPr>
            <p:nvPr/>
          </p:nvSpPr>
          <p:spPr bwMode="auto">
            <a:xfrm>
              <a:off x="452" y="1107"/>
              <a:ext cx="0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4" name="Rectangle 1541"/>
            <p:cNvSpPr>
              <a:spLocks noChangeArrowheads="1"/>
            </p:cNvSpPr>
            <p:nvPr/>
          </p:nvSpPr>
          <p:spPr bwMode="auto">
            <a:xfrm>
              <a:off x="441" y="1134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105" name="Freeform 1542"/>
            <p:cNvSpPr>
              <a:spLocks noChangeArrowheads="1"/>
            </p:cNvSpPr>
            <p:nvPr/>
          </p:nvSpPr>
          <p:spPr bwMode="auto">
            <a:xfrm>
              <a:off x="441" y="11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6" name="Freeform 1543"/>
            <p:cNvSpPr>
              <a:spLocks noChangeArrowheads="1"/>
            </p:cNvSpPr>
            <p:nvPr/>
          </p:nvSpPr>
          <p:spPr bwMode="auto">
            <a:xfrm>
              <a:off x="441" y="11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7" name="Freeform 1544"/>
            <p:cNvSpPr>
              <a:spLocks noChangeArrowheads="1"/>
            </p:cNvSpPr>
            <p:nvPr/>
          </p:nvSpPr>
          <p:spPr bwMode="auto">
            <a:xfrm>
              <a:off x="443" y="1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8" name="Freeform 1545"/>
            <p:cNvSpPr>
              <a:spLocks noChangeArrowheads="1"/>
            </p:cNvSpPr>
            <p:nvPr/>
          </p:nvSpPr>
          <p:spPr bwMode="auto">
            <a:xfrm>
              <a:off x="441" y="1132"/>
              <a:ext cx="2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09" name="Freeform 1546"/>
            <p:cNvSpPr>
              <a:spLocks noChangeArrowheads="1"/>
            </p:cNvSpPr>
            <p:nvPr/>
          </p:nvSpPr>
          <p:spPr bwMode="auto">
            <a:xfrm>
              <a:off x="454" y="1134"/>
              <a:ext cx="5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0" name="Freeform 1547"/>
            <p:cNvSpPr>
              <a:spLocks noChangeArrowheads="1"/>
            </p:cNvSpPr>
            <p:nvPr/>
          </p:nvSpPr>
          <p:spPr bwMode="auto">
            <a:xfrm>
              <a:off x="457" y="1132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1" name="Freeform 1548"/>
            <p:cNvSpPr>
              <a:spLocks noChangeArrowheads="1"/>
            </p:cNvSpPr>
            <p:nvPr/>
          </p:nvSpPr>
          <p:spPr bwMode="auto">
            <a:xfrm>
              <a:off x="461" y="1118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2" name="Rectangle 1549"/>
            <p:cNvSpPr>
              <a:spLocks noChangeArrowheads="1"/>
            </p:cNvSpPr>
            <p:nvPr/>
          </p:nvSpPr>
          <p:spPr bwMode="auto">
            <a:xfrm>
              <a:off x="450" y="1112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113" name="Freeform 1550"/>
            <p:cNvSpPr>
              <a:spLocks noChangeArrowheads="1"/>
            </p:cNvSpPr>
            <p:nvPr/>
          </p:nvSpPr>
          <p:spPr bwMode="auto">
            <a:xfrm>
              <a:off x="466" y="1114"/>
              <a:ext cx="2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4" name="Freeform 1551"/>
            <p:cNvSpPr>
              <a:spLocks noChangeArrowheads="1"/>
            </p:cNvSpPr>
            <p:nvPr/>
          </p:nvSpPr>
          <p:spPr bwMode="auto">
            <a:xfrm>
              <a:off x="468" y="1089"/>
              <a:ext cx="2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5" name="Freeform 1552"/>
            <p:cNvSpPr>
              <a:spLocks noChangeArrowheads="1"/>
            </p:cNvSpPr>
            <p:nvPr/>
          </p:nvSpPr>
          <p:spPr bwMode="auto">
            <a:xfrm>
              <a:off x="468" y="1078"/>
              <a:ext cx="2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6" name="Rectangle 1553"/>
            <p:cNvSpPr>
              <a:spLocks noChangeArrowheads="1"/>
            </p:cNvSpPr>
            <p:nvPr/>
          </p:nvSpPr>
          <p:spPr bwMode="auto">
            <a:xfrm>
              <a:off x="477" y="1046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zh-CN"/>
            </a:p>
          </p:txBody>
        </p:sp>
        <p:sp>
          <p:nvSpPr>
            <p:cNvPr id="58117" name="Freeform 1554"/>
            <p:cNvSpPr>
              <a:spLocks noEditPoints="1" noChangeArrowheads="1"/>
            </p:cNvSpPr>
            <p:nvPr/>
          </p:nvSpPr>
          <p:spPr bwMode="auto">
            <a:xfrm>
              <a:off x="1629" y="718"/>
              <a:ext cx="40" cy="52"/>
            </a:xfrm>
            <a:custGeom>
              <a:avLst/>
              <a:gdLst>
                <a:gd name="T0" fmla="*/ 9 w 18"/>
                <a:gd name="T1" fmla="*/ 2 h 23"/>
                <a:gd name="T2" fmla="*/ 18 w 18"/>
                <a:gd name="T3" fmla="*/ 12 h 23"/>
                <a:gd name="T4" fmla="*/ 13 w 18"/>
                <a:gd name="T5" fmla="*/ 21 h 23"/>
                <a:gd name="T6" fmla="*/ 3 w 18"/>
                <a:gd name="T7" fmla="*/ 20 h 23"/>
                <a:gd name="T8" fmla="*/ 2 w 18"/>
                <a:gd name="T9" fmla="*/ 7 h 23"/>
                <a:gd name="T10" fmla="*/ 9 w 18"/>
                <a:gd name="T11" fmla="*/ 2 h 23"/>
                <a:gd name="T12" fmla="*/ 9 w 18"/>
                <a:gd name="T13" fmla="*/ 5 h 23"/>
                <a:gd name="T14" fmla="*/ 12 w 18"/>
                <a:gd name="T15" fmla="*/ 6 h 23"/>
                <a:gd name="T16" fmla="*/ 8 w 18"/>
                <a:gd name="T17" fmla="*/ 18 h 23"/>
                <a:gd name="T18" fmla="*/ 5 w 18"/>
                <a:gd name="T19" fmla="*/ 18 h 23"/>
                <a:gd name="T20" fmla="*/ 11 w 18"/>
                <a:gd name="T21" fmla="*/ 19 h 23"/>
                <a:gd name="T22" fmla="*/ 12 w 18"/>
                <a:gd name="T23" fmla="*/ 4 h 23"/>
                <a:gd name="T24" fmla="*/ 9 w 18"/>
                <a:gd name="T25" fmla="*/ 5 h 23"/>
                <a:gd name="T26" fmla="*/ 9 w 18"/>
                <a:gd name="T27" fmla="*/ 8 h 23"/>
                <a:gd name="T28" fmla="*/ 10 w 18"/>
                <a:gd name="T29" fmla="*/ 15 h 23"/>
                <a:gd name="T30" fmla="*/ 9 w 18"/>
                <a:gd name="T3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3">
                  <a:moveTo>
                    <a:pt x="9" y="2"/>
                  </a:moveTo>
                  <a:cubicBezTo>
                    <a:pt x="15" y="0"/>
                    <a:pt x="18" y="6"/>
                    <a:pt x="18" y="12"/>
                  </a:cubicBezTo>
                  <a:cubicBezTo>
                    <a:pt x="17" y="15"/>
                    <a:pt x="15" y="19"/>
                    <a:pt x="13" y="21"/>
                  </a:cubicBezTo>
                  <a:cubicBezTo>
                    <a:pt x="11" y="23"/>
                    <a:pt x="7" y="23"/>
                    <a:pt x="3" y="20"/>
                  </a:cubicBezTo>
                  <a:cubicBezTo>
                    <a:pt x="1" y="16"/>
                    <a:pt x="0" y="11"/>
                    <a:pt x="2" y="7"/>
                  </a:cubicBezTo>
                  <a:cubicBezTo>
                    <a:pt x="4" y="5"/>
                    <a:pt x="6" y="3"/>
                    <a:pt x="9" y="2"/>
                  </a:cubicBezTo>
                  <a:close/>
                  <a:moveTo>
                    <a:pt x="9" y="5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5" y="10"/>
                    <a:pt x="14" y="18"/>
                    <a:pt x="8" y="18"/>
                  </a:cubicBezTo>
                  <a:cubicBezTo>
                    <a:pt x="7" y="18"/>
                    <a:pt x="6" y="17"/>
                    <a:pt x="5" y="18"/>
                  </a:cubicBezTo>
                  <a:cubicBezTo>
                    <a:pt x="7" y="20"/>
                    <a:pt x="9" y="21"/>
                    <a:pt x="11" y="19"/>
                  </a:cubicBezTo>
                  <a:cubicBezTo>
                    <a:pt x="15" y="16"/>
                    <a:pt x="16" y="7"/>
                    <a:pt x="12" y="4"/>
                  </a:cubicBezTo>
                  <a:cubicBezTo>
                    <a:pt x="10" y="4"/>
                    <a:pt x="9" y="4"/>
                    <a:pt x="9" y="5"/>
                  </a:cubicBezTo>
                  <a:close/>
                  <a:moveTo>
                    <a:pt x="9" y="8"/>
                  </a:moveTo>
                  <a:cubicBezTo>
                    <a:pt x="4" y="6"/>
                    <a:pt x="5" y="18"/>
                    <a:pt x="10" y="15"/>
                  </a:cubicBezTo>
                  <a:cubicBezTo>
                    <a:pt x="10" y="13"/>
                    <a:pt x="11" y="11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8" name="Freeform 1555"/>
            <p:cNvSpPr>
              <a:spLocks noEditPoints="1" noChangeArrowheads="1"/>
            </p:cNvSpPr>
            <p:nvPr/>
          </p:nvSpPr>
          <p:spPr bwMode="auto">
            <a:xfrm>
              <a:off x="1559" y="659"/>
              <a:ext cx="205" cy="234"/>
            </a:xfrm>
            <a:custGeom>
              <a:avLst/>
              <a:gdLst>
                <a:gd name="T0" fmla="*/ 87 w 91"/>
                <a:gd name="T1" fmla="*/ 96 h 104"/>
                <a:gd name="T2" fmla="*/ 63 w 91"/>
                <a:gd name="T3" fmla="*/ 99 h 104"/>
                <a:gd name="T4" fmla="*/ 52 w 91"/>
                <a:gd name="T5" fmla="*/ 96 h 104"/>
                <a:gd name="T6" fmla="*/ 37 w 91"/>
                <a:gd name="T7" fmla="*/ 71 h 104"/>
                <a:gd name="T8" fmla="*/ 36 w 91"/>
                <a:gd name="T9" fmla="*/ 78 h 104"/>
                <a:gd name="T10" fmla="*/ 32 w 91"/>
                <a:gd name="T11" fmla="*/ 102 h 104"/>
                <a:gd name="T12" fmla="*/ 6 w 91"/>
                <a:gd name="T13" fmla="*/ 81 h 104"/>
                <a:gd name="T14" fmla="*/ 21 w 91"/>
                <a:gd name="T15" fmla="*/ 33 h 104"/>
                <a:gd name="T16" fmla="*/ 26 w 91"/>
                <a:gd name="T17" fmla="*/ 19 h 104"/>
                <a:gd name="T18" fmla="*/ 37 w 91"/>
                <a:gd name="T19" fmla="*/ 0 h 104"/>
                <a:gd name="T20" fmla="*/ 44 w 91"/>
                <a:gd name="T21" fmla="*/ 8 h 104"/>
                <a:gd name="T22" fmla="*/ 50 w 91"/>
                <a:gd name="T23" fmla="*/ 19 h 104"/>
                <a:gd name="T24" fmla="*/ 58 w 91"/>
                <a:gd name="T25" fmla="*/ 34 h 104"/>
                <a:gd name="T26" fmla="*/ 69 w 91"/>
                <a:gd name="T27" fmla="*/ 52 h 104"/>
                <a:gd name="T28" fmla="*/ 81 w 91"/>
                <a:gd name="T29" fmla="*/ 72 h 104"/>
                <a:gd name="T30" fmla="*/ 89 w 91"/>
                <a:gd name="T31" fmla="*/ 95 h 104"/>
                <a:gd name="T32" fmla="*/ 66 w 91"/>
                <a:gd name="T33" fmla="*/ 56 h 104"/>
                <a:gd name="T34" fmla="*/ 52 w 91"/>
                <a:gd name="T35" fmla="*/ 29 h 104"/>
                <a:gd name="T36" fmla="*/ 46 w 91"/>
                <a:gd name="T37" fmla="*/ 17 h 104"/>
                <a:gd name="T38" fmla="*/ 37 w 91"/>
                <a:gd name="T39" fmla="*/ 5 h 104"/>
                <a:gd name="T40" fmla="*/ 23 w 91"/>
                <a:gd name="T41" fmla="*/ 46 h 104"/>
                <a:gd name="T42" fmla="*/ 12 w 91"/>
                <a:gd name="T43" fmla="*/ 82 h 104"/>
                <a:gd name="T44" fmla="*/ 5 w 91"/>
                <a:gd name="T45" fmla="*/ 98 h 104"/>
                <a:gd name="T46" fmla="*/ 31 w 91"/>
                <a:gd name="T47" fmla="*/ 98 h 104"/>
                <a:gd name="T48" fmla="*/ 35 w 91"/>
                <a:gd name="T49" fmla="*/ 68 h 104"/>
                <a:gd name="T50" fmla="*/ 38 w 91"/>
                <a:gd name="T51" fmla="*/ 50 h 104"/>
                <a:gd name="T52" fmla="*/ 46 w 91"/>
                <a:gd name="T53" fmla="*/ 64 h 104"/>
                <a:gd name="T54" fmla="*/ 51 w 91"/>
                <a:gd name="T55" fmla="*/ 82 h 104"/>
                <a:gd name="T56" fmla="*/ 56 w 91"/>
                <a:gd name="T57" fmla="*/ 96 h 104"/>
                <a:gd name="T58" fmla="*/ 75 w 91"/>
                <a:gd name="T59" fmla="*/ 74 h 104"/>
                <a:gd name="T60" fmla="*/ 8 w 91"/>
                <a:gd name="T61" fmla="*/ 87 h 104"/>
                <a:gd name="T62" fmla="*/ 16 w 91"/>
                <a:gd name="T63" fmla="*/ 63 h 104"/>
                <a:gd name="T64" fmla="*/ 26 w 91"/>
                <a:gd name="T65" fmla="*/ 25 h 104"/>
                <a:gd name="T66" fmla="*/ 12 w 91"/>
                <a:gd name="T67" fmla="*/ 71 h 104"/>
                <a:gd name="T68" fmla="*/ 78 w 91"/>
                <a:gd name="T69" fmla="*/ 73 h 104"/>
                <a:gd name="T70" fmla="*/ 83 w 91"/>
                <a:gd name="T71" fmla="*/ 83 h 104"/>
                <a:gd name="T72" fmla="*/ 83 w 91"/>
                <a:gd name="T73" fmla="*/ 83 h 104"/>
                <a:gd name="T74" fmla="*/ 86 w 91"/>
                <a:gd name="T75" fmla="*/ 90 h 104"/>
                <a:gd name="T76" fmla="*/ 86 w 91"/>
                <a:gd name="T77" fmla="*/ 90 h 104"/>
                <a:gd name="T78" fmla="*/ 86 w 91"/>
                <a:gd name="T79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104">
                  <a:moveTo>
                    <a:pt x="89" y="95"/>
                  </a:moveTo>
                  <a:cubicBezTo>
                    <a:pt x="89" y="96"/>
                    <a:pt x="88" y="96"/>
                    <a:pt x="87" y="96"/>
                  </a:cubicBezTo>
                  <a:cubicBezTo>
                    <a:pt x="86" y="96"/>
                    <a:pt x="87" y="98"/>
                    <a:pt x="85" y="98"/>
                  </a:cubicBezTo>
                  <a:cubicBezTo>
                    <a:pt x="77" y="97"/>
                    <a:pt x="70" y="98"/>
                    <a:pt x="63" y="99"/>
                  </a:cubicBezTo>
                  <a:cubicBezTo>
                    <a:pt x="60" y="100"/>
                    <a:pt x="57" y="102"/>
                    <a:pt x="54" y="101"/>
                  </a:cubicBezTo>
                  <a:cubicBezTo>
                    <a:pt x="53" y="99"/>
                    <a:pt x="53" y="98"/>
                    <a:pt x="52" y="96"/>
                  </a:cubicBezTo>
                  <a:cubicBezTo>
                    <a:pt x="50" y="83"/>
                    <a:pt x="44" y="72"/>
                    <a:pt x="40" y="60"/>
                  </a:cubicBezTo>
                  <a:cubicBezTo>
                    <a:pt x="39" y="63"/>
                    <a:pt x="38" y="67"/>
                    <a:pt x="37" y="71"/>
                  </a:cubicBezTo>
                  <a:cubicBezTo>
                    <a:pt x="37" y="72"/>
                    <a:pt x="38" y="73"/>
                    <a:pt x="37" y="74"/>
                  </a:cubicBezTo>
                  <a:cubicBezTo>
                    <a:pt x="37" y="76"/>
                    <a:pt x="36" y="77"/>
                    <a:pt x="36" y="78"/>
                  </a:cubicBezTo>
                  <a:cubicBezTo>
                    <a:pt x="35" y="85"/>
                    <a:pt x="37" y="93"/>
                    <a:pt x="35" y="101"/>
                  </a:cubicBezTo>
                  <a:cubicBezTo>
                    <a:pt x="34" y="101"/>
                    <a:pt x="33" y="102"/>
                    <a:pt x="32" y="102"/>
                  </a:cubicBezTo>
                  <a:cubicBezTo>
                    <a:pt x="22" y="101"/>
                    <a:pt x="11" y="104"/>
                    <a:pt x="0" y="102"/>
                  </a:cubicBezTo>
                  <a:cubicBezTo>
                    <a:pt x="0" y="97"/>
                    <a:pt x="6" y="83"/>
                    <a:pt x="6" y="81"/>
                  </a:cubicBezTo>
                  <a:cubicBezTo>
                    <a:pt x="9" y="70"/>
                    <a:pt x="14" y="61"/>
                    <a:pt x="17" y="48"/>
                  </a:cubicBezTo>
                  <a:cubicBezTo>
                    <a:pt x="18" y="43"/>
                    <a:pt x="19" y="39"/>
                    <a:pt x="21" y="33"/>
                  </a:cubicBezTo>
                  <a:cubicBezTo>
                    <a:pt x="21" y="31"/>
                    <a:pt x="22" y="29"/>
                    <a:pt x="23" y="27"/>
                  </a:cubicBezTo>
                  <a:cubicBezTo>
                    <a:pt x="24" y="24"/>
                    <a:pt x="24" y="22"/>
                    <a:pt x="26" y="19"/>
                  </a:cubicBezTo>
                  <a:cubicBezTo>
                    <a:pt x="27" y="15"/>
                    <a:pt x="30" y="10"/>
                    <a:pt x="32" y="6"/>
                  </a:cubicBezTo>
                  <a:cubicBezTo>
                    <a:pt x="34" y="4"/>
                    <a:pt x="36" y="3"/>
                    <a:pt x="37" y="0"/>
                  </a:cubicBezTo>
                  <a:cubicBezTo>
                    <a:pt x="40" y="0"/>
                    <a:pt x="39" y="2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8"/>
                    <a:pt x="44" y="9"/>
                    <a:pt x="45" y="9"/>
                  </a:cubicBezTo>
                  <a:cubicBezTo>
                    <a:pt x="46" y="11"/>
                    <a:pt x="49" y="16"/>
                    <a:pt x="50" y="19"/>
                  </a:cubicBezTo>
                  <a:cubicBezTo>
                    <a:pt x="51" y="20"/>
                    <a:pt x="51" y="20"/>
                    <a:pt x="52" y="21"/>
                  </a:cubicBezTo>
                  <a:cubicBezTo>
                    <a:pt x="54" y="25"/>
                    <a:pt x="56" y="30"/>
                    <a:pt x="58" y="34"/>
                  </a:cubicBezTo>
                  <a:cubicBezTo>
                    <a:pt x="60" y="37"/>
                    <a:pt x="61" y="40"/>
                    <a:pt x="62" y="43"/>
                  </a:cubicBezTo>
                  <a:cubicBezTo>
                    <a:pt x="64" y="46"/>
                    <a:pt x="66" y="49"/>
                    <a:pt x="69" y="52"/>
                  </a:cubicBezTo>
                  <a:cubicBezTo>
                    <a:pt x="71" y="56"/>
                    <a:pt x="73" y="59"/>
                    <a:pt x="75" y="63"/>
                  </a:cubicBezTo>
                  <a:cubicBezTo>
                    <a:pt x="77" y="66"/>
                    <a:pt x="79" y="69"/>
                    <a:pt x="81" y="72"/>
                  </a:cubicBezTo>
                  <a:cubicBezTo>
                    <a:pt x="84" y="78"/>
                    <a:pt x="86" y="83"/>
                    <a:pt x="88" y="89"/>
                  </a:cubicBezTo>
                  <a:cubicBezTo>
                    <a:pt x="89" y="91"/>
                    <a:pt x="91" y="93"/>
                    <a:pt x="89" y="95"/>
                  </a:cubicBezTo>
                  <a:close/>
                  <a:moveTo>
                    <a:pt x="75" y="74"/>
                  </a:moveTo>
                  <a:cubicBezTo>
                    <a:pt x="72" y="68"/>
                    <a:pt x="69" y="62"/>
                    <a:pt x="66" y="56"/>
                  </a:cubicBezTo>
                  <a:cubicBezTo>
                    <a:pt x="62" y="49"/>
                    <a:pt x="59" y="42"/>
                    <a:pt x="55" y="36"/>
                  </a:cubicBezTo>
                  <a:cubicBezTo>
                    <a:pt x="54" y="33"/>
                    <a:pt x="53" y="31"/>
                    <a:pt x="52" y="29"/>
                  </a:cubicBezTo>
                  <a:cubicBezTo>
                    <a:pt x="50" y="26"/>
                    <a:pt x="48" y="23"/>
                    <a:pt x="47" y="20"/>
                  </a:cubicBezTo>
                  <a:cubicBezTo>
                    <a:pt x="46" y="19"/>
                    <a:pt x="46" y="18"/>
                    <a:pt x="46" y="17"/>
                  </a:cubicBezTo>
                  <a:cubicBezTo>
                    <a:pt x="44" y="13"/>
                    <a:pt x="39" y="9"/>
                    <a:pt x="38" y="5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7" y="5"/>
                    <a:pt x="36" y="6"/>
                    <a:pt x="36" y="6"/>
                  </a:cubicBezTo>
                  <a:cubicBezTo>
                    <a:pt x="30" y="16"/>
                    <a:pt x="27" y="31"/>
                    <a:pt x="23" y="46"/>
                  </a:cubicBezTo>
                  <a:cubicBezTo>
                    <a:pt x="21" y="53"/>
                    <a:pt x="19" y="60"/>
                    <a:pt x="17" y="67"/>
                  </a:cubicBezTo>
                  <a:cubicBezTo>
                    <a:pt x="16" y="72"/>
                    <a:pt x="14" y="77"/>
                    <a:pt x="12" y="82"/>
                  </a:cubicBezTo>
                  <a:cubicBezTo>
                    <a:pt x="12" y="84"/>
                    <a:pt x="12" y="86"/>
                    <a:pt x="11" y="87"/>
                  </a:cubicBezTo>
                  <a:cubicBezTo>
                    <a:pt x="9" y="92"/>
                    <a:pt x="4" y="93"/>
                    <a:pt x="5" y="98"/>
                  </a:cubicBezTo>
                  <a:cubicBezTo>
                    <a:pt x="8" y="100"/>
                    <a:pt x="13" y="100"/>
                    <a:pt x="18" y="100"/>
                  </a:cubicBezTo>
                  <a:cubicBezTo>
                    <a:pt x="22" y="99"/>
                    <a:pt x="27" y="99"/>
                    <a:pt x="31" y="98"/>
                  </a:cubicBezTo>
                  <a:cubicBezTo>
                    <a:pt x="31" y="91"/>
                    <a:pt x="32" y="84"/>
                    <a:pt x="34" y="77"/>
                  </a:cubicBezTo>
                  <a:cubicBezTo>
                    <a:pt x="34" y="73"/>
                    <a:pt x="34" y="71"/>
                    <a:pt x="35" y="68"/>
                  </a:cubicBezTo>
                  <a:cubicBezTo>
                    <a:pt x="35" y="63"/>
                    <a:pt x="37" y="60"/>
                    <a:pt x="38" y="56"/>
                  </a:cubicBezTo>
                  <a:cubicBezTo>
                    <a:pt x="38" y="54"/>
                    <a:pt x="37" y="52"/>
                    <a:pt x="38" y="50"/>
                  </a:cubicBezTo>
                  <a:cubicBezTo>
                    <a:pt x="44" y="48"/>
                    <a:pt x="44" y="56"/>
                    <a:pt x="45" y="59"/>
                  </a:cubicBezTo>
                  <a:cubicBezTo>
                    <a:pt x="45" y="61"/>
                    <a:pt x="46" y="63"/>
                    <a:pt x="46" y="64"/>
                  </a:cubicBezTo>
                  <a:cubicBezTo>
                    <a:pt x="47" y="67"/>
                    <a:pt x="49" y="69"/>
                    <a:pt x="49" y="72"/>
                  </a:cubicBezTo>
                  <a:cubicBezTo>
                    <a:pt x="51" y="75"/>
                    <a:pt x="50" y="79"/>
                    <a:pt x="51" y="82"/>
                  </a:cubicBezTo>
                  <a:cubicBezTo>
                    <a:pt x="52" y="85"/>
                    <a:pt x="53" y="87"/>
                    <a:pt x="54" y="89"/>
                  </a:cubicBezTo>
                  <a:cubicBezTo>
                    <a:pt x="54" y="91"/>
                    <a:pt x="55" y="94"/>
                    <a:pt x="56" y="96"/>
                  </a:cubicBezTo>
                  <a:cubicBezTo>
                    <a:pt x="65" y="98"/>
                    <a:pt x="76" y="95"/>
                    <a:pt x="84" y="93"/>
                  </a:cubicBezTo>
                  <a:cubicBezTo>
                    <a:pt x="83" y="86"/>
                    <a:pt x="78" y="80"/>
                    <a:pt x="75" y="74"/>
                  </a:cubicBezTo>
                  <a:close/>
                  <a:moveTo>
                    <a:pt x="12" y="71"/>
                  </a:moveTo>
                  <a:cubicBezTo>
                    <a:pt x="10" y="76"/>
                    <a:pt x="8" y="81"/>
                    <a:pt x="8" y="87"/>
                  </a:cubicBezTo>
                  <a:cubicBezTo>
                    <a:pt x="10" y="83"/>
                    <a:pt x="11" y="79"/>
                    <a:pt x="12" y="75"/>
                  </a:cubicBezTo>
                  <a:cubicBezTo>
                    <a:pt x="13" y="71"/>
                    <a:pt x="15" y="67"/>
                    <a:pt x="16" y="63"/>
                  </a:cubicBezTo>
                  <a:cubicBezTo>
                    <a:pt x="17" y="56"/>
                    <a:pt x="19" y="50"/>
                    <a:pt x="21" y="44"/>
                  </a:cubicBezTo>
                  <a:cubicBezTo>
                    <a:pt x="23" y="37"/>
                    <a:pt x="25" y="31"/>
                    <a:pt x="26" y="25"/>
                  </a:cubicBezTo>
                  <a:cubicBezTo>
                    <a:pt x="27" y="24"/>
                    <a:pt x="28" y="22"/>
                    <a:pt x="27" y="22"/>
                  </a:cubicBezTo>
                  <a:cubicBezTo>
                    <a:pt x="21" y="38"/>
                    <a:pt x="17" y="55"/>
                    <a:pt x="12" y="71"/>
                  </a:cubicBezTo>
                  <a:close/>
                  <a:moveTo>
                    <a:pt x="83" y="83"/>
                  </a:moveTo>
                  <a:cubicBezTo>
                    <a:pt x="82" y="80"/>
                    <a:pt x="80" y="75"/>
                    <a:pt x="78" y="73"/>
                  </a:cubicBezTo>
                  <a:cubicBezTo>
                    <a:pt x="78" y="72"/>
                    <a:pt x="76" y="70"/>
                    <a:pt x="76" y="71"/>
                  </a:cubicBezTo>
                  <a:cubicBezTo>
                    <a:pt x="79" y="75"/>
                    <a:pt x="80" y="79"/>
                    <a:pt x="83" y="83"/>
                  </a:cubicBezTo>
                  <a:close/>
                  <a:moveTo>
                    <a:pt x="84" y="85"/>
                  </a:moveTo>
                  <a:cubicBezTo>
                    <a:pt x="84" y="84"/>
                    <a:pt x="84" y="83"/>
                    <a:pt x="83" y="83"/>
                  </a:cubicBezTo>
                  <a:cubicBezTo>
                    <a:pt x="83" y="84"/>
                    <a:pt x="84" y="86"/>
                    <a:pt x="84" y="85"/>
                  </a:cubicBezTo>
                  <a:close/>
                  <a:moveTo>
                    <a:pt x="86" y="90"/>
                  </a:moveTo>
                  <a:cubicBezTo>
                    <a:pt x="86" y="89"/>
                    <a:pt x="86" y="89"/>
                    <a:pt x="85" y="88"/>
                  </a:cubicBezTo>
                  <a:cubicBezTo>
                    <a:pt x="85" y="89"/>
                    <a:pt x="85" y="91"/>
                    <a:pt x="86" y="90"/>
                  </a:cubicBezTo>
                  <a:close/>
                  <a:moveTo>
                    <a:pt x="86" y="92"/>
                  </a:moveTo>
                  <a:cubicBezTo>
                    <a:pt x="86" y="91"/>
                    <a:pt x="86" y="90"/>
                    <a:pt x="86" y="91"/>
                  </a:cubicBezTo>
                  <a:cubicBezTo>
                    <a:pt x="86" y="92"/>
                    <a:pt x="86" y="92"/>
                    <a:pt x="86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19" name="Freeform 1556"/>
            <p:cNvSpPr>
              <a:spLocks noEditPoints="1" noChangeArrowheads="1"/>
            </p:cNvSpPr>
            <p:nvPr/>
          </p:nvSpPr>
          <p:spPr bwMode="auto">
            <a:xfrm>
              <a:off x="1411" y="671"/>
              <a:ext cx="157" cy="231"/>
            </a:xfrm>
            <a:custGeom>
              <a:avLst/>
              <a:gdLst>
                <a:gd name="T0" fmla="*/ 55 w 70"/>
                <a:gd name="T1" fmla="*/ 0 h 103"/>
                <a:gd name="T2" fmla="*/ 55 w 70"/>
                <a:gd name="T3" fmla="*/ 20 h 103"/>
                <a:gd name="T4" fmla="*/ 37 w 70"/>
                <a:gd name="T5" fmla="*/ 24 h 103"/>
                <a:gd name="T6" fmla="*/ 55 w 70"/>
                <a:gd name="T7" fmla="*/ 46 h 103"/>
                <a:gd name="T8" fmla="*/ 67 w 70"/>
                <a:gd name="T9" fmla="*/ 76 h 103"/>
                <a:gd name="T10" fmla="*/ 53 w 70"/>
                <a:gd name="T11" fmla="*/ 90 h 103"/>
                <a:gd name="T12" fmla="*/ 17 w 70"/>
                <a:gd name="T13" fmla="*/ 102 h 103"/>
                <a:gd name="T14" fmla="*/ 3 w 70"/>
                <a:gd name="T15" fmla="*/ 70 h 103"/>
                <a:gd name="T16" fmla="*/ 31 w 70"/>
                <a:gd name="T17" fmla="*/ 76 h 103"/>
                <a:gd name="T18" fmla="*/ 29 w 70"/>
                <a:gd name="T19" fmla="*/ 65 h 103"/>
                <a:gd name="T20" fmla="*/ 14 w 70"/>
                <a:gd name="T21" fmla="*/ 63 h 103"/>
                <a:gd name="T22" fmla="*/ 4 w 70"/>
                <a:gd name="T23" fmla="*/ 61 h 103"/>
                <a:gd name="T24" fmla="*/ 2 w 70"/>
                <a:gd name="T25" fmla="*/ 30 h 103"/>
                <a:gd name="T26" fmla="*/ 13 w 70"/>
                <a:gd name="T27" fmla="*/ 14 h 103"/>
                <a:gd name="T28" fmla="*/ 31 w 70"/>
                <a:gd name="T29" fmla="*/ 5 h 103"/>
                <a:gd name="T30" fmla="*/ 49 w 70"/>
                <a:gd name="T31" fmla="*/ 2 h 103"/>
                <a:gd name="T32" fmla="*/ 30 w 70"/>
                <a:gd name="T33" fmla="*/ 8 h 103"/>
                <a:gd name="T34" fmla="*/ 12 w 70"/>
                <a:gd name="T35" fmla="*/ 23 h 103"/>
                <a:gd name="T36" fmla="*/ 5 w 70"/>
                <a:gd name="T37" fmla="*/ 43 h 103"/>
                <a:gd name="T38" fmla="*/ 17 w 70"/>
                <a:gd name="T39" fmla="*/ 61 h 103"/>
                <a:gd name="T40" fmla="*/ 39 w 70"/>
                <a:gd name="T41" fmla="*/ 62 h 103"/>
                <a:gd name="T42" fmla="*/ 42 w 70"/>
                <a:gd name="T43" fmla="*/ 74 h 103"/>
                <a:gd name="T44" fmla="*/ 17 w 70"/>
                <a:gd name="T45" fmla="*/ 77 h 103"/>
                <a:gd name="T46" fmla="*/ 13 w 70"/>
                <a:gd name="T47" fmla="*/ 94 h 103"/>
                <a:gd name="T48" fmla="*/ 41 w 70"/>
                <a:gd name="T49" fmla="*/ 93 h 103"/>
                <a:gd name="T50" fmla="*/ 55 w 70"/>
                <a:gd name="T51" fmla="*/ 86 h 103"/>
                <a:gd name="T52" fmla="*/ 61 w 70"/>
                <a:gd name="T53" fmla="*/ 58 h 103"/>
                <a:gd name="T54" fmla="*/ 60 w 70"/>
                <a:gd name="T55" fmla="*/ 56 h 103"/>
                <a:gd name="T56" fmla="*/ 56 w 70"/>
                <a:gd name="T57" fmla="*/ 53 h 103"/>
                <a:gd name="T58" fmla="*/ 24 w 70"/>
                <a:gd name="T59" fmla="*/ 49 h 103"/>
                <a:gd name="T60" fmla="*/ 29 w 70"/>
                <a:gd name="T61" fmla="*/ 23 h 103"/>
                <a:gd name="T62" fmla="*/ 52 w 70"/>
                <a:gd name="T63" fmla="*/ 0 h 103"/>
                <a:gd name="T64" fmla="*/ 12 w 70"/>
                <a:gd name="T65" fmla="*/ 19 h 103"/>
                <a:gd name="T66" fmla="*/ 42 w 70"/>
                <a:gd name="T67" fmla="*/ 21 h 103"/>
                <a:gd name="T68" fmla="*/ 42 w 70"/>
                <a:gd name="T69" fmla="*/ 21 h 103"/>
                <a:gd name="T70" fmla="*/ 28 w 70"/>
                <a:gd name="T71" fmla="*/ 28 h 103"/>
                <a:gd name="T72" fmla="*/ 33 w 70"/>
                <a:gd name="T73" fmla="*/ 47 h 103"/>
                <a:gd name="T74" fmla="*/ 26 w 70"/>
                <a:gd name="T75" fmla="*/ 33 h 103"/>
                <a:gd name="T76" fmla="*/ 33 w 70"/>
                <a:gd name="T77" fmla="*/ 47 h 103"/>
                <a:gd name="T78" fmla="*/ 3 w 70"/>
                <a:gd name="T79" fmla="*/ 47 h 103"/>
                <a:gd name="T80" fmla="*/ 46 w 70"/>
                <a:gd name="T81" fmla="*/ 47 h 103"/>
                <a:gd name="T82" fmla="*/ 49 w 70"/>
                <a:gd name="T83" fmla="*/ 47 h 103"/>
                <a:gd name="T84" fmla="*/ 12 w 70"/>
                <a:gd name="T85" fmla="*/ 74 h 103"/>
                <a:gd name="T86" fmla="*/ 12 w 70"/>
                <a:gd name="T87" fmla="*/ 74 h 103"/>
                <a:gd name="T88" fmla="*/ 10 w 70"/>
                <a:gd name="T89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103">
                  <a:moveTo>
                    <a:pt x="52" y="0"/>
                  </a:moveTo>
                  <a:cubicBezTo>
                    <a:pt x="53" y="0"/>
                    <a:pt x="54" y="0"/>
                    <a:pt x="55" y="0"/>
                  </a:cubicBezTo>
                  <a:cubicBezTo>
                    <a:pt x="56" y="6"/>
                    <a:pt x="57" y="13"/>
                    <a:pt x="56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2"/>
                    <a:pt x="55" y="25"/>
                    <a:pt x="53" y="26"/>
                  </a:cubicBezTo>
                  <a:cubicBezTo>
                    <a:pt x="47" y="28"/>
                    <a:pt x="42" y="23"/>
                    <a:pt x="37" y="24"/>
                  </a:cubicBezTo>
                  <a:cubicBezTo>
                    <a:pt x="32" y="25"/>
                    <a:pt x="25" y="36"/>
                    <a:pt x="28" y="42"/>
                  </a:cubicBezTo>
                  <a:cubicBezTo>
                    <a:pt x="37" y="46"/>
                    <a:pt x="47" y="41"/>
                    <a:pt x="55" y="46"/>
                  </a:cubicBezTo>
                  <a:cubicBezTo>
                    <a:pt x="60" y="48"/>
                    <a:pt x="64" y="55"/>
                    <a:pt x="66" y="60"/>
                  </a:cubicBezTo>
                  <a:cubicBezTo>
                    <a:pt x="69" y="64"/>
                    <a:pt x="70" y="70"/>
                    <a:pt x="67" y="76"/>
                  </a:cubicBezTo>
                  <a:cubicBezTo>
                    <a:pt x="66" y="78"/>
                    <a:pt x="63" y="82"/>
                    <a:pt x="61" y="84"/>
                  </a:cubicBezTo>
                  <a:cubicBezTo>
                    <a:pt x="59" y="86"/>
                    <a:pt x="56" y="88"/>
                    <a:pt x="53" y="90"/>
                  </a:cubicBezTo>
                  <a:cubicBezTo>
                    <a:pt x="48" y="93"/>
                    <a:pt x="41" y="95"/>
                    <a:pt x="34" y="98"/>
                  </a:cubicBezTo>
                  <a:cubicBezTo>
                    <a:pt x="28" y="101"/>
                    <a:pt x="25" y="101"/>
                    <a:pt x="17" y="102"/>
                  </a:cubicBezTo>
                  <a:cubicBezTo>
                    <a:pt x="11" y="102"/>
                    <a:pt x="11" y="103"/>
                    <a:pt x="8" y="98"/>
                  </a:cubicBezTo>
                  <a:cubicBezTo>
                    <a:pt x="5" y="93"/>
                    <a:pt x="0" y="79"/>
                    <a:pt x="3" y="70"/>
                  </a:cubicBezTo>
                  <a:cubicBezTo>
                    <a:pt x="7" y="70"/>
                    <a:pt x="13" y="71"/>
                    <a:pt x="18" y="72"/>
                  </a:cubicBezTo>
                  <a:cubicBezTo>
                    <a:pt x="22" y="74"/>
                    <a:pt x="25" y="77"/>
                    <a:pt x="31" y="76"/>
                  </a:cubicBezTo>
                  <a:cubicBezTo>
                    <a:pt x="34" y="75"/>
                    <a:pt x="36" y="73"/>
                    <a:pt x="38" y="70"/>
                  </a:cubicBezTo>
                  <a:cubicBezTo>
                    <a:pt x="36" y="68"/>
                    <a:pt x="34" y="65"/>
                    <a:pt x="29" y="65"/>
                  </a:cubicBezTo>
                  <a:cubicBezTo>
                    <a:pt x="26" y="64"/>
                    <a:pt x="22" y="65"/>
                    <a:pt x="18" y="65"/>
                  </a:cubicBezTo>
                  <a:cubicBezTo>
                    <a:pt x="17" y="64"/>
                    <a:pt x="16" y="64"/>
                    <a:pt x="14" y="63"/>
                  </a:cubicBezTo>
                  <a:cubicBezTo>
                    <a:pt x="12" y="63"/>
                    <a:pt x="11" y="64"/>
                    <a:pt x="9" y="63"/>
                  </a:cubicBezTo>
                  <a:cubicBezTo>
                    <a:pt x="7" y="63"/>
                    <a:pt x="5" y="61"/>
                    <a:pt x="4" y="61"/>
                  </a:cubicBezTo>
                  <a:cubicBezTo>
                    <a:pt x="2" y="57"/>
                    <a:pt x="1" y="54"/>
                    <a:pt x="0" y="49"/>
                  </a:cubicBezTo>
                  <a:cubicBezTo>
                    <a:pt x="0" y="42"/>
                    <a:pt x="2" y="35"/>
                    <a:pt x="2" y="30"/>
                  </a:cubicBezTo>
                  <a:cubicBezTo>
                    <a:pt x="4" y="27"/>
                    <a:pt x="5" y="23"/>
                    <a:pt x="7" y="20"/>
                  </a:cubicBezTo>
                  <a:cubicBezTo>
                    <a:pt x="9" y="18"/>
                    <a:pt x="12" y="17"/>
                    <a:pt x="13" y="14"/>
                  </a:cubicBezTo>
                  <a:cubicBezTo>
                    <a:pt x="16" y="14"/>
                    <a:pt x="18" y="11"/>
                    <a:pt x="21" y="10"/>
                  </a:cubicBezTo>
                  <a:cubicBezTo>
                    <a:pt x="23" y="8"/>
                    <a:pt x="27" y="7"/>
                    <a:pt x="31" y="5"/>
                  </a:cubicBezTo>
                  <a:cubicBezTo>
                    <a:pt x="34" y="3"/>
                    <a:pt x="38" y="1"/>
                    <a:pt x="41" y="1"/>
                  </a:cubicBezTo>
                  <a:cubicBezTo>
                    <a:pt x="43" y="1"/>
                    <a:pt x="48" y="0"/>
                    <a:pt x="49" y="2"/>
                  </a:cubicBezTo>
                  <a:cubicBezTo>
                    <a:pt x="48" y="6"/>
                    <a:pt x="43" y="4"/>
                    <a:pt x="39" y="5"/>
                  </a:cubicBezTo>
                  <a:cubicBezTo>
                    <a:pt x="36" y="6"/>
                    <a:pt x="33" y="7"/>
                    <a:pt x="30" y="8"/>
                  </a:cubicBezTo>
                  <a:cubicBezTo>
                    <a:pt x="23" y="12"/>
                    <a:pt x="18" y="15"/>
                    <a:pt x="14" y="21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1" y="24"/>
                    <a:pt x="9" y="28"/>
                    <a:pt x="7" y="30"/>
                  </a:cubicBezTo>
                  <a:cubicBezTo>
                    <a:pt x="5" y="35"/>
                    <a:pt x="3" y="38"/>
                    <a:pt x="5" y="43"/>
                  </a:cubicBezTo>
                  <a:cubicBezTo>
                    <a:pt x="6" y="47"/>
                    <a:pt x="8" y="50"/>
                    <a:pt x="10" y="53"/>
                  </a:cubicBezTo>
                  <a:cubicBezTo>
                    <a:pt x="11" y="56"/>
                    <a:pt x="14" y="60"/>
                    <a:pt x="17" y="61"/>
                  </a:cubicBezTo>
                  <a:cubicBezTo>
                    <a:pt x="21" y="62"/>
                    <a:pt x="27" y="60"/>
                    <a:pt x="31" y="60"/>
                  </a:cubicBezTo>
                  <a:cubicBezTo>
                    <a:pt x="34" y="60"/>
                    <a:pt x="37" y="61"/>
                    <a:pt x="39" y="62"/>
                  </a:cubicBezTo>
                  <a:cubicBezTo>
                    <a:pt x="41" y="64"/>
                    <a:pt x="41" y="65"/>
                    <a:pt x="41" y="69"/>
                  </a:cubicBezTo>
                  <a:cubicBezTo>
                    <a:pt x="41" y="70"/>
                    <a:pt x="42" y="72"/>
                    <a:pt x="42" y="74"/>
                  </a:cubicBezTo>
                  <a:cubicBezTo>
                    <a:pt x="41" y="76"/>
                    <a:pt x="37" y="78"/>
                    <a:pt x="35" y="78"/>
                  </a:cubicBezTo>
                  <a:cubicBezTo>
                    <a:pt x="29" y="79"/>
                    <a:pt x="23" y="77"/>
                    <a:pt x="17" y="77"/>
                  </a:cubicBezTo>
                  <a:cubicBezTo>
                    <a:pt x="14" y="77"/>
                    <a:pt x="11" y="78"/>
                    <a:pt x="8" y="77"/>
                  </a:cubicBezTo>
                  <a:cubicBezTo>
                    <a:pt x="6" y="84"/>
                    <a:pt x="10" y="90"/>
                    <a:pt x="13" y="94"/>
                  </a:cubicBezTo>
                  <a:cubicBezTo>
                    <a:pt x="17" y="97"/>
                    <a:pt x="28" y="97"/>
                    <a:pt x="33" y="96"/>
                  </a:cubicBezTo>
                  <a:cubicBezTo>
                    <a:pt x="36" y="95"/>
                    <a:pt x="38" y="94"/>
                    <a:pt x="41" y="93"/>
                  </a:cubicBezTo>
                  <a:cubicBezTo>
                    <a:pt x="43" y="92"/>
                    <a:pt x="46" y="91"/>
                    <a:pt x="48" y="90"/>
                  </a:cubicBezTo>
                  <a:cubicBezTo>
                    <a:pt x="51" y="89"/>
                    <a:pt x="53" y="86"/>
                    <a:pt x="55" y="86"/>
                  </a:cubicBezTo>
                  <a:cubicBezTo>
                    <a:pt x="57" y="82"/>
                    <a:pt x="61" y="81"/>
                    <a:pt x="63" y="77"/>
                  </a:cubicBezTo>
                  <a:cubicBezTo>
                    <a:pt x="65" y="71"/>
                    <a:pt x="64" y="61"/>
                    <a:pt x="61" y="58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60" y="57"/>
                    <a:pt x="60" y="56"/>
                    <a:pt x="60" y="56"/>
                  </a:cubicBezTo>
                  <a:cubicBezTo>
                    <a:pt x="59" y="55"/>
                    <a:pt x="58" y="55"/>
                    <a:pt x="57" y="55"/>
                  </a:cubicBezTo>
                  <a:cubicBezTo>
                    <a:pt x="57" y="54"/>
                    <a:pt x="57" y="53"/>
                    <a:pt x="56" y="53"/>
                  </a:cubicBezTo>
                  <a:cubicBezTo>
                    <a:pt x="53" y="51"/>
                    <a:pt x="46" y="50"/>
                    <a:pt x="41" y="49"/>
                  </a:cubicBezTo>
                  <a:cubicBezTo>
                    <a:pt x="36" y="49"/>
                    <a:pt x="28" y="51"/>
                    <a:pt x="24" y="49"/>
                  </a:cubicBezTo>
                  <a:cubicBezTo>
                    <a:pt x="21" y="46"/>
                    <a:pt x="21" y="39"/>
                    <a:pt x="21" y="36"/>
                  </a:cubicBezTo>
                  <a:cubicBezTo>
                    <a:pt x="23" y="31"/>
                    <a:pt x="26" y="27"/>
                    <a:pt x="29" y="23"/>
                  </a:cubicBezTo>
                  <a:cubicBezTo>
                    <a:pt x="36" y="21"/>
                    <a:pt x="41" y="16"/>
                    <a:pt x="50" y="18"/>
                  </a:cubicBezTo>
                  <a:cubicBezTo>
                    <a:pt x="52" y="11"/>
                    <a:pt x="49" y="5"/>
                    <a:pt x="52" y="0"/>
                  </a:cubicBezTo>
                  <a:close/>
                  <a:moveTo>
                    <a:pt x="5" y="30"/>
                  </a:moveTo>
                  <a:cubicBezTo>
                    <a:pt x="7" y="26"/>
                    <a:pt x="11" y="22"/>
                    <a:pt x="12" y="19"/>
                  </a:cubicBezTo>
                  <a:cubicBezTo>
                    <a:pt x="9" y="22"/>
                    <a:pt x="6" y="26"/>
                    <a:pt x="5" y="30"/>
                  </a:cubicBezTo>
                  <a:close/>
                  <a:moveTo>
                    <a:pt x="42" y="21"/>
                  </a:moveTo>
                  <a:cubicBezTo>
                    <a:pt x="44" y="22"/>
                    <a:pt x="46" y="24"/>
                    <a:pt x="50" y="23"/>
                  </a:cubicBezTo>
                  <a:cubicBezTo>
                    <a:pt x="50" y="20"/>
                    <a:pt x="44" y="19"/>
                    <a:pt x="42" y="21"/>
                  </a:cubicBezTo>
                  <a:close/>
                  <a:moveTo>
                    <a:pt x="28" y="30"/>
                  </a:moveTo>
                  <a:cubicBezTo>
                    <a:pt x="28" y="30"/>
                    <a:pt x="29" y="28"/>
                    <a:pt x="28" y="28"/>
                  </a:cubicBezTo>
                  <a:cubicBezTo>
                    <a:pt x="28" y="29"/>
                    <a:pt x="26" y="30"/>
                    <a:pt x="28" y="30"/>
                  </a:cubicBezTo>
                  <a:close/>
                  <a:moveTo>
                    <a:pt x="33" y="47"/>
                  </a:moveTo>
                  <a:cubicBezTo>
                    <a:pt x="30" y="47"/>
                    <a:pt x="28" y="45"/>
                    <a:pt x="26" y="44"/>
                  </a:cubicBezTo>
                  <a:cubicBezTo>
                    <a:pt x="24" y="41"/>
                    <a:pt x="24" y="35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8"/>
                    <a:pt x="23" y="50"/>
                    <a:pt x="33" y="47"/>
                  </a:cubicBezTo>
                  <a:close/>
                  <a:moveTo>
                    <a:pt x="12" y="60"/>
                  </a:moveTo>
                  <a:cubicBezTo>
                    <a:pt x="7" y="57"/>
                    <a:pt x="5" y="52"/>
                    <a:pt x="3" y="47"/>
                  </a:cubicBezTo>
                  <a:cubicBezTo>
                    <a:pt x="3" y="53"/>
                    <a:pt x="5" y="60"/>
                    <a:pt x="12" y="60"/>
                  </a:cubicBezTo>
                  <a:close/>
                  <a:moveTo>
                    <a:pt x="46" y="47"/>
                  </a:moveTo>
                  <a:cubicBezTo>
                    <a:pt x="44" y="46"/>
                    <a:pt x="45" y="48"/>
                    <a:pt x="46" y="47"/>
                  </a:cubicBezTo>
                  <a:close/>
                  <a:moveTo>
                    <a:pt x="49" y="47"/>
                  </a:moveTo>
                  <a:cubicBezTo>
                    <a:pt x="46" y="47"/>
                    <a:pt x="48" y="48"/>
                    <a:pt x="49" y="47"/>
                  </a:cubicBezTo>
                  <a:close/>
                  <a:moveTo>
                    <a:pt x="12" y="74"/>
                  </a:moveTo>
                  <a:cubicBezTo>
                    <a:pt x="12" y="74"/>
                    <a:pt x="13" y="75"/>
                    <a:pt x="13" y="74"/>
                  </a:cubicBezTo>
                  <a:cubicBezTo>
                    <a:pt x="11" y="74"/>
                    <a:pt x="9" y="74"/>
                    <a:pt x="12" y="74"/>
                  </a:cubicBezTo>
                  <a:close/>
                  <a:moveTo>
                    <a:pt x="16" y="98"/>
                  </a:moveTo>
                  <a:cubicBezTo>
                    <a:pt x="13" y="99"/>
                    <a:pt x="12" y="96"/>
                    <a:pt x="10" y="96"/>
                  </a:cubicBezTo>
                  <a:cubicBezTo>
                    <a:pt x="12" y="97"/>
                    <a:pt x="14" y="100"/>
                    <a:pt x="16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20" name="Freeform 1557"/>
            <p:cNvSpPr>
              <a:spLocks noEditPoints="1" noChangeArrowheads="1"/>
            </p:cNvSpPr>
            <p:nvPr/>
          </p:nvSpPr>
          <p:spPr bwMode="auto">
            <a:xfrm>
              <a:off x="889" y="646"/>
              <a:ext cx="209" cy="292"/>
            </a:xfrm>
            <a:custGeom>
              <a:avLst/>
              <a:gdLst>
                <a:gd name="T0" fmla="*/ 85 w 93"/>
                <a:gd name="T1" fmla="*/ 91 h 130"/>
                <a:gd name="T2" fmla="*/ 85 w 93"/>
                <a:gd name="T3" fmla="*/ 119 h 130"/>
                <a:gd name="T4" fmla="*/ 73 w 93"/>
                <a:gd name="T5" fmla="*/ 119 h 130"/>
                <a:gd name="T6" fmla="*/ 49 w 93"/>
                <a:gd name="T7" fmla="*/ 115 h 130"/>
                <a:gd name="T8" fmla="*/ 54 w 93"/>
                <a:gd name="T9" fmla="*/ 95 h 130"/>
                <a:gd name="T10" fmla="*/ 54 w 93"/>
                <a:gd name="T11" fmla="*/ 81 h 130"/>
                <a:gd name="T12" fmla="*/ 41 w 93"/>
                <a:gd name="T13" fmla="*/ 89 h 130"/>
                <a:gd name="T14" fmla="*/ 32 w 93"/>
                <a:gd name="T15" fmla="*/ 74 h 130"/>
                <a:gd name="T16" fmla="*/ 28 w 93"/>
                <a:gd name="T17" fmla="*/ 123 h 130"/>
                <a:gd name="T18" fmla="*/ 3 w 93"/>
                <a:gd name="T19" fmla="*/ 130 h 130"/>
                <a:gd name="T20" fmla="*/ 2 w 93"/>
                <a:gd name="T21" fmla="*/ 124 h 130"/>
                <a:gd name="T22" fmla="*/ 7 w 93"/>
                <a:gd name="T23" fmla="*/ 84 h 130"/>
                <a:gd name="T24" fmla="*/ 21 w 93"/>
                <a:gd name="T25" fmla="*/ 6 h 130"/>
                <a:gd name="T26" fmla="*/ 41 w 93"/>
                <a:gd name="T27" fmla="*/ 23 h 130"/>
                <a:gd name="T28" fmla="*/ 53 w 93"/>
                <a:gd name="T29" fmla="*/ 45 h 130"/>
                <a:gd name="T30" fmla="*/ 70 w 93"/>
                <a:gd name="T31" fmla="*/ 20 h 130"/>
                <a:gd name="T32" fmla="*/ 76 w 93"/>
                <a:gd name="T33" fmla="*/ 14 h 130"/>
                <a:gd name="T34" fmla="*/ 87 w 93"/>
                <a:gd name="T35" fmla="*/ 2 h 130"/>
                <a:gd name="T36" fmla="*/ 13 w 93"/>
                <a:gd name="T37" fmla="*/ 67 h 130"/>
                <a:gd name="T38" fmla="*/ 20 w 93"/>
                <a:gd name="T39" fmla="*/ 14 h 130"/>
                <a:gd name="T40" fmla="*/ 58 w 93"/>
                <a:gd name="T41" fmla="*/ 46 h 130"/>
                <a:gd name="T42" fmla="*/ 50 w 93"/>
                <a:gd name="T43" fmla="*/ 49 h 130"/>
                <a:gd name="T44" fmla="*/ 25 w 93"/>
                <a:gd name="T45" fmla="*/ 17 h 130"/>
                <a:gd name="T46" fmla="*/ 11 w 93"/>
                <a:gd name="T47" fmla="*/ 85 h 130"/>
                <a:gd name="T48" fmla="*/ 8 w 93"/>
                <a:gd name="T49" fmla="*/ 110 h 130"/>
                <a:gd name="T50" fmla="*/ 8 w 93"/>
                <a:gd name="T51" fmla="*/ 123 h 130"/>
                <a:gd name="T52" fmla="*/ 24 w 93"/>
                <a:gd name="T53" fmla="*/ 113 h 130"/>
                <a:gd name="T54" fmla="*/ 25 w 93"/>
                <a:gd name="T55" fmla="*/ 73 h 130"/>
                <a:gd name="T56" fmla="*/ 32 w 93"/>
                <a:gd name="T57" fmla="*/ 61 h 130"/>
                <a:gd name="T58" fmla="*/ 57 w 93"/>
                <a:gd name="T59" fmla="*/ 71 h 130"/>
                <a:gd name="T60" fmla="*/ 59 w 93"/>
                <a:gd name="T61" fmla="*/ 94 h 130"/>
                <a:gd name="T62" fmla="*/ 76 w 93"/>
                <a:gd name="T63" fmla="*/ 115 h 130"/>
                <a:gd name="T64" fmla="*/ 81 w 93"/>
                <a:gd name="T65" fmla="*/ 78 h 130"/>
                <a:gd name="T66" fmla="*/ 84 w 93"/>
                <a:gd name="T67" fmla="*/ 14 h 130"/>
                <a:gd name="T68" fmla="*/ 81 w 93"/>
                <a:gd name="T69" fmla="*/ 108 h 130"/>
                <a:gd name="T70" fmla="*/ 81 w 93"/>
                <a:gd name="T71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130">
                  <a:moveTo>
                    <a:pt x="93" y="6"/>
                  </a:moveTo>
                  <a:cubicBezTo>
                    <a:pt x="90" y="31"/>
                    <a:pt x="83" y="61"/>
                    <a:pt x="85" y="91"/>
                  </a:cubicBezTo>
                  <a:cubicBezTo>
                    <a:pt x="85" y="98"/>
                    <a:pt x="86" y="106"/>
                    <a:pt x="84" y="113"/>
                  </a:cubicBezTo>
                  <a:cubicBezTo>
                    <a:pt x="84" y="115"/>
                    <a:pt x="87" y="116"/>
                    <a:pt x="85" y="119"/>
                  </a:cubicBezTo>
                  <a:cubicBezTo>
                    <a:pt x="83" y="121"/>
                    <a:pt x="79" y="118"/>
                    <a:pt x="78" y="121"/>
                  </a:cubicBezTo>
                  <a:cubicBezTo>
                    <a:pt x="75" y="121"/>
                    <a:pt x="75" y="119"/>
                    <a:pt x="73" y="119"/>
                  </a:cubicBezTo>
                  <a:cubicBezTo>
                    <a:pt x="66" y="121"/>
                    <a:pt x="54" y="125"/>
                    <a:pt x="46" y="121"/>
                  </a:cubicBezTo>
                  <a:cubicBezTo>
                    <a:pt x="46" y="118"/>
                    <a:pt x="48" y="117"/>
                    <a:pt x="49" y="115"/>
                  </a:cubicBezTo>
                  <a:cubicBezTo>
                    <a:pt x="50" y="111"/>
                    <a:pt x="50" y="106"/>
                    <a:pt x="51" y="102"/>
                  </a:cubicBezTo>
                  <a:cubicBezTo>
                    <a:pt x="51" y="99"/>
                    <a:pt x="53" y="97"/>
                    <a:pt x="54" y="95"/>
                  </a:cubicBezTo>
                  <a:cubicBezTo>
                    <a:pt x="56" y="89"/>
                    <a:pt x="57" y="83"/>
                    <a:pt x="59" y="77"/>
                  </a:cubicBezTo>
                  <a:cubicBezTo>
                    <a:pt x="57" y="77"/>
                    <a:pt x="56" y="80"/>
                    <a:pt x="54" y="81"/>
                  </a:cubicBezTo>
                  <a:cubicBezTo>
                    <a:pt x="53" y="82"/>
                    <a:pt x="51" y="82"/>
                    <a:pt x="50" y="83"/>
                  </a:cubicBezTo>
                  <a:cubicBezTo>
                    <a:pt x="47" y="85"/>
                    <a:pt x="45" y="89"/>
                    <a:pt x="41" y="89"/>
                  </a:cubicBezTo>
                  <a:cubicBezTo>
                    <a:pt x="38" y="88"/>
                    <a:pt x="37" y="84"/>
                    <a:pt x="36" y="82"/>
                  </a:cubicBezTo>
                  <a:cubicBezTo>
                    <a:pt x="35" y="79"/>
                    <a:pt x="33" y="76"/>
                    <a:pt x="32" y="74"/>
                  </a:cubicBezTo>
                  <a:cubicBezTo>
                    <a:pt x="31" y="85"/>
                    <a:pt x="31" y="99"/>
                    <a:pt x="31" y="111"/>
                  </a:cubicBezTo>
                  <a:cubicBezTo>
                    <a:pt x="31" y="115"/>
                    <a:pt x="31" y="120"/>
                    <a:pt x="28" y="123"/>
                  </a:cubicBezTo>
                  <a:cubicBezTo>
                    <a:pt x="21" y="124"/>
                    <a:pt x="15" y="125"/>
                    <a:pt x="8" y="127"/>
                  </a:cubicBezTo>
                  <a:cubicBezTo>
                    <a:pt x="6" y="128"/>
                    <a:pt x="6" y="130"/>
                    <a:pt x="3" y="130"/>
                  </a:cubicBezTo>
                  <a:cubicBezTo>
                    <a:pt x="1" y="130"/>
                    <a:pt x="1" y="129"/>
                    <a:pt x="0" y="128"/>
                  </a:cubicBezTo>
                  <a:cubicBezTo>
                    <a:pt x="0" y="126"/>
                    <a:pt x="1" y="125"/>
                    <a:pt x="2" y="124"/>
                  </a:cubicBezTo>
                  <a:cubicBezTo>
                    <a:pt x="1" y="122"/>
                    <a:pt x="2" y="121"/>
                    <a:pt x="3" y="120"/>
                  </a:cubicBezTo>
                  <a:cubicBezTo>
                    <a:pt x="3" y="108"/>
                    <a:pt x="5" y="96"/>
                    <a:pt x="7" y="84"/>
                  </a:cubicBezTo>
                  <a:cubicBezTo>
                    <a:pt x="9" y="71"/>
                    <a:pt x="10" y="59"/>
                    <a:pt x="11" y="46"/>
                  </a:cubicBezTo>
                  <a:cubicBezTo>
                    <a:pt x="12" y="31"/>
                    <a:pt x="12" y="16"/>
                    <a:pt x="21" y="6"/>
                  </a:cubicBezTo>
                  <a:cubicBezTo>
                    <a:pt x="27" y="5"/>
                    <a:pt x="29" y="10"/>
                    <a:pt x="32" y="13"/>
                  </a:cubicBezTo>
                  <a:cubicBezTo>
                    <a:pt x="35" y="16"/>
                    <a:pt x="38" y="19"/>
                    <a:pt x="41" y="23"/>
                  </a:cubicBezTo>
                  <a:cubicBezTo>
                    <a:pt x="43" y="26"/>
                    <a:pt x="45" y="30"/>
                    <a:pt x="47" y="34"/>
                  </a:cubicBezTo>
                  <a:cubicBezTo>
                    <a:pt x="49" y="38"/>
                    <a:pt x="52" y="41"/>
                    <a:pt x="53" y="45"/>
                  </a:cubicBezTo>
                  <a:cubicBezTo>
                    <a:pt x="57" y="37"/>
                    <a:pt x="63" y="31"/>
                    <a:pt x="68" y="24"/>
                  </a:cubicBezTo>
                  <a:cubicBezTo>
                    <a:pt x="69" y="23"/>
                    <a:pt x="69" y="21"/>
                    <a:pt x="70" y="20"/>
                  </a:cubicBezTo>
                  <a:cubicBezTo>
                    <a:pt x="71" y="19"/>
                    <a:pt x="72" y="19"/>
                    <a:pt x="73" y="17"/>
                  </a:cubicBezTo>
                  <a:cubicBezTo>
                    <a:pt x="74" y="16"/>
                    <a:pt x="75" y="15"/>
                    <a:pt x="76" y="14"/>
                  </a:cubicBezTo>
                  <a:cubicBezTo>
                    <a:pt x="78" y="11"/>
                    <a:pt x="82" y="10"/>
                    <a:pt x="84" y="8"/>
                  </a:cubicBezTo>
                  <a:cubicBezTo>
                    <a:pt x="85" y="6"/>
                    <a:pt x="85" y="3"/>
                    <a:pt x="87" y="2"/>
                  </a:cubicBezTo>
                  <a:cubicBezTo>
                    <a:pt x="92" y="0"/>
                    <a:pt x="89" y="5"/>
                    <a:pt x="93" y="6"/>
                  </a:cubicBezTo>
                  <a:close/>
                  <a:moveTo>
                    <a:pt x="13" y="67"/>
                  </a:moveTo>
                  <a:cubicBezTo>
                    <a:pt x="15" y="49"/>
                    <a:pt x="19" y="33"/>
                    <a:pt x="21" y="15"/>
                  </a:cubicBezTo>
                  <a:cubicBezTo>
                    <a:pt x="20" y="15"/>
                    <a:pt x="21" y="14"/>
                    <a:pt x="20" y="14"/>
                  </a:cubicBezTo>
                  <a:cubicBezTo>
                    <a:pt x="13" y="27"/>
                    <a:pt x="14" y="50"/>
                    <a:pt x="13" y="67"/>
                  </a:cubicBezTo>
                  <a:close/>
                  <a:moveTo>
                    <a:pt x="58" y="46"/>
                  </a:moveTo>
                  <a:cubicBezTo>
                    <a:pt x="57" y="49"/>
                    <a:pt x="57" y="53"/>
                    <a:pt x="52" y="53"/>
                  </a:cubicBezTo>
                  <a:cubicBezTo>
                    <a:pt x="50" y="53"/>
                    <a:pt x="51" y="50"/>
                    <a:pt x="50" y="49"/>
                  </a:cubicBezTo>
                  <a:cubicBezTo>
                    <a:pt x="49" y="47"/>
                    <a:pt x="47" y="45"/>
                    <a:pt x="46" y="44"/>
                  </a:cubicBezTo>
                  <a:cubicBezTo>
                    <a:pt x="40" y="34"/>
                    <a:pt x="33" y="26"/>
                    <a:pt x="25" y="17"/>
                  </a:cubicBezTo>
                  <a:cubicBezTo>
                    <a:pt x="21" y="34"/>
                    <a:pt x="19" y="52"/>
                    <a:pt x="16" y="69"/>
                  </a:cubicBezTo>
                  <a:cubicBezTo>
                    <a:pt x="15" y="75"/>
                    <a:pt x="12" y="80"/>
                    <a:pt x="11" y="85"/>
                  </a:cubicBezTo>
                  <a:cubicBezTo>
                    <a:pt x="11" y="89"/>
                    <a:pt x="11" y="93"/>
                    <a:pt x="10" y="97"/>
                  </a:cubicBezTo>
                  <a:cubicBezTo>
                    <a:pt x="9" y="102"/>
                    <a:pt x="8" y="106"/>
                    <a:pt x="8" y="110"/>
                  </a:cubicBezTo>
                  <a:cubicBezTo>
                    <a:pt x="8" y="112"/>
                    <a:pt x="8" y="113"/>
                    <a:pt x="8" y="115"/>
                  </a:cubicBezTo>
                  <a:cubicBezTo>
                    <a:pt x="8" y="117"/>
                    <a:pt x="6" y="121"/>
                    <a:pt x="8" y="123"/>
                  </a:cubicBezTo>
                  <a:cubicBezTo>
                    <a:pt x="13" y="121"/>
                    <a:pt x="18" y="120"/>
                    <a:pt x="23" y="119"/>
                  </a:cubicBezTo>
                  <a:cubicBezTo>
                    <a:pt x="24" y="117"/>
                    <a:pt x="24" y="115"/>
                    <a:pt x="24" y="113"/>
                  </a:cubicBezTo>
                  <a:cubicBezTo>
                    <a:pt x="25" y="106"/>
                    <a:pt x="24" y="100"/>
                    <a:pt x="24" y="93"/>
                  </a:cubicBezTo>
                  <a:cubicBezTo>
                    <a:pt x="24" y="86"/>
                    <a:pt x="25" y="79"/>
                    <a:pt x="25" y="73"/>
                  </a:cubicBezTo>
                  <a:cubicBezTo>
                    <a:pt x="26" y="71"/>
                    <a:pt x="26" y="68"/>
                    <a:pt x="27" y="66"/>
                  </a:cubicBezTo>
                  <a:cubicBezTo>
                    <a:pt x="28" y="63"/>
                    <a:pt x="27" y="60"/>
                    <a:pt x="32" y="61"/>
                  </a:cubicBezTo>
                  <a:cubicBezTo>
                    <a:pt x="35" y="69"/>
                    <a:pt x="38" y="77"/>
                    <a:pt x="45" y="81"/>
                  </a:cubicBezTo>
                  <a:cubicBezTo>
                    <a:pt x="49" y="80"/>
                    <a:pt x="54" y="74"/>
                    <a:pt x="57" y="71"/>
                  </a:cubicBezTo>
                  <a:cubicBezTo>
                    <a:pt x="59" y="68"/>
                    <a:pt x="62" y="60"/>
                    <a:pt x="68" y="65"/>
                  </a:cubicBezTo>
                  <a:cubicBezTo>
                    <a:pt x="64" y="74"/>
                    <a:pt x="61" y="86"/>
                    <a:pt x="59" y="94"/>
                  </a:cubicBezTo>
                  <a:cubicBezTo>
                    <a:pt x="56" y="102"/>
                    <a:pt x="54" y="110"/>
                    <a:pt x="53" y="117"/>
                  </a:cubicBezTo>
                  <a:cubicBezTo>
                    <a:pt x="61" y="116"/>
                    <a:pt x="68" y="117"/>
                    <a:pt x="76" y="115"/>
                  </a:cubicBezTo>
                  <a:cubicBezTo>
                    <a:pt x="77" y="111"/>
                    <a:pt x="76" y="107"/>
                    <a:pt x="77" y="102"/>
                  </a:cubicBezTo>
                  <a:cubicBezTo>
                    <a:pt x="78" y="94"/>
                    <a:pt x="81" y="86"/>
                    <a:pt x="81" y="78"/>
                  </a:cubicBezTo>
                  <a:cubicBezTo>
                    <a:pt x="82" y="58"/>
                    <a:pt x="81" y="36"/>
                    <a:pt x="84" y="15"/>
                  </a:cubicBezTo>
                  <a:cubicBezTo>
                    <a:pt x="84" y="15"/>
                    <a:pt x="85" y="14"/>
                    <a:pt x="84" y="14"/>
                  </a:cubicBezTo>
                  <a:cubicBezTo>
                    <a:pt x="74" y="24"/>
                    <a:pt x="65" y="34"/>
                    <a:pt x="58" y="46"/>
                  </a:cubicBezTo>
                  <a:close/>
                  <a:moveTo>
                    <a:pt x="81" y="108"/>
                  </a:moveTo>
                  <a:cubicBezTo>
                    <a:pt x="81" y="106"/>
                    <a:pt x="83" y="102"/>
                    <a:pt x="81" y="99"/>
                  </a:cubicBezTo>
                  <a:cubicBezTo>
                    <a:pt x="81" y="102"/>
                    <a:pt x="79" y="107"/>
                    <a:pt x="81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21" name="Freeform 1558"/>
            <p:cNvSpPr>
              <a:spLocks noEditPoints="1" noChangeArrowheads="1"/>
            </p:cNvSpPr>
            <p:nvPr/>
          </p:nvSpPr>
          <p:spPr bwMode="auto">
            <a:xfrm>
              <a:off x="1244" y="677"/>
              <a:ext cx="162" cy="232"/>
            </a:xfrm>
            <a:custGeom>
              <a:avLst/>
              <a:gdLst>
                <a:gd name="T0" fmla="*/ 55 w 72"/>
                <a:gd name="T1" fmla="*/ 24 h 103"/>
                <a:gd name="T2" fmla="*/ 29 w 72"/>
                <a:gd name="T3" fmla="*/ 44 h 103"/>
                <a:gd name="T4" fmla="*/ 59 w 72"/>
                <a:gd name="T5" fmla="*/ 44 h 103"/>
                <a:gd name="T6" fmla="*/ 64 w 72"/>
                <a:gd name="T7" fmla="*/ 47 h 103"/>
                <a:gd name="T8" fmla="*/ 65 w 72"/>
                <a:gd name="T9" fmla="*/ 78 h 103"/>
                <a:gd name="T10" fmla="*/ 43 w 72"/>
                <a:gd name="T11" fmla="*/ 96 h 103"/>
                <a:gd name="T12" fmla="*/ 8 w 72"/>
                <a:gd name="T13" fmla="*/ 102 h 103"/>
                <a:gd name="T14" fmla="*/ 5 w 72"/>
                <a:gd name="T15" fmla="*/ 93 h 103"/>
                <a:gd name="T16" fmla="*/ 37 w 72"/>
                <a:gd name="T17" fmla="*/ 69 h 103"/>
                <a:gd name="T18" fmla="*/ 20 w 72"/>
                <a:gd name="T19" fmla="*/ 64 h 103"/>
                <a:gd name="T20" fmla="*/ 11 w 72"/>
                <a:gd name="T21" fmla="*/ 62 h 103"/>
                <a:gd name="T22" fmla="*/ 2 w 72"/>
                <a:gd name="T23" fmla="*/ 52 h 103"/>
                <a:gd name="T24" fmla="*/ 13 w 72"/>
                <a:gd name="T25" fmla="*/ 19 h 103"/>
                <a:gd name="T26" fmla="*/ 33 w 72"/>
                <a:gd name="T27" fmla="*/ 6 h 103"/>
                <a:gd name="T28" fmla="*/ 48 w 72"/>
                <a:gd name="T29" fmla="*/ 1 h 103"/>
                <a:gd name="T30" fmla="*/ 58 w 72"/>
                <a:gd name="T31" fmla="*/ 1 h 103"/>
                <a:gd name="T32" fmla="*/ 7 w 72"/>
                <a:gd name="T33" fmla="*/ 42 h 103"/>
                <a:gd name="T34" fmla="*/ 10 w 72"/>
                <a:gd name="T35" fmla="*/ 51 h 103"/>
                <a:gd name="T36" fmla="*/ 18 w 72"/>
                <a:gd name="T37" fmla="*/ 60 h 103"/>
                <a:gd name="T38" fmla="*/ 39 w 72"/>
                <a:gd name="T39" fmla="*/ 71 h 103"/>
                <a:gd name="T40" fmla="*/ 9 w 72"/>
                <a:gd name="T41" fmla="*/ 76 h 103"/>
                <a:gd name="T42" fmla="*/ 27 w 72"/>
                <a:gd name="T43" fmla="*/ 97 h 103"/>
                <a:gd name="T44" fmla="*/ 62 w 72"/>
                <a:gd name="T45" fmla="*/ 77 h 103"/>
                <a:gd name="T46" fmla="*/ 56 w 72"/>
                <a:gd name="T47" fmla="*/ 46 h 103"/>
                <a:gd name="T48" fmla="*/ 22 w 72"/>
                <a:gd name="T49" fmla="*/ 46 h 103"/>
                <a:gd name="T50" fmla="*/ 34 w 72"/>
                <a:gd name="T51" fmla="*/ 20 h 103"/>
                <a:gd name="T52" fmla="*/ 53 w 72"/>
                <a:gd name="T53" fmla="*/ 16 h 103"/>
                <a:gd name="T54" fmla="*/ 11 w 72"/>
                <a:gd name="T55" fmla="*/ 26 h 103"/>
                <a:gd name="T56" fmla="*/ 51 w 72"/>
                <a:gd name="T57" fmla="*/ 20 h 103"/>
                <a:gd name="T58" fmla="*/ 12 w 72"/>
                <a:gd name="T59" fmla="*/ 59 h 103"/>
                <a:gd name="T60" fmla="*/ 5 w 72"/>
                <a:gd name="T61" fmla="*/ 47 h 103"/>
                <a:gd name="T62" fmla="*/ 30 w 72"/>
                <a:gd name="T63" fmla="*/ 75 h 103"/>
                <a:gd name="T64" fmla="*/ 30 w 72"/>
                <a:gd name="T65" fmla="*/ 75 h 103"/>
                <a:gd name="T66" fmla="*/ 30 w 72"/>
                <a:gd name="T67" fmla="*/ 75 h 103"/>
                <a:gd name="T68" fmla="*/ 11 w 72"/>
                <a:gd name="T69" fmla="*/ 98 h 103"/>
                <a:gd name="T70" fmla="*/ 11 w 72"/>
                <a:gd name="T71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" h="103">
                  <a:moveTo>
                    <a:pt x="58" y="1"/>
                  </a:moveTo>
                  <a:cubicBezTo>
                    <a:pt x="56" y="9"/>
                    <a:pt x="58" y="18"/>
                    <a:pt x="55" y="24"/>
                  </a:cubicBezTo>
                  <a:cubicBezTo>
                    <a:pt x="50" y="24"/>
                    <a:pt x="47" y="21"/>
                    <a:pt x="41" y="22"/>
                  </a:cubicBezTo>
                  <a:cubicBezTo>
                    <a:pt x="32" y="23"/>
                    <a:pt x="20" y="37"/>
                    <a:pt x="29" y="44"/>
                  </a:cubicBezTo>
                  <a:cubicBezTo>
                    <a:pt x="35" y="42"/>
                    <a:pt x="43" y="42"/>
                    <a:pt x="51" y="43"/>
                  </a:cubicBezTo>
                  <a:cubicBezTo>
                    <a:pt x="54" y="43"/>
                    <a:pt x="58" y="44"/>
                    <a:pt x="59" y="44"/>
                  </a:cubicBezTo>
                  <a:cubicBezTo>
                    <a:pt x="60" y="45"/>
                    <a:pt x="60" y="46"/>
                    <a:pt x="61" y="46"/>
                  </a:cubicBezTo>
                  <a:cubicBezTo>
                    <a:pt x="62" y="47"/>
                    <a:pt x="64" y="47"/>
                    <a:pt x="64" y="47"/>
                  </a:cubicBezTo>
                  <a:cubicBezTo>
                    <a:pt x="66" y="49"/>
                    <a:pt x="70" y="53"/>
                    <a:pt x="70" y="56"/>
                  </a:cubicBezTo>
                  <a:cubicBezTo>
                    <a:pt x="72" y="64"/>
                    <a:pt x="69" y="72"/>
                    <a:pt x="65" y="78"/>
                  </a:cubicBezTo>
                  <a:cubicBezTo>
                    <a:pt x="61" y="84"/>
                    <a:pt x="59" y="87"/>
                    <a:pt x="54" y="90"/>
                  </a:cubicBezTo>
                  <a:cubicBezTo>
                    <a:pt x="51" y="92"/>
                    <a:pt x="47" y="95"/>
                    <a:pt x="43" y="96"/>
                  </a:cubicBezTo>
                  <a:cubicBezTo>
                    <a:pt x="36" y="99"/>
                    <a:pt x="27" y="99"/>
                    <a:pt x="18" y="100"/>
                  </a:cubicBezTo>
                  <a:cubicBezTo>
                    <a:pt x="14" y="101"/>
                    <a:pt x="11" y="103"/>
                    <a:pt x="8" y="102"/>
                  </a:cubicBezTo>
                  <a:cubicBezTo>
                    <a:pt x="7" y="101"/>
                    <a:pt x="7" y="100"/>
                    <a:pt x="5" y="100"/>
                  </a:cubicBezTo>
                  <a:cubicBezTo>
                    <a:pt x="5" y="98"/>
                    <a:pt x="6" y="95"/>
                    <a:pt x="5" y="93"/>
                  </a:cubicBezTo>
                  <a:cubicBezTo>
                    <a:pt x="5" y="85"/>
                    <a:pt x="0" y="77"/>
                    <a:pt x="5" y="71"/>
                  </a:cubicBezTo>
                  <a:cubicBezTo>
                    <a:pt x="15" y="74"/>
                    <a:pt x="29" y="74"/>
                    <a:pt x="37" y="69"/>
                  </a:cubicBezTo>
                  <a:cubicBezTo>
                    <a:pt x="36" y="66"/>
                    <a:pt x="35" y="65"/>
                    <a:pt x="33" y="64"/>
                  </a:cubicBezTo>
                  <a:cubicBezTo>
                    <a:pt x="28" y="64"/>
                    <a:pt x="24" y="65"/>
                    <a:pt x="20" y="64"/>
                  </a:cubicBezTo>
                  <a:cubicBezTo>
                    <a:pt x="19" y="64"/>
                    <a:pt x="18" y="63"/>
                    <a:pt x="17" y="63"/>
                  </a:cubicBezTo>
                  <a:cubicBezTo>
                    <a:pt x="15" y="62"/>
                    <a:pt x="13" y="63"/>
                    <a:pt x="11" y="62"/>
                  </a:cubicBezTo>
                  <a:cubicBezTo>
                    <a:pt x="9" y="62"/>
                    <a:pt x="8" y="61"/>
                    <a:pt x="6" y="60"/>
                  </a:cubicBezTo>
                  <a:cubicBezTo>
                    <a:pt x="5" y="58"/>
                    <a:pt x="3" y="55"/>
                    <a:pt x="2" y="52"/>
                  </a:cubicBezTo>
                  <a:cubicBezTo>
                    <a:pt x="0" y="42"/>
                    <a:pt x="4" y="34"/>
                    <a:pt x="6" y="27"/>
                  </a:cubicBezTo>
                  <a:cubicBezTo>
                    <a:pt x="9" y="25"/>
                    <a:pt x="12" y="22"/>
                    <a:pt x="13" y="19"/>
                  </a:cubicBezTo>
                  <a:cubicBezTo>
                    <a:pt x="18" y="16"/>
                    <a:pt x="21" y="12"/>
                    <a:pt x="26" y="9"/>
                  </a:cubicBezTo>
                  <a:cubicBezTo>
                    <a:pt x="28" y="8"/>
                    <a:pt x="31" y="7"/>
                    <a:pt x="33" y="6"/>
                  </a:cubicBezTo>
                  <a:cubicBezTo>
                    <a:pt x="36" y="4"/>
                    <a:pt x="39" y="3"/>
                    <a:pt x="41" y="2"/>
                  </a:cubicBezTo>
                  <a:cubicBezTo>
                    <a:pt x="43" y="2"/>
                    <a:pt x="46" y="2"/>
                    <a:pt x="48" y="1"/>
                  </a:cubicBezTo>
                  <a:cubicBezTo>
                    <a:pt x="50" y="1"/>
                    <a:pt x="51" y="0"/>
                    <a:pt x="53" y="0"/>
                  </a:cubicBezTo>
                  <a:cubicBezTo>
                    <a:pt x="55" y="0"/>
                    <a:pt x="56" y="1"/>
                    <a:pt x="58" y="1"/>
                  </a:cubicBezTo>
                  <a:close/>
                  <a:moveTo>
                    <a:pt x="11" y="26"/>
                  </a:moveTo>
                  <a:cubicBezTo>
                    <a:pt x="8" y="31"/>
                    <a:pt x="6" y="37"/>
                    <a:pt x="7" y="42"/>
                  </a:cubicBezTo>
                  <a:cubicBezTo>
                    <a:pt x="7" y="43"/>
                    <a:pt x="8" y="45"/>
                    <a:pt x="9" y="46"/>
                  </a:cubicBezTo>
                  <a:cubicBezTo>
                    <a:pt x="9" y="48"/>
                    <a:pt x="9" y="50"/>
                    <a:pt x="10" y="51"/>
                  </a:cubicBezTo>
                  <a:cubicBezTo>
                    <a:pt x="10" y="52"/>
                    <a:pt x="11" y="52"/>
                    <a:pt x="12" y="53"/>
                  </a:cubicBezTo>
                  <a:cubicBezTo>
                    <a:pt x="14" y="56"/>
                    <a:pt x="14" y="59"/>
                    <a:pt x="18" y="60"/>
                  </a:cubicBezTo>
                  <a:cubicBezTo>
                    <a:pt x="24" y="59"/>
                    <a:pt x="39" y="60"/>
                    <a:pt x="41" y="65"/>
                  </a:cubicBezTo>
                  <a:cubicBezTo>
                    <a:pt x="42" y="68"/>
                    <a:pt x="41" y="69"/>
                    <a:pt x="39" y="71"/>
                  </a:cubicBezTo>
                  <a:cubicBezTo>
                    <a:pt x="37" y="74"/>
                    <a:pt x="34" y="77"/>
                    <a:pt x="30" y="78"/>
                  </a:cubicBezTo>
                  <a:cubicBezTo>
                    <a:pt x="22" y="80"/>
                    <a:pt x="15" y="76"/>
                    <a:pt x="9" y="76"/>
                  </a:cubicBezTo>
                  <a:cubicBezTo>
                    <a:pt x="8" y="80"/>
                    <a:pt x="7" y="85"/>
                    <a:pt x="8" y="89"/>
                  </a:cubicBezTo>
                  <a:cubicBezTo>
                    <a:pt x="10" y="97"/>
                    <a:pt x="18" y="98"/>
                    <a:pt x="27" y="97"/>
                  </a:cubicBezTo>
                  <a:cubicBezTo>
                    <a:pt x="37" y="95"/>
                    <a:pt x="47" y="91"/>
                    <a:pt x="53" y="87"/>
                  </a:cubicBezTo>
                  <a:cubicBezTo>
                    <a:pt x="58" y="83"/>
                    <a:pt x="59" y="81"/>
                    <a:pt x="62" y="77"/>
                  </a:cubicBezTo>
                  <a:cubicBezTo>
                    <a:pt x="64" y="73"/>
                    <a:pt x="65" y="71"/>
                    <a:pt x="66" y="67"/>
                  </a:cubicBezTo>
                  <a:cubicBezTo>
                    <a:pt x="67" y="56"/>
                    <a:pt x="64" y="51"/>
                    <a:pt x="56" y="46"/>
                  </a:cubicBezTo>
                  <a:cubicBezTo>
                    <a:pt x="45" y="45"/>
                    <a:pt x="38" y="47"/>
                    <a:pt x="30" y="48"/>
                  </a:cubicBezTo>
                  <a:cubicBezTo>
                    <a:pt x="27" y="47"/>
                    <a:pt x="25" y="48"/>
                    <a:pt x="22" y="46"/>
                  </a:cubicBezTo>
                  <a:cubicBezTo>
                    <a:pt x="20" y="43"/>
                    <a:pt x="21" y="41"/>
                    <a:pt x="21" y="37"/>
                  </a:cubicBezTo>
                  <a:cubicBezTo>
                    <a:pt x="25" y="32"/>
                    <a:pt x="28" y="25"/>
                    <a:pt x="34" y="20"/>
                  </a:cubicBezTo>
                  <a:cubicBezTo>
                    <a:pt x="36" y="19"/>
                    <a:pt x="38" y="18"/>
                    <a:pt x="41" y="17"/>
                  </a:cubicBezTo>
                  <a:cubicBezTo>
                    <a:pt x="45" y="15"/>
                    <a:pt x="49" y="13"/>
                    <a:pt x="53" y="16"/>
                  </a:cubicBezTo>
                  <a:cubicBezTo>
                    <a:pt x="54" y="13"/>
                    <a:pt x="55" y="6"/>
                    <a:pt x="52" y="4"/>
                  </a:cubicBezTo>
                  <a:cubicBezTo>
                    <a:pt x="39" y="7"/>
                    <a:pt x="19" y="15"/>
                    <a:pt x="11" y="26"/>
                  </a:cubicBezTo>
                  <a:close/>
                  <a:moveTo>
                    <a:pt x="44" y="19"/>
                  </a:moveTo>
                  <a:cubicBezTo>
                    <a:pt x="46" y="19"/>
                    <a:pt x="48" y="19"/>
                    <a:pt x="51" y="20"/>
                  </a:cubicBezTo>
                  <a:cubicBezTo>
                    <a:pt x="51" y="16"/>
                    <a:pt x="46" y="17"/>
                    <a:pt x="44" y="19"/>
                  </a:cubicBezTo>
                  <a:close/>
                  <a:moveTo>
                    <a:pt x="12" y="59"/>
                  </a:moveTo>
                  <a:cubicBezTo>
                    <a:pt x="9" y="56"/>
                    <a:pt x="7" y="52"/>
                    <a:pt x="6" y="47"/>
                  </a:cubicBezTo>
                  <a:cubicBezTo>
                    <a:pt x="6" y="47"/>
                    <a:pt x="5" y="47"/>
                    <a:pt x="5" y="47"/>
                  </a:cubicBezTo>
                  <a:cubicBezTo>
                    <a:pt x="6" y="52"/>
                    <a:pt x="7" y="59"/>
                    <a:pt x="12" y="59"/>
                  </a:cubicBezTo>
                  <a:close/>
                  <a:moveTo>
                    <a:pt x="30" y="75"/>
                  </a:moveTo>
                  <a:cubicBezTo>
                    <a:pt x="31" y="75"/>
                    <a:pt x="33" y="74"/>
                    <a:pt x="32" y="74"/>
                  </a:cubicBezTo>
                  <a:cubicBezTo>
                    <a:pt x="32" y="75"/>
                    <a:pt x="30" y="74"/>
                    <a:pt x="30" y="75"/>
                  </a:cubicBezTo>
                  <a:close/>
                  <a:moveTo>
                    <a:pt x="28" y="76"/>
                  </a:moveTo>
                  <a:cubicBezTo>
                    <a:pt x="29" y="76"/>
                    <a:pt x="30" y="76"/>
                    <a:pt x="30" y="75"/>
                  </a:cubicBezTo>
                  <a:cubicBezTo>
                    <a:pt x="29" y="75"/>
                    <a:pt x="28" y="75"/>
                    <a:pt x="28" y="76"/>
                  </a:cubicBezTo>
                  <a:close/>
                  <a:moveTo>
                    <a:pt x="11" y="98"/>
                  </a:moveTo>
                  <a:cubicBezTo>
                    <a:pt x="9" y="98"/>
                    <a:pt x="10" y="96"/>
                    <a:pt x="9" y="96"/>
                  </a:cubicBezTo>
                  <a:cubicBezTo>
                    <a:pt x="9" y="97"/>
                    <a:pt x="10" y="99"/>
                    <a:pt x="11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22" name="Freeform 1559"/>
            <p:cNvSpPr>
              <a:spLocks noEditPoints="1" noChangeArrowheads="1"/>
            </p:cNvSpPr>
            <p:nvPr/>
          </p:nvSpPr>
          <p:spPr bwMode="auto">
            <a:xfrm>
              <a:off x="1098" y="668"/>
              <a:ext cx="142" cy="252"/>
            </a:xfrm>
            <a:custGeom>
              <a:avLst/>
              <a:gdLst>
                <a:gd name="T0" fmla="*/ 62 w 63"/>
                <a:gd name="T1" fmla="*/ 21 h 112"/>
                <a:gd name="T2" fmla="*/ 59 w 63"/>
                <a:gd name="T3" fmla="*/ 29 h 112"/>
                <a:gd name="T4" fmla="*/ 34 w 63"/>
                <a:gd name="T5" fmla="*/ 30 h 112"/>
                <a:gd name="T6" fmla="*/ 58 w 63"/>
                <a:gd name="T7" fmla="*/ 38 h 112"/>
                <a:gd name="T8" fmla="*/ 59 w 63"/>
                <a:gd name="T9" fmla="*/ 60 h 112"/>
                <a:gd name="T10" fmla="*/ 36 w 63"/>
                <a:gd name="T11" fmla="*/ 59 h 112"/>
                <a:gd name="T12" fmla="*/ 49 w 63"/>
                <a:gd name="T13" fmla="*/ 66 h 112"/>
                <a:gd name="T14" fmla="*/ 59 w 63"/>
                <a:gd name="T15" fmla="*/ 82 h 112"/>
                <a:gd name="T16" fmla="*/ 14 w 63"/>
                <a:gd name="T17" fmla="*/ 108 h 112"/>
                <a:gd name="T18" fmla="*/ 12 w 63"/>
                <a:gd name="T19" fmla="*/ 105 h 112"/>
                <a:gd name="T20" fmla="*/ 52 w 63"/>
                <a:gd name="T21" fmla="*/ 98 h 112"/>
                <a:gd name="T22" fmla="*/ 55 w 63"/>
                <a:gd name="T23" fmla="*/ 69 h 112"/>
                <a:gd name="T24" fmla="*/ 26 w 63"/>
                <a:gd name="T25" fmla="*/ 61 h 112"/>
                <a:gd name="T26" fmla="*/ 32 w 63"/>
                <a:gd name="T27" fmla="*/ 55 h 112"/>
                <a:gd name="T28" fmla="*/ 53 w 63"/>
                <a:gd name="T29" fmla="*/ 41 h 112"/>
                <a:gd name="T30" fmla="*/ 29 w 63"/>
                <a:gd name="T31" fmla="*/ 35 h 112"/>
                <a:gd name="T32" fmla="*/ 56 w 63"/>
                <a:gd name="T33" fmla="*/ 22 h 112"/>
                <a:gd name="T34" fmla="*/ 28 w 63"/>
                <a:gd name="T35" fmla="*/ 9 h 112"/>
                <a:gd name="T36" fmla="*/ 12 w 63"/>
                <a:gd name="T37" fmla="*/ 34 h 112"/>
                <a:gd name="T38" fmla="*/ 10 w 63"/>
                <a:gd name="T39" fmla="*/ 80 h 112"/>
                <a:gd name="T40" fmla="*/ 7 w 63"/>
                <a:gd name="T41" fmla="*/ 100 h 112"/>
                <a:gd name="T42" fmla="*/ 1 w 63"/>
                <a:gd name="T43" fmla="*/ 106 h 112"/>
                <a:gd name="T44" fmla="*/ 3 w 63"/>
                <a:gd name="T45" fmla="*/ 90 h 112"/>
                <a:gd name="T46" fmla="*/ 7 w 63"/>
                <a:gd name="T47" fmla="*/ 51 h 112"/>
                <a:gd name="T48" fmla="*/ 11 w 63"/>
                <a:gd name="T49" fmla="*/ 11 h 112"/>
                <a:gd name="T50" fmla="*/ 17 w 63"/>
                <a:gd name="T51" fmla="*/ 6 h 112"/>
                <a:gd name="T52" fmla="*/ 54 w 63"/>
                <a:gd name="T53" fmla="*/ 0 h 112"/>
                <a:gd name="T54" fmla="*/ 12 w 63"/>
                <a:gd name="T55" fmla="*/ 9 h 112"/>
                <a:gd name="T56" fmla="*/ 14 w 63"/>
                <a:gd name="T57" fmla="*/ 9 h 112"/>
                <a:gd name="T58" fmla="*/ 12 w 63"/>
                <a:gd name="T59" fmla="*/ 9 h 112"/>
                <a:gd name="T60" fmla="*/ 7 w 63"/>
                <a:gd name="T61" fmla="*/ 73 h 112"/>
                <a:gd name="T62" fmla="*/ 8 w 63"/>
                <a:gd name="T63" fmla="*/ 58 h 112"/>
                <a:gd name="T64" fmla="*/ 30 w 63"/>
                <a:gd name="T65" fmla="*/ 59 h 112"/>
                <a:gd name="T66" fmla="*/ 30 w 63"/>
                <a:gd name="T67" fmla="*/ 59 h 112"/>
                <a:gd name="T68" fmla="*/ 31 w 63"/>
                <a:gd name="T69" fmla="*/ 65 h 112"/>
                <a:gd name="T70" fmla="*/ 31 w 63"/>
                <a:gd name="T71" fmla="*/ 72 h 112"/>
                <a:gd name="T72" fmla="*/ 56 w 63"/>
                <a:gd name="T73" fmla="*/ 93 h 112"/>
                <a:gd name="T74" fmla="*/ 57 w 63"/>
                <a:gd name="T75" fmla="*/ 99 h 112"/>
                <a:gd name="T76" fmla="*/ 57 w 63"/>
                <a:gd name="T77" fmla="*/ 99 h 112"/>
                <a:gd name="T78" fmla="*/ 32 w 63"/>
                <a:gd name="T79" fmla="*/ 102 h 112"/>
                <a:gd name="T80" fmla="*/ 38 w 63"/>
                <a:gd name="T8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112">
                  <a:moveTo>
                    <a:pt x="62" y="1"/>
                  </a:moveTo>
                  <a:cubicBezTo>
                    <a:pt x="61" y="7"/>
                    <a:pt x="63" y="15"/>
                    <a:pt x="62" y="21"/>
                  </a:cubicBezTo>
                  <a:cubicBezTo>
                    <a:pt x="62" y="22"/>
                    <a:pt x="61" y="23"/>
                    <a:pt x="60" y="24"/>
                  </a:cubicBezTo>
                  <a:cubicBezTo>
                    <a:pt x="60" y="26"/>
                    <a:pt x="62" y="28"/>
                    <a:pt x="59" y="29"/>
                  </a:cubicBezTo>
                  <a:cubicBezTo>
                    <a:pt x="56" y="29"/>
                    <a:pt x="55" y="26"/>
                    <a:pt x="52" y="26"/>
                  </a:cubicBezTo>
                  <a:cubicBezTo>
                    <a:pt x="46" y="25"/>
                    <a:pt x="38" y="28"/>
                    <a:pt x="34" y="30"/>
                  </a:cubicBezTo>
                  <a:cubicBezTo>
                    <a:pt x="34" y="33"/>
                    <a:pt x="35" y="38"/>
                    <a:pt x="34" y="42"/>
                  </a:cubicBezTo>
                  <a:cubicBezTo>
                    <a:pt x="43" y="42"/>
                    <a:pt x="50" y="32"/>
                    <a:pt x="58" y="38"/>
                  </a:cubicBezTo>
                  <a:cubicBezTo>
                    <a:pt x="59" y="42"/>
                    <a:pt x="59" y="49"/>
                    <a:pt x="59" y="54"/>
                  </a:cubicBezTo>
                  <a:cubicBezTo>
                    <a:pt x="59" y="56"/>
                    <a:pt x="61" y="59"/>
                    <a:pt x="59" y="60"/>
                  </a:cubicBezTo>
                  <a:cubicBezTo>
                    <a:pt x="56" y="60"/>
                    <a:pt x="52" y="58"/>
                    <a:pt x="47" y="58"/>
                  </a:cubicBezTo>
                  <a:cubicBezTo>
                    <a:pt x="43" y="58"/>
                    <a:pt x="40" y="59"/>
                    <a:pt x="36" y="59"/>
                  </a:cubicBezTo>
                  <a:cubicBezTo>
                    <a:pt x="36" y="62"/>
                    <a:pt x="35" y="64"/>
                    <a:pt x="35" y="68"/>
                  </a:cubicBezTo>
                  <a:cubicBezTo>
                    <a:pt x="40" y="67"/>
                    <a:pt x="45" y="67"/>
                    <a:pt x="49" y="66"/>
                  </a:cubicBezTo>
                  <a:cubicBezTo>
                    <a:pt x="53" y="65"/>
                    <a:pt x="56" y="62"/>
                    <a:pt x="60" y="64"/>
                  </a:cubicBezTo>
                  <a:cubicBezTo>
                    <a:pt x="63" y="69"/>
                    <a:pt x="59" y="76"/>
                    <a:pt x="59" y="82"/>
                  </a:cubicBezTo>
                  <a:cubicBezTo>
                    <a:pt x="59" y="89"/>
                    <a:pt x="61" y="96"/>
                    <a:pt x="61" y="103"/>
                  </a:cubicBezTo>
                  <a:cubicBezTo>
                    <a:pt x="47" y="106"/>
                    <a:pt x="29" y="101"/>
                    <a:pt x="14" y="108"/>
                  </a:cubicBezTo>
                  <a:cubicBezTo>
                    <a:pt x="11" y="109"/>
                    <a:pt x="9" y="112"/>
                    <a:pt x="5" y="110"/>
                  </a:cubicBezTo>
                  <a:cubicBezTo>
                    <a:pt x="4" y="107"/>
                    <a:pt x="9" y="106"/>
                    <a:pt x="12" y="105"/>
                  </a:cubicBezTo>
                  <a:cubicBezTo>
                    <a:pt x="17" y="103"/>
                    <a:pt x="23" y="101"/>
                    <a:pt x="29" y="99"/>
                  </a:cubicBezTo>
                  <a:cubicBezTo>
                    <a:pt x="36" y="98"/>
                    <a:pt x="44" y="96"/>
                    <a:pt x="52" y="98"/>
                  </a:cubicBezTo>
                  <a:cubicBezTo>
                    <a:pt x="53" y="95"/>
                    <a:pt x="53" y="91"/>
                    <a:pt x="54" y="86"/>
                  </a:cubicBezTo>
                  <a:cubicBezTo>
                    <a:pt x="55" y="79"/>
                    <a:pt x="59" y="73"/>
                    <a:pt x="55" y="69"/>
                  </a:cubicBezTo>
                  <a:cubicBezTo>
                    <a:pt x="44" y="69"/>
                    <a:pt x="38" y="75"/>
                    <a:pt x="27" y="76"/>
                  </a:cubicBezTo>
                  <a:cubicBezTo>
                    <a:pt x="23" y="73"/>
                    <a:pt x="25" y="66"/>
                    <a:pt x="26" y="61"/>
                  </a:cubicBezTo>
                  <a:cubicBezTo>
                    <a:pt x="27" y="58"/>
                    <a:pt x="25" y="54"/>
                    <a:pt x="28" y="53"/>
                  </a:cubicBezTo>
                  <a:cubicBezTo>
                    <a:pt x="29" y="53"/>
                    <a:pt x="30" y="54"/>
                    <a:pt x="32" y="55"/>
                  </a:cubicBezTo>
                  <a:cubicBezTo>
                    <a:pt x="38" y="55"/>
                    <a:pt x="48" y="54"/>
                    <a:pt x="54" y="54"/>
                  </a:cubicBezTo>
                  <a:cubicBezTo>
                    <a:pt x="55" y="51"/>
                    <a:pt x="55" y="44"/>
                    <a:pt x="53" y="41"/>
                  </a:cubicBezTo>
                  <a:cubicBezTo>
                    <a:pt x="43" y="41"/>
                    <a:pt x="39" y="46"/>
                    <a:pt x="30" y="47"/>
                  </a:cubicBezTo>
                  <a:cubicBezTo>
                    <a:pt x="28" y="44"/>
                    <a:pt x="30" y="39"/>
                    <a:pt x="29" y="35"/>
                  </a:cubicBezTo>
                  <a:cubicBezTo>
                    <a:pt x="28" y="33"/>
                    <a:pt x="26" y="31"/>
                    <a:pt x="27" y="28"/>
                  </a:cubicBezTo>
                  <a:cubicBezTo>
                    <a:pt x="36" y="26"/>
                    <a:pt x="43" y="20"/>
                    <a:pt x="56" y="22"/>
                  </a:cubicBezTo>
                  <a:cubicBezTo>
                    <a:pt x="57" y="16"/>
                    <a:pt x="58" y="10"/>
                    <a:pt x="57" y="4"/>
                  </a:cubicBezTo>
                  <a:cubicBezTo>
                    <a:pt x="46" y="4"/>
                    <a:pt x="39" y="8"/>
                    <a:pt x="28" y="9"/>
                  </a:cubicBezTo>
                  <a:cubicBezTo>
                    <a:pt x="20" y="11"/>
                    <a:pt x="14" y="11"/>
                    <a:pt x="13" y="19"/>
                  </a:cubicBezTo>
                  <a:cubicBezTo>
                    <a:pt x="12" y="23"/>
                    <a:pt x="12" y="29"/>
                    <a:pt x="12" y="34"/>
                  </a:cubicBezTo>
                  <a:cubicBezTo>
                    <a:pt x="11" y="42"/>
                    <a:pt x="12" y="48"/>
                    <a:pt x="12" y="56"/>
                  </a:cubicBezTo>
                  <a:cubicBezTo>
                    <a:pt x="12" y="64"/>
                    <a:pt x="10" y="72"/>
                    <a:pt x="10" y="80"/>
                  </a:cubicBezTo>
                  <a:cubicBezTo>
                    <a:pt x="9" y="84"/>
                    <a:pt x="9" y="87"/>
                    <a:pt x="9" y="90"/>
                  </a:cubicBezTo>
                  <a:cubicBezTo>
                    <a:pt x="8" y="93"/>
                    <a:pt x="7" y="97"/>
                    <a:pt x="7" y="100"/>
                  </a:cubicBezTo>
                  <a:cubicBezTo>
                    <a:pt x="6" y="102"/>
                    <a:pt x="7" y="105"/>
                    <a:pt x="4" y="106"/>
                  </a:cubicBezTo>
                  <a:cubicBezTo>
                    <a:pt x="3" y="107"/>
                    <a:pt x="3" y="106"/>
                    <a:pt x="1" y="106"/>
                  </a:cubicBezTo>
                  <a:cubicBezTo>
                    <a:pt x="0" y="102"/>
                    <a:pt x="1" y="98"/>
                    <a:pt x="1" y="94"/>
                  </a:cubicBezTo>
                  <a:cubicBezTo>
                    <a:pt x="2" y="92"/>
                    <a:pt x="3" y="91"/>
                    <a:pt x="3" y="90"/>
                  </a:cubicBezTo>
                  <a:cubicBezTo>
                    <a:pt x="4" y="85"/>
                    <a:pt x="2" y="79"/>
                    <a:pt x="2" y="74"/>
                  </a:cubicBezTo>
                  <a:cubicBezTo>
                    <a:pt x="3" y="66"/>
                    <a:pt x="6" y="59"/>
                    <a:pt x="7" y="51"/>
                  </a:cubicBezTo>
                  <a:cubicBezTo>
                    <a:pt x="8" y="42"/>
                    <a:pt x="7" y="33"/>
                    <a:pt x="9" y="23"/>
                  </a:cubicBezTo>
                  <a:cubicBezTo>
                    <a:pt x="9" y="20"/>
                    <a:pt x="11" y="15"/>
                    <a:pt x="11" y="11"/>
                  </a:cubicBezTo>
                  <a:cubicBezTo>
                    <a:pt x="10" y="9"/>
                    <a:pt x="7" y="9"/>
                    <a:pt x="9" y="6"/>
                  </a:cubicBezTo>
                  <a:cubicBezTo>
                    <a:pt x="11" y="5"/>
                    <a:pt x="14" y="6"/>
                    <a:pt x="17" y="6"/>
                  </a:cubicBezTo>
                  <a:cubicBezTo>
                    <a:pt x="22" y="6"/>
                    <a:pt x="29" y="5"/>
                    <a:pt x="34" y="4"/>
                  </a:cubicBezTo>
                  <a:cubicBezTo>
                    <a:pt x="42" y="4"/>
                    <a:pt x="49" y="2"/>
                    <a:pt x="54" y="0"/>
                  </a:cubicBezTo>
                  <a:cubicBezTo>
                    <a:pt x="57" y="0"/>
                    <a:pt x="59" y="0"/>
                    <a:pt x="62" y="1"/>
                  </a:cubicBezTo>
                  <a:close/>
                  <a:moveTo>
                    <a:pt x="12" y="9"/>
                  </a:moveTo>
                  <a:cubicBezTo>
                    <a:pt x="11" y="10"/>
                    <a:pt x="12" y="10"/>
                    <a:pt x="12" y="11"/>
                  </a:cubicBezTo>
                  <a:cubicBezTo>
                    <a:pt x="14" y="12"/>
                    <a:pt x="13" y="10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2" y="9"/>
                  </a:cubicBezTo>
                  <a:close/>
                  <a:moveTo>
                    <a:pt x="6" y="85"/>
                  </a:moveTo>
                  <a:cubicBezTo>
                    <a:pt x="7" y="81"/>
                    <a:pt x="8" y="77"/>
                    <a:pt x="7" y="73"/>
                  </a:cubicBezTo>
                  <a:cubicBezTo>
                    <a:pt x="9" y="69"/>
                    <a:pt x="8" y="63"/>
                    <a:pt x="9" y="58"/>
                  </a:cubicBezTo>
                  <a:cubicBezTo>
                    <a:pt x="9" y="58"/>
                    <a:pt x="9" y="57"/>
                    <a:pt x="8" y="58"/>
                  </a:cubicBezTo>
                  <a:cubicBezTo>
                    <a:pt x="7" y="66"/>
                    <a:pt x="4" y="75"/>
                    <a:pt x="6" y="85"/>
                  </a:cubicBezTo>
                  <a:close/>
                  <a:moveTo>
                    <a:pt x="30" y="59"/>
                  </a:moveTo>
                  <a:cubicBezTo>
                    <a:pt x="31" y="59"/>
                    <a:pt x="32" y="59"/>
                    <a:pt x="32" y="58"/>
                  </a:cubicBezTo>
                  <a:cubicBezTo>
                    <a:pt x="31" y="58"/>
                    <a:pt x="29" y="57"/>
                    <a:pt x="30" y="59"/>
                  </a:cubicBezTo>
                  <a:close/>
                  <a:moveTo>
                    <a:pt x="31" y="72"/>
                  </a:moveTo>
                  <a:cubicBezTo>
                    <a:pt x="29" y="70"/>
                    <a:pt x="31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ubicBezTo>
                    <a:pt x="28" y="66"/>
                    <a:pt x="27" y="73"/>
                    <a:pt x="31" y="72"/>
                  </a:cubicBezTo>
                  <a:close/>
                  <a:moveTo>
                    <a:pt x="57" y="96"/>
                  </a:moveTo>
                  <a:cubicBezTo>
                    <a:pt x="57" y="96"/>
                    <a:pt x="58" y="93"/>
                    <a:pt x="56" y="93"/>
                  </a:cubicBezTo>
                  <a:cubicBezTo>
                    <a:pt x="57" y="94"/>
                    <a:pt x="56" y="96"/>
                    <a:pt x="57" y="96"/>
                  </a:cubicBezTo>
                  <a:close/>
                  <a:moveTo>
                    <a:pt x="57" y="99"/>
                  </a:moveTo>
                  <a:cubicBezTo>
                    <a:pt x="57" y="99"/>
                    <a:pt x="58" y="97"/>
                    <a:pt x="56" y="97"/>
                  </a:cubicBezTo>
                  <a:cubicBezTo>
                    <a:pt x="57" y="98"/>
                    <a:pt x="56" y="99"/>
                    <a:pt x="57" y="99"/>
                  </a:cubicBezTo>
                  <a:close/>
                  <a:moveTo>
                    <a:pt x="38" y="100"/>
                  </a:moveTo>
                  <a:cubicBezTo>
                    <a:pt x="36" y="100"/>
                    <a:pt x="33" y="100"/>
                    <a:pt x="32" y="102"/>
                  </a:cubicBezTo>
                  <a:cubicBezTo>
                    <a:pt x="38" y="100"/>
                    <a:pt x="45" y="102"/>
                    <a:pt x="49" y="100"/>
                  </a:cubicBezTo>
                  <a:cubicBezTo>
                    <a:pt x="46" y="99"/>
                    <a:pt x="42" y="99"/>
                    <a:pt x="38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23" name="Freeform 1560"/>
            <p:cNvSpPr>
              <a:spLocks noEditPoints="1" noChangeArrowheads="1"/>
            </p:cNvSpPr>
            <p:nvPr/>
          </p:nvSpPr>
          <p:spPr bwMode="auto">
            <a:xfrm>
              <a:off x="1939" y="648"/>
              <a:ext cx="117" cy="200"/>
            </a:xfrm>
            <a:custGeom>
              <a:avLst/>
              <a:gdLst>
                <a:gd name="T0" fmla="*/ 47 w 52"/>
                <a:gd name="T1" fmla="*/ 5 h 89"/>
                <a:gd name="T2" fmla="*/ 47 w 52"/>
                <a:gd name="T3" fmla="*/ 17 h 89"/>
                <a:gd name="T4" fmla="*/ 35 w 52"/>
                <a:gd name="T5" fmla="*/ 20 h 89"/>
                <a:gd name="T6" fmla="*/ 28 w 52"/>
                <a:gd name="T7" fmla="*/ 35 h 89"/>
                <a:gd name="T8" fmla="*/ 48 w 52"/>
                <a:gd name="T9" fmla="*/ 33 h 89"/>
                <a:gd name="T10" fmla="*/ 34 w 52"/>
                <a:gd name="T11" fmla="*/ 51 h 89"/>
                <a:gd name="T12" fmla="*/ 42 w 52"/>
                <a:gd name="T13" fmla="*/ 61 h 89"/>
                <a:gd name="T14" fmla="*/ 50 w 52"/>
                <a:gd name="T15" fmla="*/ 76 h 89"/>
                <a:gd name="T16" fmla="*/ 47 w 52"/>
                <a:gd name="T17" fmla="*/ 85 h 89"/>
                <a:gd name="T18" fmla="*/ 14 w 52"/>
                <a:gd name="T19" fmla="*/ 86 h 89"/>
                <a:gd name="T20" fmla="*/ 2 w 52"/>
                <a:gd name="T21" fmla="*/ 83 h 89"/>
                <a:gd name="T22" fmla="*/ 1 w 52"/>
                <a:gd name="T23" fmla="*/ 70 h 89"/>
                <a:gd name="T24" fmla="*/ 3 w 52"/>
                <a:gd name="T25" fmla="*/ 16 h 89"/>
                <a:gd name="T26" fmla="*/ 39 w 52"/>
                <a:gd name="T27" fmla="*/ 0 h 89"/>
                <a:gd name="T28" fmla="*/ 30 w 52"/>
                <a:gd name="T29" fmla="*/ 3 h 89"/>
                <a:gd name="T30" fmla="*/ 30 w 52"/>
                <a:gd name="T31" fmla="*/ 3 h 89"/>
                <a:gd name="T32" fmla="*/ 14 w 52"/>
                <a:gd name="T33" fmla="*/ 4 h 89"/>
                <a:gd name="T34" fmla="*/ 10 w 52"/>
                <a:gd name="T35" fmla="*/ 72 h 89"/>
                <a:gd name="T36" fmla="*/ 8 w 52"/>
                <a:gd name="T37" fmla="*/ 76 h 89"/>
                <a:gd name="T38" fmla="*/ 8 w 52"/>
                <a:gd name="T39" fmla="*/ 45 h 89"/>
                <a:gd name="T40" fmla="*/ 8 w 52"/>
                <a:gd name="T41" fmla="*/ 6 h 89"/>
                <a:gd name="T42" fmla="*/ 5 w 52"/>
                <a:gd name="T43" fmla="*/ 52 h 89"/>
                <a:gd name="T44" fmla="*/ 7 w 52"/>
                <a:gd name="T45" fmla="*/ 83 h 89"/>
                <a:gd name="T46" fmla="*/ 46 w 52"/>
                <a:gd name="T47" fmla="*/ 79 h 89"/>
                <a:gd name="T48" fmla="*/ 32 w 52"/>
                <a:gd name="T49" fmla="*/ 66 h 89"/>
                <a:gd name="T50" fmla="*/ 24 w 52"/>
                <a:gd name="T51" fmla="*/ 52 h 89"/>
                <a:gd name="T52" fmla="*/ 29 w 52"/>
                <a:gd name="T53" fmla="*/ 48 h 89"/>
                <a:gd name="T54" fmla="*/ 45 w 52"/>
                <a:gd name="T55" fmla="*/ 46 h 89"/>
                <a:gd name="T56" fmla="*/ 26 w 52"/>
                <a:gd name="T57" fmla="*/ 40 h 89"/>
                <a:gd name="T58" fmla="*/ 22 w 52"/>
                <a:gd name="T59" fmla="*/ 22 h 89"/>
                <a:gd name="T60" fmla="*/ 24 w 52"/>
                <a:gd name="T61" fmla="*/ 16 h 89"/>
                <a:gd name="T62" fmla="*/ 44 w 52"/>
                <a:gd name="T63" fmla="*/ 15 h 89"/>
                <a:gd name="T64" fmla="*/ 10 w 52"/>
                <a:gd name="T65" fmla="*/ 8 h 89"/>
                <a:gd name="T66" fmla="*/ 27 w 52"/>
                <a:gd name="T67" fmla="*/ 61 h 89"/>
                <a:gd name="T68" fmla="*/ 30 w 52"/>
                <a:gd name="T69" fmla="*/ 59 h 89"/>
                <a:gd name="T70" fmla="*/ 28 w 52"/>
                <a:gd name="T71" fmla="*/ 5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89">
                  <a:moveTo>
                    <a:pt x="46" y="1"/>
                  </a:moveTo>
                  <a:cubicBezTo>
                    <a:pt x="48" y="2"/>
                    <a:pt x="47" y="3"/>
                    <a:pt x="47" y="5"/>
                  </a:cubicBezTo>
                  <a:cubicBezTo>
                    <a:pt x="48" y="6"/>
                    <a:pt x="49" y="7"/>
                    <a:pt x="50" y="9"/>
                  </a:cubicBezTo>
                  <a:cubicBezTo>
                    <a:pt x="50" y="12"/>
                    <a:pt x="50" y="15"/>
                    <a:pt x="47" y="17"/>
                  </a:cubicBezTo>
                  <a:cubicBezTo>
                    <a:pt x="48" y="18"/>
                    <a:pt x="50" y="22"/>
                    <a:pt x="48" y="23"/>
                  </a:cubicBezTo>
                  <a:cubicBezTo>
                    <a:pt x="44" y="23"/>
                    <a:pt x="41" y="20"/>
                    <a:pt x="35" y="20"/>
                  </a:cubicBezTo>
                  <a:cubicBezTo>
                    <a:pt x="32" y="20"/>
                    <a:pt x="30" y="22"/>
                    <a:pt x="27" y="23"/>
                  </a:cubicBezTo>
                  <a:cubicBezTo>
                    <a:pt x="28" y="26"/>
                    <a:pt x="28" y="30"/>
                    <a:pt x="28" y="35"/>
                  </a:cubicBezTo>
                  <a:cubicBezTo>
                    <a:pt x="34" y="34"/>
                    <a:pt x="39" y="33"/>
                    <a:pt x="42" y="31"/>
                  </a:cubicBezTo>
                  <a:cubicBezTo>
                    <a:pt x="44" y="32"/>
                    <a:pt x="46" y="32"/>
                    <a:pt x="48" y="33"/>
                  </a:cubicBezTo>
                  <a:cubicBezTo>
                    <a:pt x="47" y="39"/>
                    <a:pt x="52" y="43"/>
                    <a:pt x="50" y="49"/>
                  </a:cubicBezTo>
                  <a:cubicBezTo>
                    <a:pt x="47" y="50"/>
                    <a:pt x="39" y="51"/>
                    <a:pt x="34" y="51"/>
                  </a:cubicBezTo>
                  <a:cubicBezTo>
                    <a:pt x="34" y="55"/>
                    <a:pt x="32" y="59"/>
                    <a:pt x="33" y="62"/>
                  </a:cubicBezTo>
                  <a:cubicBezTo>
                    <a:pt x="36" y="62"/>
                    <a:pt x="39" y="62"/>
                    <a:pt x="42" y="61"/>
                  </a:cubicBezTo>
                  <a:cubicBezTo>
                    <a:pt x="46" y="60"/>
                    <a:pt x="47" y="58"/>
                    <a:pt x="50" y="61"/>
                  </a:cubicBezTo>
                  <a:cubicBezTo>
                    <a:pt x="50" y="66"/>
                    <a:pt x="49" y="71"/>
                    <a:pt x="50" y="76"/>
                  </a:cubicBezTo>
                  <a:cubicBezTo>
                    <a:pt x="50" y="78"/>
                    <a:pt x="51" y="79"/>
                    <a:pt x="51" y="81"/>
                  </a:cubicBezTo>
                  <a:cubicBezTo>
                    <a:pt x="51" y="82"/>
                    <a:pt x="49" y="84"/>
                    <a:pt x="47" y="85"/>
                  </a:cubicBezTo>
                  <a:cubicBezTo>
                    <a:pt x="46" y="85"/>
                    <a:pt x="46" y="83"/>
                    <a:pt x="44" y="83"/>
                  </a:cubicBezTo>
                  <a:cubicBezTo>
                    <a:pt x="33" y="83"/>
                    <a:pt x="24" y="84"/>
                    <a:pt x="14" y="86"/>
                  </a:cubicBezTo>
                  <a:cubicBezTo>
                    <a:pt x="9" y="87"/>
                    <a:pt x="5" y="89"/>
                    <a:pt x="0" y="87"/>
                  </a:cubicBezTo>
                  <a:cubicBezTo>
                    <a:pt x="0" y="85"/>
                    <a:pt x="1" y="84"/>
                    <a:pt x="2" y="83"/>
                  </a:cubicBezTo>
                  <a:cubicBezTo>
                    <a:pt x="2" y="82"/>
                    <a:pt x="2" y="81"/>
                    <a:pt x="1" y="80"/>
                  </a:cubicBezTo>
                  <a:cubicBezTo>
                    <a:pt x="2" y="77"/>
                    <a:pt x="1" y="74"/>
                    <a:pt x="1" y="70"/>
                  </a:cubicBezTo>
                  <a:cubicBezTo>
                    <a:pt x="1" y="65"/>
                    <a:pt x="2" y="59"/>
                    <a:pt x="3" y="53"/>
                  </a:cubicBezTo>
                  <a:cubicBezTo>
                    <a:pt x="3" y="41"/>
                    <a:pt x="2" y="28"/>
                    <a:pt x="3" y="16"/>
                  </a:cubicBezTo>
                  <a:cubicBezTo>
                    <a:pt x="4" y="10"/>
                    <a:pt x="5" y="4"/>
                    <a:pt x="9" y="0"/>
                  </a:cubicBezTo>
                  <a:cubicBezTo>
                    <a:pt x="19" y="3"/>
                    <a:pt x="28" y="0"/>
                    <a:pt x="39" y="0"/>
                  </a:cubicBezTo>
                  <a:cubicBezTo>
                    <a:pt x="41" y="1"/>
                    <a:pt x="44" y="1"/>
                    <a:pt x="46" y="1"/>
                  </a:cubicBezTo>
                  <a:close/>
                  <a:moveTo>
                    <a:pt x="30" y="3"/>
                  </a:moveTo>
                  <a:cubicBezTo>
                    <a:pt x="29" y="3"/>
                    <a:pt x="27" y="3"/>
                    <a:pt x="26" y="4"/>
                  </a:cubicBezTo>
                  <a:cubicBezTo>
                    <a:pt x="27" y="4"/>
                    <a:pt x="32" y="3"/>
                    <a:pt x="30" y="3"/>
                  </a:cubicBezTo>
                  <a:close/>
                  <a:moveTo>
                    <a:pt x="14" y="4"/>
                  </a:moveTo>
                  <a:cubicBezTo>
                    <a:pt x="12" y="3"/>
                    <a:pt x="13" y="5"/>
                    <a:pt x="14" y="4"/>
                  </a:cubicBezTo>
                  <a:close/>
                  <a:moveTo>
                    <a:pt x="10" y="8"/>
                  </a:moveTo>
                  <a:cubicBezTo>
                    <a:pt x="11" y="27"/>
                    <a:pt x="9" y="53"/>
                    <a:pt x="10" y="72"/>
                  </a:cubicBezTo>
                  <a:cubicBezTo>
                    <a:pt x="11" y="75"/>
                    <a:pt x="12" y="82"/>
                    <a:pt x="8" y="82"/>
                  </a:cubicBezTo>
                  <a:cubicBezTo>
                    <a:pt x="5" y="81"/>
                    <a:pt x="8" y="78"/>
                    <a:pt x="8" y="76"/>
                  </a:cubicBezTo>
                  <a:cubicBezTo>
                    <a:pt x="8" y="73"/>
                    <a:pt x="7" y="69"/>
                    <a:pt x="7" y="66"/>
                  </a:cubicBezTo>
                  <a:cubicBezTo>
                    <a:pt x="7" y="58"/>
                    <a:pt x="8" y="51"/>
                    <a:pt x="8" y="45"/>
                  </a:cubicBezTo>
                  <a:cubicBezTo>
                    <a:pt x="9" y="36"/>
                    <a:pt x="7" y="25"/>
                    <a:pt x="8" y="12"/>
                  </a:cubicBezTo>
                  <a:cubicBezTo>
                    <a:pt x="8" y="11"/>
                    <a:pt x="10" y="8"/>
                    <a:pt x="8" y="6"/>
                  </a:cubicBezTo>
                  <a:cubicBezTo>
                    <a:pt x="7" y="10"/>
                    <a:pt x="6" y="14"/>
                    <a:pt x="6" y="18"/>
                  </a:cubicBezTo>
                  <a:cubicBezTo>
                    <a:pt x="5" y="28"/>
                    <a:pt x="5" y="40"/>
                    <a:pt x="5" y="52"/>
                  </a:cubicBezTo>
                  <a:cubicBezTo>
                    <a:pt x="5" y="62"/>
                    <a:pt x="2" y="72"/>
                    <a:pt x="6" y="78"/>
                  </a:cubicBezTo>
                  <a:cubicBezTo>
                    <a:pt x="7" y="81"/>
                    <a:pt x="5" y="82"/>
                    <a:pt x="7" y="83"/>
                  </a:cubicBezTo>
                  <a:cubicBezTo>
                    <a:pt x="14" y="83"/>
                    <a:pt x="20" y="80"/>
                    <a:pt x="28" y="79"/>
                  </a:cubicBezTo>
                  <a:cubicBezTo>
                    <a:pt x="35" y="79"/>
                    <a:pt x="40" y="81"/>
                    <a:pt x="46" y="79"/>
                  </a:cubicBezTo>
                  <a:cubicBezTo>
                    <a:pt x="47" y="75"/>
                    <a:pt x="47" y="69"/>
                    <a:pt x="45" y="65"/>
                  </a:cubicBezTo>
                  <a:cubicBezTo>
                    <a:pt x="40" y="66"/>
                    <a:pt x="37" y="67"/>
                    <a:pt x="32" y="66"/>
                  </a:cubicBezTo>
                  <a:cubicBezTo>
                    <a:pt x="30" y="66"/>
                    <a:pt x="26" y="67"/>
                    <a:pt x="24" y="66"/>
                  </a:cubicBezTo>
                  <a:cubicBezTo>
                    <a:pt x="24" y="62"/>
                    <a:pt x="23" y="57"/>
                    <a:pt x="24" y="52"/>
                  </a:cubicBezTo>
                  <a:cubicBezTo>
                    <a:pt x="24" y="51"/>
                    <a:pt x="24" y="48"/>
                    <a:pt x="25" y="48"/>
                  </a:cubicBezTo>
                  <a:cubicBezTo>
                    <a:pt x="27" y="48"/>
                    <a:pt x="27" y="48"/>
                    <a:pt x="29" y="48"/>
                  </a:cubicBezTo>
                  <a:cubicBezTo>
                    <a:pt x="29" y="47"/>
                    <a:pt x="29" y="46"/>
                    <a:pt x="31" y="46"/>
                  </a:cubicBezTo>
                  <a:cubicBezTo>
                    <a:pt x="35" y="49"/>
                    <a:pt x="39" y="46"/>
                    <a:pt x="45" y="46"/>
                  </a:cubicBezTo>
                  <a:cubicBezTo>
                    <a:pt x="45" y="42"/>
                    <a:pt x="45" y="38"/>
                    <a:pt x="43" y="36"/>
                  </a:cubicBezTo>
                  <a:cubicBezTo>
                    <a:pt x="36" y="37"/>
                    <a:pt x="32" y="39"/>
                    <a:pt x="26" y="40"/>
                  </a:cubicBezTo>
                  <a:cubicBezTo>
                    <a:pt x="23" y="36"/>
                    <a:pt x="22" y="31"/>
                    <a:pt x="23" y="24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4" y="19"/>
                    <a:pt x="21" y="18"/>
                    <a:pt x="24" y="16"/>
                  </a:cubicBezTo>
                  <a:cubicBezTo>
                    <a:pt x="26" y="14"/>
                    <a:pt x="27" y="16"/>
                    <a:pt x="29" y="17"/>
                  </a:cubicBezTo>
                  <a:cubicBezTo>
                    <a:pt x="34" y="18"/>
                    <a:pt x="40" y="17"/>
                    <a:pt x="44" y="15"/>
                  </a:cubicBezTo>
                  <a:cubicBezTo>
                    <a:pt x="44" y="11"/>
                    <a:pt x="44" y="9"/>
                    <a:pt x="44" y="5"/>
                  </a:cubicBezTo>
                  <a:cubicBezTo>
                    <a:pt x="33" y="5"/>
                    <a:pt x="21" y="8"/>
                    <a:pt x="10" y="8"/>
                  </a:cubicBezTo>
                  <a:close/>
                  <a:moveTo>
                    <a:pt x="28" y="52"/>
                  </a:moveTo>
                  <a:cubicBezTo>
                    <a:pt x="26" y="54"/>
                    <a:pt x="27" y="58"/>
                    <a:pt x="27" y="61"/>
                  </a:cubicBezTo>
                  <a:cubicBezTo>
                    <a:pt x="27" y="62"/>
                    <a:pt x="26" y="64"/>
                    <a:pt x="28" y="63"/>
                  </a:cubicBezTo>
                  <a:cubicBezTo>
                    <a:pt x="29" y="62"/>
                    <a:pt x="29" y="60"/>
                    <a:pt x="30" y="59"/>
                  </a:cubicBezTo>
                  <a:cubicBezTo>
                    <a:pt x="30" y="57"/>
                    <a:pt x="31" y="53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24" name="Freeform 1561"/>
            <p:cNvSpPr>
              <a:spLocks noEditPoints="1" noChangeArrowheads="1"/>
            </p:cNvSpPr>
            <p:nvPr/>
          </p:nvSpPr>
          <p:spPr bwMode="auto">
            <a:xfrm>
              <a:off x="1739" y="662"/>
              <a:ext cx="191" cy="211"/>
            </a:xfrm>
            <a:custGeom>
              <a:avLst/>
              <a:gdLst>
                <a:gd name="T0" fmla="*/ 38 w 85"/>
                <a:gd name="T1" fmla="*/ 30 h 94"/>
                <a:gd name="T2" fmla="*/ 48 w 85"/>
                <a:gd name="T3" fmla="*/ 68 h 94"/>
                <a:gd name="T4" fmla="*/ 68 w 85"/>
                <a:gd name="T5" fmla="*/ 58 h 94"/>
                <a:gd name="T6" fmla="*/ 41 w 85"/>
                <a:gd name="T7" fmla="*/ 59 h 94"/>
                <a:gd name="T8" fmla="*/ 37 w 85"/>
                <a:gd name="T9" fmla="*/ 38 h 94"/>
                <a:gd name="T10" fmla="*/ 45 w 85"/>
                <a:gd name="T11" fmla="*/ 36 h 94"/>
                <a:gd name="T12" fmla="*/ 82 w 85"/>
                <a:gd name="T13" fmla="*/ 51 h 94"/>
                <a:gd name="T14" fmla="*/ 56 w 85"/>
                <a:gd name="T15" fmla="*/ 93 h 94"/>
                <a:gd name="T16" fmla="*/ 20 w 85"/>
                <a:gd name="T17" fmla="*/ 82 h 94"/>
                <a:gd name="T18" fmla="*/ 11 w 85"/>
                <a:gd name="T19" fmla="*/ 19 h 94"/>
                <a:gd name="T20" fmla="*/ 32 w 85"/>
                <a:gd name="T21" fmla="*/ 4 h 94"/>
                <a:gd name="T22" fmla="*/ 64 w 85"/>
                <a:gd name="T23" fmla="*/ 27 h 94"/>
                <a:gd name="T24" fmla="*/ 50 w 85"/>
                <a:gd name="T25" fmla="*/ 75 h 94"/>
                <a:gd name="T26" fmla="*/ 29 w 85"/>
                <a:gd name="T27" fmla="*/ 63 h 94"/>
                <a:gd name="T28" fmla="*/ 29 w 85"/>
                <a:gd name="T29" fmla="*/ 32 h 94"/>
                <a:gd name="T30" fmla="*/ 54 w 85"/>
                <a:gd name="T31" fmla="*/ 16 h 94"/>
                <a:gd name="T32" fmla="*/ 56 w 85"/>
                <a:gd name="T33" fmla="*/ 6 h 94"/>
                <a:gd name="T34" fmla="*/ 25 w 85"/>
                <a:gd name="T35" fmla="*/ 15 h 94"/>
                <a:gd name="T36" fmla="*/ 9 w 85"/>
                <a:gd name="T37" fmla="*/ 45 h 94"/>
                <a:gd name="T38" fmla="*/ 22 w 85"/>
                <a:gd name="T39" fmla="*/ 77 h 94"/>
                <a:gd name="T40" fmla="*/ 42 w 85"/>
                <a:gd name="T41" fmla="*/ 88 h 94"/>
                <a:gd name="T42" fmla="*/ 70 w 85"/>
                <a:gd name="T43" fmla="*/ 82 h 94"/>
                <a:gd name="T44" fmla="*/ 60 w 85"/>
                <a:gd name="T45" fmla="*/ 39 h 94"/>
                <a:gd name="T46" fmla="*/ 44 w 85"/>
                <a:gd name="T47" fmla="*/ 53 h 94"/>
                <a:gd name="T48" fmla="*/ 72 w 85"/>
                <a:gd name="T49" fmla="*/ 54 h 94"/>
                <a:gd name="T50" fmla="*/ 62 w 85"/>
                <a:gd name="T51" fmla="*/ 71 h 94"/>
                <a:gd name="T52" fmla="*/ 58 w 85"/>
                <a:gd name="T53" fmla="*/ 18 h 94"/>
                <a:gd name="T54" fmla="*/ 38 w 85"/>
                <a:gd name="T55" fmla="*/ 27 h 94"/>
                <a:gd name="T56" fmla="*/ 63 w 85"/>
                <a:gd name="T57" fmla="*/ 15 h 94"/>
                <a:gd name="T58" fmla="*/ 6 w 85"/>
                <a:gd name="T59" fmla="*/ 45 h 94"/>
                <a:gd name="T60" fmla="*/ 6 w 85"/>
                <a:gd name="T61" fmla="*/ 45 h 94"/>
                <a:gd name="T62" fmla="*/ 70 w 85"/>
                <a:gd name="T63" fmla="*/ 39 h 94"/>
                <a:gd name="T64" fmla="*/ 41 w 85"/>
                <a:gd name="T65" fmla="*/ 47 h 94"/>
                <a:gd name="T66" fmla="*/ 41 w 85"/>
                <a:gd name="T67" fmla="*/ 47 h 94"/>
                <a:gd name="T68" fmla="*/ 6 w 85"/>
                <a:gd name="T69" fmla="*/ 46 h 94"/>
                <a:gd name="T70" fmla="*/ 17 w 85"/>
                <a:gd name="T71" fmla="*/ 77 h 94"/>
                <a:gd name="T72" fmla="*/ 79 w 85"/>
                <a:gd name="T73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94">
                  <a:moveTo>
                    <a:pt x="64" y="27"/>
                  </a:moveTo>
                  <a:cubicBezTo>
                    <a:pt x="52" y="25"/>
                    <a:pt x="43" y="26"/>
                    <a:pt x="38" y="30"/>
                  </a:cubicBezTo>
                  <a:cubicBezTo>
                    <a:pt x="32" y="34"/>
                    <a:pt x="28" y="42"/>
                    <a:pt x="28" y="48"/>
                  </a:cubicBezTo>
                  <a:cubicBezTo>
                    <a:pt x="29" y="57"/>
                    <a:pt x="37" y="67"/>
                    <a:pt x="48" y="68"/>
                  </a:cubicBezTo>
                  <a:cubicBezTo>
                    <a:pt x="54" y="69"/>
                    <a:pt x="61" y="67"/>
                    <a:pt x="64" y="63"/>
                  </a:cubicBezTo>
                  <a:cubicBezTo>
                    <a:pt x="65" y="63"/>
                    <a:pt x="68" y="59"/>
                    <a:pt x="68" y="58"/>
                  </a:cubicBezTo>
                  <a:cubicBezTo>
                    <a:pt x="67" y="52"/>
                    <a:pt x="53" y="55"/>
                    <a:pt x="49" y="56"/>
                  </a:cubicBezTo>
                  <a:cubicBezTo>
                    <a:pt x="46" y="57"/>
                    <a:pt x="43" y="60"/>
                    <a:pt x="41" y="59"/>
                  </a:cubicBezTo>
                  <a:cubicBezTo>
                    <a:pt x="40" y="58"/>
                    <a:pt x="40" y="57"/>
                    <a:pt x="40" y="55"/>
                  </a:cubicBezTo>
                  <a:cubicBezTo>
                    <a:pt x="35" y="52"/>
                    <a:pt x="39" y="45"/>
                    <a:pt x="37" y="38"/>
                  </a:cubicBezTo>
                  <a:cubicBezTo>
                    <a:pt x="39" y="36"/>
                    <a:pt x="43" y="38"/>
                    <a:pt x="44" y="35"/>
                  </a:cubicBezTo>
                  <a:cubicBezTo>
                    <a:pt x="45" y="34"/>
                    <a:pt x="44" y="36"/>
                    <a:pt x="45" y="36"/>
                  </a:cubicBezTo>
                  <a:cubicBezTo>
                    <a:pt x="53" y="35"/>
                    <a:pt x="71" y="34"/>
                    <a:pt x="78" y="37"/>
                  </a:cubicBezTo>
                  <a:cubicBezTo>
                    <a:pt x="74" y="44"/>
                    <a:pt x="81" y="47"/>
                    <a:pt x="82" y="51"/>
                  </a:cubicBezTo>
                  <a:cubicBezTo>
                    <a:pt x="85" y="59"/>
                    <a:pt x="83" y="74"/>
                    <a:pt x="78" y="80"/>
                  </a:cubicBezTo>
                  <a:cubicBezTo>
                    <a:pt x="75" y="85"/>
                    <a:pt x="64" y="92"/>
                    <a:pt x="56" y="93"/>
                  </a:cubicBezTo>
                  <a:cubicBezTo>
                    <a:pt x="52" y="94"/>
                    <a:pt x="46" y="93"/>
                    <a:pt x="42" y="92"/>
                  </a:cubicBezTo>
                  <a:cubicBezTo>
                    <a:pt x="32" y="91"/>
                    <a:pt x="28" y="88"/>
                    <a:pt x="20" y="82"/>
                  </a:cubicBezTo>
                  <a:cubicBezTo>
                    <a:pt x="6" y="78"/>
                    <a:pt x="0" y="64"/>
                    <a:pt x="2" y="47"/>
                  </a:cubicBezTo>
                  <a:cubicBezTo>
                    <a:pt x="3" y="37"/>
                    <a:pt x="8" y="27"/>
                    <a:pt x="11" y="19"/>
                  </a:cubicBezTo>
                  <a:cubicBezTo>
                    <a:pt x="16" y="15"/>
                    <a:pt x="21" y="11"/>
                    <a:pt x="26" y="7"/>
                  </a:cubicBezTo>
                  <a:cubicBezTo>
                    <a:pt x="28" y="8"/>
                    <a:pt x="29" y="5"/>
                    <a:pt x="32" y="4"/>
                  </a:cubicBezTo>
                  <a:cubicBezTo>
                    <a:pt x="41" y="0"/>
                    <a:pt x="55" y="1"/>
                    <a:pt x="63" y="6"/>
                  </a:cubicBezTo>
                  <a:cubicBezTo>
                    <a:pt x="66" y="12"/>
                    <a:pt x="70" y="23"/>
                    <a:pt x="64" y="27"/>
                  </a:cubicBezTo>
                  <a:close/>
                  <a:moveTo>
                    <a:pt x="62" y="71"/>
                  </a:moveTo>
                  <a:cubicBezTo>
                    <a:pt x="58" y="72"/>
                    <a:pt x="54" y="74"/>
                    <a:pt x="50" y="75"/>
                  </a:cubicBezTo>
                  <a:cubicBezTo>
                    <a:pt x="43" y="75"/>
                    <a:pt x="41" y="72"/>
                    <a:pt x="36" y="69"/>
                  </a:cubicBezTo>
                  <a:cubicBezTo>
                    <a:pt x="34" y="67"/>
                    <a:pt x="31" y="65"/>
                    <a:pt x="29" y="63"/>
                  </a:cubicBezTo>
                  <a:cubicBezTo>
                    <a:pt x="25" y="58"/>
                    <a:pt x="24" y="49"/>
                    <a:pt x="24" y="42"/>
                  </a:cubicBezTo>
                  <a:cubicBezTo>
                    <a:pt x="25" y="37"/>
                    <a:pt x="27" y="35"/>
                    <a:pt x="29" y="32"/>
                  </a:cubicBezTo>
                  <a:cubicBezTo>
                    <a:pt x="30" y="30"/>
                    <a:pt x="32" y="28"/>
                    <a:pt x="33" y="26"/>
                  </a:cubicBezTo>
                  <a:cubicBezTo>
                    <a:pt x="39" y="20"/>
                    <a:pt x="46" y="19"/>
                    <a:pt x="54" y="16"/>
                  </a:cubicBezTo>
                  <a:cubicBezTo>
                    <a:pt x="56" y="15"/>
                    <a:pt x="60" y="14"/>
                    <a:pt x="60" y="11"/>
                  </a:cubicBezTo>
                  <a:cubicBezTo>
                    <a:pt x="60" y="9"/>
                    <a:pt x="57" y="8"/>
                    <a:pt x="56" y="6"/>
                  </a:cubicBezTo>
                  <a:cubicBezTo>
                    <a:pt x="47" y="4"/>
                    <a:pt x="40" y="5"/>
                    <a:pt x="35" y="8"/>
                  </a:cubicBezTo>
                  <a:cubicBezTo>
                    <a:pt x="31" y="11"/>
                    <a:pt x="28" y="12"/>
                    <a:pt x="25" y="15"/>
                  </a:cubicBezTo>
                  <a:cubicBezTo>
                    <a:pt x="21" y="18"/>
                    <a:pt x="16" y="21"/>
                    <a:pt x="14" y="25"/>
                  </a:cubicBezTo>
                  <a:cubicBezTo>
                    <a:pt x="11" y="30"/>
                    <a:pt x="9" y="39"/>
                    <a:pt x="9" y="45"/>
                  </a:cubicBezTo>
                  <a:cubicBezTo>
                    <a:pt x="8" y="55"/>
                    <a:pt x="11" y="61"/>
                    <a:pt x="14" y="67"/>
                  </a:cubicBezTo>
                  <a:cubicBezTo>
                    <a:pt x="16" y="71"/>
                    <a:pt x="19" y="74"/>
                    <a:pt x="22" y="77"/>
                  </a:cubicBezTo>
                  <a:cubicBezTo>
                    <a:pt x="25" y="81"/>
                    <a:pt x="26" y="81"/>
                    <a:pt x="30" y="83"/>
                  </a:cubicBezTo>
                  <a:cubicBezTo>
                    <a:pt x="34" y="85"/>
                    <a:pt x="38" y="88"/>
                    <a:pt x="42" y="88"/>
                  </a:cubicBezTo>
                  <a:cubicBezTo>
                    <a:pt x="50" y="89"/>
                    <a:pt x="59" y="86"/>
                    <a:pt x="66" y="85"/>
                  </a:cubicBezTo>
                  <a:cubicBezTo>
                    <a:pt x="67" y="84"/>
                    <a:pt x="68" y="83"/>
                    <a:pt x="70" y="82"/>
                  </a:cubicBezTo>
                  <a:cubicBezTo>
                    <a:pt x="74" y="73"/>
                    <a:pt x="77" y="59"/>
                    <a:pt x="74" y="47"/>
                  </a:cubicBezTo>
                  <a:cubicBezTo>
                    <a:pt x="71" y="44"/>
                    <a:pt x="66" y="40"/>
                    <a:pt x="60" y="39"/>
                  </a:cubicBezTo>
                  <a:cubicBezTo>
                    <a:pt x="55" y="38"/>
                    <a:pt x="50" y="40"/>
                    <a:pt x="45" y="40"/>
                  </a:cubicBezTo>
                  <a:cubicBezTo>
                    <a:pt x="45" y="46"/>
                    <a:pt x="45" y="49"/>
                    <a:pt x="44" y="53"/>
                  </a:cubicBezTo>
                  <a:cubicBezTo>
                    <a:pt x="47" y="51"/>
                    <a:pt x="53" y="49"/>
                    <a:pt x="58" y="49"/>
                  </a:cubicBezTo>
                  <a:cubicBezTo>
                    <a:pt x="65" y="49"/>
                    <a:pt x="69" y="51"/>
                    <a:pt x="72" y="54"/>
                  </a:cubicBezTo>
                  <a:cubicBezTo>
                    <a:pt x="75" y="58"/>
                    <a:pt x="72" y="62"/>
                    <a:pt x="71" y="66"/>
                  </a:cubicBezTo>
                  <a:cubicBezTo>
                    <a:pt x="69" y="69"/>
                    <a:pt x="65" y="70"/>
                    <a:pt x="62" y="71"/>
                  </a:cubicBezTo>
                  <a:close/>
                  <a:moveTo>
                    <a:pt x="61" y="16"/>
                  </a:moveTo>
                  <a:cubicBezTo>
                    <a:pt x="60" y="17"/>
                    <a:pt x="59" y="17"/>
                    <a:pt x="58" y="18"/>
                  </a:cubicBezTo>
                  <a:cubicBezTo>
                    <a:pt x="55" y="20"/>
                    <a:pt x="51" y="20"/>
                    <a:pt x="48" y="21"/>
                  </a:cubicBezTo>
                  <a:cubicBezTo>
                    <a:pt x="43" y="22"/>
                    <a:pt x="40" y="25"/>
                    <a:pt x="38" y="27"/>
                  </a:cubicBezTo>
                  <a:cubicBezTo>
                    <a:pt x="43" y="22"/>
                    <a:pt x="54" y="23"/>
                    <a:pt x="63" y="23"/>
                  </a:cubicBezTo>
                  <a:cubicBezTo>
                    <a:pt x="64" y="20"/>
                    <a:pt x="63" y="18"/>
                    <a:pt x="63" y="15"/>
                  </a:cubicBezTo>
                  <a:cubicBezTo>
                    <a:pt x="62" y="14"/>
                    <a:pt x="61" y="15"/>
                    <a:pt x="61" y="16"/>
                  </a:cubicBezTo>
                  <a:close/>
                  <a:moveTo>
                    <a:pt x="6" y="45"/>
                  </a:moveTo>
                  <a:cubicBezTo>
                    <a:pt x="6" y="43"/>
                    <a:pt x="7" y="40"/>
                    <a:pt x="6" y="39"/>
                  </a:cubicBezTo>
                  <a:cubicBezTo>
                    <a:pt x="6" y="41"/>
                    <a:pt x="4" y="43"/>
                    <a:pt x="6" y="45"/>
                  </a:cubicBezTo>
                  <a:close/>
                  <a:moveTo>
                    <a:pt x="73" y="41"/>
                  </a:moveTo>
                  <a:cubicBezTo>
                    <a:pt x="73" y="40"/>
                    <a:pt x="70" y="38"/>
                    <a:pt x="70" y="39"/>
                  </a:cubicBezTo>
                  <a:cubicBezTo>
                    <a:pt x="71" y="40"/>
                    <a:pt x="72" y="41"/>
                    <a:pt x="73" y="41"/>
                  </a:cubicBezTo>
                  <a:close/>
                  <a:moveTo>
                    <a:pt x="41" y="47"/>
                  </a:moveTo>
                  <a:cubicBezTo>
                    <a:pt x="42" y="47"/>
                    <a:pt x="42" y="45"/>
                    <a:pt x="42" y="44"/>
                  </a:cubicBezTo>
                  <a:cubicBezTo>
                    <a:pt x="41" y="44"/>
                    <a:pt x="41" y="46"/>
                    <a:pt x="41" y="47"/>
                  </a:cubicBezTo>
                  <a:close/>
                  <a:moveTo>
                    <a:pt x="17" y="77"/>
                  </a:moveTo>
                  <a:cubicBezTo>
                    <a:pt x="11" y="69"/>
                    <a:pt x="4" y="60"/>
                    <a:pt x="6" y="46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4" y="57"/>
                    <a:pt x="6" y="71"/>
                    <a:pt x="17" y="77"/>
                  </a:cubicBezTo>
                  <a:close/>
                  <a:moveTo>
                    <a:pt x="76" y="76"/>
                  </a:moveTo>
                  <a:cubicBezTo>
                    <a:pt x="79" y="70"/>
                    <a:pt x="83" y="60"/>
                    <a:pt x="79" y="53"/>
                  </a:cubicBezTo>
                  <a:cubicBezTo>
                    <a:pt x="79" y="62"/>
                    <a:pt x="77" y="70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125" name="TextBox 784"/>
          <p:cNvSpPr txBox="1">
            <a:spLocks noChangeArrowheads="1"/>
          </p:cNvSpPr>
          <p:nvPr/>
        </p:nvSpPr>
        <p:spPr bwMode="auto">
          <a:xfrm>
            <a:off x="2706688" y="1087438"/>
            <a:ext cx="595471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你的听众需要在你传达的</a:t>
            </a:r>
            <a:endParaRPr 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信息中理解你的想法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57"/>
          <p:cNvSpPr>
            <a:spLocks noChangeArrowheads="1"/>
          </p:cNvSpPr>
          <p:nvPr/>
        </p:nvSpPr>
        <p:spPr bwMode="auto">
          <a:xfrm>
            <a:off x="4645025" y="2074863"/>
            <a:ext cx="3468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Best of Best</a:t>
            </a:r>
            <a:endParaRPr lang="zh-CN" altLang="en-US" sz="4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0" name="圆角矩形 4"/>
          <p:cNvSpPr>
            <a:spLocks noChangeArrowheads="1"/>
          </p:cNvSpPr>
          <p:nvPr/>
        </p:nvSpPr>
        <p:spPr bwMode="auto">
          <a:xfrm>
            <a:off x="635000" y="9540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1" name="圆角矩形 5"/>
          <p:cNvSpPr>
            <a:spLocks noChangeArrowheads="1"/>
          </p:cNvSpPr>
          <p:nvPr/>
        </p:nvSpPr>
        <p:spPr bwMode="auto">
          <a:xfrm>
            <a:off x="635000" y="1276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2" name="圆角矩形 4"/>
          <p:cNvSpPr>
            <a:spLocks noChangeArrowheads="1"/>
          </p:cNvSpPr>
          <p:nvPr/>
        </p:nvSpPr>
        <p:spPr bwMode="auto">
          <a:xfrm>
            <a:off x="635000" y="15970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3" name="圆角矩形 5"/>
          <p:cNvSpPr>
            <a:spLocks noChangeArrowheads="1"/>
          </p:cNvSpPr>
          <p:nvPr/>
        </p:nvSpPr>
        <p:spPr bwMode="auto">
          <a:xfrm>
            <a:off x="635000" y="19192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4" name="圆角矩形 6"/>
          <p:cNvSpPr>
            <a:spLocks noChangeArrowheads="1"/>
          </p:cNvSpPr>
          <p:nvPr/>
        </p:nvSpPr>
        <p:spPr bwMode="auto">
          <a:xfrm>
            <a:off x="635000" y="633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8375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438"/>
            <a:ext cx="2127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6" name="圆角矩形 16"/>
          <p:cNvSpPr>
            <a:spLocks noChangeArrowheads="1"/>
          </p:cNvSpPr>
          <p:nvPr/>
        </p:nvSpPr>
        <p:spPr bwMode="auto">
          <a:xfrm>
            <a:off x="635000" y="609758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7" name="圆角矩形 17"/>
          <p:cNvSpPr>
            <a:spLocks noChangeArrowheads="1"/>
          </p:cNvSpPr>
          <p:nvPr/>
        </p:nvSpPr>
        <p:spPr bwMode="auto">
          <a:xfrm>
            <a:off x="635000" y="64198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8" name="圆角矩形 18"/>
          <p:cNvSpPr>
            <a:spLocks noChangeArrowheads="1"/>
          </p:cNvSpPr>
          <p:nvPr/>
        </p:nvSpPr>
        <p:spPr bwMode="auto">
          <a:xfrm>
            <a:off x="635000" y="48117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9" name="圆角矩形 19"/>
          <p:cNvSpPr>
            <a:spLocks noChangeArrowheads="1"/>
          </p:cNvSpPr>
          <p:nvPr/>
        </p:nvSpPr>
        <p:spPr bwMode="auto">
          <a:xfrm>
            <a:off x="635000" y="51339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0" name="圆角矩形 20"/>
          <p:cNvSpPr>
            <a:spLocks noChangeArrowheads="1"/>
          </p:cNvSpPr>
          <p:nvPr/>
        </p:nvSpPr>
        <p:spPr bwMode="auto">
          <a:xfrm>
            <a:off x="635000" y="54546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1" name="圆角矩形 21"/>
          <p:cNvSpPr>
            <a:spLocks noChangeArrowheads="1"/>
          </p:cNvSpPr>
          <p:nvPr/>
        </p:nvSpPr>
        <p:spPr bwMode="auto">
          <a:xfrm>
            <a:off x="635000" y="57769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2" name="圆角矩形 4"/>
          <p:cNvSpPr>
            <a:spLocks noChangeArrowheads="1"/>
          </p:cNvSpPr>
          <p:nvPr/>
        </p:nvSpPr>
        <p:spPr bwMode="auto">
          <a:xfrm>
            <a:off x="3444875" y="9525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3" name="圆角矩形 23"/>
          <p:cNvSpPr>
            <a:spLocks noChangeArrowheads="1"/>
          </p:cNvSpPr>
          <p:nvPr/>
        </p:nvSpPr>
        <p:spPr bwMode="auto">
          <a:xfrm>
            <a:off x="3444875" y="127476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4" name="圆角矩形 24"/>
          <p:cNvSpPr>
            <a:spLocks noChangeArrowheads="1"/>
          </p:cNvSpPr>
          <p:nvPr/>
        </p:nvSpPr>
        <p:spPr bwMode="auto">
          <a:xfrm>
            <a:off x="3444875" y="15954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5" name="圆角矩形 25"/>
          <p:cNvSpPr>
            <a:spLocks noChangeArrowheads="1"/>
          </p:cNvSpPr>
          <p:nvPr/>
        </p:nvSpPr>
        <p:spPr bwMode="auto">
          <a:xfrm>
            <a:off x="3444875" y="191770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6" name="圆角矩形 26"/>
          <p:cNvSpPr>
            <a:spLocks noChangeArrowheads="1"/>
          </p:cNvSpPr>
          <p:nvPr/>
        </p:nvSpPr>
        <p:spPr bwMode="auto">
          <a:xfrm>
            <a:off x="3444875" y="63182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8387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30438"/>
            <a:ext cx="2127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88" name="圆角矩形 36"/>
          <p:cNvSpPr>
            <a:spLocks noChangeArrowheads="1"/>
          </p:cNvSpPr>
          <p:nvPr/>
        </p:nvSpPr>
        <p:spPr bwMode="auto">
          <a:xfrm>
            <a:off x="3444875" y="6102350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89" name="圆角矩形 37"/>
          <p:cNvSpPr>
            <a:spLocks noChangeArrowheads="1"/>
          </p:cNvSpPr>
          <p:nvPr/>
        </p:nvSpPr>
        <p:spPr bwMode="auto">
          <a:xfrm>
            <a:off x="3444875" y="64246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0" name="圆角矩形 38"/>
          <p:cNvSpPr>
            <a:spLocks noChangeArrowheads="1"/>
          </p:cNvSpPr>
          <p:nvPr/>
        </p:nvSpPr>
        <p:spPr bwMode="auto">
          <a:xfrm>
            <a:off x="3444875" y="48164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1" name="圆角矩形 39"/>
          <p:cNvSpPr>
            <a:spLocks noChangeArrowheads="1"/>
          </p:cNvSpPr>
          <p:nvPr/>
        </p:nvSpPr>
        <p:spPr bwMode="auto">
          <a:xfrm>
            <a:off x="3444875" y="5138738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2" name="圆角矩形 40"/>
          <p:cNvSpPr>
            <a:spLocks noChangeArrowheads="1"/>
          </p:cNvSpPr>
          <p:nvPr/>
        </p:nvSpPr>
        <p:spPr bwMode="auto">
          <a:xfrm>
            <a:off x="3444875" y="5459413"/>
            <a:ext cx="198438" cy="144462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3" name="圆角矩形 41"/>
          <p:cNvSpPr>
            <a:spLocks noChangeArrowheads="1"/>
          </p:cNvSpPr>
          <p:nvPr/>
        </p:nvSpPr>
        <p:spPr bwMode="auto">
          <a:xfrm>
            <a:off x="3444875" y="5781675"/>
            <a:ext cx="198438" cy="144463"/>
          </a:xfrm>
          <a:prstGeom prst="roundRect">
            <a:avLst>
              <a:gd name="adj" fmla="val 5681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4" name="圆角矩形 42"/>
          <p:cNvSpPr>
            <a:spLocks noChangeArrowheads="1"/>
          </p:cNvSpPr>
          <p:nvPr/>
        </p:nvSpPr>
        <p:spPr bwMode="auto">
          <a:xfrm>
            <a:off x="928688" y="674688"/>
            <a:ext cx="2428875" cy="1728787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5" name="圆角矩形 43"/>
          <p:cNvSpPr>
            <a:spLocks noChangeArrowheads="1"/>
          </p:cNvSpPr>
          <p:nvPr/>
        </p:nvSpPr>
        <p:spPr bwMode="auto">
          <a:xfrm>
            <a:off x="928688" y="2609850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079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6" name="圆角矩形 44"/>
          <p:cNvSpPr>
            <a:spLocks noChangeArrowheads="1"/>
          </p:cNvSpPr>
          <p:nvPr/>
        </p:nvSpPr>
        <p:spPr bwMode="auto">
          <a:xfrm>
            <a:off x="928688" y="4562475"/>
            <a:ext cx="2428875" cy="1728788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97" name="TextBox 45"/>
          <p:cNvSpPr txBox="1">
            <a:spLocks noChangeArrowheads="1"/>
          </p:cNvSpPr>
          <p:nvPr/>
        </p:nvSpPr>
        <p:spPr bwMode="auto">
          <a:xfrm rot="-548456">
            <a:off x="798513" y="955675"/>
            <a:ext cx="31511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8398" name="TextBox 46"/>
          <p:cNvSpPr txBox="1">
            <a:spLocks noChangeArrowheads="1"/>
          </p:cNvSpPr>
          <p:nvPr/>
        </p:nvSpPr>
        <p:spPr bwMode="auto">
          <a:xfrm rot="614574">
            <a:off x="766763" y="4979988"/>
            <a:ext cx="315118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800" b="1">
                <a:solidFill>
                  <a:schemeClr val="bg1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6800" b="1">
              <a:solidFill>
                <a:schemeClr val="bg1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58399" name="直接连接符 47"/>
          <p:cNvCxnSpPr>
            <a:cxnSpLocks noChangeShapeType="1"/>
          </p:cNvCxnSpPr>
          <p:nvPr/>
        </p:nvCxnSpPr>
        <p:spPr bwMode="auto">
          <a:xfrm>
            <a:off x="928688" y="3467100"/>
            <a:ext cx="2519362" cy="15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400" name="直接连接符 48"/>
          <p:cNvCxnSpPr>
            <a:cxnSpLocks noChangeShapeType="1"/>
            <a:stCxn id="58395" idx="0"/>
            <a:endCxn id="58395" idx="2"/>
          </p:cNvCxnSpPr>
          <p:nvPr/>
        </p:nvCxnSpPr>
        <p:spPr bwMode="auto">
          <a:xfrm rot="16200000" flipH="1">
            <a:off x="1279526" y="3473450"/>
            <a:ext cx="172720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8401" name="Group 34"/>
          <p:cNvGrpSpPr>
            <a:grpSpLocks/>
          </p:cNvGrpSpPr>
          <p:nvPr/>
        </p:nvGrpSpPr>
        <p:grpSpPr bwMode="auto">
          <a:xfrm>
            <a:off x="1397000" y="2730500"/>
            <a:ext cx="1500188" cy="1500188"/>
            <a:chOff x="0" y="0"/>
            <a:chExt cx="1500198" cy="1500198"/>
          </a:xfrm>
        </p:grpSpPr>
        <p:sp>
          <p:nvSpPr>
            <p:cNvPr id="58402" name="同心圆 50"/>
            <p:cNvSpPr>
              <a:spLocks noChangeArrowheads="1"/>
            </p:cNvSpPr>
            <p:nvPr/>
          </p:nvSpPr>
          <p:spPr bwMode="auto">
            <a:xfrm>
              <a:off x="0" y="0"/>
              <a:ext cx="1500198" cy="1500198"/>
            </a:xfrm>
            <a:custGeom>
              <a:avLst/>
              <a:gdLst>
                <a:gd name="T0" fmla="*/ 0 w 1500198"/>
                <a:gd name="T1" fmla="*/ 750099 h 1500198"/>
                <a:gd name="T2" fmla="*/ 0 w 1500198"/>
                <a:gd name="T3" fmla="*/ 750099 h 1500198"/>
                <a:gd name="T4" fmla="*/ 750099 w 1500198"/>
                <a:gd name="T5" fmla="*/ 1 h 1500198"/>
                <a:gd name="T6" fmla="*/ 750099 w 1500198"/>
                <a:gd name="T7" fmla="*/ 1 h 1500198"/>
                <a:gd name="T8" fmla="*/ 1500198 w 1500198"/>
                <a:gd name="T9" fmla="*/ 750100 h 1500198"/>
                <a:gd name="T10" fmla="*/ 1500197 w 1500198"/>
                <a:gd name="T11" fmla="*/ 750100 h 1500198"/>
                <a:gd name="T12" fmla="*/ 1500198 w 1500198"/>
                <a:gd name="T13" fmla="*/ 750101 h 1500198"/>
                <a:gd name="T14" fmla="*/ 750099 w 1500198"/>
                <a:gd name="T15" fmla="*/ 1500200 h 1500198"/>
                <a:gd name="T16" fmla="*/ 0 w 1500198"/>
                <a:gd name="T17" fmla="*/ 750101 h 1500198"/>
                <a:gd name="T18" fmla="*/ 0 w 1500198"/>
                <a:gd name="T19" fmla="*/ 750100 h 1500198"/>
                <a:gd name="T20" fmla="*/ 103994 w 1500198"/>
                <a:gd name="T21" fmla="*/ 750099 h 1500198"/>
                <a:gd name="T22" fmla="*/ 103994 w 1500198"/>
                <a:gd name="T23" fmla="*/ 750099 h 1500198"/>
                <a:gd name="T24" fmla="*/ 103994 w 1500198"/>
                <a:gd name="T25" fmla="*/ 750099 h 1500198"/>
                <a:gd name="T26" fmla="*/ 750098 w 1500198"/>
                <a:gd name="T27" fmla="*/ 1396204 h 1500198"/>
                <a:gd name="T28" fmla="*/ 750098 w 1500198"/>
                <a:gd name="T29" fmla="*/ 1396205 h 1500198"/>
                <a:gd name="T30" fmla="*/ 1396203 w 1500198"/>
                <a:gd name="T31" fmla="*/ 750100 h 1500198"/>
                <a:gd name="T32" fmla="*/ 750098 w 1500198"/>
                <a:gd name="T33" fmla="*/ 103995 h 1500198"/>
                <a:gd name="T34" fmla="*/ 750097 w 1500198"/>
                <a:gd name="T35" fmla="*/ 103995 h 1500198"/>
                <a:gd name="T36" fmla="*/ 750097 w 1500198"/>
                <a:gd name="T37" fmla="*/ 103995 h 1500198"/>
                <a:gd name="T38" fmla="*/ 103992 w 1500198"/>
                <a:gd name="T39" fmla="*/ 750099 h 1500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0198" h="1500198">
                  <a:moveTo>
                    <a:pt x="0" y="750099"/>
                  </a:moveTo>
                  <a:lnTo>
                    <a:pt x="0" y="750099"/>
                  </a:lnTo>
                  <a:cubicBezTo>
                    <a:pt x="0" y="335831"/>
                    <a:pt x="335831" y="0"/>
                    <a:pt x="750099" y="1"/>
                  </a:cubicBezTo>
                  <a:cubicBezTo>
                    <a:pt x="750099" y="1"/>
                    <a:pt x="750099" y="1"/>
                    <a:pt x="750099" y="1"/>
                  </a:cubicBezTo>
                  <a:cubicBezTo>
                    <a:pt x="1164367" y="1"/>
                    <a:pt x="1500198" y="335832"/>
                    <a:pt x="1500198" y="750100"/>
                  </a:cubicBezTo>
                  <a:cubicBezTo>
                    <a:pt x="1500198" y="750100"/>
                    <a:pt x="1500197" y="750100"/>
                    <a:pt x="1500197" y="750100"/>
                  </a:cubicBezTo>
                  <a:lnTo>
                    <a:pt x="1500198" y="750101"/>
                  </a:lnTo>
                  <a:cubicBezTo>
                    <a:pt x="1500198" y="1164369"/>
                    <a:pt x="1164367" y="1500199"/>
                    <a:pt x="750099" y="1500200"/>
                  </a:cubicBezTo>
                  <a:cubicBezTo>
                    <a:pt x="335830" y="1500200"/>
                    <a:pt x="0" y="1164369"/>
                    <a:pt x="0" y="750101"/>
                  </a:cubicBezTo>
                  <a:cubicBezTo>
                    <a:pt x="-1" y="750100"/>
                    <a:pt x="0" y="750100"/>
                    <a:pt x="0" y="750100"/>
                  </a:cubicBezTo>
                  <a:close/>
                  <a:moveTo>
                    <a:pt x="103994" y="750099"/>
                  </a:moveTo>
                  <a:lnTo>
                    <a:pt x="103994" y="750099"/>
                  </a:lnTo>
                  <a:cubicBezTo>
                    <a:pt x="103994" y="750099"/>
                    <a:pt x="103994" y="750099"/>
                    <a:pt x="103994" y="750099"/>
                  </a:cubicBezTo>
                  <a:cubicBezTo>
                    <a:pt x="103993" y="1106933"/>
                    <a:pt x="393264" y="1396204"/>
                    <a:pt x="750098" y="1396204"/>
                  </a:cubicBezTo>
                  <a:lnTo>
                    <a:pt x="750098" y="1396205"/>
                  </a:lnTo>
                  <a:cubicBezTo>
                    <a:pt x="1106931" y="1396204"/>
                    <a:pt x="1396203" y="1106933"/>
                    <a:pt x="1396203" y="750100"/>
                  </a:cubicBezTo>
                  <a:cubicBezTo>
                    <a:pt x="1396203" y="393266"/>
                    <a:pt x="1106931" y="103995"/>
                    <a:pt x="750098" y="103995"/>
                  </a:cubicBezTo>
                  <a:lnTo>
                    <a:pt x="750097" y="103995"/>
                  </a:lnTo>
                  <a:cubicBezTo>
                    <a:pt x="750097" y="103995"/>
                    <a:pt x="750097" y="103995"/>
                    <a:pt x="750097" y="103995"/>
                  </a:cubicBezTo>
                  <a:cubicBezTo>
                    <a:pt x="393263" y="103994"/>
                    <a:pt x="103992" y="393265"/>
                    <a:pt x="103992" y="750099"/>
                  </a:cubicBezTo>
                  <a:close/>
                </a:path>
              </a:pathLst>
            </a:custGeom>
            <a:solidFill>
              <a:srgbClr val="0079C5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8403" name="Group 36"/>
            <p:cNvGrpSpPr>
              <a:grpSpLocks/>
            </p:cNvGrpSpPr>
            <p:nvPr/>
          </p:nvGrpSpPr>
          <p:grpSpPr bwMode="auto">
            <a:xfrm>
              <a:off x="102617" y="98045"/>
              <a:ext cx="1298457" cy="1298457"/>
              <a:chOff x="0" y="0"/>
              <a:chExt cx="1298448" cy="1298448"/>
            </a:xfrm>
          </p:grpSpPr>
          <p:pic>
            <p:nvPicPr>
              <p:cNvPr id="58404" name="椭圆 5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8448" cy="129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405" name="Text Box 38"/>
              <p:cNvSpPr txBox="1">
                <a:spLocks noChangeArrowheads="1"/>
              </p:cNvSpPr>
              <p:nvPr/>
            </p:nvSpPr>
            <p:spPr bwMode="auto">
              <a:xfrm>
                <a:off x="197039" y="193237"/>
                <a:ext cx="909251" cy="90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8406" name="圆角矩形 52"/>
          <p:cNvSpPr>
            <a:spLocks noChangeArrowheads="1"/>
          </p:cNvSpPr>
          <p:nvPr/>
        </p:nvSpPr>
        <p:spPr bwMode="auto">
          <a:xfrm>
            <a:off x="944563" y="2619375"/>
            <a:ext cx="2428875" cy="1727200"/>
          </a:xfrm>
          <a:prstGeom prst="roundRect">
            <a:avLst>
              <a:gd name="adj" fmla="val 6477"/>
            </a:avLst>
          </a:prstGeom>
          <a:solidFill>
            <a:srgbClr val="08C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407" name="TextBox 53"/>
          <p:cNvSpPr txBox="1">
            <a:spLocks noChangeArrowheads="1"/>
          </p:cNvSpPr>
          <p:nvPr/>
        </p:nvSpPr>
        <p:spPr bwMode="auto">
          <a:xfrm>
            <a:off x="1674813" y="2659063"/>
            <a:ext cx="1785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00" b="1">
                <a:solidFill>
                  <a:schemeClr val="bg1"/>
                </a:solidFill>
                <a:cs typeface="Arial" pitchFamily="34" charset="0"/>
              </a:rPr>
              <a:t>5</a:t>
            </a:r>
            <a:endParaRPr lang="zh-CN" altLang="en-US" sz="100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8408" name="矩形 57"/>
          <p:cNvSpPr>
            <a:spLocks noChangeArrowheads="1"/>
          </p:cNvSpPr>
          <p:nvPr/>
        </p:nvSpPr>
        <p:spPr bwMode="auto">
          <a:xfrm>
            <a:off x="4206875" y="2595563"/>
            <a:ext cx="4710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真正好的</a:t>
            </a:r>
            <a:r>
              <a:rPr lang="en-US" altLang="zh-CN" sz="6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000">
              <a:solidFill>
                <a:srgbClr val="65E6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409" name="任意多边形 55"/>
          <p:cNvSpPr>
            <a:spLocks noChangeArrowheads="1"/>
          </p:cNvSpPr>
          <p:nvPr/>
        </p:nvSpPr>
        <p:spPr bwMode="auto">
          <a:xfrm>
            <a:off x="5119688" y="4410075"/>
            <a:ext cx="2519362" cy="4763"/>
          </a:xfrm>
          <a:custGeom>
            <a:avLst/>
            <a:gdLst>
              <a:gd name="T0" fmla="*/ 0 w 2585545"/>
              <a:gd name="T1" fmla="*/ 0 h 4763"/>
              <a:gd name="T2" fmla="*/ 2585545 w 2585545"/>
              <a:gd name="T3" fmla="*/ 0 h 476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3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10" name="矩形 56"/>
          <p:cNvSpPr>
            <a:spLocks noChangeArrowheads="1"/>
          </p:cNvSpPr>
          <p:nvPr/>
        </p:nvSpPr>
        <p:spPr bwMode="auto">
          <a:xfrm>
            <a:off x="4940300" y="3759200"/>
            <a:ext cx="2030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打破常规</a:t>
            </a:r>
          </a:p>
        </p:txBody>
      </p:sp>
      <p:sp>
        <p:nvSpPr>
          <p:cNvPr id="58411" name="矩形 57"/>
          <p:cNvSpPr>
            <a:spLocks noChangeArrowheads="1"/>
          </p:cNvSpPr>
          <p:nvPr/>
        </p:nvSpPr>
        <p:spPr bwMode="auto">
          <a:xfrm>
            <a:off x="4940300" y="44513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简约而不简单</a:t>
            </a:r>
          </a:p>
        </p:txBody>
      </p:sp>
      <p:sp>
        <p:nvSpPr>
          <p:cNvPr id="58412" name="任意多边形 58"/>
          <p:cNvSpPr>
            <a:spLocks noChangeArrowheads="1"/>
          </p:cNvSpPr>
          <p:nvPr/>
        </p:nvSpPr>
        <p:spPr bwMode="auto">
          <a:xfrm>
            <a:off x="5046663" y="5140325"/>
            <a:ext cx="2519362" cy="4763"/>
          </a:xfrm>
          <a:custGeom>
            <a:avLst/>
            <a:gdLst>
              <a:gd name="T0" fmla="*/ 0 w 2585545"/>
              <a:gd name="T1" fmla="*/ 0 h 4763"/>
              <a:gd name="T2" fmla="*/ 2585545 w 2585545"/>
              <a:gd name="T3" fmla="*/ 0 h 476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85545" h="4763">
                <a:moveTo>
                  <a:pt x="0" y="0"/>
                </a:moveTo>
                <a:lnTo>
                  <a:pt x="258554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13" name="矩形 59"/>
          <p:cNvSpPr>
            <a:spLocks noChangeArrowheads="1"/>
          </p:cNvSpPr>
          <p:nvPr/>
        </p:nvSpPr>
        <p:spPr bwMode="auto">
          <a:xfrm>
            <a:off x="4940300" y="5145088"/>
            <a:ext cx="2492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加强逻辑性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Box 1"/>
          <p:cNvSpPr txBox="1">
            <a:spLocks noChangeArrowheads="1"/>
          </p:cNvSpPr>
          <p:nvPr/>
        </p:nvSpPr>
        <p:spPr bwMode="auto">
          <a:xfrm>
            <a:off x="3843338" y="2501900"/>
            <a:ext cx="121443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练习</a:t>
            </a:r>
            <a:endParaRPr lang="en-US" sz="40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9394" name="Text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38" y="3041650"/>
            <a:ext cx="56991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xtBox 3"/>
          <p:cNvSpPr txBox="1">
            <a:spLocks noChangeArrowheads="1"/>
          </p:cNvSpPr>
          <p:nvPr/>
        </p:nvSpPr>
        <p:spPr bwMode="auto">
          <a:xfrm>
            <a:off x="3843338" y="4635500"/>
            <a:ext cx="169068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9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而不是</a:t>
            </a:r>
            <a:endParaRPr lang="en-US" sz="39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1468438"/>
            <a:ext cx="7143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1535113"/>
            <a:ext cx="13335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2173288"/>
            <a:ext cx="1895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2749550"/>
            <a:ext cx="17907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2725738"/>
            <a:ext cx="1371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1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5" y="3054350"/>
            <a:ext cx="10096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2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2830513"/>
            <a:ext cx="11430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3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730500"/>
            <a:ext cx="17716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4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0950"/>
            <a:ext cx="16002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5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649413"/>
            <a:ext cx="17335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31" name="TextBox 14"/>
          <p:cNvSpPr txBox="1">
            <a:spLocks noChangeArrowheads="1"/>
          </p:cNvSpPr>
          <p:nvPr/>
        </p:nvSpPr>
        <p:spPr bwMode="auto">
          <a:xfrm>
            <a:off x="5370513" y="4635500"/>
            <a:ext cx="319563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9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点缀一些图片</a:t>
            </a:r>
            <a:endParaRPr lang="en-US" sz="39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407" name="Group 16"/>
          <p:cNvGrpSpPr>
            <a:grpSpLocks/>
          </p:cNvGrpSpPr>
          <p:nvPr/>
        </p:nvGrpSpPr>
        <p:grpSpPr bwMode="auto">
          <a:xfrm>
            <a:off x="1125538" y="2109788"/>
            <a:ext cx="1838325" cy="1838325"/>
            <a:chOff x="0" y="0"/>
            <a:chExt cx="1838340" cy="1838340"/>
          </a:xfrm>
        </p:grpSpPr>
        <p:grpSp>
          <p:nvGrpSpPr>
            <p:cNvPr id="59408" name="Group 17"/>
            <p:cNvGrpSpPr>
              <a:grpSpLocks/>
            </p:cNvGrpSpPr>
            <p:nvPr/>
          </p:nvGrpSpPr>
          <p:grpSpPr bwMode="auto">
            <a:xfrm>
              <a:off x="-16066" y="-18860"/>
              <a:ext cx="1865391" cy="1871487"/>
              <a:chOff x="0" y="0"/>
              <a:chExt cx="1865376" cy="1871472"/>
            </a:xfrm>
          </p:grpSpPr>
          <p:pic>
            <p:nvPicPr>
              <p:cNvPr id="59409" name="Oval 8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65376" cy="1871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410" name="Text Box 19"/>
              <p:cNvSpPr txBox="1">
                <a:spLocks noChangeArrowheads="1"/>
              </p:cNvSpPr>
              <p:nvPr/>
            </p:nvSpPr>
            <p:spPr bwMode="auto">
              <a:xfrm>
                <a:off x="285283" y="288076"/>
                <a:ext cx="1299891" cy="1299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en-US" altLang="zh-CN" sz="7200">
                  <a:solidFill>
                    <a:srgbClr val="FFFFFF"/>
                  </a:solidFill>
                  <a:latin typeface="Arial Black" pitchFamily="34" charset="0"/>
                </a:endParaRPr>
              </a:p>
            </p:txBody>
          </p:sp>
        </p:grpSp>
        <p:grpSp>
          <p:nvGrpSpPr>
            <p:cNvPr id="59411" name="Group 20"/>
            <p:cNvGrpSpPr>
              <a:grpSpLocks/>
            </p:cNvGrpSpPr>
            <p:nvPr/>
          </p:nvGrpSpPr>
          <p:grpSpPr bwMode="auto">
            <a:xfrm>
              <a:off x="38100" y="22225"/>
              <a:ext cx="1755789" cy="1754201"/>
              <a:chOff x="0" y="0"/>
              <a:chExt cx="1754923" cy="1754922"/>
            </a:xfrm>
          </p:grpSpPr>
          <p:sp>
            <p:nvSpPr>
              <p:cNvPr id="59412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54923" cy="1754922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59413" name="TextBox 20"/>
              <p:cNvSpPr txBox="1">
                <a:spLocks noChangeArrowheads="1"/>
              </p:cNvSpPr>
              <p:nvPr/>
            </p:nvSpPr>
            <p:spPr bwMode="auto">
              <a:xfrm>
                <a:off x="744107" y="127646"/>
                <a:ext cx="184641" cy="1431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endParaRPr lang="en-US" altLang="zh-CN" sz="8700" b="1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2041525"/>
            <a:ext cx="5238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18" name="Group 3"/>
          <p:cNvGrpSpPr>
            <a:grpSpLocks/>
          </p:cNvGrpSpPr>
          <p:nvPr/>
        </p:nvGrpSpPr>
        <p:grpSpPr bwMode="auto">
          <a:xfrm>
            <a:off x="2495550" y="2057400"/>
            <a:ext cx="2632075" cy="4729163"/>
            <a:chOff x="0" y="0"/>
            <a:chExt cx="2632075" cy="4729164"/>
          </a:xfrm>
        </p:grpSpPr>
        <p:sp>
          <p:nvSpPr>
            <p:cNvPr id="60419" name="Freeform 28"/>
            <p:cNvSpPr>
              <a:spLocks noChangeArrowheads="1"/>
            </p:cNvSpPr>
            <p:nvPr/>
          </p:nvSpPr>
          <p:spPr bwMode="auto">
            <a:xfrm>
              <a:off x="1652588" y="390525"/>
              <a:ext cx="180975" cy="273050"/>
            </a:xfrm>
            <a:custGeom>
              <a:avLst/>
              <a:gdLst>
                <a:gd name="T0" fmla="*/ 47 w 48"/>
                <a:gd name="T1" fmla="*/ 24 h 73"/>
                <a:gd name="T2" fmla="*/ 45 w 48"/>
                <a:gd name="T3" fmla="*/ 17 h 73"/>
                <a:gd name="T4" fmla="*/ 38 w 48"/>
                <a:gd name="T5" fmla="*/ 11 h 73"/>
                <a:gd name="T6" fmla="*/ 14 w 48"/>
                <a:gd name="T7" fmla="*/ 3 h 73"/>
                <a:gd name="T8" fmla="*/ 1 w 48"/>
                <a:gd name="T9" fmla="*/ 39 h 73"/>
                <a:gd name="T10" fmla="*/ 15 w 48"/>
                <a:gd name="T11" fmla="*/ 68 h 73"/>
                <a:gd name="T12" fmla="*/ 39 w 48"/>
                <a:gd name="T13" fmla="*/ 67 h 73"/>
                <a:gd name="T14" fmla="*/ 37 w 48"/>
                <a:gd name="T15" fmla="*/ 60 h 73"/>
                <a:gd name="T16" fmla="*/ 21 w 48"/>
                <a:gd name="T17" fmla="*/ 62 h 73"/>
                <a:gd name="T18" fmla="*/ 9 w 48"/>
                <a:gd name="T19" fmla="*/ 54 h 73"/>
                <a:gd name="T20" fmla="*/ 24 w 48"/>
                <a:gd name="T21" fmla="*/ 12 h 73"/>
                <a:gd name="T22" fmla="*/ 43 w 48"/>
                <a:gd name="T23" fmla="*/ 24 h 73"/>
                <a:gd name="T24" fmla="*/ 47 w 48"/>
                <a:gd name="T25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73">
                  <a:moveTo>
                    <a:pt x="47" y="24"/>
                  </a:moveTo>
                  <a:cubicBezTo>
                    <a:pt x="48" y="21"/>
                    <a:pt x="46" y="19"/>
                    <a:pt x="45" y="17"/>
                  </a:cubicBezTo>
                  <a:cubicBezTo>
                    <a:pt x="43" y="14"/>
                    <a:pt x="42" y="14"/>
                    <a:pt x="38" y="11"/>
                  </a:cubicBezTo>
                  <a:cubicBezTo>
                    <a:pt x="32" y="7"/>
                    <a:pt x="22" y="0"/>
                    <a:pt x="14" y="3"/>
                  </a:cubicBezTo>
                  <a:cubicBezTo>
                    <a:pt x="4" y="7"/>
                    <a:pt x="0" y="26"/>
                    <a:pt x="1" y="39"/>
                  </a:cubicBezTo>
                  <a:cubicBezTo>
                    <a:pt x="1" y="53"/>
                    <a:pt x="5" y="63"/>
                    <a:pt x="15" y="68"/>
                  </a:cubicBezTo>
                  <a:cubicBezTo>
                    <a:pt x="25" y="67"/>
                    <a:pt x="34" y="73"/>
                    <a:pt x="39" y="67"/>
                  </a:cubicBezTo>
                  <a:cubicBezTo>
                    <a:pt x="39" y="64"/>
                    <a:pt x="38" y="62"/>
                    <a:pt x="37" y="60"/>
                  </a:cubicBezTo>
                  <a:cubicBezTo>
                    <a:pt x="31" y="60"/>
                    <a:pt x="26" y="63"/>
                    <a:pt x="21" y="62"/>
                  </a:cubicBezTo>
                  <a:cubicBezTo>
                    <a:pt x="15" y="61"/>
                    <a:pt x="13" y="57"/>
                    <a:pt x="9" y="54"/>
                  </a:cubicBezTo>
                  <a:cubicBezTo>
                    <a:pt x="8" y="35"/>
                    <a:pt x="6" y="11"/>
                    <a:pt x="24" y="12"/>
                  </a:cubicBezTo>
                  <a:cubicBezTo>
                    <a:pt x="33" y="12"/>
                    <a:pt x="36" y="19"/>
                    <a:pt x="43" y="24"/>
                  </a:cubicBezTo>
                  <a:cubicBezTo>
                    <a:pt x="44" y="24"/>
                    <a:pt x="45" y="24"/>
                    <a:pt x="4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0" name="Freeform 29"/>
            <p:cNvSpPr>
              <a:spLocks noChangeArrowheads="1"/>
            </p:cNvSpPr>
            <p:nvPr/>
          </p:nvSpPr>
          <p:spPr bwMode="auto">
            <a:xfrm>
              <a:off x="1701800" y="461963"/>
              <a:ext cx="71438" cy="77787"/>
            </a:xfrm>
            <a:custGeom>
              <a:avLst/>
              <a:gdLst>
                <a:gd name="T0" fmla="*/ 11 w 19"/>
                <a:gd name="T1" fmla="*/ 1 h 21"/>
                <a:gd name="T2" fmla="*/ 1 w 19"/>
                <a:gd name="T3" fmla="*/ 13 h 21"/>
                <a:gd name="T4" fmla="*/ 4 w 19"/>
                <a:gd name="T5" fmla="*/ 21 h 21"/>
                <a:gd name="T6" fmla="*/ 15 w 19"/>
                <a:gd name="T7" fmla="*/ 21 h 21"/>
                <a:gd name="T8" fmla="*/ 11 w 19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1" y="1"/>
                  </a:moveTo>
                  <a:cubicBezTo>
                    <a:pt x="6" y="4"/>
                    <a:pt x="6" y="11"/>
                    <a:pt x="1" y="13"/>
                  </a:cubicBezTo>
                  <a:cubicBezTo>
                    <a:pt x="0" y="17"/>
                    <a:pt x="4" y="17"/>
                    <a:pt x="4" y="21"/>
                  </a:cubicBezTo>
                  <a:cubicBezTo>
                    <a:pt x="9" y="21"/>
                    <a:pt x="11" y="21"/>
                    <a:pt x="15" y="21"/>
                  </a:cubicBezTo>
                  <a:cubicBezTo>
                    <a:pt x="19" y="14"/>
                    <a:pt x="18" y="0"/>
                    <a:pt x="1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1" name="Freeform 30"/>
            <p:cNvSpPr>
              <a:spLocks noChangeArrowheads="1"/>
            </p:cNvSpPr>
            <p:nvPr/>
          </p:nvSpPr>
          <p:spPr bwMode="auto">
            <a:xfrm>
              <a:off x="1393825" y="885825"/>
              <a:ext cx="296863" cy="427038"/>
            </a:xfrm>
            <a:custGeom>
              <a:avLst/>
              <a:gdLst>
                <a:gd name="T0" fmla="*/ 79 w 79"/>
                <a:gd name="T1" fmla="*/ 45 h 114"/>
                <a:gd name="T2" fmla="*/ 78 w 79"/>
                <a:gd name="T3" fmla="*/ 38 h 114"/>
                <a:gd name="T4" fmla="*/ 41 w 79"/>
                <a:gd name="T5" fmla="*/ 51 h 114"/>
                <a:gd name="T6" fmla="*/ 32 w 79"/>
                <a:gd name="T7" fmla="*/ 33 h 114"/>
                <a:gd name="T8" fmla="*/ 13 w 79"/>
                <a:gd name="T9" fmla="*/ 11 h 114"/>
                <a:gd name="T10" fmla="*/ 0 w 79"/>
                <a:gd name="T11" fmla="*/ 7 h 114"/>
                <a:gd name="T12" fmla="*/ 17 w 79"/>
                <a:gd name="T13" fmla="*/ 31 h 114"/>
                <a:gd name="T14" fmla="*/ 36 w 79"/>
                <a:gd name="T15" fmla="*/ 72 h 114"/>
                <a:gd name="T16" fmla="*/ 23 w 79"/>
                <a:gd name="T17" fmla="*/ 113 h 114"/>
                <a:gd name="T18" fmla="*/ 30 w 79"/>
                <a:gd name="T19" fmla="*/ 112 h 114"/>
                <a:gd name="T20" fmla="*/ 43 w 79"/>
                <a:gd name="T21" fmla="*/ 61 h 114"/>
                <a:gd name="T22" fmla="*/ 56 w 79"/>
                <a:gd name="T23" fmla="*/ 48 h 114"/>
                <a:gd name="T24" fmla="*/ 79 w 79"/>
                <a:gd name="T25" fmla="*/ 4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14">
                  <a:moveTo>
                    <a:pt x="79" y="45"/>
                  </a:moveTo>
                  <a:cubicBezTo>
                    <a:pt x="79" y="42"/>
                    <a:pt x="77" y="42"/>
                    <a:pt x="78" y="38"/>
                  </a:cubicBezTo>
                  <a:cubicBezTo>
                    <a:pt x="63" y="35"/>
                    <a:pt x="49" y="38"/>
                    <a:pt x="41" y="51"/>
                  </a:cubicBezTo>
                  <a:cubicBezTo>
                    <a:pt x="38" y="45"/>
                    <a:pt x="33" y="40"/>
                    <a:pt x="32" y="33"/>
                  </a:cubicBezTo>
                  <a:cubicBezTo>
                    <a:pt x="23" y="27"/>
                    <a:pt x="21" y="16"/>
                    <a:pt x="13" y="11"/>
                  </a:cubicBezTo>
                  <a:cubicBezTo>
                    <a:pt x="10" y="7"/>
                    <a:pt x="4" y="0"/>
                    <a:pt x="0" y="7"/>
                  </a:cubicBezTo>
                  <a:cubicBezTo>
                    <a:pt x="4" y="17"/>
                    <a:pt x="15" y="19"/>
                    <a:pt x="17" y="31"/>
                  </a:cubicBezTo>
                  <a:cubicBezTo>
                    <a:pt x="25" y="42"/>
                    <a:pt x="37" y="51"/>
                    <a:pt x="36" y="72"/>
                  </a:cubicBezTo>
                  <a:cubicBezTo>
                    <a:pt x="35" y="87"/>
                    <a:pt x="22" y="99"/>
                    <a:pt x="23" y="113"/>
                  </a:cubicBezTo>
                  <a:cubicBezTo>
                    <a:pt x="27" y="114"/>
                    <a:pt x="27" y="112"/>
                    <a:pt x="30" y="112"/>
                  </a:cubicBezTo>
                  <a:cubicBezTo>
                    <a:pt x="37" y="99"/>
                    <a:pt x="48" y="78"/>
                    <a:pt x="43" y="61"/>
                  </a:cubicBezTo>
                  <a:cubicBezTo>
                    <a:pt x="49" y="58"/>
                    <a:pt x="52" y="53"/>
                    <a:pt x="56" y="48"/>
                  </a:cubicBezTo>
                  <a:cubicBezTo>
                    <a:pt x="63" y="45"/>
                    <a:pt x="70" y="48"/>
                    <a:pt x="79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2" name="Freeform 31"/>
            <p:cNvSpPr>
              <a:spLocks noChangeArrowheads="1"/>
            </p:cNvSpPr>
            <p:nvPr/>
          </p:nvSpPr>
          <p:spPr bwMode="auto">
            <a:xfrm>
              <a:off x="1514475" y="750888"/>
              <a:ext cx="82550" cy="88900"/>
            </a:xfrm>
            <a:custGeom>
              <a:avLst/>
              <a:gdLst>
                <a:gd name="T0" fmla="*/ 21 w 22"/>
                <a:gd name="T1" fmla="*/ 0 h 24"/>
                <a:gd name="T2" fmla="*/ 0 w 22"/>
                <a:gd name="T3" fmla="*/ 17 h 24"/>
                <a:gd name="T4" fmla="*/ 3 w 22"/>
                <a:gd name="T5" fmla="*/ 24 h 24"/>
                <a:gd name="T6" fmla="*/ 21 w 22"/>
                <a:gd name="T7" fmla="*/ 5 h 24"/>
                <a:gd name="T8" fmla="*/ 21 w 2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21" y="0"/>
                  </a:moveTo>
                  <a:cubicBezTo>
                    <a:pt x="12" y="4"/>
                    <a:pt x="7" y="11"/>
                    <a:pt x="0" y="17"/>
                  </a:cubicBezTo>
                  <a:cubicBezTo>
                    <a:pt x="0" y="20"/>
                    <a:pt x="1" y="23"/>
                    <a:pt x="3" y="24"/>
                  </a:cubicBezTo>
                  <a:cubicBezTo>
                    <a:pt x="12" y="20"/>
                    <a:pt x="14" y="10"/>
                    <a:pt x="21" y="5"/>
                  </a:cubicBezTo>
                  <a:cubicBezTo>
                    <a:pt x="22" y="3"/>
                    <a:pt x="21" y="2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Freeform 32"/>
            <p:cNvSpPr>
              <a:spLocks noChangeArrowheads="1"/>
            </p:cNvSpPr>
            <p:nvPr/>
          </p:nvSpPr>
          <p:spPr bwMode="auto">
            <a:xfrm>
              <a:off x="1258888" y="922338"/>
              <a:ext cx="198437" cy="574675"/>
            </a:xfrm>
            <a:custGeom>
              <a:avLst/>
              <a:gdLst>
                <a:gd name="T0" fmla="*/ 0 w 53"/>
                <a:gd name="T1" fmla="*/ 5 h 153"/>
                <a:gd name="T2" fmla="*/ 8 w 53"/>
                <a:gd name="T3" fmla="*/ 13 h 153"/>
                <a:gd name="T4" fmla="*/ 12 w 53"/>
                <a:gd name="T5" fmla="*/ 45 h 153"/>
                <a:gd name="T6" fmla="*/ 23 w 53"/>
                <a:gd name="T7" fmla="*/ 69 h 153"/>
                <a:gd name="T8" fmla="*/ 45 w 53"/>
                <a:gd name="T9" fmla="*/ 109 h 153"/>
                <a:gd name="T10" fmla="*/ 42 w 53"/>
                <a:gd name="T11" fmla="*/ 139 h 153"/>
                <a:gd name="T12" fmla="*/ 43 w 53"/>
                <a:gd name="T13" fmla="*/ 153 h 153"/>
                <a:gd name="T14" fmla="*/ 50 w 53"/>
                <a:gd name="T15" fmla="*/ 130 h 153"/>
                <a:gd name="T16" fmla="*/ 53 w 53"/>
                <a:gd name="T17" fmla="*/ 114 h 153"/>
                <a:gd name="T18" fmla="*/ 50 w 53"/>
                <a:gd name="T19" fmla="*/ 93 h 153"/>
                <a:gd name="T20" fmla="*/ 33 w 53"/>
                <a:gd name="T21" fmla="*/ 72 h 153"/>
                <a:gd name="T22" fmla="*/ 32 w 53"/>
                <a:gd name="T23" fmla="*/ 63 h 153"/>
                <a:gd name="T24" fmla="*/ 22 w 53"/>
                <a:gd name="T25" fmla="*/ 50 h 153"/>
                <a:gd name="T26" fmla="*/ 23 w 53"/>
                <a:gd name="T27" fmla="*/ 47 h 153"/>
                <a:gd name="T28" fmla="*/ 21 w 53"/>
                <a:gd name="T29" fmla="*/ 45 h 153"/>
                <a:gd name="T30" fmla="*/ 22 w 53"/>
                <a:gd name="T31" fmla="*/ 28 h 153"/>
                <a:gd name="T32" fmla="*/ 11 w 53"/>
                <a:gd name="T33" fmla="*/ 2 h 153"/>
                <a:gd name="T34" fmla="*/ 0 w 53"/>
                <a:gd name="T35" fmla="*/ 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53">
                  <a:moveTo>
                    <a:pt x="0" y="5"/>
                  </a:moveTo>
                  <a:cubicBezTo>
                    <a:pt x="2" y="9"/>
                    <a:pt x="5" y="10"/>
                    <a:pt x="8" y="13"/>
                  </a:cubicBezTo>
                  <a:cubicBezTo>
                    <a:pt x="13" y="26"/>
                    <a:pt x="11" y="34"/>
                    <a:pt x="12" y="45"/>
                  </a:cubicBezTo>
                  <a:cubicBezTo>
                    <a:pt x="13" y="55"/>
                    <a:pt x="18" y="62"/>
                    <a:pt x="23" y="69"/>
                  </a:cubicBezTo>
                  <a:cubicBezTo>
                    <a:pt x="29" y="78"/>
                    <a:pt x="44" y="95"/>
                    <a:pt x="45" y="109"/>
                  </a:cubicBezTo>
                  <a:cubicBezTo>
                    <a:pt x="45" y="115"/>
                    <a:pt x="43" y="130"/>
                    <a:pt x="42" y="139"/>
                  </a:cubicBezTo>
                  <a:cubicBezTo>
                    <a:pt x="42" y="144"/>
                    <a:pt x="38" y="150"/>
                    <a:pt x="43" y="153"/>
                  </a:cubicBezTo>
                  <a:cubicBezTo>
                    <a:pt x="50" y="150"/>
                    <a:pt x="49" y="140"/>
                    <a:pt x="50" y="130"/>
                  </a:cubicBezTo>
                  <a:cubicBezTo>
                    <a:pt x="50" y="125"/>
                    <a:pt x="53" y="119"/>
                    <a:pt x="53" y="114"/>
                  </a:cubicBezTo>
                  <a:cubicBezTo>
                    <a:pt x="53" y="106"/>
                    <a:pt x="49" y="100"/>
                    <a:pt x="50" y="93"/>
                  </a:cubicBezTo>
                  <a:cubicBezTo>
                    <a:pt x="42" y="88"/>
                    <a:pt x="40" y="77"/>
                    <a:pt x="33" y="72"/>
                  </a:cubicBezTo>
                  <a:cubicBezTo>
                    <a:pt x="34" y="68"/>
                    <a:pt x="32" y="67"/>
                    <a:pt x="32" y="63"/>
                  </a:cubicBezTo>
                  <a:cubicBezTo>
                    <a:pt x="30" y="58"/>
                    <a:pt x="22" y="55"/>
                    <a:pt x="22" y="50"/>
                  </a:cubicBezTo>
                  <a:cubicBezTo>
                    <a:pt x="21" y="48"/>
                    <a:pt x="23" y="48"/>
                    <a:pt x="23" y="47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0" y="40"/>
                    <a:pt x="22" y="34"/>
                    <a:pt x="22" y="28"/>
                  </a:cubicBezTo>
                  <a:cubicBezTo>
                    <a:pt x="21" y="17"/>
                    <a:pt x="13" y="10"/>
                    <a:pt x="11" y="2"/>
                  </a:cubicBezTo>
                  <a:cubicBezTo>
                    <a:pt x="5" y="0"/>
                    <a:pt x="3" y="2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Freeform 33"/>
            <p:cNvSpPr>
              <a:spLocks noChangeArrowheads="1"/>
            </p:cNvSpPr>
            <p:nvPr/>
          </p:nvSpPr>
          <p:spPr bwMode="auto">
            <a:xfrm>
              <a:off x="1228725" y="627063"/>
              <a:ext cx="112713" cy="198437"/>
            </a:xfrm>
            <a:custGeom>
              <a:avLst/>
              <a:gdLst>
                <a:gd name="T0" fmla="*/ 0 w 30"/>
                <a:gd name="T1" fmla="*/ 6 h 53"/>
                <a:gd name="T2" fmla="*/ 14 w 30"/>
                <a:gd name="T3" fmla="*/ 30 h 53"/>
                <a:gd name="T4" fmla="*/ 23 w 30"/>
                <a:gd name="T5" fmla="*/ 46 h 53"/>
                <a:gd name="T6" fmla="*/ 28 w 30"/>
                <a:gd name="T7" fmla="*/ 52 h 53"/>
                <a:gd name="T8" fmla="*/ 30 w 30"/>
                <a:gd name="T9" fmla="*/ 48 h 53"/>
                <a:gd name="T10" fmla="*/ 17 w 30"/>
                <a:gd name="T11" fmla="*/ 16 h 53"/>
                <a:gd name="T12" fmla="*/ 0 w 30"/>
                <a:gd name="T1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3">
                  <a:moveTo>
                    <a:pt x="0" y="6"/>
                  </a:moveTo>
                  <a:cubicBezTo>
                    <a:pt x="3" y="14"/>
                    <a:pt x="10" y="22"/>
                    <a:pt x="14" y="30"/>
                  </a:cubicBezTo>
                  <a:cubicBezTo>
                    <a:pt x="17" y="37"/>
                    <a:pt x="18" y="40"/>
                    <a:pt x="23" y="46"/>
                  </a:cubicBezTo>
                  <a:cubicBezTo>
                    <a:pt x="24" y="48"/>
                    <a:pt x="24" y="53"/>
                    <a:pt x="28" y="52"/>
                  </a:cubicBezTo>
                  <a:cubicBezTo>
                    <a:pt x="30" y="51"/>
                    <a:pt x="29" y="48"/>
                    <a:pt x="30" y="48"/>
                  </a:cubicBezTo>
                  <a:cubicBezTo>
                    <a:pt x="27" y="36"/>
                    <a:pt x="19" y="30"/>
                    <a:pt x="17" y="16"/>
                  </a:cubicBezTo>
                  <a:cubicBezTo>
                    <a:pt x="11" y="14"/>
                    <a:pt x="8" y="0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Freeform 34"/>
            <p:cNvSpPr>
              <a:spLocks noChangeArrowheads="1"/>
            </p:cNvSpPr>
            <p:nvPr/>
          </p:nvSpPr>
          <p:spPr bwMode="auto">
            <a:xfrm>
              <a:off x="1889125" y="533400"/>
              <a:ext cx="292100" cy="254000"/>
            </a:xfrm>
            <a:custGeom>
              <a:avLst/>
              <a:gdLst>
                <a:gd name="T0" fmla="*/ 72 w 78"/>
                <a:gd name="T1" fmla="*/ 39 h 68"/>
                <a:gd name="T2" fmla="*/ 63 w 78"/>
                <a:gd name="T3" fmla="*/ 41 h 68"/>
                <a:gd name="T4" fmla="*/ 11 w 78"/>
                <a:gd name="T5" fmla="*/ 15 h 68"/>
                <a:gd name="T6" fmla="*/ 0 w 78"/>
                <a:gd name="T7" fmla="*/ 6 h 68"/>
                <a:gd name="T8" fmla="*/ 7 w 78"/>
                <a:gd name="T9" fmla="*/ 21 h 68"/>
                <a:gd name="T10" fmla="*/ 40 w 78"/>
                <a:gd name="T11" fmla="*/ 44 h 68"/>
                <a:gd name="T12" fmla="*/ 59 w 78"/>
                <a:gd name="T13" fmla="*/ 61 h 68"/>
                <a:gd name="T14" fmla="*/ 57 w 78"/>
                <a:gd name="T15" fmla="*/ 47 h 68"/>
                <a:gd name="T16" fmla="*/ 74 w 78"/>
                <a:gd name="T17" fmla="*/ 50 h 68"/>
                <a:gd name="T18" fmla="*/ 72 w 78"/>
                <a:gd name="T19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68">
                  <a:moveTo>
                    <a:pt x="72" y="39"/>
                  </a:moveTo>
                  <a:cubicBezTo>
                    <a:pt x="68" y="38"/>
                    <a:pt x="67" y="40"/>
                    <a:pt x="63" y="41"/>
                  </a:cubicBezTo>
                  <a:cubicBezTo>
                    <a:pt x="41" y="37"/>
                    <a:pt x="19" y="32"/>
                    <a:pt x="11" y="15"/>
                  </a:cubicBezTo>
                  <a:cubicBezTo>
                    <a:pt x="8" y="11"/>
                    <a:pt x="9" y="0"/>
                    <a:pt x="0" y="6"/>
                  </a:cubicBezTo>
                  <a:cubicBezTo>
                    <a:pt x="1" y="13"/>
                    <a:pt x="2" y="15"/>
                    <a:pt x="7" y="21"/>
                  </a:cubicBezTo>
                  <a:cubicBezTo>
                    <a:pt x="14" y="30"/>
                    <a:pt x="25" y="42"/>
                    <a:pt x="40" y="44"/>
                  </a:cubicBezTo>
                  <a:cubicBezTo>
                    <a:pt x="35" y="56"/>
                    <a:pt x="46" y="68"/>
                    <a:pt x="59" y="61"/>
                  </a:cubicBezTo>
                  <a:cubicBezTo>
                    <a:pt x="60" y="57"/>
                    <a:pt x="61" y="49"/>
                    <a:pt x="57" y="47"/>
                  </a:cubicBezTo>
                  <a:cubicBezTo>
                    <a:pt x="61" y="46"/>
                    <a:pt x="67" y="51"/>
                    <a:pt x="74" y="50"/>
                  </a:cubicBezTo>
                  <a:cubicBezTo>
                    <a:pt x="78" y="47"/>
                    <a:pt x="77" y="40"/>
                    <a:pt x="7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Freeform 35"/>
            <p:cNvSpPr>
              <a:spLocks noChangeArrowheads="1"/>
            </p:cNvSpPr>
            <p:nvPr/>
          </p:nvSpPr>
          <p:spPr bwMode="auto">
            <a:xfrm>
              <a:off x="336550" y="0"/>
              <a:ext cx="2295525" cy="4248151"/>
            </a:xfrm>
            <a:custGeom>
              <a:avLst/>
              <a:gdLst>
                <a:gd name="T0" fmla="*/ 490 w 612"/>
                <a:gd name="T1" fmla="*/ 442 h 1133"/>
                <a:gd name="T2" fmla="*/ 490 w 612"/>
                <a:gd name="T3" fmla="*/ 244 h 1133"/>
                <a:gd name="T4" fmla="*/ 550 w 612"/>
                <a:gd name="T5" fmla="*/ 156 h 1133"/>
                <a:gd name="T6" fmla="*/ 528 w 612"/>
                <a:gd name="T7" fmla="*/ 38 h 1133"/>
                <a:gd name="T8" fmla="*/ 354 w 612"/>
                <a:gd name="T9" fmla="*/ 76 h 1133"/>
                <a:gd name="T10" fmla="*/ 306 w 612"/>
                <a:gd name="T11" fmla="*/ 125 h 1133"/>
                <a:gd name="T12" fmla="*/ 159 w 612"/>
                <a:gd name="T13" fmla="*/ 135 h 1133"/>
                <a:gd name="T14" fmla="*/ 67 w 612"/>
                <a:gd name="T15" fmla="*/ 270 h 1133"/>
                <a:gd name="T16" fmla="*/ 12 w 612"/>
                <a:gd name="T17" fmla="*/ 491 h 1133"/>
                <a:gd name="T18" fmla="*/ 15 w 612"/>
                <a:gd name="T19" fmla="*/ 614 h 1133"/>
                <a:gd name="T20" fmla="*/ 98 w 612"/>
                <a:gd name="T21" fmla="*/ 667 h 1133"/>
                <a:gd name="T22" fmla="*/ 225 w 612"/>
                <a:gd name="T23" fmla="*/ 679 h 1133"/>
                <a:gd name="T24" fmla="*/ 88 w 612"/>
                <a:gd name="T25" fmla="*/ 650 h 1133"/>
                <a:gd name="T26" fmla="*/ 24 w 612"/>
                <a:gd name="T27" fmla="*/ 468 h 1133"/>
                <a:gd name="T28" fmla="*/ 73 w 612"/>
                <a:gd name="T29" fmla="*/ 275 h 1133"/>
                <a:gd name="T30" fmla="*/ 148 w 612"/>
                <a:gd name="T31" fmla="*/ 145 h 1133"/>
                <a:gd name="T32" fmla="*/ 292 w 612"/>
                <a:gd name="T33" fmla="*/ 139 h 1133"/>
                <a:gd name="T34" fmla="*/ 415 w 612"/>
                <a:gd name="T35" fmla="*/ 18 h 1133"/>
                <a:gd name="T36" fmla="*/ 526 w 612"/>
                <a:gd name="T37" fmla="*/ 184 h 1133"/>
                <a:gd name="T38" fmla="*/ 414 w 612"/>
                <a:gd name="T39" fmla="*/ 259 h 1133"/>
                <a:gd name="T40" fmla="*/ 395 w 612"/>
                <a:gd name="T41" fmla="*/ 269 h 1133"/>
                <a:gd name="T42" fmla="*/ 415 w 612"/>
                <a:gd name="T43" fmla="*/ 367 h 1133"/>
                <a:gd name="T44" fmla="*/ 427 w 612"/>
                <a:gd name="T45" fmla="*/ 364 h 1133"/>
                <a:gd name="T46" fmla="*/ 398 w 612"/>
                <a:gd name="T47" fmla="*/ 304 h 1133"/>
                <a:gd name="T48" fmla="*/ 497 w 612"/>
                <a:gd name="T49" fmla="*/ 268 h 1133"/>
                <a:gd name="T50" fmla="*/ 480 w 612"/>
                <a:gd name="T51" fmla="*/ 449 h 1133"/>
                <a:gd name="T52" fmla="*/ 379 w 612"/>
                <a:gd name="T53" fmla="*/ 443 h 1133"/>
                <a:gd name="T54" fmla="*/ 282 w 612"/>
                <a:gd name="T55" fmla="*/ 409 h 1133"/>
                <a:gd name="T56" fmla="*/ 560 w 612"/>
                <a:gd name="T57" fmla="*/ 543 h 1133"/>
                <a:gd name="T58" fmla="*/ 589 w 612"/>
                <a:gd name="T59" fmla="*/ 633 h 1133"/>
                <a:gd name="T60" fmla="*/ 535 w 612"/>
                <a:gd name="T61" fmla="*/ 690 h 1133"/>
                <a:gd name="T62" fmla="*/ 538 w 612"/>
                <a:gd name="T63" fmla="*/ 663 h 1133"/>
                <a:gd name="T64" fmla="*/ 460 w 612"/>
                <a:gd name="T65" fmla="*/ 561 h 1133"/>
                <a:gd name="T66" fmla="*/ 197 w 612"/>
                <a:gd name="T67" fmla="*/ 439 h 1133"/>
                <a:gd name="T68" fmla="*/ 188 w 612"/>
                <a:gd name="T69" fmla="*/ 438 h 1133"/>
                <a:gd name="T70" fmla="*/ 99 w 612"/>
                <a:gd name="T71" fmla="*/ 524 h 1133"/>
                <a:gd name="T72" fmla="*/ 380 w 612"/>
                <a:gd name="T73" fmla="*/ 561 h 1133"/>
                <a:gd name="T74" fmla="*/ 500 w 612"/>
                <a:gd name="T75" fmla="*/ 690 h 1133"/>
                <a:gd name="T76" fmla="*/ 573 w 612"/>
                <a:gd name="T77" fmla="*/ 752 h 1133"/>
                <a:gd name="T78" fmla="*/ 457 w 612"/>
                <a:gd name="T79" fmla="*/ 870 h 1133"/>
                <a:gd name="T80" fmla="*/ 400 w 612"/>
                <a:gd name="T81" fmla="*/ 1100 h 1133"/>
                <a:gd name="T82" fmla="*/ 286 w 612"/>
                <a:gd name="T83" fmla="*/ 964 h 1133"/>
                <a:gd name="T84" fmla="*/ 404 w 612"/>
                <a:gd name="T85" fmla="*/ 771 h 1133"/>
                <a:gd name="T86" fmla="*/ 435 w 612"/>
                <a:gd name="T87" fmla="*/ 719 h 1133"/>
                <a:gd name="T88" fmla="*/ 283 w 612"/>
                <a:gd name="T89" fmla="*/ 949 h 1133"/>
                <a:gd name="T90" fmla="*/ 495 w 612"/>
                <a:gd name="T91" fmla="*/ 631 h 1133"/>
                <a:gd name="T92" fmla="*/ 354 w 612"/>
                <a:gd name="T93" fmla="*/ 780 h 1133"/>
                <a:gd name="T94" fmla="*/ 306 w 612"/>
                <a:gd name="T95" fmla="*/ 1017 h 1133"/>
                <a:gd name="T96" fmla="*/ 358 w 612"/>
                <a:gd name="T97" fmla="*/ 1092 h 1133"/>
                <a:gd name="T98" fmla="*/ 315 w 612"/>
                <a:gd name="T99" fmla="*/ 1069 h 1133"/>
                <a:gd name="T100" fmla="*/ 207 w 612"/>
                <a:gd name="T101" fmla="*/ 1030 h 1133"/>
                <a:gd name="T102" fmla="*/ 189 w 612"/>
                <a:gd name="T103" fmla="*/ 880 h 1133"/>
                <a:gd name="T104" fmla="*/ 255 w 612"/>
                <a:gd name="T105" fmla="*/ 708 h 1133"/>
                <a:gd name="T106" fmla="*/ 347 w 612"/>
                <a:gd name="T107" fmla="*/ 613 h 1133"/>
                <a:gd name="T108" fmla="*/ 285 w 612"/>
                <a:gd name="T109" fmla="*/ 636 h 1133"/>
                <a:gd name="T110" fmla="*/ 239 w 612"/>
                <a:gd name="T111" fmla="*/ 728 h 1133"/>
                <a:gd name="T112" fmla="*/ 204 w 612"/>
                <a:gd name="T113" fmla="*/ 842 h 1133"/>
                <a:gd name="T114" fmla="*/ 290 w 612"/>
                <a:gd name="T115" fmla="*/ 1091 h 1133"/>
                <a:gd name="T116" fmla="*/ 427 w 612"/>
                <a:gd name="T117" fmla="*/ 1118 h 1133"/>
                <a:gd name="T118" fmla="*/ 382 w 612"/>
                <a:gd name="T119" fmla="*/ 990 h 1133"/>
                <a:gd name="T120" fmla="*/ 556 w 612"/>
                <a:gd name="T121" fmla="*/ 78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2" h="1133">
                  <a:moveTo>
                    <a:pt x="609" y="605"/>
                  </a:moveTo>
                  <a:cubicBezTo>
                    <a:pt x="606" y="596"/>
                    <a:pt x="598" y="589"/>
                    <a:pt x="598" y="580"/>
                  </a:cubicBezTo>
                  <a:cubicBezTo>
                    <a:pt x="584" y="563"/>
                    <a:pt x="572" y="544"/>
                    <a:pt x="557" y="528"/>
                  </a:cubicBezTo>
                  <a:cubicBezTo>
                    <a:pt x="553" y="527"/>
                    <a:pt x="550" y="523"/>
                    <a:pt x="546" y="521"/>
                  </a:cubicBezTo>
                  <a:cubicBezTo>
                    <a:pt x="539" y="512"/>
                    <a:pt x="526" y="509"/>
                    <a:pt x="517" y="502"/>
                  </a:cubicBezTo>
                  <a:cubicBezTo>
                    <a:pt x="502" y="496"/>
                    <a:pt x="487" y="490"/>
                    <a:pt x="472" y="484"/>
                  </a:cubicBezTo>
                  <a:cubicBezTo>
                    <a:pt x="478" y="478"/>
                    <a:pt x="479" y="468"/>
                    <a:pt x="485" y="463"/>
                  </a:cubicBezTo>
                  <a:cubicBezTo>
                    <a:pt x="486" y="457"/>
                    <a:pt x="489" y="450"/>
                    <a:pt x="490" y="442"/>
                  </a:cubicBezTo>
                  <a:cubicBezTo>
                    <a:pt x="491" y="433"/>
                    <a:pt x="488" y="422"/>
                    <a:pt x="495" y="417"/>
                  </a:cubicBezTo>
                  <a:cubicBezTo>
                    <a:pt x="492" y="380"/>
                    <a:pt x="526" y="358"/>
                    <a:pt x="523" y="321"/>
                  </a:cubicBezTo>
                  <a:cubicBezTo>
                    <a:pt x="523" y="317"/>
                    <a:pt x="521" y="313"/>
                    <a:pt x="520" y="308"/>
                  </a:cubicBezTo>
                  <a:cubicBezTo>
                    <a:pt x="519" y="304"/>
                    <a:pt x="519" y="299"/>
                    <a:pt x="518" y="296"/>
                  </a:cubicBezTo>
                  <a:cubicBezTo>
                    <a:pt x="518" y="294"/>
                    <a:pt x="515" y="291"/>
                    <a:pt x="514" y="288"/>
                  </a:cubicBezTo>
                  <a:cubicBezTo>
                    <a:pt x="512" y="282"/>
                    <a:pt x="510" y="276"/>
                    <a:pt x="506" y="272"/>
                  </a:cubicBezTo>
                  <a:cubicBezTo>
                    <a:pt x="505" y="268"/>
                    <a:pt x="505" y="265"/>
                    <a:pt x="504" y="262"/>
                  </a:cubicBezTo>
                  <a:cubicBezTo>
                    <a:pt x="498" y="257"/>
                    <a:pt x="499" y="246"/>
                    <a:pt x="490" y="244"/>
                  </a:cubicBezTo>
                  <a:cubicBezTo>
                    <a:pt x="497" y="241"/>
                    <a:pt x="496" y="232"/>
                    <a:pt x="500" y="227"/>
                  </a:cubicBezTo>
                  <a:cubicBezTo>
                    <a:pt x="503" y="222"/>
                    <a:pt x="507" y="219"/>
                    <a:pt x="508" y="213"/>
                  </a:cubicBezTo>
                  <a:cubicBezTo>
                    <a:pt x="510" y="210"/>
                    <a:pt x="515" y="213"/>
                    <a:pt x="517" y="209"/>
                  </a:cubicBezTo>
                  <a:cubicBezTo>
                    <a:pt x="519" y="207"/>
                    <a:pt x="516" y="204"/>
                    <a:pt x="517" y="200"/>
                  </a:cubicBezTo>
                  <a:cubicBezTo>
                    <a:pt x="519" y="197"/>
                    <a:pt x="523" y="198"/>
                    <a:pt x="527" y="198"/>
                  </a:cubicBezTo>
                  <a:cubicBezTo>
                    <a:pt x="528" y="195"/>
                    <a:pt x="529" y="194"/>
                    <a:pt x="532" y="194"/>
                  </a:cubicBezTo>
                  <a:cubicBezTo>
                    <a:pt x="537" y="188"/>
                    <a:pt x="538" y="180"/>
                    <a:pt x="541" y="172"/>
                  </a:cubicBezTo>
                  <a:cubicBezTo>
                    <a:pt x="543" y="166"/>
                    <a:pt x="548" y="162"/>
                    <a:pt x="550" y="156"/>
                  </a:cubicBezTo>
                  <a:cubicBezTo>
                    <a:pt x="551" y="154"/>
                    <a:pt x="551" y="150"/>
                    <a:pt x="552" y="147"/>
                  </a:cubicBezTo>
                  <a:cubicBezTo>
                    <a:pt x="555" y="138"/>
                    <a:pt x="556" y="129"/>
                    <a:pt x="557" y="117"/>
                  </a:cubicBezTo>
                  <a:cubicBezTo>
                    <a:pt x="557" y="111"/>
                    <a:pt x="558" y="103"/>
                    <a:pt x="558" y="99"/>
                  </a:cubicBezTo>
                  <a:cubicBezTo>
                    <a:pt x="558" y="96"/>
                    <a:pt x="556" y="94"/>
                    <a:pt x="555" y="91"/>
                  </a:cubicBezTo>
                  <a:cubicBezTo>
                    <a:pt x="554" y="87"/>
                    <a:pt x="556" y="82"/>
                    <a:pt x="555" y="79"/>
                  </a:cubicBezTo>
                  <a:cubicBezTo>
                    <a:pt x="555" y="78"/>
                    <a:pt x="553" y="75"/>
                    <a:pt x="552" y="73"/>
                  </a:cubicBezTo>
                  <a:cubicBezTo>
                    <a:pt x="550" y="69"/>
                    <a:pt x="547" y="67"/>
                    <a:pt x="545" y="62"/>
                  </a:cubicBezTo>
                  <a:cubicBezTo>
                    <a:pt x="541" y="54"/>
                    <a:pt x="534" y="46"/>
                    <a:pt x="528" y="38"/>
                  </a:cubicBezTo>
                  <a:cubicBezTo>
                    <a:pt x="517" y="34"/>
                    <a:pt x="509" y="22"/>
                    <a:pt x="497" y="16"/>
                  </a:cubicBezTo>
                  <a:cubicBezTo>
                    <a:pt x="494" y="15"/>
                    <a:pt x="489" y="14"/>
                    <a:pt x="485" y="13"/>
                  </a:cubicBezTo>
                  <a:cubicBezTo>
                    <a:pt x="475" y="9"/>
                    <a:pt x="458" y="2"/>
                    <a:pt x="447" y="1"/>
                  </a:cubicBezTo>
                  <a:cubicBezTo>
                    <a:pt x="436" y="0"/>
                    <a:pt x="420" y="4"/>
                    <a:pt x="411" y="8"/>
                  </a:cubicBezTo>
                  <a:cubicBezTo>
                    <a:pt x="407" y="10"/>
                    <a:pt x="404" y="13"/>
                    <a:pt x="400" y="17"/>
                  </a:cubicBezTo>
                  <a:cubicBezTo>
                    <a:pt x="398" y="19"/>
                    <a:pt x="395" y="22"/>
                    <a:pt x="392" y="24"/>
                  </a:cubicBezTo>
                  <a:cubicBezTo>
                    <a:pt x="382" y="31"/>
                    <a:pt x="376" y="49"/>
                    <a:pt x="364" y="57"/>
                  </a:cubicBezTo>
                  <a:cubicBezTo>
                    <a:pt x="361" y="63"/>
                    <a:pt x="358" y="69"/>
                    <a:pt x="354" y="76"/>
                  </a:cubicBezTo>
                  <a:cubicBezTo>
                    <a:pt x="354" y="76"/>
                    <a:pt x="352" y="77"/>
                    <a:pt x="351" y="77"/>
                  </a:cubicBezTo>
                  <a:cubicBezTo>
                    <a:pt x="351" y="78"/>
                    <a:pt x="352" y="80"/>
                    <a:pt x="351" y="81"/>
                  </a:cubicBezTo>
                  <a:cubicBezTo>
                    <a:pt x="349" y="85"/>
                    <a:pt x="346" y="88"/>
                    <a:pt x="344" y="91"/>
                  </a:cubicBezTo>
                  <a:cubicBezTo>
                    <a:pt x="341" y="95"/>
                    <a:pt x="341" y="99"/>
                    <a:pt x="338" y="102"/>
                  </a:cubicBezTo>
                  <a:cubicBezTo>
                    <a:pt x="336" y="105"/>
                    <a:pt x="334" y="107"/>
                    <a:pt x="330" y="110"/>
                  </a:cubicBezTo>
                  <a:cubicBezTo>
                    <a:pt x="328" y="112"/>
                    <a:pt x="325" y="115"/>
                    <a:pt x="323" y="117"/>
                  </a:cubicBezTo>
                  <a:cubicBezTo>
                    <a:pt x="322" y="118"/>
                    <a:pt x="319" y="117"/>
                    <a:pt x="317" y="118"/>
                  </a:cubicBezTo>
                  <a:cubicBezTo>
                    <a:pt x="315" y="119"/>
                    <a:pt x="310" y="123"/>
                    <a:pt x="306" y="125"/>
                  </a:cubicBezTo>
                  <a:cubicBezTo>
                    <a:pt x="304" y="126"/>
                    <a:pt x="300" y="125"/>
                    <a:pt x="297" y="127"/>
                  </a:cubicBezTo>
                  <a:cubicBezTo>
                    <a:pt x="294" y="128"/>
                    <a:pt x="292" y="130"/>
                    <a:pt x="290" y="131"/>
                  </a:cubicBezTo>
                  <a:cubicBezTo>
                    <a:pt x="282" y="135"/>
                    <a:pt x="276" y="135"/>
                    <a:pt x="265" y="136"/>
                  </a:cubicBezTo>
                  <a:cubicBezTo>
                    <a:pt x="261" y="137"/>
                    <a:pt x="257" y="139"/>
                    <a:pt x="254" y="139"/>
                  </a:cubicBezTo>
                  <a:cubicBezTo>
                    <a:pt x="250" y="140"/>
                    <a:pt x="246" y="139"/>
                    <a:pt x="242" y="139"/>
                  </a:cubicBezTo>
                  <a:cubicBezTo>
                    <a:pt x="232" y="141"/>
                    <a:pt x="215" y="148"/>
                    <a:pt x="199" y="144"/>
                  </a:cubicBezTo>
                  <a:cubicBezTo>
                    <a:pt x="194" y="143"/>
                    <a:pt x="193" y="141"/>
                    <a:pt x="188" y="139"/>
                  </a:cubicBezTo>
                  <a:cubicBezTo>
                    <a:pt x="178" y="137"/>
                    <a:pt x="167" y="138"/>
                    <a:pt x="159" y="135"/>
                  </a:cubicBezTo>
                  <a:cubicBezTo>
                    <a:pt x="149" y="138"/>
                    <a:pt x="135" y="142"/>
                    <a:pt x="128" y="148"/>
                  </a:cubicBezTo>
                  <a:cubicBezTo>
                    <a:pt x="118" y="157"/>
                    <a:pt x="120" y="173"/>
                    <a:pt x="114" y="187"/>
                  </a:cubicBezTo>
                  <a:cubicBezTo>
                    <a:pt x="113" y="190"/>
                    <a:pt x="108" y="186"/>
                    <a:pt x="106" y="190"/>
                  </a:cubicBezTo>
                  <a:cubicBezTo>
                    <a:pt x="100" y="202"/>
                    <a:pt x="93" y="215"/>
                    <a:pt x="85" y="228"/>
                  </a:cubicBezTo>
                  <a:cubicBezTo>
                    <a:pt x="85" y="229"/>
                    <a:pt x="85" y="231"/>
                    <a:pt x="84" y="232"/>
                  </a:cubicBezTo>
                  <a:cubicBezTo>
                    <a:pt x="84" y="233"/>
                    <a:pt x="82" y="232"/>
                    <a:pt x="81" y="233"/>
                  </a:cubicBezTo>
                  <a:cubicBezTo>
                    <a:pt x="80" y="236"/>
                    <a:pt x="79" y="241"/>
                    <a:pt x="77" y="245"/>
                  </a:cubicBezTo>
                  <a:cubicBezTo>
                    <a:pt x="74" y="252"/>
                    <a:pt x="70" y="259"/>
                    <a:pt x="67" y="270"/>
                  </a:cubicBezTo>
                  <a:cubicBezTo>
                    <a:pt x="65" y="275"/>
                    <a:pt x="63" y="282"/>
                    <a:pt x="63" y="286"/>
                  </a:cubicBezTo>
                  <a:cubicBezTo>
                    <a:pt x="63" y="292"/>
                    <a:pt x="66" y="298"/>
                    <a:pt x="65" y="303"/>
                  </a:cubicBezTo>
                  <a:cubicBezTo>
                    <a:pt x="64" y="318"/>
                    <a:pt x="57" y="327"/>
                    <a:pt x="48" y="337"/>
                  </a:cubicBezTo>
                  <a:cubicBezTo>
                    <a:pt x="46" y="350"/>
                    <a:pt x="40" y="360"/>
                    <a:pt x="37" y="374"/>
                  </a:cubicBezTo>
                  <a:cubicBezTo>
                    <a:pt x="34" y="388"/>
                    <a:pt x="31" y="401"/>
                    <a:pt x="27" y="417"/>
                  </a:cubicBezTo>
                  <a:cubicBezTo>
                    <a:pt x="26" y="423"/>
                    <a:pt x="25" y="428"/>
                    <a:pt x="23" y="438"/>
                  </a:cubicBezTo>
                  <a:cubicBezTo>
                    <a:pt x="22" y="447"/>
                    <a:pt x="17" y="456"/>
                    <a:pt x="16" y="465"/>
                  </a:cubicBezTo>
                  <a:cubicBezTo>
                    <a:pt x="15" y="474"/>
                    <a:pt x="14" y="482"/>
                    <a:pt x="12" y="491"/>
                  </a:cubicBezTo>
                  <a:cubicBezTo>
                    <a:pt x="9" y="505"/>
                    <a:pt x="4" y="522"/>
                    <a:pt x="3" y="539"/>
                  </a:cubicBezTo>
                  <a:cubicBezTo>
                    <a:pt x="2" y="542"/>
                    <a:pt x="3" y="546"/>
                    <a:pt x="3" y="550"/>
                  </a:cubicBezTo>
                  <a:cubicBezTo>
                    <a:pt x="2" y="556"/>
                    <a:pt x="0" y="559"/>
                    <a:pt x="1" y="566"/>
                  </a:cubicBezTo>
                  <a:cubicBezTo>
                    <a:pt x="3" y="579"/>
                    <a:pt x="5" y="595"/>
                    <a:pt x="12" y="604"/>
                  </a:cubicBezTo>
                  <a:cubicBezTo>
                    <a:pt x="12" y="604"/>
                    <a:pt x="11" y="604"/>
                    <a:pt x="10" y="605"/>
                  </a:cubicBezTo>
                  <a:cubicBezTo>
                    <a:pt x="12" y="605"/>
                    <a:pt x="12" y="605"/>
                    <a:pt x="12" y="605"/>
                  </a:cubicBezTo>
                  <a:cubicBezTo>
                    <a:pt x="12" y="617"/>
                    <a:pt x="12" y="617"/>
                    <a:pt x="12" y="617"/>
                  </a:cubicBezTo>
                  <a:cubicBezTo>
                    <a:pt x="13" y="616"/>
                    <a:pt x="14" y="615"/>
                    <a:pt x="15" y="614"/>
                  </a:cubicBezTo>
                  <a:cubicBezTo>
                    <a:pt x="19" y="625"/>
                    <a:pt x="31" y="627"/>
                    <a:pt x="37" y="635"/>
                  </a:cubicBezTo>
                  <a:cubicBezTo>
                    <a:pt x="40" y="636"/>
                    <a:pt x="43" y="638"/>
                    <a:pt x="46" y="639"/>
                  </a:cubicBezTo>
                  <a:cubicBezTo>
                    <a:pt x="47" y="642"/>
                    <a:pt x="48" y="645"/>
                    <a:pt x="51" y="647"/>
                  </a:cubicBezTo>
                  <a:cubicBezTo>
                    <a:pt x="53" y="647"/>
                    <a:pt x="55" y="647"/>
                    <a:pt x="57" y="647"/>
                  </a:cubicBezTo>
                  <a:cubicBezTo>
                    <a:pt x="57" y="649"/>
                    <a:pt x="57" y="650"/>
                    <a:pt x="59" y="651"/>
                  </a:cubicBezTo>
                  <a:cubicBezTo>
                    <a:pt x="67" y="653"/>
                    <a:pt x="76" y="659"/>
                    <a:pt x="83" y="661"/>
                  </a:cubicBezTo>
                  <a:cubicBezTo>
                    <a:pt x="86" y="662"/>
                    <a:pt x="89" y="662"/>
                    <a:pt x="92" y="663"/>
                  </a:cubicBezTo>
                  <a:cubicBezTo>
                    <a:pt x="94" y="664"/>
                    <a:pt x="96" y="666"/>
                    <a:pt x="98" y="667"/>
                  </a:cubicBezTo>
                  <a:cubicBezTo>
                    <a:pt x="100" y="667"/>
                    <a:pt x="102" y="667"/>
                    <a:pt x="104" y="668"/>
                  </a:cubicBezTo>
                  <a:cubicBezTo>
                    <a:pt x="108" y="669"/>
                    <a:pt x="111" y="672"/>
                    <a:pt x="114" y="673"/>
                  </a:cubicBezTo>
                  <a:cubicBezTo>
                    <a:pt x="119" y="674"/>
                    <a:pt x="125" y="673"/>
                    <a:pt x="130" y="677"/>
                  </a:cubicBezTo>
                  <a:cubicBezTo>
                    <a:pt x="132" y="677"/>
                    <a:pt x="132" y="675"/>
                    <a:pt x="135" y="675"/>
                  </a:cubicBezTo>
                  <a:cubicBezTo>
                    <a:pt x="146" y="680"/>
                    <a:pt x="157" y="686"/>
                    <a:pt x="169" y="682"/>
                  </a:cubicBezTo>
                  <a:cubicBezTo>
                    <a:pt x="178" y="685"/>
                    <a:pt x="187" y="684"/>
                    <a:pt x="196" y="685"/>
                  </a:cubicBezTo>
                  <a:cubicBezTo>
                    <a:pt x="207" y="685"/>
                    <a:pt x="215" y="691"/>
                    <a:pt x="224" y="692"/>
                  </a:cubicBezTo>
                  <a:cubicBezTo>
                    <a:pt x="229" y="690"/>
                    <a:pt x="228" y="682"/>
                    <a:pt x="225" y="679"/>
                  </a:cubicBezTo>
                  <a:cubicBezTo>
                    <a:pt x="219" y="681"/>
                    <a:pt x="213" y="676"/>
                    <a:pt x="207" y="675"/>
                  </a:cubicBezTo>
                  <a:cubicBezTo>
                    <a:pt x="203" y="675"/>
                    <a:pt x="199" y="676"/>
                    <a:pt x="194" y="675"/>
                  </a:cubicBezTo>
                  <a:cubicBezTo>
                    <a:pt x="189" y="675"/>
                    <a:pt x="183" y="675"/>
                    <a:pt x="178" y="674"/>
                  </a:cubicBezTo>
                  <a:cubicBezTo>
                    <a:pt x="170" y="674"/>
                    <a:pt x="164" y="670"/>
                    <a:pt x="158" y="670"/>
                  </a:cubicBezTo>
                  <a:cubicBezTo>
                    <a:pt x="155" y="669"/>
                    <a:pt x="152" y="671"/>
                    <a:pt x="149" y="671"/>
                  </a:cubicBezTo>
                  <a:cubicBezTo>
                    <a:pt x="140" y="670"/>
                    <a:pt x="135" y="665"/>
                    <a:pt x="129" y="663"/>
                  </a:cubicBezTo>
                  <a:cubicBezTo>
                    <a:pt x="120" y="660"/>
                    <a:pt x="111" y="660"/>
                    <a:pt x="102" y="657"/>
                  </a:cubicBezTo>
                  <a:cubicBezTo>
                    <a:pt x="97" y="656"/>
                    <a:pt x="93" y="651"/>
                    <a:pt x="88" y="650"/>
                  </a:cubicBezTo>
                  <a:cubicBezTo>
                    <a:pt x="74" y="645"/>
                    <a:pt x="65" y="640"/>
                    <a:pt x="56" y="633"/>
                  </a:cubicBezTo>
                  <a:cubicBezTo>
                    <a:pt x="54" y="632"/>
                    <a:pt x="50" y="633"/>
                    <a:pt x="49" y="632"/>
                  </a:cubicBezTo>
                  <a:cubicBezTo>
                    <a:pt x="42" y="623"/>
                    <a:pt x="31" y="617"/>
                    <a:pt x="27" y="606"/>
                  </a:cubicBezTo>
                  <a:cubicBezTo>
                    <a:pt x="20" y="602"/>
                    <a:pt x="21" y="590"/>
                    <a:pt x="13" y="586"/>
                  </a:cubicBezTo>
                  <a:cubicBezTo>
                    <a:pt x="15" y="575"/>
                    <a:pt x="11" y="566"/>
                    <a:pt x="10" y="555"/>
                  </a:cubicBezTo>
                  <a:cubicBezTo>
                    <a:pt x="10" y="543"/>
                    <a:pt x="14" y="530"/>
                    <a:pt x="16" y="516"/>
                  </a:cubicBezTo>
                  <a:cubicBezTo>
                    <a:pt x="16" y="514"/>
                    <a:pt x="16" y="511"/>
                    <a:pt x="16" y="509"/>
                  </a:cubicBezTo>
                  <a:cubicBezTo>
                    <a:pt x="18" y="495"/>
                    <a:pt x="22" y="481"/>
                    <a:pt x="24" y="468"/>
                  </a:cubicBezTo>
                  <a:cubicBezTo>
                    <a:pt x="25" y="465"/>
                    <a:pt x="24" y="461"/>
                    <a:pt x="24" y="458"/>
                  </a:cubicBezTo>
                  <a:cubicBezTo>
                    <a:pt x="27" y="446"/>
                    <a:pt x="32" y="435"/>
                    <a:pt x="34" y="422"/>
                  </a:cubicBezTo>
                  <a:cubicBezTo>
                    <a:pt x="35" y="415"/>
                    <a:pt x="35" y="407"/>
                    <a:pt x="37" y="400"/>
                  </a:cubicBezTo>
                  <a:cubicBezTo>
                    <a:pt x="37" y="397"/>
                    <a:pt x="39" y="394"/>
                    <a:pt x="40" y="391"/>
                  </a:cubicBezTo>
                  <a:cubicBezTo>
                    <a:pt x="43" y="383"/>
                    <a:pt x="44" y="373"/>
                    <a:pt x="46" y="366"/>
                  </a:cubicBezTo>
                  <a:cubicBezTo>
                    <a:pt x="50" y="353"/>
                    <a:pt x="57" y="343"/>
                    <a:pt x="62" y="333"/>
                  </a:cubicBezTo>
                  <a:cubicBezTo>
                    <a:pt x="65" y="328"/>
                    <a:pt x="68" y="323"/>
                    <a:pt x="70" y="318"/>
                  </a:cubicBezTo>
                  <a:cubicBezTo>
                    <a:pt x="75" y="307"/>
                    <a:pt x="70" y="287"/>
                    <a:pt x="73" y="275"/>
                  </a:cubicBezTo>
                  <a:cubicBezTo>
                    <a:pt x="77" y="257"/>
                    <a:pt x="86" y="240"/>
                    <a:pt x="97" y="224"/>
                  </a:cubicBezTo>
                  <a:cubicBezTo>
                    <a:pt x="99" y="213"/>
                    <a:pt x="106" y="207"/>
                    <a:pt x="112" y="200"/>
                  </a:cubicBezTo>
                  <a:cubicBezTo>
                    <a:pt x="109" y="221"/>
                    <a:pt x="111" y="252"/>
                    <a:pt x="118" y="267"/>
                  </a:cubicBezTo>
                  <a:cubicBezTo>
                    <a:pt x="120" y="271"/>
                    <a:pt x="122" y="277"/>
                    <a:pt x="126" y="276"/>
                  </a:cubicBezTo>
                  <a:cubicBezTo>
                    <a:pt x="130" y="270"/>
                    <a:pt x="124" y="264"/>
                    <a:pt x="123" y="258"/>
                  </a:cubicBezTo>
                  <a:cubicBezTo>
                    <a:pt x="122" y="254"/>
                    <a:pt x="119" y="248"/>
                    <a:pt x="119" y="242"/>
                  </a:cubicBezTo>
                  <a:cubicBezTo>
                    <a:pt x="115" y="214"/>
                    <a:pt x="122" y="183"/>
                    <a:pt x="130" y="158"/>
                  </a:cubicBezTo>
                  <a:cubicBezTo>
                    <a:pt x="136" y="155"/>
                    <a:pt x="140" y="148"/>
                    <a:pt x="148" y="145"/>
                  </a:cubicBezTo>
                  <a:cubicBezTo>
                    <a:pt x="159" y="142"/>
                    <a:pt x="172" y="146"/>
                    <a:pt x="185" y="146"/>
                  </a:cubicBezTo>
                  <a:cubicBezTo>
                    <a:pt x="187" y="151"/>
                    <a:pt x="187" y="156"/>
                    <a:pt x="192" y="158"/>
                  </a:cubicBezTo>
                  <a:cubicBezTo>
                    <a:pt x="197" y="159"/>
                    <a:pt x="200" y="155"/>
                    <a:pt x="205" y="154"/>
                  </a:cubicBezTo>
                  <a:cubicBezTo>
                    <a:pt x="215" y="157"/>
                    <a:pt x="227" y="153"/>
                    <a:pt x="235" y="152"/>
                  </a:cubicBezTo>
                  <a:cubicBezTo>
                    <a:pt x="238" y="151"/>
                    <a:pt x="240" y="152"/>
                    <a:pt x="243" y="152"/>
                  </a:cubicBezTo>
                  <a:cubicBezTo>
                    <a:pt x="247" y="151"/>
                    <a:pt x="250" y="148"/>
                    <a:pt x="254" y="147"/>
                  </a:cubicBezTo>
                  <a:cubicBezTo>
                    <a:pt x="264" y="144"/>
                    <a:pt x="276" y="146"/>
                    <a:pt x="285" y="143"/>
                  </a:cubicBezTo>
                  <a:cubicBezTo>
                    <a:pt x="288" y="142"/>
                    <a:pt x="289" y="140"/>
                    <a:pt x="292" y="139"/>
                  </a:cubicBezTo>
                  <a:cubicBezTo>
                    <a:pt x="308" y="132"/>
                    <a:pt x="323" y="128"/>
                    <a:pt x="334" y="120"/>
                  </a:cubicBezTo>
                  <a:cubicBezTo>
                    <a:pt x="341" y="110"/>
                    <a:pt x="350" y="101"/>
                    <a:pt x="355" y="93"/>
                  </a:cubicBezTo>
                  <a:cubicBezTo>
                    <a:pt x="358" y="89"/>
                    <a:pt x="359" y="86"/>
                    <a:pt x="361" y="82"/>
                  </a:cubicBezTo>
                  <a:cubicBezTo>
                    <a:pt x="364" y="77"/>
                    <a:pt x="365" y="72"/>
                    <a:pt x="368" y="67"/>
                  </a:cubicBezTo>
                  <a:cubicBezTo>
                    <a:pt x="369" y="65"/>
                    <a:pt x="372" y="64"/>
                    <a:pt x="373" y="62"/>
                  </a:cubicBezTo>
                  <a:cubicBezTo>
                    <a:pt x="379" y="56"/>
                    <a:pt x="385" y="47"/>
                    <a:pt x="390" y="41"/>
                  </a:cubicBezTo>
                  <a:cubicBezTo>
                    <a:pt x="391" y="38"/>
                    <a:pt x="393" y="37"/>
                    <a:pt x="394" y="35"/>
                  </a:cubicBezTo>
                  <a:cubicBezTo>
                    <a:pt x="402" y="26"/>
                    <a:pt x="406" y="23"/>
                    <a:pt x="415" y="18"/>
                  </a:cubicBezTo>
                  <a:cubicBezTo>
                    <a:pt x="418" y="16"/>
                    <a:pt x="420" y="14"/>
                    <a:pt x="422" y="13"/>
                  </a:cubicBezTo>
                  <a:cubicBezTo>
                    <a:pt x="449" y="2"/>
                    <a:pt x="479" y="15"/>
                    <a:pt x="497" y="25"/>
                  </a:cubicBezTo>
                  <a:cubicBezTo>
                    <a:pt x="509" y="32"/>
                    <a:pt x="517" y="37"/>
                    <a:pt x="524" y="44"/>
                  </a:cubicBezTo>
                  <a:cubicBezTo>
                    <a:pt x="537" y="57"/>
                    <a:pt x="550" y="77"/>
                    <a:pt x="551" y="102"/>
                  </a:cubicBezTo>
                  <a:cubicBezTo>
                    <a:pt x="551" y="109"/>
                    <a:pt x="549" y="116"/>
                    <a:pt x="548" y="123"/>
                  </a:cubicBezTo>
                  <a:cubicBezTo>
                    <a:pt x="548" y="127"/>
                    <a:pt x="549" y="131"/>
                    <a:pt x="548" y="134"/>
                  </a:cubicBezTo>
                  <a:cubicBezTo>
                    <a:pt x="546" y="149"/>
                    <a:pt x="536" y="160"/>
                    <a:pt x="529" y="172"/>
                  </a:cubicBezTo>
                  <a:cubicBezTo>
                    <a:pt x="532" y="177"/>
                    <a:pt x="526" y="179"/>
                    <a:pt x="526" y="184"/>
                  </a:cubicBezTo>
                  <a:cubicBezTo>
                    <a:pt x="516" y="187"/>
                    <a:pt x="507" y="190"/>
                    <a:pt x="502" y="197"/>
                  </a:cubicBezTo>
                  <a:cubicBezTo>
                    <a:pt x="502" y="216"/>
                    <a:pt x="483" y="225"/>
                    <a:pt x="488" y="242"/>
                  </a:cubicBezTo>
                  <a:cubicBezTo>
                    <a:pt x="483" y="241"/>
                    <a:pt x="481" y="237"/>
                    <a:pt x="477" y="235"/>
                  </a:cubicBezTo>
                  <a:cubicBezTo>
                    <a:pt x="470" y="240"/>
                    <a:pt x="468" y="234"/>
                    <a:pt x="462" y="232"/>
                  </a:cubicBezTo>
                  <a:cubicBezTo>
                    <a:pt x="461" y="231"/>
                    <a:pt x="458" y="231"/>
                    <a:pt x="457" y="230"/>
                  </a:cubicBezTo>
                  <a:cubicBezTo>
                    <a:pt x="448" y="226"/>
                    <a:pt x="441" y="233"/>
                    <a:pt x="434" y="236"/>
                  </a:cubicBezTo>
                  <a:cubicBezTo>
                    <a:pt x="431" y="237"/>
                    <a:pt x="428" y="237"/>
                    <a:pt x="427" y="238"/>
                  </a:cubicBezTo>
                  <a:cubicBezTo>
                    <a:pt x="420" y="242"/>
                    <a:pt x="418" y="253"/>
                    <a:pt x="414" y="259"/>
                  </a:cubicBezTo>
                  <a:cubicBezTo>
                    <a:pt x="411" y="261"/>
                    <a:pt x="406" y="260"/>
                    <a:pt x="405" y="264"/>
                  </a:cubicBezTo>
                  <a:cubicBezTo>
                    <a:pt x="400" y="258"/>
                    <a:pt x="392" y="255"/>
                    <a:pt x="382" y="254"/>
                  </a:cubicBezTo>
                  <a:cubicBezTo>
                    <a:pt x="376" y="247"/>
                    <a:pt x="363" y="240"/>
                    <a:pt x="360" y="232"/>
                  </a:cubicBezTo>
                  <a:cubicBezTo>
                    <a:pt x="356" y="225"/>
                    <a:pt x="358" y="215"/>
                    <a:pt x="356" y="206"/>
                  </a:cubicBezTo>
                  <a:cubicBezTo>
                    <a:pt x="355" y="204"/>
                    <a:pt x="360" y="195"/>
                    <a:pt x="352" y="196"/>
                  </a:cubicBezTo>
                  <a:cubicBezTo>
                    <a:pt x="345" y="198"/>
                    <a:pt x="349" y="206"/>
                    <a:pt x="349" y="212"/>
                  </a:cubicBezTo>
                  <a:cubicBezTo>
                    <a:pt x="349" y="219"/>
                    <a:pt x="349" y="227"/>
                    <a:pt x="351" y="233"/>
                  </a:cubicBezTo>
                  <a:cubicBezTo>
                    <a:pt x="362" y="249"/>
                    <a:pt x="377" y="261"/>
                    <a:pt x="395" y="269"/>
                  </a:cubicBezTo>
                  <a:cubicBezTo>
                    <a:pt x="391" y="275"/>
                    <a:pt x="384" y="277"/>
                    <a:pt x="382" y="285"/>
                  </a:cubicBezTo>
                  <a:cubicBezTo>
                    <a:pt x="377" y="300"/>
                    <a:pt x="388" y="314"/>
                    <a:pt x="399" y="318"/>
                  </a:cubicBezTo>
                  <a:cubicBezTo>
                    <a:pt x="403" y="315"/>
                    <a:pt x="407" y="313"/>
                    <a:pt x="410" y="309"/>
                  </a:cubicBezTo>
                  <a:cubicBezTo>
                    <a:pt x="409" y="303"/>
                    <a:pt x="411" y="299"/>
                    <a:pt x="411" y="294"/>
                  </a:cubicBezTo>
                  <a:cubicBezTo>
                    <a:pt x="417" y="293"/>
                    <a:pt x="423" y="297"/>
                    <a:pt x="424" y="303"/>
                  </a:cubicBezTo>
                  <a:cubicBezTo>
                    <a:pt x="426" y="310"/>
                    <a:pt x="419" y="316"/>
                    <a:pt x="418" y="323"/>
                  </a:cubicBezTo>
                  <a:cubicBezTo>
                    <a:pt x="418" y="331"/>
                    <a:pt x="424" y="339"/>
                    <a:pt x="422" y="348"/>
                  </a:cubicBezTo>
                  <a:cubicBezTo>
                    <a:pt x="421" y="357"/>
                    <a:pt x="415" y="360"/>
                    <a:pt x="415" y="367"/>
                  </a:cubicBezTo>
                  <a:cubicBezTo>
                    <a:pt x="408" y="372"/>
                    <a:pt x="403" y="379"/>
                    <a:pt x="398" y="385"/>
                  </a:cubicBezTo>
                  <a:cubicBezTo>
                    <a:pt x="392" y="384"/>
                    <a:pt x="391" y="389"/>
                    <a:pt x="385" y="392"/>
                  </a:cubicBezTo>
                  <a:cubicBezTo>
                    <a:pt x="383" y="394"/>
                    <a:pt x="379" y="394"/>
                    <a:pt x="376" y="395"/>
                  </a:cubicBezTo>
                  <a:cubicBezTo>
                    <a:pt x="368" y="398"/>
                    <a:pt x="352" y="404"/>
                    <a:pt x="358" y="414"/>
                  </a:cubicBezTo>
                  <a:cubicBezTo>
                    <a:pt x="366" y="413"/>
                    <a:pt x="372" y="406"/>
                    <a:pt x="377" y="403"/>
                  </a:cubicBezTo>
                  <a:cubicBezTo>
                    <a:pt x="382" y="401"/>
                    <a:pt x="388" y="400"/>
                    <a:pt x="393" y="398"/>
                  </a:cubicBezTo>
                  <a:cubicBezTo>
                    <a:pt x="398" y="395"/>
                    <a:pt x="403" y="391"/>
                    <a:pt x="408" y="386"/>
                  </a:cubicBezTo>
                  <a:cubicBezTo>
                    <a:pt x="416" y="380"/>
                    <a:pt x="424" y="373"/>
                    <a:pt x="427" y="364"/>
                  </a:cubicBezTo>
                  <a:cubicBezTo>
                    <a:pt x="429" y="361"/>
                    <a:pt x="428" y="356"/>
                    <a:pt x="429" y="352"/>
                  </a:cubicBezTo>
                  <a:cubicBezTo>
                    <a:pt x="430" y="347"/>
                    <a:pt x="432" y="345"/>
                    <a:pt x="432" y="340"/>
                  </a:cubicBezTo>
                  <a:cubicBezTo>
                    <a:pt x="432" y="336"/>
                    <a:pt x="427" y="331"/>
                    <a:pt x="427" y="326"/>
                  </a:cubicBezTo>
                  <a:cubicBezTo>
                    <a:pt x="428" y="321"/>
                    <a:pt x="433" y="320"/>
                    <a:pt x="435" y="314"/>
                  </a:cubicBezTo>
                  <a:cubicBezTo>
                    <a:pt x="433" y="308"/>
                    <a:pt x="436" y="304"/>
                    <a:pt x="435" y="300"/>
                  </a:cubicBezTo>
                  <a:cubicBezTo>
                    <a:pt x="431" y="289"/>
                    <a:pt x="417" y="288"/>
                    <a:pt x="409" y="281"/>
                  </a:cubicBezTo>
                  <a:cubicBezTo>
                    <a:pt x="406" y="283"/>
                    <a:pt x="403" y="285"/>
                    <a:pt x="401" y="290"/>
                  </a:cubicBezTo>
                  <a:cubicBezTo>
                    <a:pt x="400" y="295"/>
                    <a:pt x="404" y="302"/>
                    <a:pt x="398" y="304"/>
                  </a:cubicBezTo>
                  <a:cubicBezTo>
                    <a:pt x="395" y="303"/>
                    <a:pt x="388" y="296"/>
                    <a:pt x="390" y="287"/>
                  </a:cubicBezTo>
                  <a:cubicBezTo>
                    <a:pt x="397" y="279"/>
                    <a:pt x="408" y="274"/>
                    <a:pt x="415" y="266"/>
                  </a:cubicBezTo>
                  <a:cubicBezTo>
                    <a:pt x="419" y="266"/>
                    <a:pt x="421" y="265"/>
                    <a:pt x="424" y="263"/>
                  </a:cubicBezTo>
                  <a:cubicBezTo>
                    <a:pt x="425" y="255"/>
                    <a:pt x="429" y="250"/>
                    <a:pt x="434" y="245"/>
                  </a:cubicBezTo>
                  <a:cubicBezTo>
                    <a:pt x="445" y="247"/>
                    <a:pt x="446" y="239"/>
                    <a:pt x="454" y="237"/>
                  </a:cubicBezTo>
                  <a:cubicBezTo>
                    <a:pt x="458" y="240"/>
                    <a:pt x="460" y="242"/>
                    <a:pt x="465" y="244"/>
                  </a:cubicBezTo>
                  <a:cubicBezTo>
                    <a:pt x="471" y="246"/>
                    <a:pt x="476" y="245"/>
                    <a:pt x="481" y="246"/>
                  </a:cubicBezTo>
                  <a:cubicBezTo>
                    <a:pt x="491" y="249"/>
                    <a:pt x="493" y="258"/>
                    <a:pt x="497" y="268"/>
                  </a:cubicBezTo>
                  <a:cubicBezTo>
                    <a:pt x="503" y="281"/>
                    <a:pt x="509" y="289"/>
                    <a:pt x="512" y="302"/>
                  </a:cubicBezTo>
                  <a:cubicBezTo>
                    <a:pt x="516" y="318"/>
                    <a:pt x="516" y="326"/>
                    <a:pt x="513" y="339"/>
                  </a:cubicBezTo>
                  <a:cubicBezTo>
                    <a:pt x="510" y="349"/>
                    <a:pt x="507" y="355"/>
                    <a:pt x="503" y="362"/>
                  </a:cubicBezTo>
                  <a:cubicBezTo>
                    <a:pt x="501" y="366"/>
                    <a:pt x="501" y="369"/>
                    <a:pt x="499" y="373"/>
                  </a:cubicBezTo>
                  <a:cubicBezTo>
                    <a:pt x="497" y="377"/>
                    <a:pt x="493" y="380"/>
                    <a:pt x="492" y="384"/>
                  </a:cubicBezTo>
                  <a:cubicBezTo>
                    <a:pt x="489" y="391"/>
                    <a:pt x="490" y="399"/>
                    <a:pt x="488" y="405"/>
                  </a:cubicBezTo>
                  <a:cubicBezTo>
                    <a:pt x="487" y="410"/>
                    <a:pt x="483" y="414"/>
                    <a:pt x="482" y="419"/>
                  </a:cubicBezTo>
                  <a:cubicBezTo>
                    <a:pt x="480" y="429"/>
                    <a:pt x="483" y="440"/>
                    <a:pt x="480" y="449"/>
                  </a:cubicBezTo>
                  <a:cubicBezTo>
                    <a:pt x="478" y="456"/>
                    <a:pt x="472" y="460"/>
                    <a:pt x="472" y="469"/>
                  </a:cubicBezTo>
                  <a:cubicBezTo>
                    <a:pt x="469" y="473"/>
                    <a:pt x="465" y="469"/>
                    <a:pt x="464" y="475"/>
                  </a:cubicBezTo>
                  <a:cubicBezTo>
                    <a:pt x="464" y="479"/>
                    <a:pt x="466" y="480"/>
                    <a:pt x="468" y="482"/>
                  </a:cubicBezTo>
                  <a:cubicBezTo>
                    <a:pt x="458" y="479"/>
                    <a:pt x="445" y="474"/>
                    <a:pt x="437" y="471"/>
                  </a:cubicBezTo>
                  <a:cubicBezTo>
                    <a:pt x="436" y="470"/>
                    <a:pt x="434" y="469"/>
                    <a:pt x="432" y="469"/>
                  </a:cubicBezTo>
                  <a:cubicBezTo>
                    <a:pt x="422" y="465"/>
                    <a:pt x="411" y="462"/>
                    <a:pt x="402" y="457"/>
                  </a:cubicBezTo>
                  <a:cubicBezTo>
                    <a:pt x="397" y="455"/>
                    <a:pt x="393" y="450"/>
                    <a:pt x="387" y="451"/>
                  </a:cubicBezTo>
                  <a:cubicBezTo>
                    <a:pt x="385" y="447"/>
                    <a:pt x="381" y="446"/>
                    <a:pt x="379" y="443"/>
                  </a:cubicBezTo>
                  <a:cubicBezTo>
                    <a:pt x="374" y="445"/>
                    <a:pt x="371" y="438"/>
                    <a:pt x="365" y="438"/>
                  </a:cubicBezTo>
                  <a:cubicBezTo>
                    <a:pt x="351" y="433"/>
                    <a:pt x="340" y="423"/>
                    <a:pt x="327" y="416"/>
                  </a:cubicBezTo>
                  <a:cubicBezTo>
                    <a:pt x="325" y="416"/>
                    <a:pt x="323" y="417"/>
                    <a:pt x="322" y="416"/>
                  </a:cubicBezTo>
                  <a:cubicBezTo>
                    <a:pt x="321" y="416"/>
                    <a:pt x="320" y="414"/>
                    <a:pt x="319" y="414"/>
                  </a:cubicBezTo>
                  <a:cubicBezTo>
                    <a:pt x="317" y="413"/>
                    <a:pt x="316" y="412"/>
                    <a:pt x="314" y="412"/>
                  </a:cubicBezTo>
                  <a:cubicBezTo>
                    <a:pt x="308" y="409"/>
                    <a:pt x="302" y="406"/>
                    <a:pt x="294" y="406"/>
                  </a:cubicBezTo>
                  <a:cubicBezTo>
                    <a:pt x="292" y="404"/>
                    <a:pt x="291" y="401"/>
                    <a:pt x="285" y="402"/>
                  </a:cubicBezTo>
                  <a:cubicBezTo>
                    <a:pt x="284" y="404"/>
                    <a:pt x="283" y="406"/>
                    <a:pt x="282" y="409"/>
                  </a:cubicBezTo>
                  <a:cubicBezTo>
                    <a:pt x="285" y="412"/>
                    <a:pt x="290" y="412"/>
                    <a:pt x="296" y="412"/>
                  </a:cubicBezTo>
                  <a:cubicBezTo>
                    <a:pt x="312" y="418"/>
                    <a:pt x="328" y="426"/>
                    <a:pt x="342" y="434"/>
                  </a:cubicBezTo>
                  <a:cubicBezTo>
                    <a:pt x="347" y="436"/>
                    <a:pt x="353" y="438"/>
                    <a:pt x="358" y="440"/>
                  </a:cubicBezTo>
                  <a:cubicBezTo>
                    <a:pt x="368" y="445"/>
                    <a:pt x="377" y="453"/>
                    <a:pt x="387" y="458"/>
                  </a:cubicBezTo>
                  <a:cubicBezTo>
                    <a:pt x="403" y="465"/>
                    <a:pt x="421" y="470"/>
                    <a:pt x="437" y="477"/>
                  </a:cubicBezTo>
                  <a:cubicBezTo>
                    <a:pt x="443" y="479"/>
                    <a:pt x="447" y="482"/>
                    <a:pt x="453" y="484"/>
                  </a:cubicBezTo>
                  <a:cubicBezTo>
                    <a:pt x="485" y="497"/>
                    <a:pt x="523" y="508"/>
                    <a:pt x="547" y="528"/>
                  </a:cubicBezTo>
                  <a:cubicBezTo>
                    <a:pt x="552" y="532"/>
                    <a:pt x="556" y="539"/>
                    <a:pt x="560" y="543"/>
                  </a:cubicBezTo>
                  <a:cubicBezTo>
                    <a:pt x="562" y="545"/>
                    <a:pt x="565" y="546"/>
                    <a:pt x="566" y="547"/>
                  </a:cubicBezTo>
                  <a:cubicBezTo>
                    <a:pt x="568" y="550"/>
                    <a:pt x="570" y="554"/>
                    <a:pt x="572" y="558"/>
                  </a:cubicBezTo>
                  <a:cubicBezTo>
                    <a:pt x="574" y="561"/>
                    <a:pt x="578" y="563"/>
                    <a:pt x="580" y="566"/>
                  </a:cubicBezTo>
                  <a:cubicBezTo>
                    <a:pt x="588" y="579"/>
                    <a:pt x="593" y="592"/>
                    <a:pt x="601" y="606"/>
                  </a:cubicBezTo>
                  <a:cubicBezTo>
                    <a:pt x="602" y="620"/>
                    <a:pt x="608" y="643"/>
                    <a:pt x="603" y="655"/>
                  </a:cubicBezTo>
                  <a:cubicBezTo>
                    <a:pt x="602" y="658"/>
                    <a:pt x="599" y="664"/>
                    <a:pt x="595" y="663"/>
                  </a:cubicBezTo>
                  <a:cubicBezTo>
                    <a:pt x="595" y="656"/>
                    <a:pt x="598" y="645"/>
                    <a:pt x="595" y="635"/>
                  </a:cubicBezTo>
                  <a:cubicBezTo>
                    <a:pt x="591" y="636"/>
                    <a:pt x="592" y="632"/>
                    <a:pt x="589" y="633"/>
                  </a:cubicBezTo>
                  <a:cubicBezTo>
                    <a:pt x="583" y="644"/>
                    <a:pt x="594" y="666"/>
                    <a:pt x="578" y="671"/>
                  </a:cubicBezTo>
                  <a:cubicBezTo>
                    <a:pt x="576" y="675"/>
                    <a:pt x="579" y="677"/>
                    <a:pt x="577" y="681"/>
                  </a:cubicBezTo>
                  <a:cubicBezTo>
                    <a:pt x="570" y="682"/>
                    <a:pt x="560" y="687"/>
                    <a:pt x="554" y="687"/>
                  </a:cubicBezTo>
                  <a:cubicBezTo>
                    <a:pt x="554" y="683"/>
                    <a:pt x="561" y="679"/>
                    <a:pt x="565" y="676"/>
                  </a:cubicBezTo>
                  <a:cubicBezTo>
                    <a:pt x="565" y="670"/>
                    <a:pt x="582" y="649"/>
                    <a:pt x="567" y="649"/>
                  </a:cubicBezTo>
                  <a:cubicBezTo>
                    <a:pt x="561" y="649"/>
                    <a:pt x="563" y="656"/>
                    <a:pt x="562" y="662"/>
                  </a:cubicBezTo>
                  <a:cubicBezTo>
                    <a:pt x="559" y="667"/>
                    <a:pt x="556" y="671"/>
                    <a:pt x="552" y="675"/>
                  </a:cubicBezTo>
                  <a:cubicBezTo>
                    <a:pt x="547" y="681"/>
                    <a:pt x="541" y="688"/>
                    <a:pt x="535" y="690"/>
                  </a:cubicBezTo>
                  <a:cubicBezTo>
                    <a:pt x="528" y="693"/>
                    <a:pt x="513" y="695"/>
                    <a:pt x="507" y="687"/>
                  </a:cubicBezTo>
                  <a:cubicBezTo>
                    <a:pt x="511" y="685"/>
                    <a:pt x="520" y="685"/>
                    <a:pt x="527" y="684"/>
                  </a:cubicBezTo>
                  <a:cubicBezTo>
                    <a:pt x="532" y="677"/>
                    <a:pt x="542" y="674"/>
                    <a:pt x="546" y="665"/>
                  </a:cubicBezTo>
                  <a:cubicBezTo>
                    <a:pt x="548" y="663"/>
                    <a:pt x="547" y="660"/>
                    <a:pt x="548" y="657"/>
                  </a:cubicBezTo>
                  <a:cubicBezTo>
                    <a:pt x="550" y="651"/>
                    <a:pt x="559" y="644"/>
                    <a:pt x="552" y="638"/>
                  </a:cubicBezTo>
                  <a:cubicBezTo>
                    <a:pt x="551" y="638"/>
                    <a:pt x="550" y="638"/>
                    <a:pt x="549" y="637"/>
                  </a:cubicBezTo>
                  <a:cubicBezTo>
                    <a:pt x="543" y="638"/>
                    <a:pt x="545" y="646"/>
                    <a:pt x="544" y="650"/>
                  </a:cubicBezTo>
                  <a:cubicBezTo>
                    <a:pt x="542" y="655"/>
                    <a:pt x="538" y="659"/>
                    <a:pt x="538" y="663"/>
                  </a:cubicBezTo>
                  <a:cubicBezTo>
                    <a:pt x="530" y="666"/>
                    <a:pt x="527" y="673"/>
                    <a:pt x="520" y="677"/>
                  </a:cubicBezTo>
                  <a:cubicBezTo>
                    <a:pt x="514" y="674"/>
                    <a:pt x="508" y="679"/>
                    <a:pt x="505" y="675"/>
                  </a:cubicBezTo>
                  <a:cubicBezTo>
                    <a:pt x="503" y="663"/>
                    <a:pt x="523" y="667"/>
                    <a:pt x="530" y="661"/>
                  </a:cubicBezTo>
                  <a:cubicBezTo>
                    <a:pt x="535" y="654"/>
                    <a:pt x="532" y="644"/>
                    <a:pt x="536" y="637"/>
                  </a:cubicBezTo>
                  <a:cubicBezTo>
                    <a:pt x="528" y="633"/>
                    <a:pt x="521" y="628"/>
                    <a:pt x="512" y="625"/>
                  </a:cubicBezTo>
                  <a:cubicBezTo>
                    <a:pt x="500" y="613"/>
                    <a:pt x="489" y="599"/>
                    <a:pt x="484" y="580"/>
                  </a:cubicBezTo>
                  <a:cubicBezTo>
                    <a:pt x="480" y="578"/>
                    <a:pt x="477" y="576"/>
                    <a:pt x="476" y="572"/>
                  </a:cubicBezTo>
                  <a:cubicBezTo>
                    <a:pt x="469" y="570"/>
                    <a:pt x="466" y="564"/>
                    <a:pt x="460" y="561"/>
                  </a:cubicBezTo>
                  <a:cubicBezTo>
                    <a:pt x="453" y="558"/>
                    <a:pt x="443" y="556"/>
                    <a:pt x="436" y="555"/>
                  </a:cubicBezTo>
                  <a:cubicBezTo>
                    <a:pt x="415" y="553"/>
                    <a:pt x="397" y="554"/>
                    <a:pt x="381" y="554"/>
                  </a:cubicBezTo>
                  <a:cubicBezTo>
                    <a:pt x="370" y="555"/>
                    <a:pt x="360" y="558"/>
                    <a:pt x="350" y="558"/>
                  </a:cubicBezTo>
                  <a:cubicBezTo>
                    <a:pt x="344" y="559"/>
                    <a:pt x="336" y="556"/>
                    <a:pt x="329" y="557"/>
                  </a:cubicBezTo>
                  <a:cubicBezTo>
                    <a:pt x="326" y="557"/>
                    <a:pt x="324" y="558"/>
                    <a:pt x="321" y="558"/>
                  </a:cubicBezTo>
                  <a:cubicBezTo>
                    <a:pt x="289" y="555"/>
                    <a:pt x="272" y="536"/>
                    <a:pt x="255" y="519"/>
                  </a:cubicBezTo>
                  <a:cubicBezTo>
                    <a:pt x="244" y="519"/>
                    <a:pt x="238" y="512"/>
                    <a:pt x="228" y="511"/>
                  </a:cubicBezTo>
                  <a:cubicBezTo>
                    <a:pt x="207" y="496"/>
                    <a:pt x="204" y="468"/>
                    <a:pt x="197" y="439"/>
                  </a:cubicBezTo>
                  <a:cubicBezTo>
                    <a:pt x="193" y="430"/>
                    <a:pt x="187" y="422"/>
                    <a:pt x="182" y="413"/>
                  </a:cubicBezTo>
                  <a:cubicBezTo>
                    <a:pt x="159" y="400"/>
                    <a:pt x="149" y="375"/>
                    <a:pt x="142" y="346"/>
                  </a:cubicBezTo>
                  <a:cubicBezTo>
                    <a:pt x="143" y="336"/>
                    <a:pt x="146" y="326"/>
                    <a:pt x="142" y="320"/>
                  </a:cubicBezTo>
                  <a:cubicBezTo>
                    <a:pt x="136" y="321"/>
                    <a:pt x="138" y="327"/>
                    <a:pt x="137" y="330"/>
                  </a:cubicBezTo>
                  <a:cubicBezTo>
                    <a:pt x="134" y="345"/>
                    <a:pt x="137" y="358"/>
                    <a:pt x="141" y="372"/>
                  </a:cubicBezTo>
                  <a:cubicBezTo>
                    <a:pt x="144" y="381"/>
                    <a:pt x="148" y="391"/>
                    <a:pt x="152" y="397"/>
                  </a:cubicBezTo>
                  <a:cubicBezTo>
                    <a:pt x="155" y="402"/>
                    <a:pt x="161" y="405"/>
                    <a:pt x="165" y="409"/>
                  </a:cubicBezTo>
                  <a:cubicBezTo>
                    <a:pt x="173" y="417"/>
                    <a:pt x="183" y="428"/>
                    <a:pt x="188" y="438"/>
                  </a:cubicBezTo>
                  <a:cubicBezTo>
                    <a:pt x="189" y="443"/>
                    <a:pt x="189" y="447"/>
                    <a:pt x="190" y="452"/>
                  </a:cubicBezTo>
                  <a:cubicBezTo>
                    <a:pt x="193" y="460"/>
                    <a:pt x="199" y="467"/>
                    <a:pt x="197" y="477"/>
                  </a:cubicBezTo>
                  <a:cubicBezTo>
                    <a:pt x="201" y="483"/>
                    <a:pt x="203" y="490"/>
                    <a:pt x="204" y="498"/>
                  </a:cubicBezTo>
                  <a:cubicBezTo>
                    <a:pt x="209" y="505"/>
                    <a:pt x="215" y="511"/>
                    <a:pt x="222" y="516"/>
                  </a:cubicBezTo>
                  <a:cubicBezTo>
                    <a:pt x="218" y="515"/>
                    <a:pt x="214" y="514"/>
                    <a:pt x="210" y="514"/>
                  </a:cubicBezTo>
                  <a:cubicBezTo>
                    <a:pt x="201" y="514"/>
                    <a:pt x="192" y="517"/>
                    <a:pt x="183" y="517"/>
                  </a:cubicBezTo>
                  <a:cubicBezTo>
                    <a:pt x="156" y="517"/>
                    <a:pt x="130" y="517"/>
                    <a:pt x="108" y="522"/>
                  </a:cubicBezTo>
                  <a:cubicBezTo>
                    <a:pt x="105" y="522"/>
                    <a:pt x="99" y="520"/>
                    <a:pt x="99" y="524"/>
                  </a:cubicBezTo>
                  <a:cubicBezTo>
                    <a:pt x="98" y="529"/>
                    <a:pt x="100" y="532"/>
                    <a:pt x="103" y="533"/>
                  </a:cubicBezTo>
                  <a:cubicBezTo>
                    <a:pt x="126" y="526"/>
                    <a:pt x="153" y="523"/>
                    <a:pt x="179" y="523"/>
                  </a:cubicBezTo>
                  <a:cubicBezTo>
                    <a:pt x="201" y="522"/>
                    <a:pt x="219" y="521"/>
                    <a:pt x="239" y="523"/>
                  </a:cubicBezTo>
                  <a:cubicBezTo>
                    <a:pt x="247" y="528"/>
                    <a:pt x="256" y="532"/>
                    <a:pt x="262" y="537"/>
                  </a:cubicBezTo>
                  <a:cubicBezTo>
                    <a:pt x="274" y="547"/>
                    <a:pt x="285" y="557"/>
                    <a:pt x="301" y="561"/>
                  </a:cubicBezTo>
                  <a:cubicBezTo>
                    <a:pt x="311" y="564"/>
                    <a:pt x="323" y="564"/>
                    <a:pt x="333" y="564"/>
                  </a:cubicBezTo>
                  <a:cubicBezTo>
                    <a:pt x="337" y="564"/>
                    <a:pt x="340" y="566"/>
                    <a:pt x="344" y="566"/>
                  </a:cubicBezTo>
                  <a:cubicBezTo>
                    <a:pt x="356" y="566"/>
                    <a:pt x="368" y="562"/>
                    <a:pt x="380" y="561"/>
                  </a:cubicBezTo>
                  <a:cubicBezTo>
                    <a:pt x="414" y="559"/>
                    <a:pt x="450" y="559"/>
                    <a:pt x="468" y="577"/>
                  </a:cubicBezTo>
                  <a:cubicBezTo>
                    <a:pt x="483" y="591"/>
                    <a:pt x="486" y="613"/>
                    <a:pt x="504" y="629"/>
                  </a:cubicBezTo>
                  <a:cubicBezTo>
                    <a:pt x="512" y="632"/>
                    <a:pt x="518" y="636"/>
                    <a:pt x="524" y="639"/>
                  </a:cubicBezTo>
                  <a:cubicBezTo>
                    <a:pt x="525" y="644"/>
                    <a:pt x="527" y="650"/>
                    <a:pt x="523" y="654"/>
                  </a:cubicBezTo>
                  <a:cubicBezTo>
                    <a:pt x="519" y="658"/>
                    <a:pt x="512" y="655"/>
                    <a:pt x="506" y="658"/>
                  </a:cubicBezTo>
                  <a:cubicBezTo>
                    <a:pt x="502" y="659"/>
                    <a:pt x="499" y="663"/>
                    <a:pt x="497" y="667"/>
                  </a:cubicBezTo>
                  <a:cubicBezTo>
                    <a:pt x="492" y="677"/>
                    <a:pt x="500" y="681"/>
                    <a:pt x="502" y="687"/>
                  </a:cubicBezTo>
                  <a:cubicBezTo>
                    <a:pt x="502" y="687"/>
                    <a:pt x="500" y="689"/>
                    <a:pt x="500" y="690"/>
                  </a:cubicBezTo>
                  <a:cubicBezTo>
                    <a:pt x="500" y="695"/>
                    <a:pt x="504" y="697"/>
                    <a:pt x="506" y="700"/>
                  </a:cubicBezTo>
                  <a:cubicBezTo>
                    <a:pt x="513" y="700"/>
                    <a:pt x="517" y="702"/>
                    <a:pt x="523" y="703"/>
                  </a:cubicBezTo>
                  <a:cubicBezTo>
                    <a:pt x="532" y="698"/>
                    <a:pt x="547" y="696"/>
                    <a:pt x="557" y="700"/>
                  </a:cubicBezTo>
                  <a:cubicBezTo>
                    <a:pt x="563" y="692"/>
                    <a:pt x="574" y="693"/>
                    <a:pt x="582" y="688"/>
                  </a:cubicBezTo>
                  <a:cubicBezTo>
                    <a:pt x="587" y="685"/>
                    <a:pt x="589" y="678"/>
                    <a:pt x="595" y="678"/>
                  </a:cubicBezTo>
                  <a:cubicBezTo>
                    <a:pt x="604" y="694"/>
                    <a:pt x="597" y="708"/>
                    <a:pt x="592" y="721"/>
                  </a:cubicBezTo>
                  <a:cubicBezTo>
                    <a:pt x="589" y="727"/>
                    <a:pt x="587" y="732"/>
                    <a:pt x="583" y="737"/>
                  </a:cubicBezTo>
                  <a:cubicBezTo>
                    <a:pt x="580" y="742"/>
                    <a:pt x="576" y="747"/>
                    <a:pt x="573" y="752"/>
                  </a:cubicBezTo>
                  <a:cubicBezTo>
                    <a:pt x="569" y="757"/>
                    <a:pt x="567" y="763"/>
                    <a:pt x="563" y="768"/>
                  </a:cubicBezTo>
                  <a:cubicBezTo>
                    <a:pt x="557" y="775"/>
                    <a:pt x="548" y="780"/>
                    <a:pt x="541" y="787"/>
                  </a:cubicBezTo>
                  <a:cubicBezTo>
                    <a:pt x="539" y="790"/>
                    <a:pt x="538" y="793"/>
                    <a:pt x="535" y="796"/>
                  </a:cubicBezTo>
                  <a:cubicBezTo>
                    <a:pt x="527" y="805"/>
                    <a:pt x="516" y="813"/>
                    <a:pt x="508" y="821"/>
                  </a:cubicBezTo>
                  <a:cubicBezTo>
                    <a:pt x="506" y="822"/>
                    <a:pt x="505" y="825"/>
                    <a:pt x="503" y="827"/>
                  </a:cubicBezTo>
                  <a:cubicBezTo>
                    <a:pt x="499" y="830"/>
                    <a:pt x="493" y="831"/>
                    <a:pt x="489" y="834"/>
                  </a:cubicBezTo>
                  <a:cubicBezTo>
                    <a:pt x="488" y="836"/>
                    <a:pt x="486" y="839"/>
                    <a:pt x="485" y="840"/>
                  </a:cubicBezTo>
                  <a:cubicBezTo>
                    <a:pt x="475" y="849"/>
                    <a:pt x="463" y="859"/>
                    <a:pt x="457" y="870"/>
                  </a:cubicBezTo>
                  <a:cubicBezTo>
                    <a:pt x="448" y="874"/>
                    <a:pt x="444" y="882"/>
                    <a:pt x="438" y="889"/>
                  </a:cubicBezTo>
                  <a:cubicBezTo>
                    <a:pt x="420" y="911"/>
                    <a:pt x="400" y="931"/>
                    <a:pt x="384" y="954"/>
                  </a:cubicBezTo>
                  <a:cubicBezTo>
                    <a:pt x="382" y="975"/>
                    <a:pt x="371" y="992"/>
                    <a:pt x="374" y="1015"/>
                  </a:cubicBezTo>
                  <a:cubicBezTo>
                    <a:pt x="376" y="1032"/>
                    <a:pt x="391" y="1045"/>
                    <a:pt x="394" y="1060"/>
                  </a:cubicBezTo>
                  <a:cubicBezTo>
                    <a:pt x="401" y="1065"/>
                    <a:pt x="407" y="1074"/>
                    <a:pt x="413" y="1080"/>
                  </a:cubicBezTo>
                  <a:cubicBezTo>
                    <a:pt x="415" y="1084"/>
                    <a:pt x="418" y="1085"/>
                    <a:pt x="419" y="1087"/>
                  </a:cubicBezTo>
                  <a:cubicBezTo>
                    <a:pt x="423" y="1098"/>
                    <a:pt x="422" y="1116"/>
                    <a:pt x="410" y="1118"/>
                  </a:cubicBezTo>
                  <a:cubicBezTo>
                    <a:pt x="406" y="1112"/>
                    <a:pt x="404" y="1106"/>
                    <a:pt x="400" y="1100"/>
                  </a:cubicBezTo>
                  <a:cubicBezTo>
                    <a:pt x="392" y="1096"/>
                    <a:pt x="386" y="1090"/>
                    <a:pt x="380" y="1084"/>
                  </a:cubicBezTo>
                  <a:cubicBezTo>
                    <a:pt x="381" y="1079"/>
                    <a:pt x="381" y="1072"/>
                    <a:pt x="378" y="1067"/>
                  </a:cubicBezTo>
                  <a:cubicBezTo>
                    <a:pt x="376" y="1064"/>
                    <a:pt x="372" y="1063"/>
                    <a:pt x="369" y="1059"/>
                  </a:cubicBezTo>
                  <a:cubicBezTo>
                    <a:pt x="366" y="1056"/>
                    <a:pt x="365" y="1052"/>
                    <a:pt x="362" y="1049"/>
                  </a:cubicBezTo>
                  <a:cubicBezTo>
                    <a:pt x="352" y="1039"/>
                    <a:pt x="339" y="1032"/>
                    <a:pt x="327" y="1026"/>
                  </a:cubicBezTo>
                  <a:cubicBezTo>
                    <a:pt x="323" y="1022"/>
                    <a:pt x="320" y="1018"/>
                    <a:pt x="314" y="1016"/>
                  </a:cubicBezTo>
                  <a:cubicBezTo>
                    <a:pt x="313" y="1008"/>
                    <a:pt x="307" y="1004"/>
                    <a:pt x="302" y="1000"/>
                  </a:cubicBezTo>
                  <a:cubicBezTo>
                    <a:pt x="296" y="989"/>
                    <a:pt x="290" y="977"/>
                    <a:pt x="286" y="964"/>
                  </a:cubicBezTo>
                  <a:cubicBezTo>
                    <a:pt x="291" y="963"/>
                    <a:pt x="291" y="957"/>
                    <a:pt x="294" y="954"/>
                  </a:cubicBezTo>
                  <a:cubicBezTo>
                    <a:pt x="300" y="948"/>
                    <a:pt x="308" y="945"/>
                    <a:pt x="314" y="940"/>
                  </a:cubicBezTo>
                  <a:cubicBezTo>
                    <a:pt x="314" y="936"/>
                    <a:pt x="317" y="936"/>
                    <a:pt x="317" y="932"/>
                  </a:cubicBezTo>
                  <a:cubicBezTo>
                    <a:pt x="324" y="928"/>
                    <a:pt x="329" y="920"/>
                    <a:pt x="335" y="916"/>
                  </a:cubicBezTo>
                  <a:cubicBezTo>
                    <a:pt x="348" y="896"/>
                    <a:pt x="365" y="881"/>
                    <a:pt x="373" y="858"/>
                  </a:cubicBezTo>
                  <a:cubicBezTo>
                    <a:pt x="376" y="851"/>
                    <a:pt x="378" y="844"/>
                    <a:pt x="380" y="837"/>
                  </a:cubicBezTo>
                  <a:cubicBezTo>
                    <a:pt x="385" y="822"/>
                    <a:pt x="389" y="808"/>
                    <a:pt x="393" y="794"/>
                  </a:cubicBezTo>
                  <a:cubicBezTo>
                    <a:pt x="401" y="789"/>
                    <a:pt x="400" y="779"/>
                    <a:pt x="404" y="771"/>
                  </a:cubicBezTo>
                  <a:cubicBezTo>
                    <a:pt x="406" y="767"/>
                    <a:pt x="411" y="764"/>
                    <a:pt x="414" y="760"/>
                  </a:cubicBezTo>
                  <a:cubicBezTo>
                    <a:pt x="416" y="757"/>
                    <a:pt x="417" y="753"/>
                    <a:pt x="419" y="750"/>
                  </a:cubicBezTo>
                  <a:cubicBezTo>
                    <a:pt x="420" y="749"/>
                    <a:pt x="423" y="748"/>
                    <a:pt x="425" y="746"/>
                  </a:cubicBezTo>
                  <a:cubicBezTo>
                    <a:pt x="427" y="744"/>
                    <a:pt x="427" y="741"/>
                    <a:pt x="429" y="740"/>
                  </a:cubicBezTo>
                  <a:cubicBezTo>
                    <a:pt x="433" y="734"/>
                    <a:pt x="441" y="731"/>
                    <a:pt x="444" y="724"/>
                  </a:cubicBezTo>
                  <a:cubicBezTo>
                    <a:pt x="449" y="721"/>
                    <a:pt x="457" y="719"/>
                    <a:pt x="456" y="713"/>
                  </a:cubicBezTo>
                  <a:cubicBezTo>
                    <a:pt x="456" y="708"/>
                    <a:pt x="452" y="706"/>
                    <a:pt x="448" y="707"/>
                  </a:cubicBezTo>
                  <a:cubicBezTo>
                    <a:pt x="446" y="707"/>
                    <a:pt x="439" y="715"/>
                    <a:pt x="435" y="719"/>
                  </a:cubicBezTo>
                  <a:cubicBezTo>
                    <a:pt x="426" y="729"/>
                    <a:pt x="421" y="735"/>
                    <a:pt x="414" y="743"/>
                  </a:cubicBezTo>
                  <a:cubicBezTo>
                    <a:pt x="411" y="747"/>
                    <a:pt x="408" y="751"/>
                    <a:pt x="406" y="754"/>
                  </a:cubicBezTo>
                  <a:cubicBezTo>
                    <a:pt x="384" y="784"/>
                    <a:pt x="379" y="831"/>
                    <a:pt x="361" y="867"/>
                  </a:cubicBezTo>
                  <a:cubicBezTo>
                    <a:pt x="354" y="879"/>
                    <a:pt x="346" y="889"/>
                    <a:pt x="338" y="899"/>
                  </a:cubicBezTo>
                  <a:cubicBezTo>
                    <a:pt x="333" y="906"/>
                    <a:pt x="328" y="914"/>
                    <a:pt x="323" y="918"/>
                  </a:cubicBezTo>
                  <a:cubicBezTo>
                    <a:pt x="320" y="920"/>
                    <a:pt x="317" y="923"/>
                    <a:pt x="313" y="924"/>
                  </a:cubicBezTo>
                  <a:cubicBezTo>
                    <a:pt x="313" y="929"/>
                    <a:pt x="309" y="929"/>
                    <a:pt x="308" y="933"/>
                  </a:cubicBezTo>
                  <a:cubicBezTo>
                    <a:pt x="299" y="937"/>
                    <a:pt x="293" y="949"/>
                    <a:pt x="283" y="949"/>
                  </a:cubicBezTo>
                  <a:cubicBezTo>
                    <a:pt x="280" y="919"/>
                    <a:pt x="289" y="895"/>
                    <a:pt x="298" y="874"/>
                  </a:cubicBezTo>
                  <a:cubicBezTo>
                    <a:pt x="309" y="859"/>
                    <a:pt x="316" y="843"/>
                    <a:pt x="325" y="828"/>
                  </a:cubicBezTo>
                  <a:cubicBezTo>
                    <a:pt x="335" y="813"/>
                    <a:pt x="346" y="801"/>
                    <a:pt x="359" y="788"/>
                  </a:cubicBezTo>
                  <a:cubicBezTo>
                    <a:pt x="371" y="775"/>
                    <a:pt x="381" y="762"/>
                    <a:pt x="395" y="751"/>
                  </a:cubicBezTo>
                  <a:cubicBezTo>
                    <a:pt x="409" y="740"/>
                    <a:pt x="421" y="727"/>
                    <a:pt x="432" y="715"/>
                  </a:cubicBezTo>
                  <a:cubicBezTo>
                    <a:pt x="445" y="707"/>
                    <a:pt x="458" y="690"/>
                    <a:pt x="468" y="678"/>
                  </a:cubicBezTo>
                  <a:cubicBezTo>
                    <a:pt x="474" y="670"/>
                    <a:pt x="483" y="662"/>
                    <a:pt x="487" y="654"/>
                  </a:cubicBezTo>
                  <a:cubicBezTo>
                    <a:pt x="490" y="649"/>
                    <a:pt x="494" y="637"/>
                    <a:pt x="495" y="631"/>
                  </a:cubicBezTo>
                  <a:cubicBezTo>
                    <a:pt x="496" y="629"/>
                    <a:pt x="498" y="627"/>
                    <a:pt x="493" y="625"/>
                  </a:cubicBezTo>
                  <a:cubicBezTo>
                    <a:pt x="485" y="626"/>
                    <a:pt x="487" y="636"/>
                    <a:pt x="485" y="642"/>
                  </a:cubicBezTo>
                  <a:cubicBezTo>
                    <a:pt x="482" y="645"/>
                    <a:pt x="480" y="647"/>
                    <a:pt x="479" y="652"/>
                  </a:cubicBezTo>
                  <a:cubicBezTo>
                    <a:pt x="466" y="663"/>
                    <a:pt x="459" y="679"/>
                    <a:pt x="447" y="692"/>
                  </a:cubicBezTo>
                  <a:cubicBezTo>
                    <a:pt x="435" y="703"/>
                    <a:pt x="422" y="714"/>
                    <a:pt x="409" y="727"/>
                  </a:cubicBezTo>
                  <a:cubicBezTo>
                    <a:pt x="398" y="739"/>
                    <a:pt x="384" y="750"/>
                    <a:pt x="372" y="762"/>
                  </a:cubicBezTo>
                  <a:cubicBezTo>
                    <a:pt x="369" y="765"/>
                    <a:pt x="366" y="768"/>
                    <a:pt x="363" y="772"/>
                  </a:cubicBezTo>
                  <a:cubicBezTo>
                    <a:pt x="361" y="775"/>
                    <a:pt x="357" y="777"/>
                    <a:pt x="354" y="780"/>
                  </a:cubicBezTo>
                  <a:cubicBezTo>
                    <a:pt x="341" y="795"/>
                    <a:pt x="331" y="808"/>
                    <a:pt x="319" y="824"/>
                  </a:cubicBezTo>
                  <a:cubicBezTo>
                    <a:pt x="314" y="832"/>
                    <a:pt x="309" y="840"/>
                    <a:pt x="304" y="849"/>
                  </a:cubicBezTo>
                  <a:cubicBezTo>
                    <a:pt x="300" y="859"/>
                    <a:pt x="294" y="867"/>
                    <a:pt x="290" y="876"/>
                  </a:cubicBezTo>
                  <a:cubicBezTo>
                    <a:pt x="286" y="886"/>
                    <a:pt x="281" y="896"/>
                    <a:pt x="279" y="906"/>
                  </a:cubicBezTo>
                  <a:cubicBezTo>
                    <a:pt x="277" y="912"/>
                    <a:pt x="279" y="917"/>
                    <a:pt x="279" y="923"/>
                  </a:cubicBezTo>
                  <a:cubicBezTo>
                    <a:pt x="278" y="930"/>
                    <a:pt x="276" y="938"/>
                    <a:pt x="277" y="946"/>
                  </a:cubicBezTo>
                  <a:cubicBezTo>
                    <a:pt x="278" y="962"/>
                    <a:pt x="283" y="979"/>
                    <a:pt x="289" y="994"/>
                  </a:cubicBezTo>
                  <a:cubicBezTo>
                    <a:pt x="297" y="1000"/>
                    <a:pt x="300" y="1010"/>
                    <a:pt x="306" y="1017"/>
                  </a:cubicBezTo>
                  <a:cubicBezTo>
                    <a:pt x="307" y="1020"/>
                    <a:pt x="311" y="1020"/>
                    <a:pt x="313" y="1022"/>
                  </a:cubicBezTo>
                  <a:cubicBezTo>
                    <a:pt x="315" y="1025"/>
                    <a:pt x="316" y="1027"/>
                    <a:pt x="318" y="1029"/>
                  </a:cubicBezTo>
                  <a:cubicBezTo>
                    <a:pt x="321" y="1031"/>
                    <a:pt x="325" y="1032"/>
                    <a:pt x="328" y="1034"/>
                  </a:cubicBezTo>
                  <a:cubicBezTo>
                    <a:pt x="329" y="1034"/>
                    <a:pt x="331" y="1037"/>
                    <a:pt x="332" y="1039"/>
                  </a:cubicBezTo>
                  <a:cubicBezTo>
                    <a:pt x="334" y="1040"/>
                    <a:pt x="335" y="1041"/>
                    <a:pt x="337" y="1042"/>
                  </a:cubicBezTo>
                  <a:cubicBezTo>
                    <a:pt x="339" y="1043"/>
                    <a:pt x="340" y="1044"/>
                    <a:pt x="343" y="1044"/>
                  </a:cubicBezTo>
                  <a:cubicBezTo>
                    <a:pt x="350" y="1050"/>
                    <a:pt x="362" y="1061"/>
                    <a:pt x="367" y="1069"/>
                  </a:cubicBezTo>
                  <a:cubicBezTo>
                    <a:pt x="375" y="1081"/>
                    <a:pt x="373" y="1092"/>
                    <a:pt x="358" y="1092"/>
                  </a:cubicBezTo>
                  <a:cubicBezTo>
                    <a:pt x="357" y="1081"/>
                    <a:pt x="356" y="1067"/>
                    <a:pt x="345" y="1063"/>
                  </a:cubicBezTo>
                  <a:cubicBezTo>
                    <a:pt x="338" y="1069"/>
                    <a:pt x="346" y="1075"/>
                    <a:pt x="348" y="1081"/>
                  </a:cubicBezTo>
                  <a:cubicBezTo>
                    <a:pt x="350" y="1087"/>
                    <a:pt x="350" y="1092"/>
                    <a:pt x="347" y="1098"/>
                  </a:cubicBezTo>
                  <a:cubicBezTo>
                    <a:pt x="343" y="1098"/>
                    <a:pt x="342" y="1100"/>
                    <a:pt x="339" y="1098"/>
                  </a:cubicBezTo>
                  <a:cubicBezTo>
                    <a:pt x="336" y="1090"/>
                    <a:pt x="343" y="1073"/>
                    <a:pt x="335" y="1071"/>
                  </a:cubicBezTo>
                  <a:cubicBezTo>
                    <a:pt x="322" y="1068"/>
                    <a:pt x="338" y="1095"/>
                    <a:pt x="324" y="1096"/>
                  </a:cubicBezTo>
                  <a:cubicBezTo>
                    <a:pt x="318" y="1094"/>
                    <a:pt x="321" y="1087"/>
                    <a:pt x="319" y="1082"/>
                  </a:cubicBezTo>
                  <a:cubicBezTo>
                    <a:pt x="319" y="1078"/>
                    <a:pt x="316" y="1072"/>
                    <a:pt x="315" y="1069"/>
                  </a:cubicBezTo>
                  <a:cubicBezTo>
                    <a:pt x="313" y="1065"/>
                    <a:pt x="311" y="1061"/>
                    <a:pt x="305" y="1062"/>
                  </a:cubicBezTo>
                  <a:cubicBezTo>
                    <a:pt x="299" y="1072"/>
                    <a:pt x="319" y="1082"/>
                    <a:pt x="309" y="1090"/>
                  </a:cubicBezTo>
                  <a:cubicBezTo>
                    <a:pt x="298" y="1092"/>
                    <a:pt x="293" y="1079"/>
                    <a:pt x="284" y="1076"/>
                  </a:cubicBezTo>
                  <a:cubicBezTo>
                    <a:pt x="280" y="1075"/>
                    <a:pt x="270" y="1077"/>
                    <a:pt x="265" y="1076"/>
                  </a:cubicBezTo>
                  <a:cubicBezTo>
                    <a:pt x="257" y="1075"/>
                    <a:pt x="249" y="1069"/>
                    <a:pt x="245" y="1065"/>
                  </a:cubicBezTo>
                  <a:cubicBezTo>
                    <a:pt x="241" y="1060"/>
                    <a:pt x="240" y="1055"/>
                    <a:pt x="234" y="1049"/>
                  </a:cubicBezTo>
                  <a:cubicBezTo>
                    <a:pt x="232" y="1048"/>
                    <a:pt x="230" y="1048"/>
                    <a:pt x="228" y="1047"/>
                  </a:cubicBezTo>
                  <a:cubicBezTo>
                    <a:pt x="220" y="1042"/>
                    <a:pt x="214" y="1036"/>
                    <a:pt x="207" y="1030"/>
                  </a:cubicBezTo>
                  <a:cubicBezTo>
                    <a:pt x="204" y="1028"/>
                    <a:pt x="201" y="1027"/>
                    <a:pt x="198" y="1025"/>
                  </a:cubicBezTo>
                  <a:cubicBezTo>
                    <a:pt x="192" y="1019"/>
                    <a:pt x="182" y="1011"/>
                    <a:pt x="174" y="1007"/>
                  </a:cubicBezTo>
                  <a:cubicBezTo>
                    <a:pt x="168" y="1005"/>
                    <a:pt x="164" y="999"/>
                    <a:pt x="158" y="997"/>
                  </a:cubicBezTo>
                  <a:cubicBezTo>
                    <a:pt x="153" y="987"/>
                    <a:pt x="148" y="977"/>
                    <a:pt x="152" y="964"/>
                  </a:cubicBezTo>
                  <a:cubicBezTo>
                    <a:pt x="154" y="958"/>
                    <a:pt x="160" y="953"/>
                    <a:pt x="163" y="946"/>
                  </a:cubicBezTo>
                  <a:cubicBezTo>
                    <a:pt x="171" y="932"/>
                    <a:pt x="174" y="916"/>
                    <a:pt x="181" y="902"/>
                  </a:cubicBezTo>
                  <a:cubicBezTo>
                    <a:pt x="182" y="898"/>
                    <a:pt x="184" y="895"/>
                    <a:pt x="185" y="891"/>
                  </a:cubicBezTo>
                  <a:cubicBezTo>
                    <a:pt x="187" y="887"/>
                    <a:pt x="187" y="883"/>
                    <a:pt x="189" y="880"/>
                  </a:cubicBezTo>
                  <a:cubicBezTo>
                    <a:pt x="191" y="876"/>
                    <a:pt x="196" y="872"/>
                    <a:pt x="199" y="868"/>
                  </a:cubicBezTo>
                  <a:cubicBezTo>
                    <a:pt x="202" y="864"/>
                    <a:pt x="205" y="860"/>
                    <a:pt x="206" y="855"/>
                  </a:cubicBezTo>
                  <a:cubicBezTo>
                    <a:pt x="220" y="839"/>
                    <a:pt x="230" y="818"/>
                    <a:pt x="237" y="796"/>
                  </a:cubicBezTo>
                  <a:cubicBezTo>
                    <a:pt x="238" y="791"/>
                    <a:pt x="242" y="786"/>
                    <a:pt x="243" y="782"/>
                  </a:cubicBezTo>
                  <a:cubicBezTo>
                    <a:pt x="244" y="776"/>
                    <a:pt x="242" y="768"/>
                    <a:pt x="243" y="761"/>
                  </a:cubicBezTo>
                  <a:cubicBezTo>
                    <a:pt x="244" y="758"/>
                    <a:pt x="246" y="756"/>
                    <a:pt x="246" y="753"/>
                  </a:cubicBezTo>
                  <a:cubicBezTo>
                    <a:pt x="247" y="749"/>
                    <a:pt x="245" y="745"/>
                    <a:pt x="245" y="740"/>
                  </a:cubicBezTo>
                  <a:cubicBezTo>
                    <a:pt x="246" y="729"/>
                    <a:pt x="252" y="715"/>
                    <a:pt x="255" y="708"/>
                  </a:cubicBezTo>
                  <a:cubicBezTo>
                    <a:pt x="256" y="704"/>
                    <a:pt x="255" y="700"/>
                    <a:pt x="257" y="697"/>
                  </a:cubicBezTo>
                  <a:cubicBezTo>
                    <a:pt x="258" y="694"/>
                    <a:pt x="260" y="692"/>
                    <a:pt x="261" y="689"/>
                  </a:cubicBezTo>
                  <a:cubicBezTo>
                    <a:pt x="263" y="686"/>
                    <a:pt x="263" y="682"/>
                    <a:pt x="264" y="680"/>
                  </a:cubicBezTo>
                  <a:cubicBezTo>
                    <a:pt x="266" y="676"/>
                    <a:pt x="270" y="672"/>
                    <a:pt x="273" y="668"/>
                  </a:cubicBezTo>
                  <a:cubicBezTo>
                    <a:pt x="276" y="664"/>
                    <a:pt x="278" y="660"/>
                    <a:pt x="280" y="656"/>
                  </a:cubicBezTo>
                  <a:cubicBezTo>
                    <a:pt x="290" y="643"/>
                    <a:pt x="296" y="635"/>
                    <a:pt x="307" y="628"/>
                  </a:cubicBezTo>
                  <a:cubicBezTo>
                    <a:pt x="314" y="624"/>
                    <a:pt x="320" y="620"/>
                    <a:pt x="328" y="617"/>
                  </a:cubicBezTo>
                  <a:cubicBezTo>
                    <a:pt x="335" y="615"/>
                    <a:pt x="341" y="613"/>
                    <a:pt x="347" y="613"/>
                  </a:cubicBezTo>
                  <a:cubicBezTo>
                    <a:pt x="350" y="613"/>
                    <a:pt x="350" y="618"/>
                    <a:pt x="354" y="618"/>
                  </a:cubicBezTo>
                  <a:cubicBezTo>
                    <a:pt x="359" y="615"/>
                    <a:pt x="361" y="607"/>
                    <a:pt x="355" y="604"/>
                  </a:cubicBezTo>
                  <a:cubicBezTo>
                    <a:pt x="351" y="605"/>
                    <a:pt x="350" y="607"/>
                    <a:pt x="346" y="607"/>
                  </a:cubicBezTo>
                  <a:cubicBezTo>
                    <a:pt x="339" y="609"/>
                    <a:pt x="333" y="607"/>
                    <a:pt x="327" y="608"/>
                  </a:cubicBezTo>
                  <a:cubicBezTo>
                    <a:pt x="326" y="609"/>
                    <a:pt x="324" y="611"/>
                    <a:pt x="322" y="611"/>
                  </a:cubicBezTo>
                  <a:cubicBezTo>
                    <a:pt x="311" y="615"/>
                    <a:pt x="304" y="620"/>
                    <a:pt x="297" y="626"/>
                  </a:cubicBezTo>
                  <a:cubicBezTo>
                    <a:pt x="295" y="627"/>
                    <a:pt x="292" y="628"/>
                    <a:pt x="290" y="630"/>
                  </a:cubicBezTo>
                  <a:cubicBezTo>
                    <a:pt x="288" y="631"/>
                    <a:pt x="286" y="635"/>
                    <a:pt x="285" y="636"/>
                  </a:cubicBezTo>
                  <a:cubicBezTo>
                    <a:pt x="284" y="637"/>
                    <a:pt x="282" y="636"/>
                    <a:pt x="281" y="637"/>
                  </a:cubicBezTo>
                  <a:cubicBezTo>
                    <a:pt x="280" y="638"/>
                    <a:pt x="280" y="641"/>
                    <a:pt x="279" y="642"/>
                  </a:cubicBezTo>
                  <a:cubicBezTo>
                    <a:pt x="275" y="647"/>
                    <a:pt x="271" y="652"/>
                    <a:pt x="268" y="657"/>
                  </a:cubicBezTo>
                  <a:cubicBezTo>
                    <a:pt x="268" y="658"/>
                    <a:pt x="268" y="660"/>
                    <a:pt x="268" y="661"/>
                  </a:cubicBezTo>
                  <a:cubicBezTo>
                    <a:pt x="264" y="664"/>
                    <a:pt x="260" y="669"/>
                    <a:pt x="258" y="674"/>
                  </a:cubicBezTo>
                  <a:cubicBezTo>
                    <a:pt x="255" y="678"/>
                    <a:pt x="251" y="684"/>
                    <a:pt x="250" y="689"/>
                  </a:cubicBezTo>
                  <a:cubicBezTo>
                    <a:pt x="249" y="691"/>
                    <a:pt x="250" y="693"/>
                    <a:pt x="250" y="695"/>
                  </a:cubicBezTo>
                  <a:cubicBezTo>
                    <a:pt x="247" y="705"/>
                    <a:pt x="242" y="716"/>
                    <a:pt x="239" y="728"/>
                  </a:cubicBezTo>
                  <a:cubicBezTo>
                    <a:pt x="239" y="732"/>
                    <a:pt x="239" y="736"/>
                    <a:pt x="239" y="739"/>
                  </a:cubicBezTo>
                  <a:cubicBezTo>
                    <a:pt x="237" y="745"/>
                    <a:pt x="233" y="751"/>
                    <a:pt x="233" y="757"/>
                  </a:cubicBezTo>
                  <a:cubicBezTo>
                    <a:pt x="233" y="759"/>
                    <a:pt x="235" y="763"/>
                    <a:pt x="235" y="765"/>
                  </a:cubicBezTo>
                  <a:cubicBezTo>
                    <a:pt x="235" y="767"/>
                    <a:pt x="233" y="770"/>
                    <a:pt x="233" y="772"/>
                  </a:cubicBezTo>
                  <a:cubicBezTo>
                    <a:pt x="232" y="781"/>
                    <a:pt x="232" y="784"/>
                    <a:pt x="230" y="790"/>
                  </a:cubicBezTo>
                  <a:cubicBezTo>
                    <a:pt x="228" y="798"/>
                    <a:pt x="227" y="804"/>
                    <a:pt x="223" y="811"/>
                  </a:cubicBezTo>
                  <a:cubicBezTo>
                    <a:pt x="222" y="815"/>
                    <a:pt x="218" y="818"/>
                    <a:pt x="217" y="821"/>
                  </a:cubicBezTo>
                  <a:cubicBezTo>
                    <a:pt x="213" y="829"/>
                    <a:pt x="211" y="838"/>
                    <a:pt x="204" y="842"/>
                  </a:cubicBezTo>
                  <a:cubicBezTo>
                    <a:pt x="200" y="852"/>
                    <a:pt x="194" y="860"/>
                    <a:pt x="187" y="867"/>
                  </a:cubicBezTo>
                  <a:cubicBezTo>
                    <a:pt x="174" y="890"/>
                    <a:pt x="165" y="917"/>
                    <a:pt x="155" y="943"/>
                  </a:cubicBezTo>
                  <a:cubicBezTo>
                    <a:pt x="135" y="961"/>
                    <a:pt x="142" y="998"/>
                    <a:pt x="162" y="1010"/>
                  </a:cubicBezTo>
                  <a:cubicBezTo>
                    <a:pt x="166" y="1013"/>
                    <a:pt x="170" y="1015"/>
                    <a:pt x="174" y="1017"/>
                  </a:cubicBezTo>
                  <a:cubicBezTo>
                    <a:pt x="187" y="1024"/>
                    <a:pt x="197" y="1033"/>
                    <a:pt x="208" y="1042"/>
                  </a:cubicBezTo>
                  <a:cubicBezTo>
                    <a:pt x="213" y="1046"/>
                    <a:pt x="220" y="1048"/>
                    <a:pt x="224" y="1052"/>
                  </a:cubicBezTo>
                  <a:cubicBezTo>
                    <a:pt x="233" y="1060"/>
                    <a:pt x="237" y="1071"/>
                    <a:pt x="246" y="1077"/>
                  </a:cubicBezTo>
                  <a:cubicBezTo>
                    <a:pt x="259" y="1085"/>
                    <a:pt x="278" y="1086"/>
                    <a:pt x="290" y="1091"/>
                  </a:cubicBezTo>
                  <a:cubicBezTo>
                    <a:pt x="291" y="1102"/>
                    <a:pt x="305" y="1106"/>
                    <a:pt x="315" y="1102"/>
                  </a:cubicBezTo>
                  <a:cubicBezTo>
                    <a:pt x="317" y="1106"/>
                    <a:pt x="327" y="1107"/>
                    <a:pt x="332" y="1105"/>
                  </a:cubicBezTo>
                  <a:cubicBezTo>
                    <a:pt x="335" y="1115"/>
                    <a:pt x="354" y="1112"/>
                    <a:pt x="357" y="1104"/>
                  </a:cubicBezTo>
                  <a:cubicBezTo>
                    <a:pt x="366" y="1103"/>
                    <a:pt x="371" y="1099"/>
                    <a:pt x="376" y="1095"/>
                  </a:cubicBezTo>
                  <a:cubicBezTo>
                    <a:pt x="384" y="1100"/>
                    <a:pt x="394" y="1104"/>
                    <a:pt x="398" y="1113"/>
                  </a:cubicBezTo>
                  <a:cubicBezTo>
                    <a:pt x="401" y="1119"/>
                    <a:pt x="401" y="1126"/>
                    <a:pt x="400" y="1133"/>
                  </a:cubicBezTo>
                  <a:cubicBezTo>
                    <a:pt x="410" y="1133"/>
                    <a:pt x="410" y="1133"/>
                    <a:pt x="410" y="1133"/>
                  </a:cubicBezTo>
                  <a:cubicBezTo>
                    <a:pt x="416" y="1128"/>
                    <a:pt x="422" y="1123"/>
                    <a:pt x="427" y="1118"/>
                  </a:cubicBezTo>
                  <a:cubicBezTo>
                    <a:pt x="426" y="1109"/>
                    <a:pt x="430" y="1100"/>
                    <a:pt x="428" y="1090"/>
                  </a:cubicBezTo>
                  <a:cubicBezTo>
                    <a:pt x="427" y="1083"/>
                    <a:pt x="421" y="1075"/>
                    <a:pt x="415" y="1069"/>
                  </a:cubicBezTo>
                  <a:cubicBezTo>
                    <a:pt x="413" y="1066"/>
                    <a:pt x="409" y="1065"/>
                    <a:pt x="406" y="1062"/>
                  </a:cubicBezTo>
                  <a:cubicBezTo>
                    <a:pt x="402" y="1059"/>
                    <a:pt x="397" y="1050"/>
                    <a:pt x="393" y="1042"/>
                  </a:cubicBezTo>
                  <a:cubicBezTo>
                    <a:pt x="391" y="1038"/>
                    <a:pt x="390" y="1034"/>
                    <a:pt x="388" y="1031"/>
                  </a:cubicBezTo>
                  <a:cubicBezTo>
                    <a:pt x="386" y="1024"/>
                    <a:pt x="381" y="1019"/>
                    <a:pt x="381" y="1010"/>
                  </a:cubicBezTo>
                  <a:cubicBezTo>
                    <a:pt x="380" y="1007"/>
                    <a:pt x="382" y="1005"/>
                    <a:pt x="383" y="1002"/>
                  </a:cubicBezTo>
                  <a:cubicBezTo>
                    <a:pt x="383" y="998"/>
                    <a:pt x="382" y="994"/>
                    <a:pt x="382" y="990"/>
                  </a:cubicBezTo>
                  <a:cubicBezTo>
                    <a:pt x="384" y="978"/>
                    <a:pt x="389" y="963"/>
                    <a:pt x="394" y="954"/>
                  </a:cubicBezTo>
                  <a:cubicBezTo>
                    <a:pt x="400" y="944"/>
                    <a:pt x="410" y="934"/>
                    <a:pt x="418" y="924"/>
                  </a:cubicBezTo>
                  <a:cubicBezTo>
                    <a:pt x="424" y="917"/>
                    <a:pt x="431" y="911"/>
                    <a:pt x="437" y="903"/>
                  </a:cubicBezTo>
                  <a:cubicBezTo>
                    <a:pt x="442" y="896"/>
                    <a:pt x="449" y="889"/>
                    <a:pt x="456" y="882"/>
                  </a:cubicBezTo>
                  <a:cubicBezTo>
                    <a:pt x="461" y="877"/>
                    <a:pt x="464" y="872"/>
                    <a:pt x="470" y="869"/>
                  </a:cubicBezTo>
                  <a:cubicBezTo>
                    <a:pt x="480" y="851"/>
                    <a:pt x="500" y="839"/>
                    <a:pt x="516" y="824"/>
                  </a:cubicBezTo>
                  <a:cubicBezTo>
                    <a:pt x="528" y="813"/>
                    <a:pt x="540" y="802"/>
                    <a:pt x="552" y="790"/>
                  </a:cubicBezTo>
                  <a:cubicBezTo>
                    <a:pt x="554" y="788"/>
                    <a:pt x="554" y="785"/>
                    <a:pt x="556" y="783"/>
                  </a:cubicBezTo>
                  <a:cubicBezTo>
                    <a:pt x="558" y="782"/>
                    <a:pt x="561" y="781"/>
                    <a:pt x="563" y="779"/>
                  </a:cubicBezTo>
                  <a:cubicBezTo>
                    <a:pt x="564" y="778"/>
                    <a:pt x="564" y="776"/>
                    <a:pt x="565" y="775"/>
                  </a:cubicBezTo>
                  <a:cubicBezTo>
                    <a:pt x="578" y="758"/>
                    <a:pt x="596" y="732"/>
                    <a:pt x="604" y="709"/>
                  </a:cubicBezTo>
                  <a:cubicBezTo>
                    <a:pt x="608" y="699"/>
                    <a:pt x="606" y="685"/>
                    <a:pt x="600" y="675"/>
                  </a:cubicBezTo>
                  <a:cubicBezTo>
                    <a:pt x="601" y="671"/>
                    <a:pt x="606" y="672"/>
                    <a:pt x="607" y="669"/>
                  </a:cubicBezTo>
                  <a:cubicBezTo>
                    <a:pt x="609" y="663"/>
                    <a:pt x="612" y="654"/>
                    <a:pt x="612" y="651"/>
                  </a:cubicBezTo>
                  <a:cubicBezTo>
                    <a:pt x="611" y="636"/>
                    <a:pt x="612" y="619"/>
                    <a:pt x="609" y="6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Freeform 36"/>
            <p:cNvSpPr>
              <a:spLocks noChangeArrowheads="1"/>
            </p:cNvSpPr>
            <p:nvPr/>
          </p:nvSpPr>
          <p:spPr bwMode="auto">
            <a:xfrm>
              <a:off x="0" y="2336800"/>
              <a:ext cx="2451100" cy="2392364"/>
            </a:xfrm>
            <a:custGeom>
              <a:avLst/>
              <a:gdLst>
                <a:gd name="T0" fmla="*/ 649 w 654"/>
                <a:gd name="T1" fmla="*/ 533 h 638"/>
                <a:gd name="T2" fmla="*/ 607 w 654"/>
                <a:gd name="T3" fmla="*/ 479 h 638"/>
                <a:gd name="T4" fmla="*/ 589 w 654"/>
                <a:gd name="T5" fmla="*/ 445 h 638"/>
                <a:gd name="T6" fmla="*/ 595 w 654"/>
                <a:gd name="T7" fmla="*/ 375 h 638"/>
                <a:gd name="T8" fmla="*/ 556 w 654"/>
                <a:gd name="T9" fmla="*/ 306 h 638"/>
                <a:gd name="T10" fmla="*/ 555 w 654"/>
                <a:gd name="T11" fmla="*/ 247 h 638"/>
                <a:gd name="T12" fmla="*/ 547 w 654"/>
                <a:gd name="T13" fmla="*/ 259 h 638"/>
                <a:gd name="T14" fmla="*/ 558 w 654"/>
                <a:gd name="T15" fmla="*/ 341 h 638"/>
                <a:gd name="T16" fmla="*/ 589 w 654"/>
                <a:gd name="T17" fmla="*/ 392 h 638"/>
                <a:gd name="T18" fmla="*/ 582 w 654"/>
                <a:gd name="T19" fmla="*/ 428 h 638"/>
                <a:gd name="T20" fmla="*/ 615 w 654"/>
                <a:gd name="T21" fmla="*/ 503 h 638"/>
                <a:gd name="T22" fmla="*/ 637 w 654"/>
                <a:gd name="T23" fmla="*/ 528 h 638"/>
                <a:gd name="T24" fmla="*/ 639 w 654"/>
                <a:gd name="T25" fmla="*/ 559 h 638"/>
                <a:gd name="T26" fmla="*/ 631 w 654"/>
                <a:gd name="T27" fmla="*/ 598 h 638"/>
                <a:gd name="T28" fmla="*/ 582 w 654"/>
                <a:gd name="T29" fmla="*/ 606 h 638"/>
                <a:gd name="T30" fmla="*/ 504 w 654"/>
                <a:gd name="T31" fmla="*/ 616 h 638"/>
                <a:gd name="T32" fmla="*/ 485 w 654"/>
                <a:gd name="T33" fmla="*/ 618 h 638"/>
                <a:gd name="T34" fmla="*/ 403 w 654"/>
                <a:gd name="T35" fmla="*/ 619 h 638"/>
                <a:gd name="T36" fmla="*/ 366 w 654"/>
                <a:gd name="T37" fmla="*/ 625 h 638"/>
                <a:gd name="T38" fmla="*/ 332 w 654"/>
                <a:gd name="T39" fmla="*/ 625 h 638"/>
                <a:gd name="T40" fmla="*/ 230 w 654"/>
                <a:gd name="T41" fmla="*/ 628 h 638"/>
                <a:gd name="T42" fmla="*/ 124 w 654"/>
                <a:gd name="T43" fmla="*/ 610 h 638"/>
                <a:gd name="T44" fmla="*/ 76 w 654"/>
                <a:gd name="T45" fmla="*/ 596 h 638"/>
                <a:gd name="T46" fmla="*/ 41 w 654"/>
                <a:gd name="T47" fmla="*/ 584 h 638"/>
                <a:gd name="T48" fmla="*/ 23 w 654"/>
                <a:gd name="T49" fmla="*/ 576 h 638"/>
                <a:gd name="T50" fmla="*/ 14 w 654"/>
                <a:gd name="T51" fmla="*/ 561 h 638"/>
                <a:gd name="T52" fmla="*/ 21 w 654"/>
                <a:gd name="T53" fmla="*/ 517 h 638"/>
                <a:gd name="T54" fmla="*/ 35 w 654"/>
                <a:gd name="T55" fmla="*/ 426 h 638"/>
                <a:gd name="T56" fmla="*/ 37 w 654"/>
                <a:gd name="T57" fmla="*/ 316 h 638"/>
                <a:gd name="T58" fmla="*/ 78 w 654"/>
                <a:gd name="T59" fmla="*/ 236 h 638"/>
                <a:gd name="T60" fmla="*/ 68 w 654"/>
                <a:gd name="T61" fmla="*/ 156 h 638"/>
                <a:gd name="T62" fmla="*/ 88 w 654"/>
                <a:gd name="T63" fmla="*/ 118 h 638"/>
                <a:gd name="T64" fmla="*/ 132 w 654"/>
                <a:gd name="T65" fmla="*/ 54 h 638"/>
                <a:gd name="T66" fmla="*/ 127 w 654"/>
                <a:gd name="T67" fmla="*/ 0 h 638"/>
                <a:gd name="T68" fmla="*/ 120 w 654"/>
                <a:gd name="T69" fmla="*/ 25 h 638"/>
                <a:gd name="T70" fmla="*/ 119 w 654"/>
                <a:gd name="T71" fmla="*/ 60 h 638"/>
                <a:gd name="T72" fmla="*/ 96 w 654"/>
                <a:gd name="T73" fmla="*/ 90 h 638"/>
                <a:gd name="T74" fmla="*/ 62 w 654"/>
                <a:gd name="T75" fmla="*/ 176 h 638"/>
                <a:gd name="T76" fmla="*/ 70 w 654"/>
                <a:gd name="T77" fmla="*/ 216 h 638"/>
                <a:gd name="T78" fmla="*/ 38 w 654"/>
                <a:gd name="T79" fmla="*/ 276 h 638"/>
                <a:gd name="T80" fmla="*/ 29 w 654"/>
                <a:gd name="T81" fmla="*/ 369 h 638"/>
                <a:gd name="T82" fmla="*/ 16 w 654"/>
                <a:gd name="T83" fmla="*/ 479 h 638"/>
                <a:gd name="T84" fmla="*/ 0 w 654"/>
                <a:gd name="T85" fmla="*/ 541 h 638"/>
                <a:gd name="T86" fmla="*/ 0 w 654"/>
                <a:gd name="T87" fmla="*/ 541 h 638"/>
                <a:gd name="T88" fmla="*/ 0 w 654"/>
                <a:gd name="T89" fmla="*/ 556 h 638"/>
                <a:gd name="T90" fmla="*/ 2 w 654"/>
                <a:gd name="T91" fmla="*/ 571 h 638"/>
                <a:gd name="T92" fmla="*/ 56 w 654"/>
                <a:gd name="T93" fmla="*/ 598 h 638"/>
                <a:gd name="T94" fmla="*/ 98 w 654"/>
                <a:gd name="T95" fmla="*/ 611 h 638"/>
                <a:gd name="T96" fmla="*/ 255 w 654"/>
                <a:gd name="T97" fmla="*/ 636 h 638"/>
                <a:gd name="T98" fmla="*/ 318 w 654"/>
                <a:gd name="T99" fmla="*/ 637 h 638"/>
                <a:gd name="T100" fmla="*/ 422 w 654"/>
                <a:gd name="T101" fmla="*/ 627 h 638"/>
                <a:gd name="T102" fmla="*/ 565 w 654"/>
                <a:gd name="T103" fmla="*/ 612 h 638"/>
                <a:gd name="T104" fmla="*/ 635 w 654"/>
                <a:gd name="T105" fmla="*/ 614 h 638"/>
                <a:gd name="T106" fmla="*/ 649 w 654"/>
                <a:gd name="T107" fmla="*/ 60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4" h="638">
                  <a:moveTo>
                    <a:pt x="645" y="566"/>
                  </a:moveTo>
                  <a:cubicBezTo>
                    <a:pt x="647" y="553"/>
                    <a:pt x="654" y="545"/>
                    <a:pt x="649" y="533"/>
                  </a:cubicBezTo>
                  <a:cubicBezTo>
                    <a:pt x="644" y="519"/>
                    <a:pt x="631" y="510"/>
                    <a:pt x="623" y="497"/>
                  </a:cubicBezTo>
                  <a:cubicBezTo>
                    <a:pt x="615" y="494"/>
                    <a:pt x="613" y="485"/>
                    <a:pt x="607" y="479"/>
                  </a:cubicBezTo>
                  <a:cubicBezTo>
                    <a:pt x="603" y="474"/>
                    <a:pt x="598" y="472"/>
                    <a:pt x="595" y="466"/>
                  </a:cubicBezTo>
                  <a:cubicBezTo>
                    <a:pt x="592" y="461"/>
                    <a:pt x="590" y="452"/>
                    <a:pt x="589" y="445"/>
                  </a:cubicBezTo>
                  <a:cubicBezTo>
                    <a:pt x="586" y="426"/>
                    <a:pt x="594" y="413"/>
                    <a:pt x="596" y="399"/>
                  </a:cubicBezTo>
                  <a:cubicBezTo>
                    <a:pt x="597" y="392"/>
                    <a:pt x="597" y="383"/>
                    <a:pt x="595" y="375"/>
                  </a:cubicBezTo>
                  <a:cubicBezTo>
                    <a:pt x="591" y="356"/>
                    <a:pt x="575" y="348"/>
                    <a:pt x="567" y="335"/>
                  </a:cubicBezTo>
                  <a:cubicBezTo>
                    <a:pt x="563" y="328"/>
                    <a:pt x="558" y="318"/>
                    <a:pt x="556" y="306"/>
                  </a:cubicBezTo>
                  <a:cubicBezTo>
                    <a:pt x="554" y="291"/>
                    <a:pt x="557" y="278"/>
                    <a:pt x="556" y="264"/>
                  </a:cubicBezTo>
                  <a:cubicBezTo>
                    <a:pt x="555" y="259"/>
                    <a:pt x="555" y="253"/>
                    <a:pt x="555" y="247"/>
                  </a:cubicBezTo>
                  <a:cubicBezTo>
                    <a:pt x="547" y="247"/>
                    <a:pt x="547" y="247"/>
                    <a:pt x="547" y="247"/>
                  </a:cubicBezTo>
                  <a:cubicBezTo>
                    <a:pt x="547" y="251"/>
                    <a:pt x="547" y="255"/>
                    <a:pt x="547" y="259"/>
                  </a:cubicBezTo>
                  <a:cubicBezTo>
                    <a:pt x="549" y="283"/>
                    <a:pt x="546" y="308"/>
                    <a:pt x="553" y="327"/>
                  </a:cubicBezTo>
                  <a:cubicBezTo>
                    <a:pt x="554" y="332"/>
                    <a:pt x="558" y="335"/>
                    <a:pt x="558" y="341"/>
                  </a:cubicBezTo>
                  <a:cubicBezTo>
                    <a:pt x="570" y="352"/>
                    <a:pt x="576" y="357"/>
                    <a:pt x="584" y="371"/>
                  </a:cubicBezTo>
                  <a:cubicBezTo>
                    <a:pt x="587" y="377"/>
                    <a:pt x="589" y="381"/>
                    <a:pt x="589" y="392"/>
                  </a:cubicBezTo>
                  <a:cubicBezTo>
                    <a:pt x="589" y="396"/>
                    <a:pt x="590" y="399"/>
                    <a:pt x="589" y="402"/>
                  </a:cubicBezTo>
                  <a:cubicBezTo>
                    <a:pt x="588" y="410"/>
                    <a:pt x="583" y="418"/>
                    <a:pt x="582" y="428"/>
                  </a:cubicBezTo>
                  <a:cubicBezTo>
                    <a:pt x="578" y="448"/>
                    <a:pt x="586" y="471"/>
                    <a:pt x="597" y="484"/>
                  </a:cubicBezTo>
                  <a:cubicBezTo>
                    <a:pt x="602" y="490"/>
                    <a:pt x="609" y="496"/>
                    <a:pt x="615" y="503"/>
                  </a:cubicBezTo>
                  <a:cubicBezTo>
                    <a:pt x="618" y="506"/>
                    <a:pt x="620" y="510"/>
                    <a:pt x="623" y="513"/>
                  </a:cubicBezTo>
                  <a:cubicBezTo>
                    <a:pt x="628" y="518"/>
                    <a:pt x="632" y="521"/>
                    <a:pt x="637" y="528"/>
                  </a:cubicBezTo>
                  <a:cubicBezTo>
                    <a:pt x="640" y="533"/>
                    <a:pt x="644" y="538"/>
                    <a:pt x="644" y="545"/>
                  </a:cubicBezTo>
                  <a:cubicBezTo>
                    <a:pt x="644" y="550"/>
                    <a:pt x="640" y="554"/>
                    <a:pt x="639" y="559"/>
                  </a:cubicBezTo>
                  <a:cubicBezTo>
                    <a:pt x="635" y="572"/>
                    <a:pt x="639" y="584"/>
                    <a:pt x="639" y="598"/>
                  </a:cubicBezTo>
                  <a:cubicBezTo>
                    <a:pt x="638" y="602"/>
                    <a:pt x="636" y="595"/>
                    <a:pt x="631" y="598"/>
                  </a:cubicBezTo>
                  <a:cubicBezTo>
                    <a:pt x="621" y="607"/>
                    <a:pt x="607" y="598"/>
                    <a:pt x="598" y="606"/>
                  </a:cubicBezTo>
                  <a:cubicBezTo>
                    <a:pt x="592" y="605"/>
                    <a:pt x="587" y="604"/>
                    <a:pt x="582" y="606"/>
                  </a:cubicBezTo>
                  <a:cubicBezTo>
                    <a:pt x="556" y="600"/>
                    <a:pt x="537" y="610"/>
                    <a:pt x="514" y="613"/>
                  </a:cubicBezTo>
                  <a:cubicBezTo>
                    <a:pt x="510" y="613"/>
                    <a:pt x="507" y="616"/>
                    <a:pt x="504" y="616"/>
                  </a:cubicBezTo>
                  <a:cubicBezTo>
                    <a:pt x="500" y="617"/>
                    <a:pt x="496" y="615"/>
                    <a:pt x="492" y="616"/>
                  </a:cubicBezTo>
                  <a:cubicBezTo>
                    <a:pt x="490" y="616"/>
                    <a:pt x="488" y="618"/>
                    <a:pt x="485" y="618"/>
                  </a:cubicBezTo>
                  <a:cubicBezTo>
                    <a:pt x="476" y="620"/>
                    <a:pt x="467" y="618"/>
                    <a:pt x="457" y="618"/>
                  </a:cubicBezTo>
                  <a:cubicBezTo>
                    <a:pt x="439" y="618"/>
                    <a:pt x="420" y="616"/>
                    <a:pt x="403" y="619"/>
                  </a:cubicBezTo>
                  <a:cubicBezTo>
                    <a:pt x="398" y="619"/>
                    <a:pt x="395" y="620"/>
                    <a:pt x="387" y="620"/>
                  </a:cubicBezTo>
                  <a:cubicBezTo>
                    <a:pt x="380" y="621"/>
                    <a:pt x="373" y="624"/>
                    <a:pt x="366" y="625"/>
                  </a:cubicBezTo>
                  <a:cubicBezTo>
                    <a:pt x="358" y="626"/>
                    <a:pt x="346" y="628"/>
                    <a:pt x="339" y="627"/>
                  </a:cubicBezTo>
                  <a:cubicBezTo>
                    <a:pt x="337" y="627"/>
                    <a:pt x="335" y="625"/>
                    <a:pt x="332" y="625"/>
                  </a:cubicBezTo>
                  <a:cubicBezTo>
                    <a:pt x="312" y="625"/>
                    <a:pt x="293" y="632"/>
                    <a:pt x="271" y="626"/>
                  </a:cubicBezTo>
                  <a:cubicBezTo>
                    <a:pt x="258" y="629"/>
                    <a:pt x="241" y="628"/>
                    <a:pt x="230" y="628"/>
                  </a:cubicBezTo>
                  <a:cubicBezTo>
                    <a:pt x="202" y="627"/>
                    <a:pt x="165" y="623"/>
                    <a:pt x="139" y="616"/>
                  </a:cubicBezTo>
                  <a:cubicBezTo>
                    <a:pt x="134" y="614"/>
                    <a:pt x="129" y="611"/>
                    <a:pt x="124" y="610"/>
                  </a:cubicBezTo>
                  <a:cubicBezTo>
                    <a:pt x="115" y="608"/>
                    <a:pt x="106" y="607"/>
                    <a:pt x="98" y="604"/>
                  </a:cubicBezTo>
                  <a:cubicBezTo>
                    <a:pt x="91" y="602"/>
                    <a:pt x="84" y="598"/>
                    <a:pt x="76" y="596"/>
                  </a:cubicBezTo>
                  <a:cubicBezTo>
                    <a:pt x="66" y="593"/>
                    <a:pt x="56" y="592"/>
                    <a:pt x="47" y="588"/>
                  </a:cubicBezTo>
                  <a:cubicBezTo>
                    <a:pt x="45" y="587"/>
                    <a:pt x="43" y="585"/>
                    <a:pt x="41" y="584"/>
                  </a:cubicBezTo>
                  <a:cubicBezTo>
                    <a:pt x="39" y="583"/>
                    <a:pt x="35" y="583"/>
                    <a:pt x="32" y="582"/>
                  </a:cubicBezTo>
                  <a:cubicBezTo>
                    <a:pt x="31" y="582"/>
                    <a:pt x="26" y="578"/>
                    <a:pt x="23" y="576"/>
                  </a:cubicBezTo>
                  <a:cubicBezTo>
                    <a:pt x="19" y="574"/>
                    <a:pt x="16" y="572"/>
                    <a:pt x="13" y="570"/>
                  </a:cubicBezTo>
                  <a:cubicBezTo>
                    <a:pt x="14" y="568"/>
                    <a:pt x="14" y="565"/>
                    <a:pt x="14" y="561"/>
                  </a:cubicBezTo>
                  <a:cubicBezTo>
                    <a:pt x="11" y="557"/>
                    <a:pt x="13" y="547"/>
                    <a:pt x="11" y="543"/>
                  </a:cubicBezTo>
                  <a:cubicBezTo>
                    <a:pt x="15" y="535"/>
                    <a:pt x="19" y="526"/>
                    <a:pt x="21" y="517"/>
                  </a:cubicBezTo>
                  <a:cubicBezTo>
                    <a:pt x="26" y="499"/>
                    <a:pt x="25" y="475"/>
                    <a:pt x="28" y="456"/>
                  </a:cubicBezTo>
                  <a:cubicBezTo>
                    <a:pt x="30" y="445"/>
                    <a:pt x="35" y="435"/>
                    <a:pt x="35" y="426"/>
                  </a:cubicBezTo>
                  <a:cubicBezTo>
                    <a:pt x="37" y="403"/>
                    <a:pt x="37" y="383"/>
                    <a:pt x="38" y="363"/>
                  </a:cubicBezTo>
                  <a:cubicBezTo>
                    <a:pt x="39" y="348"/>
                    <a:pt x="35" y="333"/>
                    <a:pt x="37" y="316"/>
                  </a:cubicBezTo>
                  <a:cubicBezTo>
                    <a:pt x="38" y="302"/>
                    <a:pt x="44" y="291"/>
                    <a:pt x="49" y="282"/>
                  </a:cubicBezTo>
                  <a:cubicBezTo>
                    <a:pt x="57" y="268"/>
                    <a:pt x="74" y="257"/>
                    <a:pt x="78" y="236"/>
                  </a:cubicBezTo>
                  <a:cubicBezTo>
                    <a:pt x="80" y="227"/>
                    <a:pt x="80" y="217"/>
                    <a:pt x="78" y="209"/>
                  </a:cubicBezTo>
                  <a:cubicBezTo>
                    <a:pt x="76" y="192"/>
                    <a:pt x="66" y="178"/>
                    <a:pt x="68" y="156"/>
                  </a:cubicBezTo>
                  <a:cubicBezTo>
                    <a:pt x="69" y="148"/>
                    <a:pt x="72" y="138"/>
                    <a:pt x="75" y="132"/>
                  </a:cubicBezTo>
                  <a:cubicBezTo>
                    <a:pt x="78" y="126"/>
                    <a:pt x="84" y="123"/>
                    <a:pt x="88" y="118"/>
                  </a:cubicBezTo>
                  <a:cubicBezTo>
                    <a:pt x="94" y="110"/>
                    <a:pt x="96" y="100"/>
                    <a:pt x="105" y="96"/>
                  </a:cubicBezTo>
                  <a:cubicBezTo>
                    <a:pt x="113" y="81"/>
                    <a:pt x="127" y="70"/>
                    <a:pt x="132" y="54"/>
                  </a:cubicBezTo>
                  <a:cubicBezTo>
                    <a:pt x="137" y="40"/>
                    <a:pt x="129" y="31"/>
                    <a:pt x="127" y="17"/>
                  </a:cubicBezTo>
                  <a:cubicBezTo>
                    <a:pt x="126" y="10"/>
                    <a:pt x="126" y="5"/>
                    <a:pt x="12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8" y="9"/>
                    <a:pt x="118" y="17"/>
                    <a:pt x="120" y="25"/>
                  </a:cubicBezTo>
                  <a:cubicBezTo>
                    <a:pt x="122" y="30"/>
                    <a:pt x="127" y="35"/>
                    <a:pt x="127" y="41"/>
                  </a:cubicBezTo>
                  <a:cubicBezTo>
                    <a:pt x="127" y="49"/>
                    <a:pt x="122" y="55"/>
                    <a:pt x="119" y="60"/>
                  </a:cubicBezTo>
                  <a:cubicBezTo>
                    <a:pt x="113" y="68"/>
                    <a:pt x="110" y="71"/>
                    <a:pt x="104" y="78"/>
                  </a:cubicBezTo>
                  <a:cubicBezTo>
                    <a:pt x="101" y="82"/>
                    <a:pt x="99" y="86"/>
                    <a:pt x="96" y="90"/>
                  </a:cubicBezTo>
                  <a:cubicBezTo>
                    <a:pt x="90" y="98"/>
                    <a:pt x="82" y="105"/>
                    <a:pt x="77" y="112"/>
                  </a:cubicBezTo>
                  <a:cubicBezTo>
                    <a:pt x="65" y="127"/>
                    <a:pt x="57" y="153"/>
                    <a:pt x="62" y="176"/>
                  </a:cubicBezTo>
                  <a:cubicBezTo>
                    <a:pt x="63" y="187"/>
                    <a:pt x="69" y="196"/>
                    <a:pt x="70" y="205"/>
                  </a:cubicBezTo>
                  <a:cubicBezTo>
                    <a:pt x="71" y="209"/>
                    <a:pt x="70" y="212"/>
                    <a:pt x="70" y="216"/>
                  </a:cubicBezTo>
                  <a:cubicBezTo>
                    <a:pt x="71" y="230"/>
                    <a:pt x="69" y="233"/>
                    <a:pt x="66" y="240"/>
                  </a:cubicBezTo>
                  <a:cubicBezTo>
                    <a:pt x="58" y="257"/>
                    <a:pt x="51" y="263"/>
                    <a:pt x="38" y="276"/>
                  </a:cubicBezTo>
                  <a:cubicBezTo>
                    <a:pt x="39" y="283"/>
                    <a:pt x="34" y="286"/>
                    <a:pt x="33" y="292"/>
                  </a:cubicBezTo>
                  <a:cubicBezTo>
                    <a:pt x="26" y="314"/>
                    <a:pt x="30" y="343"/>
                    <a:pt x="29" y="369"/>
                  </a:cubicBezTo>
                  <a:cubicBezTo>
                    <a:pt x="28" y="378"/>
                    <a:pt x="29" y="387"/>
                    <a:pt x="29" y="396"/>
                  </a:cubicBezTo>
                  <a:cubicBezTo>
                    <a:pt x="29" y="422"/>
                    <a:pt x="19" y="451"/>
                    <a:pt x="16" y="479"/>
                  </a:cubicBezTo>
                  <a:cubicBezTo>
                    <a:pt x="14" y="493"/>
                    <a:pt x="13" y="505"/>
                    <a:pt x="12" y="515"/>
                  </a:cubicBezTo>
                  <a:cubicBezTo>
                    <a:pt x="7" y="523"/>
                    <a:pt x="6" y="533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41"/>
                    <a:pt x="0" y="542"/>
                    <a:pt x="0" y="542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1" y="559"/>
                    <a:pt x="1" y="568"/>
                    <a:pt x="2" y="571"/>
                  </a:cubicBezTo>
                  <a:cubicBezTo>
                    <a:pt x="3" y="576"/>
                    <a:pt x="9" y="579"/>
                    <a:pt x="13" y="582"/>
                  </a:cubicBezTo>
                  <a:cubicBezTo>
                    <a:pt x="25" y="590"/>
                    <a:pt x="41" y="593"/>
                    <a:pt x="56" y="598"/>
                  </a:cubicBezTo>
                  <a:cubicBezTo>
                    <a:pt x="60" y="600"/>
                    <a:pt x="62" y="601"/>
                    <a:pt x="66" y="602"/>
                  </a:cubicBezTo>
                  <a:cubicBezTo>
                    <a:pt x="77" y="606"/>
                    <a:pt x="87" y="607"/>
                    <a:pt x="98" y="611"/>
                  </a:cubicBezTo>
                  <a:cubicBezTo>
                    <a:pt x="125" y="619"/>
                    <a:pt x="155" y="630"/>
                    <a:pt x="183" y="632"/>
                  </a:cubicBezTo>
                  <a:cubicBezTo>
                    <a:pt x="210" y="634"/>
                    <a:pt x="230" y="636"/>
                    <a:pt x="255" y="636"/>
                  </a:cubicBezTo>
                  <a:cubicBezTo>
                    <a:pt x="270" y="636"/>
                    <a:pt x="285" y="634"/>
                    <a:pt x="301" y="635"/>
                  </a:cubicBezTo>
                  <a:cubicBezTo>
                    <a:pt x="306" y="635"/>
                    <a:pt x="314" y="637"/>
                    <a:pt x="318" y="637"/>
                  </a:cubicBezTo>
                  <a:cubicBezTo>
                    <a:pt x="343" y="638"/>
                    <a:pt x="371" y="631"/>
                    <a:pt x="394" y="628"/>
                  </a:cubicBezTo>
                  <a:cubicBezTo>
                    <a:pt x="403" y="627"/>
                    <a:pt x="413" y="627"/>
                    <a:pt x="422" y="627"/>
                  </a:cubicBezTo>
                  <a:cubicBezTo>
                    <a:pt x="443" y="625"/>
                    <a:pt x="464" y="628"/>
                    <a:pt x="486" y="627"/>
                  </a:cubicBezTo>
                  <a:cubicBezTo>
                    <a:pt x="514" y="625"/>
                    <a:pt x="539" y="612"/>
                    <a:pt x="565" y="612"/>
                  </a:cubicBezTo>
                  <a:cubicBezTo>
                    <a:pt x="573" y="612"/>
                    <a:pt x="581" y="615"/>
                    <a:pt x="589" y="615"/>
                  </a:cubicBezTo>
                  <a:cubicBezTo>
                    <a:pt x="606" y="614"/>
                    <a:pt x="623" y="610"/>
                    <a:pt x="635" y="614"/>
                  </a:cubicBezTo>
                  <a:cubicBezTo>
                    <a:pt x="639" y="612"/>
                    <a:pt x="641" y="610"/>
                    <a:pt x="641" y="605"/>
                  </a:cubicBezTo>
                  <a:cubicBezTo>
                    <a:pt x="646" y="605"/>
                    <a:pt x="649" y="605"/>
                    <a:pt x="649" y="601"/>
                  </a:cubicBezTo>
                  <a:cubicBezTo>
                    <a:pt x="648" y="588"/>
                    <a:pt x="643" y="580"/>
                    <a:pt x="645" y="5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28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5753100"/>
            <a:ext cx="11811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9" name="Picture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3" y="6121400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0" name="Picture 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6519863"/>
            <a:ext cx="8001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1" name="Picture 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75" y="5299075"/>
            <a:ext cx="942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2" name="Picture 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6515100"/>
            <a:ext cx="5810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3" name="Picture 5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6067425"/>
            <a:ext cx="8191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4" name="Picture 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6189663"/>
            <a:ext cx="12477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5" name="Picture 3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338" y="4953000"/>
            <a:ext cx="9620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6" name="Picture 4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5049838"/>
            <a:ext cx="65722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7" name="Picture 4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8" y="5673725"/>
            <a:ext cx="971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8" name="Picture 4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3" y="5878513"/>
            <a:ext cx="7143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9" name="Picture 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5713413"/>
            <a:ext cx="5143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0" name="Picture 5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5664200"/>
            <a:ext cx="6381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1" name="Picture 3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4200525"/>
            <a:ext cx="7524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2" name="Picture 3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4548188"/>
            <a:ext cx="10287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3" name="Picture 3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4429125"/>
            <a:ext cx="4953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4" name="Picture 4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63" y="5202238"/>
            <a:ext cx="3810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5" name="Picture 4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4760913"/>
            <a:ext cx="8858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6" name="Picture 4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5114925"/>
            <a:ext cx="7524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7" name="Picture 19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83000"/>
            <a:ext cx="9239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8" name="Picture 3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4221163"/>
            <a:ext cx="8763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49" name="Picture 21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3060700"/>
            <a:ext cx="6858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0" name="Picture 2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88" y="3702050"/>
            <a:ext cx="6381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1" name="Picture 26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4195763"/>
            <a:ext cx="12382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2" name="Picture 27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4597400"/>
            <a:ext cx="5524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3" name="Picture 29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3392488"/>
            <a:ext cx="8477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4" name="Picture 33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63" y="4265613"/>
            <a:ext cx="10763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5" name="Picture 34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38" y="4660900"/>
            <a:ext cx="4191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6" name="Picture 35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3" y="4532313"/>
            <a:ext cx="5143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7" name="Picture 2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976688"/>
            <a:ext cx="7905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8" name="Picture 22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2406650"/>
            <a:ext cx="790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59" name="Picture 2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3355975"/>
            <a:ext cx="1066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0" name="Picture 25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75" y="2844800"/>
            <a:ext cx="8001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1" name="Picture 30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1676400"/>
            <a:ext cx="116205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2" name="Picture 12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5" y="2082800"/>
            <a:ext cx="69532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3" name="Picture 31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2552700"/>
            <a:ext cx="6572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4" name="Picture 55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8" y="2990850"/>
            <a:ext cx="714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5" name="Picture 4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638" y="1649413"/>
            <a:ext cx="69532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6" name="Picture 3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1616075"/>
            <a:ext cx="962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7" name="Picture 17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2189163"/>
            <a:ext cx="8286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8" name="Picture 18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1758950"/>
            <a:ext cx="7715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9" name="Picture 5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8" y="1500188"/>
            <a:ext cx="6572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0" name="Picture 8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539875"/>
            <a:ext cx="8763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1" name="Picture 9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1557338"/>
            <a:ext cx="523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2" name="Picture 13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75" y="1673225"/>
            <a:ext cx="5810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3" name="Picture 16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1457325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4" name="Picture 6"/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38" y="1439863"/>
            <a:ext cx="5238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5" name="Picture 7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50975"/>
            <a:ext cx="6572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6" name="Picture 14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801813"/>
            <a:ext cx="6000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7" name="Picture 15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982663"/>
            <a:ext cx="5143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8" name="Picture 20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1530350"/>
            <a:ext cx="4476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9" name="Picture 11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2344738"/>
            <a:ext cx="6477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80" name="Picture 2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25" y="1249363"/>
            <a:ext cx="2114550" cy="615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81" name="TextBox 65"/>
          <p:cNvSpPr txBox="1">
            <a:spLocks noChangeArrowheads="1"/>
          </p:cNvSpPr>
          <p:nvPr/>
        </p:nvSpPr>
        <p:spPr bwMode="auto">
          <a:xfrm>
            <a:off x="1027113" y="106363"/>
            <a:ext cx="4348162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打破常规</a:t>
            </a:r>
            <a:r>
              <a:rPr lang="zh-CN" altLang="en-US" sz="32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sz="3200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让你的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说话</a:t>
            </a:r>
          </a:p>
        </p:txBody>
      </p:sp>
      <p:grpSp>
        <p:nvGrpSpPr>
          <p:cNvPr id="60482" name="Group 67"/>
          <p:cNvGrpSpPr>
            <a:grpSpLocks/>
          </p:cNvGrpSpPr>
          <p:nvPr/>
        </p:nvGrpSpPr>
        <p:grpSpPr bwMode="auto">
          <a:xfrm>
            <a:off x="0" y="0"/>
            <a:ext cx="1112838" cy="855663"/>
            <a:chOff x="0" y="0"/>
            <a:chExt cx="624" cy="480"/>
          </a:xfrm>
        </p:grpSpPr>
        <p:sp>
          <p:nvSpPr>
            <p:cNvPr id="60483" name="Oval 15"/>
            <p:cNvSpPr>
              <a:spLocks noChangeArrowheads="1"/>
            </p:cNvSpPr>
            <p:nvPr/>
          </p:nvSpPr>
          <p:spPr bwMode="auto">
            <a:xfrm>
              <a:off x="0" y="0"/>
              <a:ext cx="480" cy="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 baseline="-25000">
                <a:solidFill>
                  <a:srgbClr val="08CFED"/>
                </a:solidFill>
              </a:endParaRPr>
            </a:p>
          </p:txBody>
        </p:sp>
        <p:pic>
          <p:nvPicPr>
            <p:cNvPr id="60484" name="Picture 16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-3"/>
              <a:ext cx="632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647700"/>
            <a:ext cx="3200400" cy="2400300"/>
          </a:xfrm>
          <a:prstGeom prst="rect">
            <a:avLst/>
          </a:prstGeom>
          <a:noFill/>
          <a:ln w="53975" cap="sq">
            <a:solidFill>
              <a:schemeClr val="bg1"/>
            </a:solidFill>
            <a:miter lim="800000"/>
            <a:headEnd/>
            <a:tailEnd/>
          </a:ln>
          <a:effectLst>
            <a:outerShdw dist="114300" dir="13799994" sx="100999" sy="100999" algn="b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1442" name="Straight Connector 3"/>
          <p:cNvCxnSpPr>
            <a:cxnSpLocks noChangeShapeType="1"/>
          </p:cNvCxnSpPr>
          <p:nvPr/>
        </p:nvCxnSpPr>
        <p:spPr bwMode="auto">
          <a:xfrm rot="5400000">
            <a:off x="3749675" y="1852613"/>
            <a:ext cx="2571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43" name="Straight Connector 4"/>
          <p:cNvCxnSpPr>
            <a:cxnSpLocks noChangeShapeType="1"/>
          </p:cNvCxnSpPr>
          <p:nvPr/>
        </p:nvCxnSpPr>
        <p:spPr bwMode="auto">
          <a:xfrm rot="5400000">
            <a:off x="4519612" y="1852613"/>
            <a:ext cx="2571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44" name="TextBox 4"/>
          <p:cNvSpPr txBox="1">
            <a:spLocks noChangeArrowheads="1"/>
          </p:cNvSpPr>
          <p:nvPr/>
        </p:nvSpPr>
        <p:spPr bwMode="auto">
          <a:xfrm>
            <a:off x="2773363" y="1644650"/>
            <a:ext cx="958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LINHUZHE</a:t>
            </a:r>
          </a:p>
        </p:txBody>
      </p:sp>
      <p:sp>
        <p:nvSpPr>
          <p:cNvPr id="61445" name="TextBox 5"/>
          <p:cNvSpPr txBox="1">
            <a:spLocks noChangeArrowheads="1"/>
          </p:cNvSpPr>
          <p:nvPr/>
        </p:nvSpPr>
        <p:spPr bwMode="auto">
          <a:xfrm>
            <a:off x="3886200" y="1644650"/>
            <a:ext cx="7223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PPT</a:t>
            </a:r>
          </a:p>
        </p:txBody>
      </p:sp>
      <p:sp>
        <p:nvSpPr>
          <p:cNvPr id="61446" name="TextBox 6"/>
          <p:cNvSpPr txBox="1">
            <a:spLocks noChangeArrowheads="1"/>
          </p:cNvSpPr>
          <p:nvPr/>
        </p:nvSpPr>
        <p:spPr bwMode="auto">
          <a:xfrm>
            <a:off x="4770438" y="1644650"/>
            <a:ext cx="749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mobilize</a:t>
            </a:r>
          </a:p>
        </p:txBody>
      </p:sp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162050"/>
            <a:ext cx="29591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 t="14444" r="37500" b="45555"/>
          <a:stretch>
            <a:fillRect/>
          </a:stretch>
        </p:blipFill>
        <p:spPr bwMode="auto">
          <a:xfrm>
            <a:off x="4756150" y="1743075"/>
            <a:ext cx="250666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149350"/>
            <a:ext cx="1385887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0" name="TextBox 12"/>
          <p:cNvSpPr txBox="1">
            <a:spLocks noChangeArrowheads="1"/>
          </p:cNvSpPr>
          <p:nvPr/>
        </p:nvSpPr>
        <p:spPr bwMode="auto">
          <a:xfrm>
            <a:off x="661988" y="3767138"/>
            <a:ext cx="4348162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简约而不简单</a:t>
            </a:r>
            <a:r>
              <a:rPr lang="zh-CN" altLang="en-US" sz="32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sz="3200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这就是做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的思路</a:t>
            </a:r>
          </a:p>
        </p:txBody>
      </p:sp>
      <p:grpSp>
        <p:nvGrpSpPr>
          <p:cNvPr id="61451" name="Group 12"/>
          <p:cNvGrpSpPr>
            <a:grpSpLocks/>
          </p:cNvGrpSpPr>
          <p:nvPr/>
        </p:nvGrpSpPr>
        <p:grpSpPr bwMode="auto">
          <a:xfrm>
            <a:off x="26988" y="3230563"/>
            <a:ext cx="1112837" cy="855662"/>
            <a:chOff x="0" y="0"/>
            <a:chExt cx="624" cy="480"/>
          </a:xfrm>
        </p:grpSpPr>
        <p:sp>
          <p:nvSpPr>
            <p:cNvPr id="61452" name="Oval 15"/>
            <p:cNvSpPr>
              <a:spLocks noChangeArrowheads="1"/>
            </p:cNvSpPr>
            <p:nvPr/>
          </p:nvSpPr>
          <p:spPr bwMode="auto">
            <a:xfrm>
              <a:off x="0" y="0"/>
              <a:ext cx="480" cy="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 baseline="-25000">
                <a:solidFill>
                  <a:srgbClr val="08CFED"/>
                </a:solidFill>
              </a:endParaRPr>
            </a:p>
          </p:txBody>
        </p:sp>
        <p:pic>
          <p:nvPicPr>
            <p:cNvPr id="61453" name="Picture 1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" y="-3"/>
              <a:ext cx="632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2"/>
          <p:cNvSpPr>
            <a:spLocks noChangeArrowheads="1"/>
          </p:cNvSpPr>
          <p:nvPr/>
        </p:nvSpPr>
        <p:spPr bwMode="auto">
          <a:xfrm rot="914130">
            <a:off x="982663" y="2568575"/>
            <a:ext cx="2236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又美又纯</a:t>
            </a:r>
            <a:endParaRPr 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66" name="TextBox 3"/>
          <p:cNvSpPr txBox="1">
            <a:spLocks noChangeArrowheads="1"/>
          </p:cNvSpPr>
          <p:nvPr/>
        </p:nvSpPr>
        <p:spPr bwMode="auto">
          <a:xfrm>
            <a:off x="1541463" y="3333750"/>
            <a:ext cx="760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低俗</a:t>
            </a:r>
          </a:p>
        </p:txBody>
      </p:sp>
      <p:sp>
        <p:nvSpPr>
          <p:cNvPr id="62467" name="TextBox 4"/>
          <p:cNvSpPr txBox="1">
            <a:spLocks noChangeArrowheads="1"/>
          </p:cNvSpPr>
          <p:nvPr/>
        </p:nvSpPr>
        <p:spPr bwMode="auto">
          <a:xfrm rot="-5745831">
            <a:off x="2493169" y="5988844"/>
            <a:ext cx="1216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超越对手</a:t>
            </a:r>
          </a:p>
        </p:txBody>
      </p:sp>
      <p:sp>
        <p:nvSpPr>
          <p:cNvPr id="62468" name="矩形 5"/>
          <p:cNvSpPr>
            <a:spLocks noChangeArrowheads="1"/>
          </p:cNvSpPr>
          <p:nvPr/>
        </p:nvSpPr>
        <p:spPr bwMode="auto">
          <a:xfrm rot="261377">
            <a:off x="2012950" y="61753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理性</a:t>
            </a:r>
            <a:endParaRPr lang="zh-CN" alt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469" name="矩形 6"/>
          <p:cNvSpPr>
            <a:spLocks noChangeArrowheads="1"/>
          </p:cNvSpPr>
          <p:nvPr/>
        </p:nvSpPr>
        <p:spPr bwMode="auto">
          <a:xfrm rot="-705128">
            <a:off x="2079625" y="3206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470" name="矩形 7"/>
          <p:cNvSpPr>
            <a:spLocks noChangeArrowheads="1"/>
          </p:cNvSpPr>
          <p:nvPr/>
        </p:nvSpPr>
        <p:spPr bwMode="auto">
          <a:xfrm rot="-3042316">
            <a:off x="2328863" y="1403350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62471" name="矩形 8"/>
          <p:cNvSpPr>
            <a:spLocks noChangeArrowheads="1"/>
          </p:cNvSpPr>
          <p:nvPr/>
        </p:nvSpPr>
        <p:spPr bwMode="auto">
          <a:xfrm rot="-4441544">
            <a:off x="749301" y="3517900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热情</a:t>
            </a:r>
            <a:endParaRPr lang="zh-CN" alt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472" name="矩形 9"/>
          <p:cNvSpPr>
            <a:spLocks noChangeArrowheads="1"/>
          </p:cNvSpPr>
          <p:nvPr/>
        </p:nvSpPr>
        <p:spPr bwMode="auto">
          <a:xfrm>
            <a:off x="990600" y="3087688"/>
            <a:ext cx="133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坚持不懈者</a:t>
            </a:r>
          </a:p>
        </p:txBody>
      </p:sp>
      <p:sp>
        <p:nvSpPr>
          <p:cNvPr id="62473" name="矩形 10"/>
          <p:cNvSpPr>
            <a:spLocks noChangeArrowheads="1"/>
          </p:cNvSpPr>
          <p:nvPr/>
        </p:nvSpPr>
        <p:spPr bwMode="auto">
          <a:xfrm rot="-1341420">
            <a:off x="1108075" y="1749425"/>
            <a:ext cx="9540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韩国仁河大学</a:t>
            </a:r>
            <a:endParaRPr 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4" name="矩形 11"/>
          <p:cNvSpPr>
            <a:spLocks noChangeArrowheads="1"/>
          </p:cNvSpPr>
          <p:nvPr/>
        </p:nvSpPr>
        <p:spPr bwMode="auto">
          <a:xfrm rot="2216337">
            <a:off x="2225675" y="1839913"/>
            <a:ext cx="1082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哈尔滨工业大学</a:t>
            </a:r>
            <a:endParaRPr 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5" name="矩形 12"/>
          <p:cNvSpPr>
            <a:spLocks noChangeArrowheads="1"/>
          </p:cNvSpPr>
          <p:nvPr/>
        </p:nvSpPr>
        <p:spPr bwMode="auto">
          <a:xfrm rot="-676245">
            <a:off x="974725" y="2078038"/>
            <a:ext cx="8461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LG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6" name="矩形 13"/>
          <p:cNvSpPr>
            <a:spLocks noChangeArrowheads="1"/>
          </p:cNvSpPr>
          <p:nvPr/>
        </p:nvSpPr>
        <p:spPr bwMode="auto">
          <a:xfrm>
            <a:off x="1006475" y="2006600"/>
            <a:ext cx="4413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银行</a:t>
            </a:r>
            <a:endParaRPr 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7" name="矩形 14"/>
          <p:cNvSpPr>
            <a:spLocks noChangeArrowheads="1"/>
          </p:cNvSpPr>
          <p:nvPr/>
        </p:nvSpPr>
        <p:spPr bwMode="auto">
          <a:xfrm>
            <a:off x="1952625" y="403225"/>
            <a:ext cx="2603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</a:t>
            </a:r>
          </a:p>
        </p:txBody>
      </p:sp>
      <p:sp>
        <p:nvSpPr>
          <p:cNvPr id="62478" name="矩形 15"/>
          <p:cNvSpPr>
            <a:spLocks noChangeArrowheads="1"/>
          </p:cNvSpPr>
          <p:nvPr/>
        </p:nvSpPr>
        <p:spPr bwMode="auto">
          <a:xfrm rot="-3491254">
            <a:off x="1815306" y="570707"/>
            <a:ext cx="4413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进化</a:t>
            </a:r>
          </a:p>
        </p:txBody>
      </p:sp>
      <p:sp>
        <p:nvSpPr>
          <p:cNvPr id="62479" name="矩形 16"/>
          <p:cNvSpPr>
            <a:spLocks noChangeArrowheads="1"/>
          </p:cNvSpPr>
          <p:nvPr/>
        </p:nvSpPr>
        <p:spPr bwMode="auto">
          <a:xfrm rot="1651595">
            <a:off x="2413000" y="415925"/>
            <a:ext cx="4921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银行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0" name="矩形 17"/>
          <p:cNvSpPr>
            <a:spLocks noChangeArrowheads="1"/>
          </p:cNvSpPr>
          <p:nvPr/>
        </p:nvSpPr>
        <p:spPr bwMode="auto">
          <a:xfrm rot="5023066">
            <a:off x="2195513" y="2897188"/>
            <a:ext cx="20335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PPT-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让你的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</p:txBody>
      </p:sp>
      <p:sp>
        <p:nvSpPr>
          <p:cNvPr id="62481" name="矩形 18"/>
          <p:cNvSpPr>
            <a:spLocks noChangeArrowheads="1"/>
          </p:cNvSpPr>
          <p:nvPr/>
        </p:nvSpPr>
        <p:spPr bwMode="auto">
          <a:xfrm rot="6294850">
            <a:off x="2814638" y="4087813"/>
            <a:ext cx="800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会说话</a:t>
            </a:r>
            <a:endParaRPr 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2" name="矩形 19"/>
          <p:cNvSpPr>
            <a:spLocks noChangeArrowheads="1"/>
          </p:cNvSpPr>
          <p:nvPr/>
        </p:nvSpPr>
        <p:spPr bwMode="auto">
          <a:xfrm rot="1822236">
            <a:off x="2130425" y="2016125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固执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3" name="矩形 20"/>
          <p:cNvSpPr>
            <a:spLocks noChangeArrowheads="1"/>
          </p:cNvSpPr>
          <p:nvPr/>
        </p:nvSpPr>
        <p:spPr bwMode="auto">
          <a:xfrm rot="-6777559">
            <a:off x="38100" y="4057650"/>
            <a:ext cx="1665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PPT-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银行业</a:t>
            </a:r>
            <a:endParaRPr 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4" name="矩形 21"/>
          <p:cNvSpPr>
            <a:spLocks noChangeArrowheads="1"/>
          </p:cNvSpPr>
          <p:nvPr/>
        </p:nvSpPr>
        <p:spPr bwMode="auto">
          <a:xfrm rot="-4237965">
            <a:off x="183357" y="2855119"/>
            <a:ext cx="1371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该这样做</a:t>
            </a:r>
            <a:endParaRPr 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5" name="矩形 22"/>
          <p:cNvSpPr>
            <a:spLocks noChangeArrowheads="1"/>
          </p:cNvSpPr>
          <p:nvPr/>
        </p:nvSpPr>
        <p:spPr bwMode="auto">
          <a:xfrm>
            <a:off x="2144713" y="2286000"/>
            <a:ext cx="85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6" name="矩形 23"/>
          <p:cNvSpPr>
            <a:spLocks noChangeArrowheads="1"/>
          </p:cNvSpPr>
          <p:nvPr/>
        </p:nvSpPr>
        <p:spPr bwMode="auto">
          <a:xfrm rot="3501493">
            <a:off x="917576" y="4922837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说服力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7" name="矩形 24"/>
          <p:cNvSpPr>
            <a:spLocks noChangeArrowheads="1"/>
          </p:cNvSpPr>
          <p:nvPr/>
        </p:nvSpPr>
        <p:spPr bwMode="auto">
          <a:xfrm rot="6059789">
            <a:off x="1101725" y="534511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缔造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8" name="矩形 25"/>
          <p:cNvSpPr>
            <a:spLocks noChangeArrowheads="1"/>
          </p:cNvSpPr>
          <p:nvPr/>
        </p:nvSpPr>
        <p:spPr bwMode="auto">
          <a:xfrm rot="4254010">
            <a:off x="1100138" y="5840413"/>
            <a:ext cx="6461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完美的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89" name="矩形 26"/>
          <p:cNvSpPr>
            <a:spLocks noChangeArrowheads="1"/>
          </p:cNvSpPr>
          <p:nvPr/>
        </p:nvSpPr>
        <p:spPr bwMode="auto">
          <a:xfrm rot="5964528">
            <a:off x="1077913" y="6346825"/>
            <a:ext cx="7699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</p:txBody>
      </p:sp>
      <p:sp>
        <p:nvSpPr>
          <p:cNvPr id="62490" name="矩形 27"/>
          <p:cNvSpPr>
            <a:spLocks noChangeArrowheads="1"/>
          </p:cNvSpPr>
          <p:nvPr/>
        </p:nvSpPr>
        <p:spPr bwMode="auto">
          <a:xfrm>
            <a:off x="1463675" y="6386513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时间改变一切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1" name="TextBox 28"/>
          <p:cNvSpPr txBox="1">
            <a:spLocks noChangeArrowheads="1"/>
          </p:cNvSpPr>
          <p:nvPr/>
        </p:nvSpPr>
        <p:spPr bwMode="auto">
          <a:xfrm>
            <a:off x="1223963" y="4013200"/>
            <a:ext cx="1631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林虎哲</a:t>
            </a:r>
          </a:p>
        </p:txBody>
      </p:sp>
      <p:sp>
        <p:nvSpPr>
          <p:cNvPr id="62492" name="矩形 29"/>
          <p:cNvSpPr>
            <a:spLocks noChangeArrowheads="1"/>
          </p:cNvSpPr>
          <p:nvPr/>
        </p:nvSpPr>
        <p:spPr bwMode="auto">
          <a:xfrm rot="-1068706">
            <a:off x="1314450" y="4846638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达人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3" name="矩形 30"/>
          <p:cNvSpPr>
            <a:spLocks noChangeArrowheads="1"/>
          </p:cNvSpPr>
          <p:nvPr/>
        </p:nvSpPr>
        <p:spPr bwMode="auto">
          <a:xfrm rot="-5400000">
            <a:off x="2562225" y="54721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延边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4" name="矩形 31"/>
          <p:cNvSpPr>
            <a:spLocks noChangeArrowheads="1"/>
          </p:cNvSpPr>
          <p:nvPr/>
        </p:nvSpPr>
        <p:spPr bwMode="auto">
          <a:xfrm rot="-3001051">
            <a:off x="2557463" y="60960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浠水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5" name="矩形 32"/>
          <p:cNvSpPr>
            <a:spLocks noChangeArrowheads="1"/>
          </p:cNvSpPr>
          <p:nvPr/>
        </p:nvSpPr>
        <p:spPr bwMode="auto">
          <a:xfrm rot="-2841006">
            <a:off x="2063750" y="5892800"/>
            <a:ext cx="110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金达莱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6" name="矩形 33"/>
          <p:cNvSpPr>
            <a:spLocks noChangeArrowheads="1"/>
          </p:cNvSpPr>
          <p:nvPr/>
        </p:nvSpPr>
        <p:spPr bwMode="auto">
          <a:xfrm rot="-948732">
            <a:off x="1893888" y="10668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497" name="矩形 34"/>
          <p:cNvSpPr>
            <a:spLocks noChangeArrowheads="1"/>
          </p:cNvSpPr>
          <p:nvPr/>
        </p:nvSpPr>
        <p:spPr bwMode="auto">
          <a:xfrm rot="933587">
            <a:off x="2208213" y="925513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98" name="矩形 35"/>
          <p:cNvSpPr>
            <a:spLocks noChangeArrowheads="1"/>
          </p:cNvSpPr>
          <p:nvPr/>
        </p:nvSpPr>
        <p:spPr bwMode="auto">
          <a:xfrm>
            <a:off x="2520950" y="382746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围脖</a:t>
            </a:r>
            <a:endParaRPr lang="zh-CN" alt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499" name="矩形 36"/>
          <p:cNvSpPr>
            <a:spLocks noChangeArrowheads="1"/>
          </p:cNvSpPr>
          <p:nvPr/>
        </p:nvSpPr>
        <p:spPr bwMode="auto">
          <a:xfrm>
            <a:off x="1862138" y="1550988"/>
            <a:ext cx="64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跑调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00" name="矩形 37"/>
          <p:cNvSpPr>
            <a:spLocks noChangeArrowheads="1"/>
          </p:cNvSpPr>
          <p:nvPr/>
        </p:nvSpPr>
        <p:spPr bwMode="auto">
          <a:xfrm rot="5400000">
            <a:off x="2088356" y="3659982"/>
            <a:ext cx="696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endParaRPr 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1" name="矩形 38"/>
          <p:cNvSpPr>
            <a:spLocks noChangeArrowheads="1"/>
          </p:cNvSpPr>
          <p:nvPr/>
        </p:nvSpPr>
        <p:spPr bwMode="auto">
          <a:xfrm rot="4756936">
            <a:off x="1649413" y="2097088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天瓶座</a:t>
            </a:r>
            <a:endParaRPr 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2" name="矩形 39"/>
          <p:cNvSpPr>
            <a:spLocks noChangeArrowheads="1"/>
          </p:cNvSpPr>
          <p:nvPr/>
        </p:nvSpPr>
        <p:spPr bwMode="auto">
          <a:xfrm rot="5400000">
            <a:off x="1504950" y="5557838"/>
            <a:ext cx="1360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80man</a:t>
            </a:r>
          </a:p>
        </p:txBody>
      </p:sp>
      <p:sp>
        <p:nvSpPr>
          <p:cNvPr id="62503" name="TextBox 40"/>
          <p:cNvSpPr txBox="1">
            <a:spLocks noChangeArrowheads="1"/>
          </p:cNvSpPr>
          <p:nvPr/>
        </p:nvSpPr>
        <p:spPr bwMode="auto">
          <a:xfrm rot="-4416398">
            <a:off x="468313" y="3270250"/>
            <a:ext cx="909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纯装爷们</a:t>
            </a:r>
          </a:p>
        </p:txBody>
      </p:sp>
      <p:sp>
        <p:nvSpPr>
          <p:cNvPr id="62504" name="矩形 41"/>
          <p:cNvSpPr>
            <a:spLocks noChangeArrowheads="1"/>
          </p:cNvSpPr>
          <p:nvPr/>
        </p:nvSpPr>
        <p:spPr bwMode="auto">
          <a:xfrm>
            <a:off x="954088" y="2881313"/>
            <a:ext cx="587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理财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5" name="矩形 42"/>
          <p:cNvSpPr>
            <a:spLocks noChangeArrowheads="1"/>
          </p:cNvSpPr>
          <p:nvPr/>
        </p:nvSpPr>
        <p:spPr bwMode="auto">
          <a:xfrm rot="1822236">
            <a:off x="1828800" y="828675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失控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6" name="矩形 43"/>
          <p:cNvSpPr>
            <a:spLocks noChangeArrowheads="1"/>
          </p:cNvSpPr>
          <p:nvPr/>
        </p:nvSpPr>
        <p:spPr bwMode="auto">
          <a:xfrm>
            <a:off x="1862138" y="992188"/>
            <a:ext cx="3381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en-US" sz="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7" name="矩形 44"/>
          <p:cNvSpPr>
            <a:spLocks noChangeArrowheads="1"/>
          </p:cNvSpPr>
          <p:nvPr/>
        </p:nvSpPr>
        <p:spPr bwMode="auto">
          <a:xfrm rot="-5214479">
            <a:off x="2527301" y="706437"/>
            <a:ext cx="5699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想象力</a:t>
            </a:r>
            <a:endParaRPr 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08" name="矩形 45"/>
          <p:cNvSpPr>
            <a:spLocks noChangeArrowheads="1"/>
          </p:cNvSpPr>
          <p:nvPr/>
        </p:nvSpPr>
        <p:spPr bwMode="auto">
          <a:xfrm>
            <a:off x="2079625" y="508000"/>
            <a:ext cx="5937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知识分子</a:t>
            </a:r>
          </a:p>
        </p:txBody>
      </p:sp>
      <p:sp>
        <p:nvSpPr>
          <p:cNvPr id="62509" name="TextBox 46"/>
          <p:cNvSpPr txBox="1">
            <a:spLocks noChangeArrowheads="1"/>
          </p:cNvSpPr>
          <p:nvPr/>
        </p:nvSpPr>
        <p:spPr bwMode="auto">
          <a:xfrm rot="-4935379">
            <a:off x="2706688" y="5280025"/>
            <a:ext cx="746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AFP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10" name="矩形 47"/>
          <p:cNvSpPr>
            <a:spLocks noChangeArrowheads="1"/>
          </p:cNvSpPr>
          <p:nvPr/>
        </p:nvSpPr>
        <p:spPr bwMode="auto">
          <a:xfrm rot="1242082">
            <a:off x="2673350" y="4792663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种</a:t>
            </a:r>
            <a:endParaRPr 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11" name="矩形 48"/>
          <p:cNvSpPr>
            <a:spLocks noChangeArrowheads="1"/>
          </p:cNvSpPr>
          <p:nvPr/>
        </p:nvSpPr>
        <p:spPr bwMode="auto">
          <a:xfrm>
            <a:off x="2700338" y="4538663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</a:t>
            </a:r>
            <a:endParaRPr lang="zh-CN" alt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12" name="TextBox 49"/>
          <p:cNvSpPr txBox="1">
            <a:spLocks noChangeArrowheads="1"/>
          </p:cNvSpPr>
          <p:nvPr/>
        </p:nvSpPr>
        <p:spPr bwMode="auto">
          <a:xfrm>
            <a:off x="1493838" y="6145213"/>
            <a:ext cx="762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博客</a:t>
            </a:r>
          </a:p>
        </p:txBody>
      </p:sp>
      <p:sp>
        <p:nvSpPr>
          <p:cNvPr id="62513" name="矩形 50"/>
          <p:cNvSpPr>
            <a:spLocks noChangeArrowheads="1"/>
          </p:cNvSpPr>
          <p:nvPr/>
        </p:nvSpPr>
        <p:spPr bwMode="auto">
          <a:xfrm rot="-2627124">
            <a:off x="1844675" y="1319213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演讲</a:t>
            </a:r>
            <a:endParaRPr lang="zh-CN" altLang="en-US" sz="1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14" name="矩形 51"/>
          <p:cNvSpPr>
            <a:spLocks noChangeArrowheads="1"/>
          </p:cNvSpPr>
          <p:nvPr/>
        </p:nvSpPr>
        <p:spPr bwMode="auto">
          <a:xfrm rot="-1847915">
            <a:off x="2139950" y="1193800"/>
            <a:ext cx="800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爱折腾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15" name="矩形 52"/>
          <p:cNvSpPr>
            <a:spLocks noChangeArrowheads="1"/>
          </p:cNvSpPr>
          <p:nvPr/>
        </p:nvSpPr>
        <p:spPr bwMode="auto">
          <a:xfrm rot="246244">
            <a:off x="2589213" y="989013"/>
            <a:ext cx="390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常识</a:t>
            </a:r>
          </a:p>
        </p:txBody>
      </p:sp>
      <p:sp>
        <p:nvSpPr>
          <p:cNvPr id="62516" name="TextBox 53"/>
          <p:cNvSpPr txBox="1">
            <a:spLocks noChangeArrowheads="1"/>
          </p:cNvSpPr>
          <p:nvPr/>
        </p:nvSpPr>
        <p:spPr bwMode="auto">
          <a:xfrm rot="-5400000">
            <a:off x="981075" y="3462338"/>
            <a:ext cx="9286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双学历者</a:t>
            </a:r>
          </a:p>
        </p:txBody>
      </p:sp>
      <p:sp>
        <p:nvSpPr>
          <p:cNvPr id="62517" name="TextBox 54"/>
          <p:cNvSpPr txBox="1">
            <a:spLocks noChangeArrowheads="1"/>
          </p:cNvSpPr>
          <p:nvPr/>
        </p:nvSpPr>
        <p:spPr bwMode="auto">
          <a:xfrm rot="2035420">
            <a:off x="2535238" y="3448050"/>
            <a:ext cx="760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天然呆</a:t>
            </a:r>
          </a:p>
        </p:txBody>
      </p:sp>
      <p:sp>
        <p:nvSpPr>
          <p:cNvPr id="62518" name="矩形 55"/>
          <p:cNvSpPr>
            <a:spLocks noChangeArrowheads="1"/>
          </p:cNvSpPr>
          <p:nvPr/>
        </p:nvSpPr>
        <p:spPr bwMode="auto">
          <a:xfrm>
            <a:off x="1457325" y="3557588"/>
            <a:ext cx="876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宅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男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19" name="矩形 56"/>
          <p:cNvSpPr>
            <a:spLocks noChangeArrowheads="1"/>
          </p:cNvSpPr>
          <p:nvPr/>
        </p:nvSpPr>
        <p:spPr bwMode="auto">
          <a:xfrm rot="-700063">
            <a:off x="1566863" y="2344738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已婚</a:t>
            </a:r>
            <a:endParaRPr lang="zh-CN" altLang="en-US" sz="1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20" name="矩形 57"/>
          <p:cNvSpPr>
            <a:spLocks noChangeArrowheads="1"/>
          </p:cNvSpPr>
          <p:nvPr/>
        </p:nvSpPr>
        <p:spPr bwMode="auto">
          <a:xfrm>
            <a:off x="1589088" y="1841500"/>
            <a:ext cx="361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endParaRPr lang="zh-CN" altLang="en-US" sz="16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21" name="矩形 58"/>
          <p:cNvSpPr>
            <a:spLocks noChangeArrowheads="1"/>
          </p:cNvSpPr>
          <p:nvPr/>
        </p:nvSpPr>
        <p:spPr bwMode="auto">
          <a:xfrm rot="2127051">
            <a:off x="2225675" y="190500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理财经理</a:t>
            </a:r>
          </a:p>
        </p:txBody>
      </p:sp>
      <p:sp>
        <p:nvSpPr>
          <p:cNvPr id="62522" name="矩形 59"/>
          <p:cNvSpPr>
            <a:spLocks noChangeArrowheads="1"/>
          </p:cNvSpPr>
          <p:nvPr/>
        </p:nvSpPr>
        <p:spPr bwMode="auto">
          <a:xfrm rot="-216753">
            <a:off x="2635250" y="2643188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理想</a:t>
            </a:r>
          </a:p>
        </p:txBody>
      </p:sp>
      <p:sp>
        <p:nvSpPr>
          <p:cNvPr id="62523" name="矩形 60"/>
          <p:cNvSpPr>
            <a:spLocks noChangeArrowheads="1"/>
          </p:cNvSpPr>
          <p:nvPr/>
        </p:nvSpPr>
        <p:spPr bwMode="auto">
          <a:xfrm>
            <a:off x="1862138" y="4975225"/>
            <a:ext cx="1004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文字青年</a:t>
            </a:r>
          </a:p>
        </p:txBody>
      </p:sp>
      <p:sp>
        <p:nvSpPr>
          <p:cNvPr id="62524" name="矩形 61"/>
          <p:cNvSpPr>
            <a:spLocks noChangeArrowheads="1"/>
          </p:cNvSpPr>
          <p:nvPr/>
        </p:nvSpPr>
        <p:spPr bwMode="auto">
          <a:xfrm>
            <a:off x="2166938" y="3249613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清晰</a:t>
            </a:r>
          </a:p>
        </p:txBody>
      </p:sp>
      <p:sp>
        <p:nvSpPr>
          <p:cNvPr id="62525" name="矩形 62"/>
          <p:cNvSpPr>
            <a:spLocks noChangeArrowheads="1"/>
          </p:cNvSpPr>
          <p:nvPr/>
        </p:nvSpPr>
        <p:spPr bwMode="auto">
          <a:xfrm rot="3671012">
            <a:off x="1068388" y="4503738"/>
            <a:ext cx="676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ji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</a:t>
            </a:r>
            <a:endParaRPr lang="zh-CN" alt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526" name="矩形 63"/>
          <p:cNvSpPr>
            <a:spLocks noChangeArrowheads="1"/>
          </p:cNvSpPr>
          <p:nvPr/>
        </p:nvSpPr>
        <p:spPr bwMode="auto">
          <a:xfrm>
            <a:off x="868363" y="4014788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琢磨</a:t>
            </a:r>
          </a:p>
        </p:txBody>
      </p:sp>
      <p:sp>
        <p:nvSpPr>
          <p:cNvPr id="62527" name="TextBox 64"/>
          <p:cNvSpPr txBox="1">
            <a:spLocks noChangeArrowheads="1"/>
          </p:cNvSpPr>
          <p:nvPr/>
        </p:nvSpPr>
        <p:spPr bwMode="auto">
          <a:xfrm>
            <a:off x="1457325" y="5043488"/>
            <a:ext cx="625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人肉搜索</a:t>
            </a:r>
          </a:p>
        </p:txBody>
      </p:sp>
      <p:sp>
        <p:nvSpPr>
          <p:cNvPr id="62528" name="矩形 65"/>
          <p:cNvSpPr>
            <a:spLocks noChangeArrowheads="1"/>
          </p:cNvSpPr>
          <p:nvPr/>
        </p:nvSpPr>
        <p:spPr bwMode="auto">
          <a:xfrm rot="-5400000">
            <a:off x="2636045" y="4202906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玩家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29" name="矩形 66"/>
          <p:cNvSpPr>
            <a:spLocks noChangeArrowheads="1"/>
          </p:cNvSpPr>
          <p:nvPr/>
        </p:nvSpPr>
        <p:spPr bwMode="auto">
          <a:xfrm rot="2062082">
            <a:off x="2482850" y="3576638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内心</a:t>
            </a:r>
          </a:p>
        </p:txBody>
      </p:sp>
      <p:sp>
        <p:nvSpPr>
          <p:cNvPr id="62530" name="矩形 67"/>
          <p:cNvSpPr>
            <a:spLocks noChangeArrowheads="1"/>
          </p:cNvSpPr>
          <p:nvPr/>
        </p:nvSpPr>
        <p:spPr bwMode="auto">
          <a:xfrm>
            <a:off x="1435100" y="4441825"/>
            <a:ext cx="1274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交通银行春晖</a:t>
            </a:r>
          </a:p>
        </p:txBody>
      </p:sp>
      <p:sp>
        <p:nvSpPr>
          <p:cNvPr id="62531" name="矩形 68"/>
          <p:cNvSpPr>
            <a:spLocks noChangeArrowheads="1"/>
          </p:cNvSpPr>
          <p:nvPr/>
        </p:nvSpPr>
        <p:spPr bwMode="auto">
          <a:xfrm rot="-5400000">
            <a:off x="2393950" y="468312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才子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32" name="矩形 69"/>
          <p:cNvSpPr>
            <a:spLocks noChangeArrowheads="1"/>
          </p:cNvSpPr>
          <p:nvPr/>
        </p:nvSpPr>
        <p:spPr bwMode="auto">
          <a:xfrm>
            <a:off x="1681163" y="4592638"/>
            <a:ext cx="923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33" name="矩形 70"/>
          <p:cNvSpPr>
            <a:spLocks noChangeArrowheads="1"/>
          </p:cNvSpPr>
          <p:nvPr/>
        </p:nvSpPr>
        <p:spPr bwMode="auto">
          <a:xfrm rot="1174019">
            <a:off x="2282825" y="2576513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</a:p>
        </p:txBody>
      </p:sp>
      <p:sp>
        <p:nvSpPr>
          <p:cNvPr id="62534" name="TextBox 71"/>
          <p:cNvSpPr txBox="1">
            <a:spLocks noChangeArrowheads="1"/>
          </p:cNvSpPr>
          <p:nvPr/>
        </p:nvSpPr>
        <p:spPr bwMode="auto">
          <a:xfrm rot="-3792400">
            <a:off x="1300162" y="5589588"/>
            <a:ext cx="6270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内训</a:t>
            </a:r>
          </a:p>
        </p:txBody>
      </p:sp>
      <p:sp>
        <p:nvSpPr>
          <p:cNvPr id="62535" name="TextBox 72"/>
          <p:cNvSpPr txBox="1">
            <a:spLocks noChangeArrowheads="1"/>
          </p:cNvSpPr>
          <p:nvPr/>
        </p:nvSpPr>
        <p:spPr bwMode="auto">
          <a:xfrm>
            <a:off x="1550988" y="5773738"/>
            <a:ext cx="625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关注</a:t>
            </a:r>
          </a:p>
        </p:txBody>
      </p:sp>
      <p:sp>
        <p:nvSpPr>
          <p:cNvPr id="62536" name="TextBox 73"/>
          <p:cNvSpPr txBox="1">
            <a:spLocks noChangeArrowheads="1"/>
          </p:cNvSpPr>
          <p:nvPr/>
        </p:nvSpPr>
        <p:spPr bwMode="auto">
          <a:xfrm>
            <a:off x="1457325" y="5981700"/>
            <a:ext cx="781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小纯洁</a:t>
            </a:r>
          </a:p>
        </p:txBody>
      </p:sp>
      <p:sp>
        <p:nvSpPr>
          <p:cNvPr id="62537" name="矩形 74"/>
          <p:cNvSpPr>
            <a:spLocks noChangeArrowheads="1"/>
          </p:cNvSpPr>
          <p:nvPr/>
        </p:nvSpPr>
        <p:spPr bwMode="auto">
          <a:xfrm rot="1242082">
            <a:off x="1693863" y="5468938"/>
            <a:ext cx="441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傻</a:t>
            </a:r>
            <a:endParaRPr 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538" name="矩形 75"/>
          <p:cNvSpPr>
            <a:spLocks noChangeArrowheads="1"/>
          </p:cNvSpPr>
          <p:nvPr/>
        </p:nvSpPr>
        <p:spPr bwMode="auto">
          <a:xfrm rot="3502947">
            <a:off x="1007269" y="4253706"/>
            <a:ext cx="363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</a:t>
            </a:r>
          </a:p>
        </p:txBody>
      </p:sp>
      <p:sp>
        <p:nvSpPr>
          <p:cNvPr id="62539" name="TextBox 76"/>
          <p:cNvSpPr txBox="1">
            <a:spLocks noChangeArrowheads="1"/>
          </p:cNvSpPr>
          <p:nvPr/>
        </p:nvSpPr>
        <p:spPr bwMode="auto">
          <a:xfrm>
            <a:off x="2016125" y="3538538"/>
            <a:ext cx="6080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幻想</a:t>
            </a:r>
          </a:p>
        </p:txBody>
      </p:sp>
      <p:sp>
        <p:nvSpPr>
          <p:cNvPr id="62540" name="矩形 78"/>
          <p:cNvSpPr>
            <a:spLocks noChangeArrowheads="1"/>
          </p:cNvSpPr>
          <p:nvPr/>
        </p:nvSpPr>
        <p:spPr bwMode="auto">
          <a:xfrm>
            <a:off x="2266950" y="5148263"/>
            <a:ext cx="8001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老男孩</a:t>
            </a:r>
          </a:p>
        </p:txBody>
      </p:sp>
      <p:sp>
        <p:nvSpPr>
          <p:cNvPr id="62541" name="矩形 79"/>
          <p:cNvSpPr>
            <a:spLocks noChangeArrowheads="1"/>
          </p:cNvSpPr>
          <p:nvPr/>
        </p:nvSpPr>
        <p:spPr bwMode="auto">
          <a:xfrm rot="-2722661">
            <a:off x="2163762" y="5757863"/>
            <a:ext cx="595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卖萌</a:t>
            </a:r>
          </a:p>
        </p:txBody>
      </p:sp>
      <p:sp>
        <p:nvSpPr>
          <p:cNvPr id="62542" name="矩形 80"/>
          <p:cNvSpPr>
            <a:spLocks noChangeArrowheads="1"/>
          </p:cNvSpPr>
          <p:nvPr/>
        </p:nvSpPr>
        <p:spPr bwMode="auto">
          <a:xfrm>
            <a:off x="2222500" y="5357813"/>
            <a:ext cx="5937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强大</a:t>
            </a:r>
          </a:p>
        </p:txBody>
      </p:sp>
      <p:sp>
        <p:nvSpPr>
          <p:cNvPr id="62543" name="矩形 81"/>
          <p:cNvSpPr>
            <a:spLocks noChangeArrowheads="1"/>
          </p:cNvSpPr>
          <p:nvPr/>
        </p:nvSpPr>
        <p:spPr bwMode="auto">
          <a:xfrm>
            <a:off x="2370138" y="5562600"/>
            <a:ext cx="4397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内心</a:t>
            </a:r>
          </a:p>
        </p:txBody>
      </p:sp>
      <p:sp>
        <p:nvSpPr>
          <p:cNvPr id="62544" name="矩形 83"/>
          <p:cNvSpPr>
            <a:spLocks noChangeArrowheads="1"/>
          </p:cNvSpPr>
          <p:nvPr/>
        </p:nvSpPr>
        <p:spPr bwMode="auto">
          <a:xfrm rot="564296">
            <a:off x="1254125" y="2297113"/>
            <a:ext cx="493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有女</a:t>
            </a:r>
          </a:p>
        </p:txBody>
      </p:sp>
      <p:sp>
        <p:nvSpPr>
          <p:cNvPr id="62545" name="矩形 84"/>
          <p:cNvSpPr>
            <a:spLocks noChangeArrowheads="1"/>
          </p:cNvSpPr>
          <p:nvPr/>
        </p:nvSpPr>
        <p:spPr bwMode="auto">
          <a:xfrm rot="-334578">
            <a:off x="1282700" y="1931988"/>
            <a:ext cx="4413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出差</a:t>
            </a:r>
          </a:p>
        </p:txBody>
      </p:sp>
      <p:sp>
        <p:nvSpPr>
          <p:cNvPr id="62546" name="矩形 85"/>
          <p:cNvSpPr>
            <a:spLocks noChangeArrowheads="1"/>
          </p:cNvSpPr>
          <p:nvPr/>
        </p:nvSpPr>
        <p:spPr bwMode="auto">
          <a:xfrm>
            <a:off x="1992313" y="1812925"/>
            <a:ext cx="4921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本命年</a:t>
            </a:r>
          </a:p>
        </p:txBody>
      </p:sp>
      <p:sp>
        <p:nvSpPr>
          <p:cNvPr id="62547" name="矩形 86"/>
          <p:cNvSpPr>
            <a:spLocks noChangeArrowheads="1"/>
          </p:cNvSpPr>
          <p:nvPr/>
        </p:nvSpPr>
        <p:spPr bwMode="auto">
          <a:xfrm rot="-2440426">
            <a:off x="2136775" y="1173163"/>
            <a:ext cx="4937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不求人</a:t>
            </a:r>
          </a:p>
        </p:txBody>
      </p:sp>
      <p:sp>
        <p:nvSpPr>
          <p:cNvPr id="62548" name="矩形 88"/>
          <p:cNvSpPr>
            <a:spLocks noChangeArrowheads="1"/>
          </p:cNvSpPr>
          <p:nvPr/>
        </p:nvSpPr>
        <p:spPr bwMode="auto">
          <a:xfrm rot="1137818">
            <a:off x="2651125" y="4983163"/>
            <a:ext cx="4667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善良</a:t>
            </a:r>
          </a:p>
        </p:txBody>
      </p:sp>
      <p:sp>
        <p:nvSpPr>
          <p:cNvPr id="62549" name="矩形 89"/>
          <p:cNvSpPr>
            <a:spLocks noChangeArrowheads="1"/>
          </p:cNvSpPr>
          <p:nvPr/>
        </p:nvSpPr>
        <p:spPr bwMode="auto">
          <a:xfrm>
            <a:off x="5927725" y="3529013"/>
            <a:ext cx="2441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当你积累足够多</a:t>
            </a:r>
            <a:endParaRPr lang="en-US" sz="1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你才会有不同的灵感诞生</a:t>
            </a:r>
          </a:p>
          <a:p>
            <a:pPr algn="r"/>
            <a:endParaRPr lang="en-US" sz="1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你展示越精炼</a:t>
            </a:r>
            <a:endParaRPr lang="en-US" sz="1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你让别人记住记住得越多</a:t>
            </a:r>
          </a:p>
        </p:txBody>
      </p:sp>
      <p:cxnSp>
        <p:nvCxnSpPr>
          <p:cNvPr id="62550" name="直接连接符 90"/>
          <p:cNvCxnSpPr>
            <a:cxnSpLocks noChangeShapeType="1"/>
          </p:cNvCxnSpPr>
          <p:nvPr/>
        </p:nvCxnSpPr>
        <p:spPr bwMode="auto">
          <a:xfrm>
            <a:off x="4811713" y="2054225"/>
            <a:ext cx="3887787" cy="0"/>
          </a:xfrm>
          <a:prstGeom prst="line">
            <a:avLst/>
          </a:prstGeom>
          <a:noFill/>
          <a:ln w="3810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551" name="直接连接符 91"/>
          <p:cNvCxnSpPr>
            <a:cxnSpLocks noChangeShapeType="1"/>
          </p:cNvCxnSpPr>
          <p:nvPr/>
        </p:nvCxnSpPr>
        <p:spPr bwMode="auto">
          <a:xfrm>
            <a:off x="4824413" y="3136900"/>
            <a:ext cx="3887787" cy="0"/>
          </a:xfrm>
          <a:prstGeom prst="line">
            <a:avLst/>
          </a:prstGeom>
          <a:noFill/>
          <a:ln w="3810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2552" name="Picture 7" descr="C:\Users\老汪\Desktop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544513"/>
            <a:ext cx="11207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3" name="Picture 8" descr="C:\Users\老汪\Desktop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727075"/>
            <a:ext cx="8905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54" name="矩形 92"/>
          <p:cNvSpPr>
            <a:spLocks noChangeArrowheads="1"/>
          </p:cNvSpPr>
          <p:nvPr/>
        </p:nvSpPr>
        <p:spPr bwMode="auto">
          <a:xfrm>
            <a:off x="4392613" y="2151063"/>
            <a:ext cx="48529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/>
              <a:t>Concise but not simple</a:t>
            </a:r>
          </a:p>
        </p:txBody>
      </p:sp>
      <p:sp>
        <p:nvSpPr>
          <p:cNvPr id="62555" name="矩形 93"/>
          <p:cNvSpPr>
            <a:spLocks noChangeArrowheads="1"/>
          </p:cNvSpPr>
          <p:nvPr/>
        </p:nvSpPr>
        <p:spPr bwMode="auto">
          <a:xfrm>
            <a:off x="5424488" y="26749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简约而不简单</a:t>
            </a:r>
            <a:endParaRPr lang="en-US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Box 10"/>
          <p:cNvSpPr txBox="1">
            <a:spLocks noChangeArrowheads="1"/>
          </p:cNvSpPr>
          <p:nvPr/>
        </p:nvSpPr>
        <p:spPr bwMode="auto">
          <a:xfrm>
            <a:off x="44450" y="690563"/>
            <a:ext cx="2482850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>
                <a:solidFill>
                  <a:schemeClr val="bg1"/>
                </a:solidFill>
              </a:rPr>
              <a:t>2012</a:t>
            </a:r>
            <a:r>
              <a:rPr lang="zh-CN" altLang="en-US">
                <a:solidFill>
                  <a:schemeClr val="bg1"/>
                </a:solidFill>
              </a:rPr>
              <a:t>年制作的作品</a:t>
            </a:r>
            <a:endParaRPr 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作品名</a:t>
            </a:r>
            <a:r>
              <a:rPr lang="en-US" altLang="zh-CN">
                <a:solidFill>
                  <a:schemeClr val="bg1"/>
                </a:solidFill>
              </a:rPr>
              <a:t>:“</a:t>
            </a:r>
            <a:r>
              <a:rPr lang="zh-CN" altLang="en-US">
                <a:solidFill>
                  <a:schemeClr val="bg1"/>
                </a:solidFill>
              </a:rPr>
              <a:t>远航</a:t>
            </a:r>
            <a:r>
              <a:rPr lang="en-US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63491" name="TextBox 11"/>
          <p:cNvSpPr txBox="1">
            <a:spLocks noChangeArrowheads="1"/>
          </p:cNvSpPr>
          <p:nvPr/>
        </p:nvSpPr>
        <p:spPr bwMode="auto">
          <a:xfrm>
            <a:off x="0" y="4159250"/>
            <a:ext cx="2162175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zh-CN" altLang="en-US">
                <a:solidFill>
                  <a:schemeClr val="bg1"/>
                </a:solidFill>
              </a:rPr>
              <a:t>撕掉的纸代表昨天</a:t>
            </a:r>
            <a:endParaRPr 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纸船代表要起航的</a:t>
            </a:r>
            <a:endParaRPr 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今天和明天。</a:t>
            </a:r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不用太多的语言</a:t>
            </a:r>
            <a:r>
              <a:rPr lang="en-US" altLang="zh-CN">
                <a:solidFill>
                  <a:schemeClr val="bg1"/>
                </a:solidFill>
              </a:rPr>
              <a:t>,</a:t>
            </a:r>
          </a:p>
          <a:p>
            <a:r>
              <a:rPr lang="zh-CN" altLang="en-US">
                <a:solidFill>
                  <a:schemeClr val="bg1"/>
                </a:solidFill>
              </a:rPr>
              <a:t>简约而不简单是</a:t>
            </a:r>
            <a:endParaRPr 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思路</a:t>
            </a:r>
            <a:r>
              <a:rPr lang="en-US" altLang="zh-CN">
                <a:solidFill>
                  <a:schemeClr val="bg1"/>
                </a:solidFill>
              </a:rPr>
              <a:t>.</a:t>
            </a: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3"/>
          <p:cNvSpPr txBox="1">
            <a:spLocks noChangeArrowheads="1"/>
          </p:cNvSpPr>
          <p:nvPr/>
        </p:nvSpPr>
        <p:spPr bwMode="auto">
          <a:xfrm>
            <a:off x="3184525" y="2552700"/>
            <a:ext cx="624363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SzPct val="95000"/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sz="60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时间不足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的场合</a:t>
            </a:r>
          </a:p>
        </p:txBody>
      </p:sp>
      <p:pic>
        <p:nvPicPr>
          <p:cNvPr id="921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513" y="1858963"/>
            <a:ext cx="45386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2"/>
          <p:cNvSpPr>
            <a:spLocks noChangeArrowheads="1"/>
          </p:cNvSpPr>
          <p:nvPr/>
        </p:nvSpPr>
        <p:spPr bwMode="auto">
          <a:xfrm>
            <a:off x="-720725" y="1092200"/>
            <a:ext cx="4875213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</a:endParaRPr>
          </a:p>
        </p:txBody>
      </p:sp>
      <p:grpSp>
        <p:nvGrpSpPr>
          <p:cNvPr id="9220" name="Group 5"/>
          <p:cNvGrpSpPr>
            <a:grpSpLocks/>
          </p:cNvGrpSpPr>
          <p:nvPr/>
        </p:nvGrpSpPr>
        <p:grpSpPr bwMode="auto">
          <a:xfrm>
            <a:off x="317500" y="523875"/>
            <a:ext cx="1431925" cy="1433513"/>
            <a:chOff x="0" y="0"/>
            <a:chExt cx="902" cy="903"/>
          </a:xfrm>
        </p:grpSpPr>
        <p:pic>
          <p:nvPicPr>
            <p:cNvPr id="9221" name="Oval 2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2" name="Text Box 7"/>
            <p:cNvSpPr txBox="1">
              <a:spLocks noChangeArrowheads="1"/>
            </p:cNvSpPr>
            <p:nvPr/>
          </p:nvSpPr>
          <p:spPr bwMode="auto">
            <a:xfrm>
              <a:off x="141" y="142"/>
              <a:ext cx="623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 sz="720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9223" name="TextBox 20"/>
          <p:cNvSpPr txBox="1">
            <a:spLocks noChangeArrowheads="1"/>
          </p:cNvSpPr>
          <p:nvPr/>
        </p:nvSpPr>
        <p:spPr bwMode="auto">
          <a:xfrm>
            <a:off x="628650" y="581025"/>
            <a:ext cx="804863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700" b="1">
                <a:solidFill>
                  <a:schemeClr val="accent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10249" name="矩形 10"/>
          <p:cNvSpPr>
            <a:spLocks noChangeArrowheads="1"/>
          </p:cNvSpPr>
          <p:nvPr/>
        </p:nvSpPr>
        <p:spPr bwMode="auto">
          <a:xfrm>
            <a:off x="1906588" y="814388"/>
            <a:ext cx="668178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商业</a:t>
            </a:r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</a:t>
            </a:r>
            <a:endParaRPr lang="en-US" sz="6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矩形 1"/>
          <p:cNvSpPr>
            <a:spLocks noChangeArrowheads="1"/>
          </p:cNvSpPr>
          <p:nvPr/>
        </p:nvSpPr>
        <p:spPr bwMode="auto">
          <a:xfrm>
            <a:off x="519113" y="4651375"/>
            <a:ext cx="2354262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1800"/>
              </a:spcBef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多听</a:t>
            </a:r>
            <a:endParaRPr 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4" name="矩形 6"/>
          <p:cNvSpPr>
            <a:spLocks noChangeArrowheads="1"/>
          </p:cNvSpPr>
          <p:nvPr/>
        </p:nvSpPr>
        <p:spPr bwMode="auto">
          <a:xfrm>
            <a:off x="3576638" y="4651375"/>
            <a:ext cx="2449512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多看</a:t>
            </a:r>
            <a:endParaRPr 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5" name="矩形 7"/>
          <p:cNvSpPr>
            <a:spLocks noChangeArrowheads="1"/>
          </p:cNvSpPr>
          <p:nvPr/>
        </p:nvSpPr>
        <p:spPr bwMode="auto">
          <a:xfrm>
            <a:off x="6640513" y="4729163"/>
            <a:ext cx="1774825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1800"/>
              </a:spcBef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多交流</a:t>
            </a:r>
            <a:endParaRPr 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451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522538"/>
            <a:ext cx="21240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2511425"/>
            <a:ext cx="2246312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75" y="2725738"/>
            <a:ext cx="203200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19" name="Group 8"/>
          <p:cNvGrpSpPr>
            <a:grpSpLocks/>
          </p:cNvGrpSpPr>
          <p:nvPr/>
        </p:nvGrpSpPr>
        <p:grpSpPr bwMode="auto">
          <a:xfrm>
            <a:off x="993775" y="1019175"/>
            <a:ext cx="1112838" cy="855663"/>
            <a:chOff x="0" y="0"/>
            <a:chExt cx="624" cy="480"/>
          </a:xfrm>
        </p:grpSpPr>
        <p:sp>
          <p:nvSpPr>
            <p:cNvPr id="64520" name="Oval 15"/>
            <p:cNvSpPr>
              <a:spLocks noChangeArrowheads="1"/>
            </p:cNvSpPr>
            <p:nvPr/>
          </p:nvSpPr>
          <p:spPr bwMode="auto">
            <a:xfrm>
              <a:off x="0" y="0"/>
              <a:ext cx="480" cy="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 baseline="-25000">
                <a:solidFill>
                  <a:srgbClr val="08CFED"/>
                </a:solidFill>
              </a:endParaRPr>
            </a:p>
          </p:txBody>
        </p:sp>
        <p:pic>
          <p:nvPicPr>
            <p:cNvPr id="64521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-4"/>
              <a:ext cx="632" cy="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4522" name="矩形 10"/>
          <p:cNvSpPr>
            <a:spLocks noChangeArrowheads="1"/>
          </p:cNvSpPr>
          <p:nvPr/>
        </p:nvSpPr>
        <p:spPr bwMode="auto">
          <a:xfrm>
            <a:off x="2381250" y="1092200"/>
            <a:ext cx="4454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加强你的逻辑性</a:t>
            </a:r>
            <a:endParaRPr lang="en-US" sz="4000">
              <a:solidFill>
                <a:srgbClr val="08CFE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Text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-34925"/>
            <a:ext cx="3278188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8" name="组合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63550"/>
            <a:ext cx="2017713" cy="588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矩形 3"/>
          <p:cNvSpPr>
            <a:spLocks noChangeArrowheads="1"/>
          </p:cNvSpPr>
          <p:nvPr/>
        </p:nvSpPr>
        <p:spPr bwMode="auto">
          <a:xfrm>
            <a:off x="227013" y="3675063"/>
            <a:ext cx="6061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 PPT</a:t>
            </a:r>
            <a:r>
              <a:rPr lang="zh-CN" altLang="en-US" sz="2000">
                <a:solidFill>
                  <a:srgbClr val="65E6FA"/>
                </a:solidFill>
                <a:latin typeface="微软雅黑" pitchFamily="34" charset="-122"/>
                <a:ea typeface="微软雅黑" pitchFamily="34" charset="-122"/>
              </a:rPr>
              <a:t>在我看来，是一门艺术，更是一种人生的修炼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不奢望众人能与我有同感，</a:t>
            </a:r>
            <a:endParaRPr 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但我坚信在各自的领域中，只要你用心，</a:t>
            </a:r>
            <a:endParaRPr 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DE8400"/>
                </a:solidFill>
                <a:latin typeface="微软雅黑" pitchFamily="34" charset="-122"/>
                <a:ea typeface="微软雅黑" pitchFamily="34" charset="-122"/>
              </a:rPr>
              <a:t>任何事情都可以成为一门艺术，一种人生的修炼。</a:t>
            </a:r>
          </a:p>
        </p:txBody>
      </p:sp>
      <p:sp>
        <p:nvSpPr>
          <p:cNvPr id="66565" name="TextBox 46"/>
          <p:cNvSpPr txBox="1">
            <a:spLocks noChangeArrowheads="1"/>
          </p:cNvSpPr>
          <p:nvPr/>
        </p:nvSpPr>
        <p:spPr bwMode="auto">
          <a:xfrm>
            <a:off x="2125663" y="2114550"/>
            <a:ext cx="1912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年的总结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矩形 1"/>
          <p:cNvSpPr>
            <a:spLocks noChangeArrowheads="1"/>
          </p:cNvSpPr>
          <p:nvPr/>
        </p:nvSpPr>
        <p:spPr bwMode="auto">
          <a:xfrm>
            <a:off x="0" y="0"/>
            <a:ext cx="9144000" cy="31432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6562" name="Picture 3" descr="C:\Users\Nir\Desktop\未vv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631825"/>
            <a:ext cx="5594350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矩形 7"/>
          <p:cNvSpPr>
            <a:spLocks noChangeArrowheads="1"/>
          </p:cNvSpPr>
          <p:nvPr/>
        </p:nvSpPr>
        <p:spPr bwMode="auto">
          <a:xfrm>
            <a:off x="300038" y="909638"/>
            <a:ext cx="364648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You can make it.</a:t>
            </a:r>
          </a:p>
          <a:p>
            <a:r>
              <a:rPr lang="zh-CN" altLang="en-US" sz="5400">
                <a:latin typeface="微软雅黑" pitchFamily="34" charset="-122"/>
                <a:ea typeface="微软雅黑" pitchFamily="34" charset="-122"/>
              </a:rPr>
              <a:t>你可以的！</a:t>
            </a:r>
            <a:endParaRPr lang="en-US" sz="5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2"/>
          <p:cNvSpPr>
            <a:spLocks noChangeArrowheads="1"/>
          </p:cNvSpPr>
          <p:nvPr/>
        </p:nvSpPr>
        <p:spPr bwMode="auto">
          <a:xfrm>
            <a:off x="-720725" y="1092200"/>
            <a:ext cx="4875213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0242" name="Rectangle 3"/>
          <p:cNvSpPr txBox="1">
            <a:spLocks noChangeArrowheads="1"/>
          </p:cNvSpPr>
          <p:nvPr/>
        </p:nvSpPr>
        <p:spPr bwMode="auto">
          <a:xfrm>
            <a:off x="409575" y="3992563"/>
            <a:ext cx="584993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SzPct val="95000"/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容易</a:t>
            </a:r>
            <a:r>
              <a:rPr lang="zh-CN" altLang="en-US" sz="60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理解偏差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的场合</a:t>
            </a:r>
          </a:p>
        </p:txBody>
      </p:sp>
      <p:grpSp>
        <p:nvGrpSpPr>
          <p:cNvPr id="10243" name="Group 4"/>
          <p:cNvGrpSpPr>
            <a:grpSpLocks/>
          </p:cNvGrpSpPr>
          <p:nvPr/>
        </p:nvGrpSpPr>
        <p:grpSpPr bwMode="auto">
          <a:xfrm>
            <a:off x="317500" y="523875"/>
            <a:ext cx="1431925" cy="1433513"/>
            <a:chOff x="0" y="0"/>
            <a:chExt cx="902" cy="903"/>
          </a:xfrm>
        </p:grpSpPr>
        <p:pic>
          <p:nvPicPr>
            <p:cNvPr id="10244" name="Oval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Text Box 6"/>
            <p:cNvSpPr txBox="1">
              <a:spLocks noChangeArrowheads="1"/>
            </p:cNvSpPr>
            <p:nvPr/>
          </p:nvSpPr>
          <p:spPr bwMode="auto">
            <a:xfrm>
              <a:off x="141" y="142"/>
              <a:ext cx="623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 sz="720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628650" y="581025"/>
            <a:ext cx="804863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700" b="1">
                <a:solidFill>
                  <a:schemeClr val="accent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1272" name="矩形 13"/>
          <p:cNvSpPr>
            <a:spLocks noChangeArrowheads="1"/>
          </p:cNvSpPr>
          <p:nvPr/>
        </p:nvSpPr>
        <p:spPr bwMode="auto">
          <a:xfrm>
            <a:off x="1906588" y="814388"/>
            <a:ext cx="668178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商业</a:t>
            </a:r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</a:t>
            </a:r>
            <a:endParaRPr lang="en-US" sz="6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8" name="Picture 2" descr="http://t1.gstatic.com/images?q=tbn:ANd9GcS3lA4xI2MFwLJj_1f2ztC79hxKrbnJIXqA4OYG3Asb-YoYmxD4988ixTz7Vw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2297113"/>
            <a:ext cx="2738437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2"/>
          <p:cNvSpPr>
            <a:spLocks noChangeArrowheads="1"/>
          </p:cNvSpPr>
          <p:nvPr/>
        </p:nvSpPr>
        <p:spPr bwMode="auto">
          <a:xfrm>
            <a:off x="-720725" y="1092200"/>
            <a:ext cx="4875213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</a:endParaRPr>
          </a:p>
        </p:txBody>
      </p:sp>
      <p:grpSp>
        <p:nvGrpSpPr>
          <p:cNvPr id="11266" name="Group 3"/>
          <p:cNvGrpSpPr>
            <a:grpSpLocks/>
          </p:cNvGrpSpPr>
          <p:nvPr/>
        </p:nvGrpSpPr>
        <p:grpSpPr bwMode="auto">
          <a:xfrm>
            <a:off x="317500" y="523875"/>
            <a:ext cx="1431925" cy="1433513"/>
            <a:chOff x="0" y="0"/>
            <a:chExt cx="902" cy="903"/>
          </a:xfrm>
        </p:grpSpPr>
        <p:pic>
          <p:nvPicPr>
            <p:cNvPr id="11267" name="Oval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Text Box 5"/>
            <p:cNvSpPr txBox="1">
              <a:spLocks noChangeArrowheads="1"/>
            </p:cNvSpPr>
            <p:nvPr/>
          </p:nvSpPr>
          <p:spPr bwMode="auto">
            <a:xfrm>
              <a:off x="141" y="142"/>
              <a:ext cx="623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 sz="720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1269" name="TextBox 20"/>
          <p:cNvSpPr txBox="1">
            <a:spLocks noChangeArrowheads="1"/>
          </p:cNvSpPr>
          <p:nvPr/>
        </p:nvSpPr>
        <p:spPr bwMode="auto">
          <a:xfrm>
            <a:off x="628650" y="581025"/>
            <a:ext cx="804863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700" b="1">
                <a:solidFill>
                  <a:schemeClr val="accent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2295" name="矩形 13"/>
          <p:cNvSpPr>
            <a:spLocks noChangeArrowheads="1"/>
          </p:cNvSpPr>
          <p:nvPr/>
        </p:nvSpPr>
        <p:spPr bwMode="auto">
          <a:xfrm>
            <a:off x="1906588" y="814388"/>
            <a:ext cx="668178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商业</a:t>
            </a:r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</a:t>
            </a:r>
            <a:endParaRPr lang="en-US" sz="6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1" name="矩形 8"/>
          <p:cNvSpPr>
            <a:spLocks noChangeArrowheads="1"/>
          </p:cNvSpPr>
          <p:nvPr/>
        </p:nvSpPr>
        <p:spPr bwMode="auto">
          <a:xfrm>
            <a:off x="3184525" y="3690938"/>
            <a:ext cx="55705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难以</a:t>
            </a:r>
            <a:r>
              <a:rPr lang="zh-CN" altLang="en-US" sz="60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的场合</a:t>
            </a:r>
            <a:endParaRPr lang="zh-CN" altLang="en-US" sz="3600">
              <a:solidFill>
                <a:schemeClr val="bg1"/>
              </a:solidFill>
            </a:endParaRPr>
          </a:p>
        </p:txBody>
      </p:sp>
      <p:pic>
        <p:nvPicPr>
          <p:cNvPr id="11272" name="Picture 2" descr="http://images.xooob.com/20081223/123043558260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7" b="20528"/>
          <a:stretch>
            <a:fillRect/>
          </a:stretch>
        </p:blipFill>
        <p:spPr bwMode="auto">
          <a:xfrm>
            <a:off x="-26988" y="2698750"/>
            <a:ext cx="3157538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 txBox="1">
            <a:spLocks noChangeArrowheads="1"/>
          </p:cNvSpPr>
          <p:nvPr/>
        </p:nvSpPr>
        <p:spPr bwMode="auto">
          <a:xfrm>
            <a:off x="73025" y="3538538"/>
            <a:ext cx="58864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SzPct val="95000"/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6000" b="1">
                <a:solidFill>
                  <a:srgbClr val="08CFEE"/>
                </a:solidFill>
                <a:latin typeface="微软雅黑" pitchFamily="34" charset="-122"/>
                <a:ea typeface="微软雅黑" pitchFamily="34" charset="-122"/>
              </a:rPr>
              <a:t>缺少把握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的场合</a:t>
            </a:r>
          </a:p>
        </p:txBody>
      </p:sp>
      <p:pic>
        <p:nvPicPr>
          <p:cNvPr id="12290" name="图片 1" descr="合作"/>
          <p:cNvPicPr>
            <a:picLocks noGrp="1"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2041525"/>
            <a:ext cx="394335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317500" y="523875"/>
            <a:ext cx="1431925" cy="1433513"/>
            <a:chOff x="0" y="0"/>
            <a:chExt cx="902" cy="903"/>
          </a:xfrm>
        </p:grpSpPr>
        <p:pic>
          <p:nvPicPr>
            <p:cNvPr id="12292" name="Oval 2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Text Box 6"/>
            <p:cNvSpPr txBox="1">
              <a:spLocks noChangeArrowheads="1"/>
            </p:cNvSpPr>
            <p:nvPr/>
          </p:nvSpPr>
          <p:spPr bwMode="auto">
            <a:xfrm>
              <a:off x="141" y="142"/>
              <a:ext cx="623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en-US" altLang="zh-CN" sz="720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2294" name="TextBox 20"/>
          <p:cNvSpPr txBox="1">
            <a:spLocks noChangeArrowheads="1"/>
          </p:cNvSpPr>
          <p:nvPr/>
        </p:nvSpPr>
        <p:spPr bwMode="auto">
          <a:xfrm>
            <a:off x="628650" y="581025"/>
            <a:ext cx="804863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700" b="1">
                <a:solidFill>
                  <a:schemeClr val="accent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13320" name="矩形 10"/>
          <p:cNvSpPr>
            <a:spLocks noChangeArrowheads="1"/>
          </p:cNvSpPr>
          <p:nvPr/>
        </p:nvSpPr>
        <p:spPr bwMode="auto">
          <a:xfrm>
            <a:off x="1906588" y="814388"/>
            <a:ext cx="6681787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商业</a:t>
            </a:r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</a:t>
            </a:r>
            <a:endParaRPr lang="en-US" sz="6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2285</Words>
  <Application>Microsoft Office PowerPoint</Application>
  <PresentationFormat>全屏显示(4:3)</PresentationFormat>
  <Paragraphs>576</Paragraphs>
  <Slides>63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63</vt:i4>
      </vt:variant>
    </vt:vector>
  </HeadingPairs>
  <TitlesOfParts>
    <vt:vector size="65" baseType="lpstr"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</cp:revision>
  <dcterms:modified xsi:type="dcterms:W3CDTF">2016-09-09T03:51:03Z</dcterms:modified>
  <cp:category>https://800sucai.taobao.com</cp:category>
</cp:coreProperties>
</file>