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3" r:id="rId2"/>
    <p:sldMasterId id="2147483684" r:id="rId3"/>
    <p:sldMasterId id="2147483685" r:id="rId4"/>
    <p:sldMasterId id="2147483686" r:id="rId5"/>
    <p:sldMasterId id="2147483687" r:id="rId6"/>
  </p:sldMasterIdLst>
  <p:notesMasterIdLst>
    <p:notesMasterId r:id="rId18"/>
  </p:notesMasterIdLst>
  <p:sldIdLst>
    <p:sldId id="319" r:id="rId7"/>
    <p:sldId id="265" r:id="rId8"/>
    <p:sldId id="270" r:id="rId9"/>
    <p:sldId id="268" r:id="rId10"/>
    <p:sldId id="274" r:id="rId11"/>
    <p:sldId id="275" r:id="rId12"/>
    <p:sldId id="330" r:id="rId13"/>
    <p:sldId id="383" r:id="rId14"/>
    <p:sldId id="318" r:id="rId15"/>
    <p:sldId id="317" r:id="rId16"/>
    <p:sldId id="384" r:id="rId17"/>
  </p:sldIdLst>
  <p:sldSz cx="9906000" cy="6858000" type="A4"/>
  <p:notesSz cx="6797675" cy="9874250"/>
  <p:defaultTextStyle>
    <a:defPPr>
      <a:defRPr lang="zh-CN"/>
    </a:defPPr>
    <a:lvl1pPr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9" d="100"/>
          <a:sy n="99" d="100"/>
        </p:scale>
        <p:origin x="-1710" y="-96"/>
      </p:cViewPr>
      <p:guideLst>
        <p:guide orient="horz" pos="2160"/>
        <p:guide pos="31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7170" name="页眉占位符 1"/>
          <p:cNvSpPr>
            <a:spLocks noGrp="1" noChangeArrowheads="1"/>
          </p:cNvSpPr>
          <p:nvPr>
            <p:ph type="hdr" sz="quarter"/>
          </p:nvPr>
        </p:nvSpPr>
        <p:spPr bwMode="auto">
          <a:xfrm>
            <a:off x="0" y="0"/>
            <a:ext cx="2946400"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200"/>
            </a:lvl1pPr>
          </a:lstStyle>
          <a:p>
            <a:endParaRPr lang="zh-CN" altLang="en-US"/>
          </a:p>
        </p:txBody>
      </p:sp>
      <p:sp>
        <p:nvSpPr>
          <p:cNvPr id="7171" name="日期占位符 2"/>
          <p:cNvSpPr>
            <a:spLocks noGrp="1" noChangeArrowheads="1"/>
          </p:cNvSpPr>
          <p:nvPr>
            <p:ph type="dt" idx="1"/>
          </p:nvPr>
        </p:nvSpPr>
        <p:spPr bwMode="auto">
          <a:xfrm>
            <a:off x="3849688" y="0"/>
            <a:ext cx="2946400"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200"/>
            </a:lvl1pPr>
          </a:lstStyle>
          <a:p>
            <a:fld id="{36FA82D6-CB36-446F-8E86-6B9383069A72}" type="datetimeFigureOut">
              <a:rPr lang="zh-CN" altLang="en-US"/>
              <a:pPr/>
              <a:t>2016/8/22 Monday</a:t>
            </a:fld>
            <a:endParaRPr lang="zh-CN" altLang="en-US"/>
          </a:p>
        </p:txBody>
      </p:sp>
      <p:sp>
        <p:nvSpPr>
          <p:cNvPr id="7172" name="幻灯片图像占位符 3"/>
          <p:cNvSpPr>
            <a:spLocks noGrp="1" noRot="1" noChangeAspect="1" noChangeArrowheads="1"/>
          </p:cNvSpPr>
          <p:nvPr>
            <p:ph type="sldImg" idx="2"/>
          </p:nvPr>
        </p:nvSpPr>
        <p:spPr bwMode="auto">
          <a:xfrm>
            <a:off x="725488" y="739775"/>
            <a:ext cx="5346700" cy="3703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mpd="sng">
                <a:solidFill>
                  <a:srgbClr val="000000"/>
                </a:solidFill>
                <a:miter lim="800000"/>
                <a:headEnd/>
                <a:tailEnd/>
              </a14:hiddenLine>
            </a:ext>
          </a:extLst>
        </p:spPr>
      </p:sp>
      <p:sp>
        <p:nvSpPr>
          <p:cNvPr id="7173" name="备注占位符 4"/>
          <p:cNvSpPr>
            <a:spLocks noGrp="1" noChangeArrowheads="1"/>
          </p:cNvSpPr>
          <p:nvPr>
            <p:ph type="body" sz="quarter" idx="3"/>
          </p:nvPr>
        </p:nvSpPr>
        <p:spPr bwMode="auto">
          <a:xfrm>
            <a:off x="679450" y="4691063"/>
            <a:ext cx="5438775" cy="444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mpd="sng">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7174" name="页脚占位符 5"/>
          <p:cNvSpPr>
            <a:spLocks noGrp="1" noChangeArrowheads="1"/>
          </p:cNvSpPr>
          <p:nvPr>
            <p:ph type="ftr" sz="quarter" idx="4"/>
          </p:nvPr>
        </p:nvSpPr>
        <p:spPr bwMode="auto">
          <a:xfrm>
            <a:off x="0" y="9378950"/>
            <a:ext cx="2946400"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defRPr sz="1200"/>
            </a:lvl1pPr>
          </a:lstStyle>
          <a:p>
            <a:endParaRPr lang="zh-CN" altLang="en-US"/>
          </a:p>
        </p:txBody>
      </p:sp>
      <p:sp>
        <p:nvSpPr>
          <p:cNvPr id="7175" name="灯片编号占位符 6"/>
          <p:cNvSpPr>
            <a:spLocks noGrp="1" noChangeArrowheads="1"/>
          </p:cNvSpPr>
          <p:nvPr>
            <p:ph type="sldNum" sz="quarter" idx="5"/>
          </p:nvPr>
        </p:nvSpPr>
        <p:spPr bwMode="auto">
          <a:xfrm>
            <a:off x="3849688" y="9378950"/>
            <a:ext cx="2946400"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sz="1200"/>
            </a:lvl1pPr>
          </a:lstStyle>
          <a:p>
            <a:fld id="{000971EE-C620-4E73-B442-24FE8954F88B}" type="slidenum">
              <a:rPr lang="zh-CN" altLang="en-US"/>
              <a:pPr/>
              <a:t>‹#›</a:t>
            </a:fld>
            <a:endParaRPr lang="zh-CN" altLang="en-US"/>
          </a:p>
        </p:txBody>
      </p:sp>
    </p:spTree>
    <p:extLst>
      <p:ext uri="{BB962C8B-B14F-4D97-AF65-F5344CB8AC3E}">
        <p14:creationId xmlns:p14="http://schemas.microsoft.com/office/powerpoint/2010/main" val="322235509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slide" Target="../slides/slide5.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13314" name="幻灯片图像占位符 1"/>
          <p:cNvSpPr>
            <a:spLocks noGrp="1" noRot="1" noChangeAspect="1" noTextEdit="1"/>
          </p:cNvSpPr>
          <p:nvPr>
            <p:ph type="sldImg"/>
          </p:nvPr>
        </p:nvSpPr>
        <p:spPr>
          <a:noFill/>
          <a:ln w="12700">
            <a:solidFill>
              <a:srgbClr val="000000"/>
            </a:solidFill>
            <a:miter lim="800000"/>
            <a:headEnd/>
            <a:tailEnd/>
          </a:ln>
        </p:spPr>
      </p:sp>
      <p:sp>
        <p:nvSpPr>
          <p:cNvPr id="13315" name="备注占位符 2"/>
          <p:cNvSpPr>
            <a:spLocks noGrp="1" noChangeArrowheads="1"/>
          </p:cNvSpPr>
          <p:nvPr>
            <p:ph type="body" idx="1"/>
          </p:nvPr>
        </p:nvSpPr>
        <p:spPr>
          <a:noFill/>
          <a:ln/>
          <a:extLst>
            <a:ext uri="{91240B29-F687-4F45-9708-019B960494DF}">
              <a14:hiddenLine xmlns:a14="http://schemas.microsoft.com/office/drawing/2010/main" w="12700">
                <a:solidFill>
                  <a:srgbClr val="000000"/>
                </a:solidFill>
                <a:miter lim="800000"/>
                <a:headEnd/>
                <a:tailEnd/>
              </a14:hiddenLine>
            </a:ext>
          </a:extLst>
        </p:spPr>
        <p:txBody>
          <a:bodyPr anchor="t"/>
          <a:lstStyle/>
          <a:p>
            <a:pPr eaLnBrk="1" hangingPunct="1">
              <a:spcBef>
                <a:spcPct val="0"/>
              </a:spcBef>
            </a:pPr>
            <a:r>
              <a:rPr lang="zh-CN" altLang="en-US">
                <a:latin typeface="汉仪神工体简" pitchFamily="1" charset="-122"/>
                <a:ea typeface="汉仪神工体简" pitchFamily="1" charset="-122"/>
              </a:rPr>
              <a:t>系列节目由以下节目组成：</a:t>
            </a:r>
            <a:endParaRPr lang="en-US">
              <a:latin typeface="汉仪神工体简" pitchFamily="1" charset="-122"/>
              <a:ea typeface="汉仪神工体简" pitchFamily="1" charset="-122"/>
            </a:endParaRPr>
          </a:p>
          <a:p>
            <a:pPr eaLnBrk="1" hangingPunct="1">
              <a:spcBef>
                <a:spcPct val="0"/>
              </a:spcBef>
            </a:pPr>
            <a:r>
              <a:rPr lang="zh-CN" altLang="en-US">
                <a:latin typeface="汉仪神工体简" pitchFamily="1" charset="-122"/>
                <a:ea typeface="汉仪神工体简" pitchFamily="1" charset="-122"/>
              </a:rPr>
              <a:t>《年夜饭，谁来做》、</a:t>
            </a:r>
            <a:endParaRPr lang="en-US">
              <a:latin typeface="汉仪神工体简" pitchFamily="1" charset="-122"/>
              <a:ea typeface="汉仪神工体简" pitchFamily="1" charset="-122"/>
            </a:endParaRPr>
          </a:p>
          <a:p>
            <a:pPr eaLnBrk="1" hangingPunct="1">
              <a:spcBef>
                <a:spcPct val="0"/>
              </a:spcBef>
            </a:pPr>
            <a:r>
              <a:rPr lang="zh-CN" altLang="en-US">
                <a:latin typeface="汉仪神工体简" pitchFamily="1" charset="-122"/>
                <a:ea typeface="汉仪神工体简" pitchFamily="1" charset="-122"/>
              </a:rPr>
              <a:t>《年夜饭，乐翻天》</a:t>
            </a:r>
            <a:endParaRPr lang="en-US">
              <a:latin typeface="汉仪神工体简" pitchFamily="1" charset="-122"/>
              <a:ea typeface="汉仪神工体简" pitchFamily="1" charset="-122"/>
            </a:endParaRPr>
          </a:p>
          <a:p>
            <a:pPr eaLnBrk="1" hangingPunct="1">
              <a:spcBef>
                <a:spcPct val="0"/>
              </a:spcBef>
            </a:pPr>
            <a:r>
              <a:rPr lang="zh-CN" altLang="en-US">
                <a:latin typeface="汉仪神工体简" pitchFamily="1" charset="-122"/>
                <a:ea typeface="汉仪神工体简" pitchFamily="1" charset="-122"/>
              </a:rPr>
              <a:t>《我爱我的祖国</a:t>
            </a:r>
            <a:r>
              <a:rPr lang="en-US">
                <a:latin typeface="汉仪神工体简" pitchFamily="1" charset="-122"/>
                <a:ea typeface="汉仪神工体简" pitchFamily="1" charset="-122"/>
              </a:rPr>
              <a:t>-</a:t>
            </a:r>
            <a:r>
              <a:rPr lang="zh-CN" altLang="en-US">
                <a:latin typeface="汉仪神工体简" pitchFamily="1" charset="-122"/>
                <a:ea typeface="汉仪神工体简" pitchFamily="1" charset="-122"/>
              </a:rPr>
              <a:t>全球华人年夜饭大联欢》</a:t>
            </a:r>
            <a:endParaRPr lang="en-US">
              <a:latin typeface="汉仪神工体简" pitchFamily="1" charset="-122"/>
              <a:ea typeface="汉仪神工体简" pitchFamily="1" charset="-122"/>
            </a:endParaRPr>
          </a:p>
          <a:p>
            <a:pPr eaLnBrk="1" hangingPunct="1">
              <a:spcBef>
                <a:spcPct val="0"/>
              </a:spcBef>
            </a:pPr>
            <a:r>
              <a:rPr lang="zh-CN" altLang="en-US">
                <a:latin typeface="汉仪神工体简" pitchFamily="1" charset="-122"/>
                <a:ea typeface="汉仪神工体简" pitchFamily="1" charset="-122"/>
              </a:rPr>
              <a:t>在以上三个节目播出之后，</a:t>
            </a:r>
            <a:endParaRPr lang="en-US">
              <a:latin typeface="汉仪神工体简" pitchFamily="1" charset="-122"/>
              <a:ea typeface="汉仪神工体简" pitchFamily="1" charset="-122"/>
            </a:endParaRPr>
          </a:p>
          <a:p>
            <a:pPr eaLnBrk="1" hangingPunct="1">
              <a:spcBef>
                <a:spcPct val="0"/>
              </a:spcBef>
            </a:pPr>
            <a:r>
              <a:rPr lang="zh-CN" altLang="en-US">
                <a:latin typeface="汉仪神工体简" pitchFamily="1" charset="-122"/>
                <a:ea typeface="汉仪神工体简" pitchFamily="1" charset="-122"/>
              </a:rPr>
              <a:t>拟打造一档周播的</a:t>
            </a:r>
            <a:endParaRPr lang="en-US">
              <a:latin typeface="汉仪神工体简" pitchFamily="1" charset="-122"/>
              <a:ea typeface="汉仪神工体简" pitchFamily="1" charset="-122"/>
            </a:endParaRPr>
          </a:p>
          <a:p>
            <a:pPr eaLnBrk="1" hangingPunct="1">
              <a:spcBef>
                <a:spcPct val="0"/>
              </a:spcBef>
            </a:pPr>
            <a:r>
              <a:rPr lang="zh-CN" altLang="en-US">
                <a:latin typeface="汉仪神工体简" pitchFamily="1" charset="-122"/>
                <a:ea typeface="汉仪神工体简" pitchFamily="1" charset="-122"/>
              </a:rPr>
              <a:t>美食综艺真人秀节目</a:t>
            </a:r>
            <a:endParaRPr lang="en-US">
              <a:latin typeface="汉仪神工体简" pitchFamily="1" charset="-122"/>
              <a:ea typeface="汉仪神工体简" pitchFamily="1" charset="-122"/>
            </a:endParaRPr>
          </a:p>
          <a:p>
            <a:pPr eaLnBrk="1" hangingPunct="1">
              <a:spcBef>
                <a:spcPct val="0"/>
              </a:spcBef>
            </a:pPr>
            <a:r>
              <a:rPr lang="zh-CN" altLang="en-US">
                <a:latin typeface="汉仪神工体简" pitchFamily="1" charset="-122"/>
                <a:ea typeface="汉仪神工体简" pitchFamily="1" charset="-122"/>
              </a:rPr>
              <a:t>《中国食在棒》（名称暂定）</a:t>
            </a:r>
            <a:endParaRPr lang="en-US">
              <a:latin typeface="汉仪神工体简" pitchFamily="1" charset="-122"/>
              <a:ea typeface="汉仪神工体简" pitchFamily="1" charset="-122"/>
            </a:endParaRPr>
          </a:p>
          <a:p>
            <a:pPr eaLnBrk="1" hangingPunct="1">
              <a:spcBef>
                <a:spcPct val="0"/>
              </a:spcBef>
            </a:pPr>
            <a:r>
              <a:rPr lang="zh-CN" altLang="en-US">
                <a:latin typeface="汉仪神工体简" pitchFamily="1" charset="-122"/>
                <a:ea typeface="汉仪神工体简" pitchFamily="1" charset="-122"/>
              </a:rPr>
              <a:t>以延续频道风格、强化定位。</a:t>
            </a:r>
          </a:p>
          <a:p>
            <a:pPr eaLnBrk="1" hangingPunct="1">
              <a:spcBef>
                <a:spcPct val="0"/>
              </a:spcBef>
            </a:pPr>
            <a:endParaRPr lang="zh-CN" altLang="en-US"/>
          </a:p>
        </p:txBody>
      </p:sp>
    </p:spTree>
  </p:cSld>
  <p:clrMapOvr>
    <a:overrideClrMapping bg1="lt1" tx1="dk1" bg2="lt2" tx2="dk2" accent1="accent1" accent2="accent2" accent3="accent3" accent4="accent4" accent5="accent5" accent6="accent6" hlink="hlink" folHlink="folHlink"/>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742950" y="2130425"/>
            <a:ext cx="84201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485900" y="3886200"/>
            <a:ext cx="69342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6806850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95300" y="274638"/>
            <a:ext cx="89154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95300" y="1600200"/>
            <a:ext cx="89154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7825555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181850" y="274638"/>
            <a:ext cx="222885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95300" y="274638"/>
            <a:ext cx="653415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2887599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742950" y="2130425"/>
            <a:ext cx="84201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485900" y="3886200"/>
            <a:ext cx="69342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19324459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95300" y="274638"/>
            <a:ext cx="89154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95300" y="1600200"/>
            <a:ext cx="89154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1498066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82638" y="4406900"/>
            <a:ext cx="84201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82638" y="2906713"/>
            <a:ext cx="84201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10602546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95300" y="274638"/>
            <a:ext cx="89154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953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0292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1782582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95300" y="274638"/>
            <a:ext cx="89154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95300" y="1535113"/>
            <a:ext cx="437673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95300" y="2174875"/>
            <a:ext cx="437673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032375" y="1535113"/>
            <a:ext cx="437832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5032375" y="2174875"/>
            <a:ext cx="437832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1138607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95300" y="274638"/>
            <a:ext cx="89154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8065333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6723811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95300" y="273050"/>
            <a:ext cx="3259138"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73500" y="273050"/>
            <a:ext cx="553720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95300" y="1435100"/>
            <a:ext cx="3259138"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6350939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95300" y="274638"/>
            <a:ext cx="89154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95300" y="1600200"/>
            <a:ext cx="89154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5222392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941513" y="4800600"/>
            <a:ext cx="59436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941513" y="612775"/>
            <a:ext cx="59436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941513" y="5367338"/>
            <a:ext cx="59436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3608664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95300" y="274638"/>
            <a:ext cx="89154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95300" y="1600200"/>
            <a:ext cx="89154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2685010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181850" y="274638"/>
            <a:ext cx="222885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95300" y="274638"/>
            <a:ext cx="653415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64306215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742950" y="2130425"/>
            <a:ext cx="84201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485900" y="3886200"/>
            <a:ext cx="69342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401803013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95300" y="274638"/>
            <a:ext cx="89154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95300" y="1600200"/>
            <a:ext cx="89154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6319812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82638" y="4406900"/>
            <a:ext cx="84201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82638" y="2906713"/>
            <a:ext cx="84201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124818558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95300" y="274638"/>
            <a:ext cx="89154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953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0292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66836149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95300" y="274638"/>
            <a:ext cx="89154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95300" y="1535113"/>
            <a:ext cx="437673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95300" y="2174875"/>
            <a:ext cx="437673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032375" y="1535113"/>
            <a:ext cx="437832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5032375" y="2174875"/>
            <a:ext cx="437832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25920451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95300" y="274638"/>
            <a:ext cx="89154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26040252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9518963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82638" y="4406900"/>
            <a:ext cx="84201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82638" y="2906713"/>
            <a:ext cx="84201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339756083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95300" y="273050"/>
            <a:ext cx="3259138"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73500" y="273050"/>
            <a:ext cx="553720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95300" y="1435100"/>
            <a:ext cx="3259138"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80451515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941513" y="4800600"/>
            <a:ext cx="59436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941513" y="612775"/>
            <a:ext cx="59436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941513" y="5367338"/>
            <a:ext cx="59436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12661551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95300" y="274638"/>
            <a:ext cx="89154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95300" y="1600200"/>
            <a:ext cx="89154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0721566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181850" y="274638"/>
            <a:ext cx="222885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95300" y="274638"/>
            <a:ext cx="653415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74291330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742950" y="2130425"/>
            <a:ext cx="84201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485900" y="3886200"/>
            <a:ext cx="69342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96440048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95300" y="274638"/>
            <a:ext cx="89154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95300" y="1600200"/>
            <a:ext cx="89154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12967867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82638" y="4406900"/>
            <a:ext cx="84201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82638" y="2906713"/>
            <a:ext cx="84201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126661194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95300" y="274638"/>
            <a:ext cx="89154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953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0292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38445792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95300" y="274638"/>
            <a:ext cx="89154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95300" y="1535113"/>
            <a:ext cx="437673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95300" y="2174875"/>
            <a:ext cx="437673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032375" y="1535113"/>
            <a:ext cx="437832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5032375" y="2174875"/>
            <a:ext cx="437832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45706698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95300" y="274638"/>
            <a:ext cx="89154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9231138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95300" y="274638"/>
            <a:ext cx="89154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953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0292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84476278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054103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95300" y="273050"/>
            <a:ext cx="3259138"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73500" y="273050"/>
            <a:ext cx="553720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95300" y="1435100"/>
            <a:ext cx="3259138"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17946125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941513" y="4800600"/>
            <a:ext cx="59436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941513" y="612775"/>
            <a:ext cx="59436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941513" y="5367338"/>
            <a:ext cx="59436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416449305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95300" y="274638"/>
            <a:ext cx="89154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95300" y="1600200"/>
            <a:ext cx="89154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99952944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181850" y="274638"/>
            <a:ext cx="222885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95300" y="274638"/>
            <a:ext cx="653415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7479788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742950" y="2130425"/>
            <a:ext cx="84201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485900" y="3886200"/>
            <a:ext cx="69342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1108568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95300" y="274638"/>
            <a:ext cx="89154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95300" y="1600200"/>
            <a:ext cx="89154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14903593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82638" y="4406900"/>
            <a:ext cx="84201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82638" y="2906713"/>
            <a:ext cx="84201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418603633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95300" y="274638"/>
            <a:ext cx="89154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953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0292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37093593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95300" y="274638"/>
            <a:ext cx="89154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95300" y="1535113"/>
            <a:ext cx="437673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95300" y="2174875"/>
            <a:ext cx="437673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032375" y="1535113"/>
            <a:ext cx="437832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5032375" y="2174875"/>
            <a:ext cx="437832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7821841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95300" y="274638"/>
            <a:ext cx="89154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95300" y="1535113"/>
            <a:ext cx="437673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95300" y="2174875"/>
            <a:ext cx="437673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032375" y="1535113"/>
            <a:ext cx="437832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5032375" y="2174875"/>
            <a:ext cx="437832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10972375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95300" y="274638"/>
            <a:ext cx="89154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49441272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0229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95300" y="273050"/>
            <a:ext cx="3259138"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73500" y="273050"/>
            <a:ext cx="553720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95300" y="1435100"/>
            <a:ext cx="3259138"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0001345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941513" y="4800600"/>
            <a:ext cx="59436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941513" y="612775"/>
            <a:ext cx="59436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941513" y="5367338"/>
            <a:ext cx="59436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415770803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95300" y="274638"/>
            <a:ext cx="89154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95300" y="1600200"/>
            <a:ext cx="89154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69293834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181850" y="274638"/>
            <a:ext cx="222885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95300" y="274638"/>
            <a:ext cx="653415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9092661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742950" y="2130425"/>
            <a:ext cx="84201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485900" y="3886200"/>
            <a:ext cx="69342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16601427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95300" y="274638"/>
            <a:ext cx="89154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95300" y="1600200"/>
            <a:ext cx="89154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46097523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82638" y="4406900"/>
            <a:ext cx="84201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82638" y="2906713"/>
            <a:ext cx="84201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334785496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95300" y="274638"/>
            <a:ext cx="89154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953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0292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5443134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95300" y="274638"/>
            <a:ext cx="89154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09305259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95300" y="274638"/>
            <a:ext cx="89154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95300" y="1535113"/>
            <a:ext cx="437673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95300" y="2174875"/>
            <a:ext cx="437673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032375" y="1535113"/>
            <a:ext cx="437832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5032375" y="2174875"/>
            <a:ext cx="437832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3037451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95300" y="274638"/>
            <a:ext cx="89154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63585703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119807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95300" y="273050"/>
            <a:ext cx="3259138"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73500" y="273050"/>
            <a:ext cx="553720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95300" y="1435100"/>
            <a:ext cx="3259138"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31104231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941513" y="4800600"/>
            <a:ext cx="59436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941513" y="612775"/>
            <a:ext cx="59436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941513" y="5367338"/>
            <a:ext cx="59436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44530368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95300" y="274638"/>
            <a:ext cx="89154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95300" y="1600200"/>
            <a:ext cx="89154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78100407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181850" y="274638"/>
            <a:ext cx="222885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95300" y="274638"/>
            <a:ext cx="653415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773948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2530696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95300" y="273050"/>
            <a:ext cx="3259138"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73500" y="273050"/>
            <a:ext cx="553720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95300" y="1435100"/>
            <a:ext cx="3259138"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5818400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941513" y="4800600"/>
            <a:ext cx="59436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941513" y="612775"/>
            <a:ext cx="59436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941513" y="5367338"/>
            <a:ext cx="59436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142760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3.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4.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5" Type="http://schemas.openxmlformats.org/officeDocument/2006/relationships/image" Target="../media/image6.png"/><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5.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13" Type="http://schemas.openxmlformats.org/officeDocument/2006/relationships/image" Target="../media/image7.jpeg"/><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eaLnBrk="0" fontAlgn="base" hangingPunct="0">
        <a:spcBef>
          <a:spcPct val="0"/>
        </a:spcBef>
        <a:spcAft>
          <a:spcPct val="0"/>
        </a:spcAft>
        <a:defRPr sz="4400">
          <a:solidFill>
            <a:schemeClr val="tx1"/>
          </a:solidFill>
          <a:latin typeface="Calibri" pitchFamily="34" charset="0"/>
          <a:ea typeface="宋体" pitchFamily="2" charset="-122"/>
        </a:defRPr>
      </a:lvl6pPr>
      <a:lvl7pPr marL="914400" algn="ctr" rtl="0" eaLnBrk="0" fontAlgn="base" hangingPunct="0">
        <a:spcBef>
          <a:spcPct val="0"/>
        </a:spcBef>
        <a:spcAft>
          <a:spcPct val="0"/>
        </a:spcAft>
        <a:defRPr sz="4400">
          <a:solidFill>
            <a:schemeClr val="tx1"/>
          </a:solidFill>
          <a:latin typeface="Calibri" pitchFamily="34" charset="0"/>
          <a:ea typeface="宋体" pitchFamily="2" charset="-122"/>
        </a:defRPr>
      </a:lvl7pPr>
      <a:lvl8pPr marL="1371600" algn="ctr" rtl="0" eaLnBrk="0" fontAlgn="base" hangingPunct="0">
        <a:spcBef>
          <a:spcPct val="0"/>
        </a:spcBef>
        <a:spcAft>
          <a:spcPct val="0"/>
        </a:spcAft>
        <a:defRPr sz="4400">
          <a:solidFill>
            <a:schemeClr val="tx1"/>
          </a:solidFill>
          <a:latin typeface="Calibri" pitchFamily="34" charset="0"/>
          <a:ea typeface="宋体" pitchFamily="2" charset="-122"/>
        </a:defRPr>
      </a:lvl8pPr>
      <a:lvl9pPr marL="1828800" algn="ctr" rtl="0" eaLnBrk="0" fontAlgn="base" hangingPunct="0">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eaLnBrk="0" fontAlgn="base" hangingPunct="0">
        <a:spcBef>
          <a:spcPct val="20000"/>
        </a:spcBef>
        <a:spcAft>
          <a:spcPct val="0"/>
        </a:spcAft>
        <a:buFont typeface="Arial"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5pPr>
      <a:lvl6pPr marL="25146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6pPr>
      <a:lvl7pPr marL="29718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7pPr>
      <a:lvl8pPr marL="34290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8pPr>
      <a:lvl9pPr marL="38862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2050" name="图片 1" descr="PS_0100.jpg"/>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906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eaLnBrk="0" fontAlgn="base" hangingPunct="0">
        <a:spcBef>
          <a:spcPct val="0"/>
        </a:spcBef>
        <a:spcAft>
          <a:spcPct val="0"/>
        </a:spcAft>
        <a:defRPr sz="4400">
          <a:solidFill>
            <a:schemeClr val="tx1"/>
          </a:solidFill>
          <a:latin typeface="Calibri" pitchFamily="34" charset="0"/>
          <a:ea typeface="宋体" pitchFamily="2" charset="-122"/>
        </a:defRPr>
      </a:lvl6pPr>
      <a:lvl7pPr marL="914400" algn="ctr" rtl="0" eaLnBrk="0" fontAlgn="base" hangingPunct="0">
        <a:spcBef>
          <a:spcPct val="0"/>
        </a:spcBef>
        <a:spcAft>
          <a:spcPct val="0"/>
        </a:spcAft>
        <a:defRPr sz="4400">
          <a:solidFill>
            <a:schemeClr val="tx1"/>
          </a:solidFill>
          <a:latin typeface="Calibri" pitchFamily="34" charset="0"/>
          <a:ea typeface="宋体" pitchFamily="2" charset="-122"/>
        </a:defRPr>
      </a:lvl7pPr>
      <a:lvl8pPr marL="1371600" algn="ctr" rtl="0" eaLnBrk="0" fontAlgn="base" hangingPunct="0">
        <a:spcBef>
          <a:spcPct val="0"/>
        </a:spcBef>
        <a:spcAft>
          <a:spcPct val="0"/>
        </a:spcAft>
        <a:defRPr sz="4400">
          <a:solidFill>
            <a:schemeClr val="tx1"/>
          </a:solidFill>
          <a:latin typeface="Calibri" pitchFamily="34" charset="0"/>
          <a:ea typeface="宋体" pitchFamily="2" charset="-122"/>
        </a:defRPr>
      </a:lvl8pPr>
      <a:lvl9pPr marL="1828800" algn="ctr" rtl="0" eaLnBrk="0" fontAlgn="base" hangingPunct="0">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eaLnBrk="0" fontAlgn="base" hangingPunct="0">
        <a:spcBef>
          <a:spcPct val="20000"/>
        </a:spcBef>
        <a:spcAft>
          <a:spcPct val="0"/>
        </a:spcAft>
        <a:buFont typeface="Arial"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5pPr>
      <a:lvl6pPr marL="25146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6pPr>
      <a:lvl7pPr marL="29718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7pPr>
      <a:lvl8pPr marL="34290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8pPr>
      <a:lvl9pPr marL="38862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3074" name="图片 1" descr="PS_010333336660.jpg"/>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1006633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Lst>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eaLnBrk="0" fontAlgn="base" hangingPunct="0">
        <a:spcBef>
          <a:spcPct val="0"/>
        </a:spcBef>
        <a:spcAft>
          <a:spcPct val="0"/>
        </a:spcAft>
        <a:defRPr sz="4400">
          <a:solidFill>
            <a:schemeClr val="tx1"/>
          </a:solidFill>
          <a:latin typeface="Calibri" pitchFamily="34" charset="0"/>
          <a:ea typeface="宋体" pitchFamily="2" charset="-122"/>
        </a:defRPr>
      </a:lvl6pPr>
      <a:lvl7pPr marL="914400" algn="ctr" rtl="0" eaLnBrk="0" fontAlgn="base" hangingPunct="0">
        <a:spcBef>
          <a:spcPct val="0"/>
        </a:spcBef>
        <a:spcAft>
          <a:spcPct val="0"/>
        </a:spcAft>
        <a:defRPr sz="4400">
          <a:solidFill>
            <a:schemeClr val="tx1"/>
          </a:solidFill>
          <a:latin typeface="Calibri" pitchFamily="34" charset="0"/>
          <a:ea typeface="宋体" pitchFamily="2" charset="-122"/>
        </a:defRPr>
      </a:lvl7pPr>
      <a:lvl8pPr marL="1371600" algn="ctr" rtl="0" eaLnBrk="0" fontAlgn="base" hangingPunct="0">
        <a:spcBef>
          <a:spcPct val="0"/>
        </a:spcBef>
        <a:spcAft>
          <a:spcPct val="0"/>
        </a:spcAft>
        <a:defRPr sz="4400">
          <a:solidFill>
            <a:schemeClr val="tx1"/>
          </a:solidFill>
          <a:latin typeface="Calibri" pitchFamily="34" charset="0"/>
          <a:ea typeface="宋体" pitchFamily="2" charset="-122"/>
        </a:defRPr>
      </a:lvl8pPr>
      <a:lvl9pPr marL="1828800" algn="ctr" rtl="0" eaLnBrk="0" fontAlgn="base" hangingPunct="0">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eaLnBrk="0" fontAlgn="base" hangingPunct="0">
        <a:spcBef>
          <a:spcPct val="20000"/>
        </a:spcBef>
        <a:spcAft>
          <a:spcPct val="0"/>
        </a:spcAft>
        <a:buFont typeface="Arial"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5pPr>
      <a:lvl6pPr marL="25146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6pPr>
      <a:lvl7pPr marL="29718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7pPr>
      <a:lvl8pPr marL="34290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8pPr>
      <a:lvl9pPr marL="38862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4098" name="图片 1" descr="图片12.jpg"/>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906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eaLnBrk="0" fontAlgn="base" hangingPunct="0">
        <a:spcBef>
          <a:spcPct val="0"/>
        </a:spcBef>
        <a:spcAft>
          <a:spcPct val="0"/>
        </a:spcAft>
        <a:defRPr sz="4400">
          <a:solidFill>
            <a:schemeClr val="tx1"/>
          </a:solidFill>
          <a:latin typeface="Calibri" pitchFamily="34" charset="0"/>
          <a:ea typeface="宋体" pitchFamily="2" charset="-122"/>
        </a:defRPr>
      </a:lvl6pPr>
      <a:lvl7pPr marL="914400" algn="ctr" rtl="0" eaLnBrk="0" fontAlgn="base" hangingPunct="0">
        <a:spcBef>
          <a:spcPct val="0"/>
        </a:spcBef>
        <a:spcAft>
          <a:spcPct val="0"/>
        </a:spcAft>
        <a:defRPr sz="4400">
          <a:solidFill>
            <a:schemeClr val="tx1"/>
          </a:solidFill>
          <a:latin typeface="Calibri" pitchFamily="34" charset="0"/>
          <a:ea typeface="宋体" pitchFamily="2" charset="-122"/>
        </a:defRPr>
      </a:lvl7pPr>
      <a:lvl8pPr marL="1371600" algn="ctr" rtl="0" eaLnBrk="0" fontAlgn="base" hangingPunct="0">
        <a:spcBef>
          <a:spcPct val="0"/>
        </a:spcBef>
        <a:spcAft>
          <a:spcPct val="0"/>
        </a:spcAft>
        <a:defRPr sz="4400">
          <a:solidFill>
            <a:schemeClr val="tx1"/>
          </a:solidFill>
          <a:latin typeface="Calibri" pitchFamily="34" charset="0"/>
          <a:ea typeface="宋体" pitchFamily="2" charset="-122"/>
        </a:defRPr>
      </a:lvl8pPr>
      <a:lvl9pPr marL="1828800" algn="ctr" rtl="0" eaLnBrk="0" fontAlgn="base" hangingPunct="0">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eaLnBrk="0" fontAlgn="base" hangingPunct="0">
        <a:spcBef>
          <a:spcPct val="20000"/>
        </a:spcBef>
        <a:spcAft>
          <a:spcPct val="0"/>
        </a:spcAft>
        <a:buFont typeface="Arial"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5pPr>
      <a:lvl6pPr marL="25146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6pPr>
      <a:lvl7pPr marL="29718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7pPr>
      <a:lvl8pPr marL="34290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8pPr>
      <a:lvl9pPr marL="38862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5122" name="图片 1" descr="PS_010333336666660.jpg"/>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906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123" name="组合 2"/>
          <p:cNvGrpSpPr>
            <a:grpSpLocks/>
          </p:cNvGrpSpPr>
          <p:nvPr userDrawn="1"/>
        </p:nvGrpSpPr>
        <p:grpSpPr bwMode="auto">
          <a:xfrm>
            <a:off x="8913813" y="3933825"/>
            <a:ext cx="719137" cy="2735263"/>
            <a:chOff x="0" y="0"/>
            <a:chExt cx="720080" cy="2736304"/>
          </a:xfrm>
        </p:grpSpPr>
        <p:pic>
          <p:nvPicPr>
            <p:cNvPr id="5124" name="图片 3" descr="图片22.png"/>
            <p:cNvPicPr>
              <a:picLocks noChangeAspect="1" noChangeArrowheads="1"/>
            </p:cNvPicPr>
            <p:nvPr/>
          </p:nvPicPr>
          <p:blipFill>
            <a:blip r:embed="rId14">
              <a:lum bright="10000" contrast="40000"/>
              <a:extLst>
                <a:ext uri="{28A0092B-C50C-407E-A947-70E740481C1C}">
                  <a14:useLocalDpi xmlns:a14="http://schemas.microsoft.com/office/drawing/2010/main" val="0"/>
                </a:ext>
              </a:extLst>
            </a:blip>
            <a:srcRect/>
            <a:stretch>
              <a:fillRect/>
            </a:stretch>
          </p:blipFill>
          <p:spPr bwMode="auto">
            <a:xfrm>
              <a:off x="0" y="0"/>
              <a:ext cx="720080" cy="2650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图片 4" descr="图片23.png"/>
            <p:cNvPicPr>
              <a:picLocks noChangeAspect="1" noChangeArrowheads="1"/>
            </p:cNvPicPr>
            <p:nvPr/>
          </p:nvPicPr>
          <p:blipFill>
            <a:blip r:embed="rId15">
              <a:lum bright="20000" contrast="40000"/>
              <a:extLst>
                <a:ext uri="{28A0092B-C50C-407E-A947-70E740481C1C}">
                  <a14:useLocalDpi xmlns:a14="http://schemas.microsoft.com/office/drawing/2010/main" val="0"/>
                </a:ext>
              </a:extLst>
            </a:blip>
            <a:srcRect/>
            <a:stretch>
              <a:fillRect/>
            </a:stretch>
          </p:blipFill>
          <p:spPr bwMode="auto">
            <a:xfrm>
              <a:off x="128586" y="144016"/>
              <a:ext cx="447478" cy="2376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6" name="TextBox 5"/>
            <p:cNvSpPr txBox="1">
              <a:spLocks noChangeArrowheads="1"/>
            </p:cNvSpPr>
            <p:nvPr/>
          </p:nvSpPr>
          <p:spPr bwMode="auto">
            <a:xfrm>
              <a:off x="72008" y="171400"/>
              <a:ext cx="553998" cy="2564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2400">
                  <a:solidFill>
                    <a:srgbClr val="C00000"/>
                  </a:solidFill>
                  <a:latin typeface="华文隶书" pitchFamily="2" charset="-122"/>
                  <a:ea typeface="华文隶书" pitchFamily="2" charset="-122"/>
                </a:rPr>
                <a:t>中国风中国风呀</a:t>
              </a:r>
            </a:p>
          </p:txBody>
        </p:sp>
      </p:grpSp>
    </p:spTree>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eaLnBrk="0" fontAlgn="base" hangingPunct="0">
        <a:spcBef>
          <a:spcPct val="0"/>
        </a:spcBef>
        <a:spcAft>
          <a:spcPct val="0"/>
        </a:spcAft>
        <a:defRPr sz="4400">
          <a:solidFill>
            <a:schemeClr val="tx1"/>
          </a:solidFill>
          <a:latin typeface="Calibri" pitchFamily="34" charset="0"/>
          <a:ea typeface="宋体" pitchFamily="2" charset="-122"/>
        </a:defRPr>
      </a:lvl6pPr>
      <a:lvl7pPr marL="914400" algn="ctr" rtl="0" eaLnBrk="0" fontAlgn="base" hangingPunct="0">
        <a:spcBef>
          <a:spcPct val="0"/>
        </a:spcBef>
        <a:spcAft>
          <a:spcPct val="0"/>
        </a:spcAft>
        <a:defRPr sz="4400">
          <a:solidFill>
            <a:schemeClr val="tx1"/>
          </a:solidFill>
          <a:latin typeface="Calibri" pitchFamily="34" charset="0"/>
          <a:ea typeface="宋体" pitchFamily="2" charset="-122"/>
        </a:defRPr>
      </a:lvl7pPr>
      <a:lvl8pPr marL="1371600" algn="ctr" rtl="0" eaLnBrk="0" fontAlgn="base" hangingPunct="0">
        <a:spcBef>
          <a:spcPct val="0"/>
        </a:spcBef>
        <a:spcAft>
          <a:spcPct val="0"/>
        </a:spcAft>
        <a:defRPr sz="4400">
          <a:solidFill>
            <a:schemeClr val="tx1"/>
          </a:solidFill>
          <a:latin typeface="Calibri" pitchFamily="34" charset="0"/>
          <a:ea typeface="宋体" pitchFamily="2" charset="-122"/>
        </a:defRPr>
      </a:lvl8pPr>
      <a:lvl9pPr marL="1828800" algn="ctr" rtl="0" eaLnBrk="0" fontAlgn="base" hangingPunct="0">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eaLnBrk="0" fontAlgn="base" hangingPunct="0">
        <a:spcBef>
          <a:spcPct val="20000"/>
        </a:spcBef>
        <a:spcAft>
          <a:spcPct val="0"/>
        </a:spcAft>
        <a:buFont typeface="Arial"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5pPr>
      <a:lvl6pPr marL="25146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6pPr>
      <a:lvl7pPr marL="29718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7pPr>
      <a:lvl8pPr marL="34290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8pPr>
      <a:lvl9pPr marL="38862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6146" name="图片 1" descr="01封面.jpg"/>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9906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Lst>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eaLnBrk="0" fontAlgn="base" hangingPunct="0">
        <a:spcBef>
          <a:spcPct val="0"/>
        </a:spcBef>
        <a:spcAft>
          <a:spcPct val="0"/>
        </a:spcAft>
        <a:defRPr sz="4400">
          <a:solidFill>
            <a:schemeClr val="tx1"/>
          </a:solidFill>
          <a:latin typeface="Calibri" pitchFamily="34" charset="0"/>
          <a:ea typeface="宋体" pitchFamily="2" charset="-122"/>
        </a:defRPr>
      </a:lvl6pPr>
      <a:lvl7pPr marL="914400" algn="ctr" rtl="0" eaLnBrk="0" fontAlgn="base" hangingPunct="0">
        <a:spcBef>
          <a:spcPct val="0"/>
        </a:spcBef>
        <a:spcAft>
          <a:spcPct val="0"/>
        </a:spcAft>
        <a:defRPr sz="4400">
          <a:solidFill>
            <a:schemeClr val="tx1"/>
          </a:solidFill>
          <a:latin typeface="Calibri" pitchFamily="34" charset="0"/>
          <a:ea typeface="宋体" pitchFamily="2" charset="-122"/>
        </a:defRPr>
      </a:lvl7pPr>
      <a:lvl8pPr marL="1371600" algn="ctr" rtl="0" eaLnBrk="0" fontAlgn="base" hangingPunct="0">
        <a:spcBef>
          <a:spcPct val="0"/>
        </a:spcBef>
        <a:spcAft>
          <a:spcPct val="0"/>
        </a:spcAft>
        <a:defRPr sz="4400">
          <a:solidFill>
            <a:schemeClr val="tx1"/>
          </a:solidFill>
          <a:latin typeface="Calibri" pitchFamily="34" charset="0"/>
          <a:ea typeface="宋体" pitchFamily="2" charset="-122"/>
        </a:defRPr>
      </a:lvl8pPr>
      <a:lvl9pPr marL="1828800" algn="ctr" rtl="0" eaLnBrk="0" fontAlgn="base" hangingPunct="0">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eaLnBrk="0" fontAlgn="base" hangingPunct="0">
        <a:spcBef>
          <a:spcPct val="20000"/>
        </a:spcBef>
        <a:spcAft>
          <a:spcPct val="0"/>
        </a:spcAft>
        <a:buFont typeface="Arial"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5pPr>
      <a:lvl6pPr marL="25146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6pPr>
      <a:lvl7pPr marL="29718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7pPr>
      <a:lvl8pPr marL="34290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8pPr>
      <a:lvl9pPr marL="3886200" indent="-228600" algn="l" rtl="0" eaLnBrk="0" fontAlgn="base" hangingPunct="0">
        <a:spcBef>
          <a:spcPct val="20000"/>
        </a:spcBef>
        <a:spcAft>
          <a:spcPct val="0"/>
        </a:spcAft>
        <a:buFont typeface="Arial"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2.xml"/><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Layout" Target="../slideLayouts/slideLayout40.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51.xml"/><Relationship Id="rId6" Type="http://schemas.openxmlformats.org/officeDocument/2006/relationships/image" Target="../media/image18.png"/><Relationship Id="rId5" Type="http://schemas.openxmlformats.org/officeDocument/2006/relationships/image" Target="../media/image17.jpeg"/><Relationship Id="rId4" Type="http://schemas.openxmlformats.org/officeDocument/2006/relationships/image" Target="../media/image16.jpeg"/></Relationships>
</file>

<file path=ppt/slides/_rels/slide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51.xml"/><Relationship Id="rId5" Type="http://schemas.openxmlformats.org/officeDocument/2006/relationships/image" Target="../media/image18.png"/><Relationship Id="rId4" Type="http://schemas.openxmlformats.org/officeDocument/2006/relationships/image" Target="../media/image21.png"/></Relationships>
</file>

<file path=ppt/slides/_rels/slide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xml"/><Relationship Id="rId1" Type="http://schemas.openxmlformats.org/officeDocument/2006/relationships/slideLayout" Target="../slideLayouts/slideLayout51.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3.png"/><Relationship Id="rId1" Type="http://schemas.openxmlformats.org/officeDocument/2006/relationships/slideLayout" Target="../slideLayouts/slideLayout51.xml"/><Relationship Id="rId5" Type="http://schemas.openxmlformats.org/officeDocument/2006/relationships/image" Target="../media/image25.png"/><Relationship Id="rId4" Type="http://schemas.openxmlformats.org/officeDocument/2006/relationships/image" Target="../media/image24.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0.png"/><Relationship Id="rId1" Type="http://schemas.openxmlformats.org/officeDocument/2006/relationships/slideLayout" Target="../slideLayouts/slideLayout51.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0.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8.png"/><Relationship Id="rId1" Type="http://schemas.openxmlformats.org/officeDocument/2006/relationships/slideLayout" Target="../slideLayouts/slideLayout51.xml"/><Relationship Id="rId5" Type="http://schemas.openxmlformats.org/officeDocument/2006/relationships/image" Target="../media/image21.png"/><Relationship Id="rId4" Type="http://schemas.openxmlformats.org/officeDocument/2006/relationships/image" Target="../media/image2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94" name="组合 4"/>
          <p:cNvGrpSpPr>
            <a:grpSpLocks/>
          </p:cNvGrpSpPr>
          <p:nvPr/>
        </p:nvGrpSpPr>
        <p:grpSpPr bwMode="auto">
          <a:xfrm>
            <a:off x="8408988" y="333375"/>
            <a:ext cx="720725" cy="2506663"/>
            <a:chOff x="0" y="0"/>
            <a:chExt cx="720080" cy="2506945"/>
          </a:xfrm>
        </p:grpSpPr>
        <p:pic>
          <p:nvPicPr>
            <p:cNvPr id="8195" name="图片 5" descr="图片22.png"/>
            <p:cNvPicPr>
              <a:picLocks noChangeAspect="1" noChangeArrowheads="1"/>
            </p:cNvPicPr>
            <p:nvPr/>
          </p:nvPicPr>
          <p:blipFill>
            <a:blip r:embed="rId2">
              <a:lum bright="10000" contrast="40000"/>
              <a:extLst>
                <a:ext uri="{28A0092B-C50C-407E-A947-70E740481C1C}">
                  <a14:useLocalDpi xmlns:a14="http://schemas.microsoft.com/office/drawing/2010/main" val="0"/>
                </a:ext>
              </a:extLst>
            </a:blip>
            <a:srcRect/>
            <a:stretch>
              <a:fillRect/>
            </a:stretch>
          </p:blipFill>
          <p:spPr bwMode="auto">
            <a:xfrm>
              <a:off x="0" y="0"/>
              <a:ext cx="720080" cy="2506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6" name="图片 6" descr="图片23.png"/>
            <p:cNvPicPr>
              <a:picLocks noChangeAspect="1" noChangeArrowheads="1"/>
            </p:cNvPicPr>
            <p:nvPr/>
          </p:nvPicPr>
          <p:blipFill>
            <a:blip r:embed="rId3">
              <a:lum bright="20000" contrast="40000"/>
              <a:extLst>
                <a:ext uri="{28A0092B-C50C-407E-A947-70E740481C1C}">
                  <a14:useLocalDpi xmlns:a14="http://schemas.microsoft.com/office/drawing/2010/main" val="0"/>
                </a:ext>
              </a:extLst>
            </a:blip>
            <a:srcRect/>
            <a:stretch>
              <a:fillRect/>
            </a:stretch>
          </p:blipFill>
          <p:spPr bwMode="auto">
            <a:xfrm>
              <a:off x="128586" y="216024"/>
              <a:ext cx="447478" cy="2088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7" name="TextBox 7"/>
            <p:cNvSpPr txBox="1">
              <a:spLocks noChangeArrowheads="1"/>
            </p:cNvSpPr>
            <p:nvPr/>
          </p:nvSpPr>
          <p:spPr bwMode="auto">
            <a:xfrm>
              <a:off x="94074" y="306030"/>
              <a:ext cx="553998" cy="2044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2400">
                  <a:latin typeface="华文隶书" pitchFamily="2" charset="-122"/>
                  <a:ea typeface="华文隶书" pitchFamily="2" charset="-122"/>
                </a:rPr>
                <a:t>中国风中国风</a:t>
              </a:r>
            </a:p>
          </p:txBody>
        </p:sp>
      </p:grpSp>
      <p:sp>
        <p:nvSpPr>
          <p:cNvPr id="8198" name="TextBox 8"/>
          <p:cNvSpPr txBox="1">
            <a:spLocks noChangeArrowheads="1"/>
          </p:cNvSpPr>
          <p:nvPr/>
        </p:nvSpPr>
        <p:spPr bwMode="auto">
          <a:xfrm>
            <a:off x="7761288" y="260350"/>
            <a:ext cx="677862" cy="576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3200">
                <a:latin typeface="汉仪神工体简" pitchFamily="1" charset="-122"/>
                <a:ea typeface="汉仪神工体简" pitchFamily="1" charset="-122"/>
              </a:rPr>
              <a:t>文本文本 </a:t>
            </a:r>
            <a:endParaRPr lang="zh-CN" altLang="en-US" sz="4800">
              <a:solidFill>
                <a:srgbClr val="CC0000"/>
              </a:solidFill>
              <a:latin typeface="汉仪神工体简" pitchFamily="1" charset="-122"/>
              <a:ea typeface="汉仪神工体简" pitchFamily="1" charset="-122"/>
            </a:endParaRPr>
          </a:p>
        </p:txBody>
      </p:sp>
      <p:sp>
        <p:nvSpPr>
          <p:cNvPr id="8199" name="TextBox 9"/>
          <p:cNvSpPr txBox="1">
            <a:spLocks noChangeArrowheads="1"/>
          </p:cNvSpPr>
          <p:nvPr/>
        </p:nvSpPr>
        <p:spPr bwMode="auto">
          <a:xfrm>
            <a:off x="6807200" y="1700213"/>
            <a:ext cx="738188" cy="286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3600">
                <a:latin typeface="汉仪神工体简" pitchFamily="1" charset="-122"/>
                <a:ea typeface="汉仪神工体简" pitchFamily="1" charset="-122"/>
              </a:rPr>
              <a:t>项目策划方案</a:t>
            </a:r>
          </a:p>
        </p:txBody>
      </p:sp>
      <p:pic>
        <p:nvPicPr>
          <p:cNvPr id="8200" name="图片 10" descr="图片19.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73950" y="1628775"/>
            <a:ext cx="142875" cy="321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1" name="TextBox 12"/>
          <p:cNvSpPr txBox="1">
            <a:spLocks noChangeArrowheads="1"/>
          </p:cNvSpPr>
          <p:nvPr/>
        </p:nvSpPr>
        <p:spPr bwMode="auto">
          <a:xfrm>
            <a:off x="9201150" y="214313"/>
            <a:ext cx="492125"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sz="2000">
                <a:latin typeface="汉仪神工体简" pitchFamily="1" charset="-122"/>
                <a:ea typeface="汉仪神工体简" pitchFamily="1" charset="-122"/>
              </a:rPr>
              <a:t>【xxxx】</a:t>
            </a:r>
            <a:endParaRPr lang="zh-CN" altLang="en-US" sz="2000">
              <a:latin typeface="汉仪神工体简" pitchFamily="1" charset="-122"/>
              <a:ea typeface="汉仪神工体简" pitchFamily="1" charset="-122"/>
            </a:endParaRPr>
          </a:p>
        </p:txBody>
      </p:sp>
      <p:sp>
        <p:nvSpPr>
          <p:cNvPr id="8202" name="TextBox 2"/>
          <p:cNvSpPr txBox="1">
            <a:spLocks noChangeArrowheads="1"/>
          </p:cNvSpPr>
          <p:nvPr/>
        </p:nvSpPr>
        <p:spPr bwMode="auto">
          <a:xfrm>
            <a:off x="7366000" y="1803400"/>
            <a:ext cx="682625" cy="2862263"/>
          </a:xfrm>
          <a:prstGeom prst="rect">
            <a:avLst/>
          </a:prstGeom>
          <a:noFill/>
          <a:ln>
            <a:noFill/>
          </a:ln>
          <a:effectLst>
            <a:outerShdw dist="381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lnSpc>
                <a:spcPts val="2300"/>
              </a:lnSpc>
            </a:pPr>
            <a:r>
              <a:rPr lang="zh-CN" altLang="en-US" sz="7200">
                <a:solidFill>
                  <a:srgbClr val="CC0000"/>
                </a:solidFill>
                <a:latin typeface="叶根友行书繁" pitchFamily="2" charset="-122"/>
                <a:ea typeface="叶根友行书繁" pitchFamily="2" charset="-122"/>
              </a:rPr>
              <a:t>中国风</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Box 12"/>
          <p:cNvSpPr txBox="1">
            <a:spLocks noChangeArrowheads="1"/>
          </p:cNvSpPr>
          <p:nvPr/>
        </p:nvSpPr>
        <p:spPr bwMode="auto">
          <a:xfrm>
            <a:off x="7400925" y="3933825"/>
            <a:ext cx="2262188" cy="922338"/>
          </a:xfrm>
          <a:prstGeom prst="rect">
            <a:avLst/>
          </a:prstGeom>
          <a:noFill/>
          <a:ln>
            <a:noFill/>
          </a:ln>
          <a:effectLst>
            <a:outerShdw dist="381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5400">
                <a:solidFill>
                  <a:srgbClr val="CC0000"/>
                </a:solidFill>
                <a:latin typeface="汉仪神工体简" pitchFamily="1" charset="-122"/>
                <a:ea typeface="汉仪神工体简" pitchFamily="1" charset="-122"/>
              </a:rPr>
              <a:t>谢谢！</a:t>
            </a: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小小草店铺中的素材\Y3030-30套合集+文艺唯美风格（把时间改成了2016）\扫一扫更多惊喜等着您.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568" y="57729"/>
            <a:ext cx="9680864" cy="67425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62879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2"/>
          <p:cNvSpPr txBox="1">
            <a:spLocks noChangeArrowheads="1"/>
          </p:cNvSpPr>
          <p:nvPr/>
        </p:nvSpPr>
        <p:spPr bwMode="auto">
          <a:xfrm>
            <a:off x="3176588" y="333375"/>
            <a:ext cx="1200150" cy="178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6600">
                <a:latin typeface="汉仪神工体简" pitchFamily="1" charset="-122"/>
                <a:ea typeface="汉仪神工体简" pitchFamily="1" charset="-122"/>
              </a:rPr>
              <a:t>目录</a:t>
            </a:r>
          </a:p>
        </p:txBody>
      </p:sp>
      <p:pic>
        <p:nvPicPr>
          <p:cNvPr id="9219" name="图片 16" descr="2222222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32500" y="2111375"/>
            <a:ext cx="433388"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0" name="图片 25" descr="2222222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32500" y="2759075"/>
            <a:ext cx="433388"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1" name="图片 26" descr="2222222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32500" y="3478213"/>
            <a:ext cx="433388" cy="455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2" name="图片 27" descr="2222222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32500" y="4198938"/>
            <a:ext cx="433388"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3" name="图片 28" descr="2222222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32500" y="4919663"/>
            <a:ext cx="433388"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4" name="图片 30" descr="图片19.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05300" y="549275"/>
            <a:ext cx="142875" cy="321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5" name="图片 31" descr="未标题111-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32500" y="2111375"/>
            <a:ext cx="4206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6" name="图片 24" descr="666666.png"/>
          <p:cNvPicPr>
            <a:picLocks noChangeAspect="1" noChangeArrowheads="1"/>
          </p:cNvPicPr>
          <p:nvPr/>
        </p:nvPicPr>
        <p:blipFill>
          <a:blip r:embed="rId5">
            <a:extLst>
              <a:ext uri="{28A0092B-C50C-407E-A947-70E740481C1C}">
                <a14:useLocalDpi xmlns:a14="http://schemas.microsoft.com/office/drawing/2010/main" val="0"/>
              </a:ext>
            </a:extLst>
          </a:blip>
          <a:srcRect l="43697" t="33200" b="10951"/>
          <a:stretch>
            <a:fillRect/>
          </a:stretch>
        </p:blipFill>
        <p:spPr bwMode="auto">
          <a:xfrm>
            <a:off x="6629400" y="1844675"/>
            <a:ext cx="2571750" cy="3671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9225"/>
                                        </p:tgtEl>
                                        <p:attrNameLst>
                                          <p:attrName>style.visibility</p:attrName>
                                        </p:attrNameLst>
                                      </p:cBhvr>
                                      <p:to>
                                        <p:strVal val="visible"/>
                                      </p:to>
                                    </p:set>
                                    <p:animEffect transition="in" filter="fade">
                                      <p:cBhvr>
                                        <p:cTn id="7" dur="500"/>
                                        <p:tgtEl>
                                          <p:spTgt spid="92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图片 13" descr="图片21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8950" y="4191000"/>
            <a:ext cx="6480175" cy="269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3" name="图片 12" descr="图片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8950" y="1844675"/>
            <a:ext cx="7777163" cy="216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4" name="TextBox 11"/>
          <p:cNvSpPr txBox="1">
            <a:spLocks noChangeArrowheads="1"/>
          </p:cNvSpPr>
          <p:nvPr/>
        </p:nvSpPr>
        <p:spPr bwMode="auto">
          <a:xfrm>
            <a:off x="631825" y="1890713"/>
            <a:ext cx="7345363"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endParaRPr lang="zh-CN" altLang="en-US" sz="2400">
              <a:latin typeface="汉仪神工体简" pitchFamily="1" charset="-122"/>
              <a:ea typeface="汉仪神工体简" pitchFamily="1" charset="-122"/>
            </a:endParaRPr>
          </a:p>
          <a:p>
            <a:pPr eaLnBrk="1" hangingPunct="1"/>
            <a:r>
              <a:rPr lang="zh-CN" altLang="en-US" sz="2400">
                <a:latin typeface="汉仪神工体简" pitchFamily="1" charset="-122"/>
                <a:ea typeface="汉仪神工体简" pitchFamily="1" charset="-122"/>
              </a:rPr>
              <a:t>此次</a:t>
            </a:r>
            <a:r>
              <a:rPr lang="en-US" sz="3600">
                <a:solidFill>
                  <a:srgbClr val="CC0000"/>
                </a:solidFill>
                <a:latin typeface="汉仪神工体简" pitchFamily="1" charset="-122"/>
                <a:ea typeface="汉仪神工体简" pitchFamily="1" charset="-122"/>
              </a:rPr>
              <a:t>《</a:t>
            </a:r>
            <a:r>
              <a:rPr lang="zh-CN" altLang="en-US" sz="3600">
                <a:solidFill>
                  <a:srgbClr val="CC0000"/>
                </a:solidFill>
                <a:latin typeface="汉仪神工体简" pitchFamily="1" charset="-122"/>
                <a:ea typeface="汉仪神工体简" pitchFamily="1" charset="-122"/>
              </a:rPr>
              <a:t>文本文本文本</a:t>
            </a:r>
            <a:r>
              <a:rPr lang="en-US" sz="3600">
                <a:solidFill>
                  <a:srgbClr val="CC0000"/>
                </a:solidFill>
                <a:latin typeface="汉仪神工体简" pitchFamily="1" charset="-122"/>
                <a:ea typeface="汉仪神工体简" pitchFamily="1" charset="-122"/>
              </a:rPr>
              <a:t>》</a:t>
            </a:r>
            <a:r>
              <a:rPr lang="zh-CN" altLang="en-US" sz="2400">
                <a:latin typeface="汉仪神工体简" pitchFamily="1" charset="-122"/>
                <a:ea typeface="汉仪神工体简" pitchFamily="1" charset="-122"/>
              </a:rPr>
              <a:t>文本文本文本文本文本文本文本文本文本文本文本文本文本文本文本文本文本文本文本文本文本文本文本文本文本文本文本</a:t>
            </a:r>
          </a:p>
        </p:txBody>
      </p:sp>
      <p:pic>
        <p:nvPicPr>
          <p:cNvPr id="10245" name="图片 7" descr="1n-196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9450" y="4365625"/>
            <a:ext cx="3121025" cy="193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6" name="图片 8" descr="1n-14374.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00475" y="4365625"/>
            <a:ext cx="2952750" cy="196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7" name="TextBox 14"/>
          <p:cNvSpPr txBox="1">
            <a:spLocks noChangeArrowheads="1"/>
          </p:cNvSpPr>
          <p:nvPr/>
        </p:nvSpPr>
        <p:spPr bwMode="auto">
          <a:xfrm>
            <a:off x="344488" y="260350"/>
            <a:ext cx="3878262" cy="1200150"/>
          </a:xfrm>
          <a:prstGeom prst="rect">
            <a:avLst/>
          </a:prstGeom>
          <a:noFill/>
          <a:ln>
            <a:noFill/>
          </a:ln>
          <a:effectLst>
            <a:outerShdw dist="381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7200">
                <a:latin typeface="汉仪神工体简" pitchFamily="1" charset="-122"/>
                <a:ea typeface="汉仪神工体简" pitchFamily="1" charset="-122"/>
              </a:rPr>
              <a:t>项目目标</a:t>
            </a:r>
          </a:p>
        </p:txBody>
      </p:sp>
      <p:pic>
        <p:nvPicPr>
          <p:cNvPr id="10248" name="图片 15" descr="图片19.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92188" y="1341438"/>
            <a:ext cx="3479800" cy="215900"/>
          </a:xfrm>
          <a:prstGeom prst="rect">
            <a:avLst/>
          </a:prstGeom>
          <a:noFill/>
          <a:ln>
            <a:noFill/>
          </a:ln>
          <a:effectLst>
            <a:outerShdw dist="381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图片 3" descr="图片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40113" y="2133600"/>
            <a:ext cx="5329237" cy="229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7" name="图片 4" descr="9698911_233635104000_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8950" y="2133600"/>
            <a:ext cx="2755900" cy="3832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8" name="图片 5" descr="照片框.png"/>
          <p:cNvPicPr>
            <a:picLocks noChangeAspect="1" noChangeArrowheads="1"/>
          </p:cNvPicPr>
          <p:nvPr/>
        </p:nvPicPr>
        <p:blipFill>
          <a:blip r:embed="rId4">
            <a:extLst>
              <a:ext uri="{28A0092B-C50C-407E-A947-70E740481C1C}">
                <a14:useLocalDpi xmlns:a14="http://schemas.microsoft.com/office/drawing/2010/main" val="0"/>
              </a:ext>
            </a:extLst>
          </a:blip>
          <a:srcRect l="6897" t="5263" r="5173" b="3947"/>
          <a:stretch>
            <a:fillRect/>
          </a:stretch>
        </p:blipFill>
        <p:spPr bwMode="auto">
          <a:xfrm>
            <a:off x="273050" y="1951038"/>
            <a:ext cx="3167063" cy="428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9" name="TextBox 6"/>
          <p:cNvSpPr txBox="1">
            <a:spLocks noChangeArrowheads="1"/>
          </p:cNvSpPr>
          <p:nvPr/>
        </p:nvSpPr>
        <p:spPr bwMode="auto">
          <a:xfrm>
            <a:off x="344488" y="260350"/>
            <a:ext cx="3878262" cy="1200150"/>
          </a:xfrm>
          <a:prstGeom prst="rect">
            <a:avLst/>
          </a:prstGeom>
          <a:noFill/>
          <a:ln>
            <a:noFill/>
          </a:ln>
          <a:effectLst>
            <a:outerShdw dist="381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7200">
                <a:latin typeface="汉仪神工体简" pitchFamily="1" charset="-122"/>
                <a:ea typeface="汉仪神工体简" pitchFamily="1" charset="-122"/>
              </a:rPr>
              <a:t>项目目标</a:t>
            </a:r>
          </a:p>
        </p:txBody>
      </p:sp>
      <p:pic>
        <p:nvPicPr>
          <p:cNvPr id="11270" name="图片 7" descr="图片19.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2188" y="1341438"/>
            <a:ext cx="3479800" cy="215900"/>
          </a:xfrm>
          <a:prstGeom prst="rect">
            <a:avLst/>
          </a:prstGeom>
          <a:noFill/>
          <a:ln>
            <a:noFill/>
          </a:ln>
          <a:effectLst>
            <a:outerShdw dist="381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1" name="TextBox 9"/>
          <p:cNvSpPr txBox="1">
            <a:spLocks noChangeArrowheads="1"/>
          </p:cNvSpPr>
          <p:nvPr/>
        </p:nvSpPr>
        <p:spPr bwMode="auto">
          <a:xfrm>
            <a:off x="3584575" y="2133600"/>
            <a:ext cx="4897438" cy="212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endParaRPr lang="zh-CN" altLang="en-US" sz="2400">
              <a:latin typeface="汉仪神工体简" pitchFamily="1" charset="-122"/>
              <a:ea typeface="汉仪神工体简" pitchFamily="1" charset="-122"/>
            </a:endParaRPr>
          </a:p>
          <a:p>
            <a:pPr eaLnBrk="1" hangingPunct="1"/>
            <a:r>
              <a:rPr lang="en-US" sz="3600">
                <a:solidFill>
                  <a:srgbClr val="CC0000"/>
                </a:solidFill>
                <a:latin typeface="汉仪神工体简" pitchFamily="1" charset="-122"/>
                <a:ea typeface="汉仪神工体简" pitchFamily="1" charset="-122"/>
              </a:rPr>
              <a:t>《</a:t>
            </a:r>
            <a:r>
              <a:rPr lang="zh-CN" altLang="en-US" sz="3600">
                <a:solidFill>
                  <a:srgbClr val="CC0000"/>
                </a:solidFill>
                <a:latin typeface="汉仪神工体简" pitchFamily="1" charset="-122"/>
                <a:ea typeface="汉仪神工体简" pitchFamily="1" charset="-122"/>
              </a:rPr>
              <a:t>文本文本文本</a:t>
            </a:r>
            <a:r>
              <a:rPr lang="en-US" sz="3600">
                <a:solidFill>
                  <a:srgbClr val="CC0000"/>
                </a:solidFill>
                <a:latin typeface="汉仪神工体简" pitchFamily="1" charset="-122"/>
                <a:ea typeface="汉仪神工体简" pitchFamily="1" charset="-122"/>
              </a:rPr>
              <a:t>》</a:t>
            </a:r>
            <a:r>
              <a:rPr lang="zh-CN" altLang="en-US" sz="2400">
                <a:latin typeface="汉仪神工体简" pitchFamily="1" charset="-122"/>
                <a:ea typeface="汉仪神工体简" pitchFamily="1" charset="-122"/>
              </a:rPr>
              <a:t>文本文本文本文本文本文本文本文本文本文本文本文本文本文本文本文本文本文本文本文本</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Box 1"/>
          <p:cNvSpPr txBox="1">
            <a:spLocks noChangeArrowheads="1"/>
          </p:cNvSpPr>
          <p:nvPr/>
        </p:nvSpPr>
        <p:spPr bwMode="auto">
          <a:xfrm>
            <a:off x="344488" y="260350"/>
            <a:ext cx="6442075" cy="1200150"/>
          </a:xfrm>
          <a:prstGeom prst="rect">
            <a:avLst/>
          </a:prstGeom>
          <a:noFill/>
          <a:ln>
            <a:noFill/>
          </a:ln>
          <a:effectLst>
            <a:outerShdw dist="381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7200">
                <a:latin typeface="汉仪神工体简" pitchFamily="1" charset="-122"/>
                <a:ea typeface="汉仪神工体简" pitchFamily="1" charset="-122"/>
              </a:rPr>
              <a:t>设计思路</a:t>
            </a:r>
            <a:r>
              <a:rPr lang="en-US" sz="4000">
                <a:solidFill>
                  <a:srgbClr val="CC0000"/>
                </a:solidFill>
                <a:latin typeface="汉仪神工体简" pitchFamily="1" charset="-122"/>
                <a:ea typeface="汉仪神工体简" pitchFamily="1" charset="-122"/>
              </a:rPr>
              <a:t>—</a:t>
            </a:r>
            <a:r>
              <a:rPr lang="zh-CN" altLang="en-US" sz="4000">
                <a:solidFill>
                  <a:srgbClr val="CC0000"/>
                </a:solidFill>
                <a:latin typeface="汉仪神工体简" pitchFamily="1" charset="-122"/>
                <a:ea typeface="汉仪神工体简" pitchFamily="1" charset="-122"/>
              </a:rPr>
              <a:t>节目架构</a:t>
            </a:r>
          </a:p>
        </p:txBody>
      </p:sp>
      <p:pic>
        <p:nvPicPr>
          <p:cNvPr id="12291" name="图片 8" descr="00000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49538" y="2205038"/>
            <a:ext cx="6303962" cy="4953000"/>
          </a:xfrm>
          <a:prstGeom prst="rect">
            <a:avLst/>
          </a:prstGeom>
          <a:noFill/>
          <a:ln>
            <a:noFill/>
          </a:ln>
          <a:effectLst>
            <a:outerShdw dist="38100" dir="27000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2" name="TextBox 12"/>
          <p:cNvSpPr txBox="1">
            <a:spLocks noChangeArrowheads="1"/>
          </p:cNvSpPr>
          <p:nvPr/>
        </p:nvSpPr>
        <p:spPr bwMode="auto">
          <a:xfrm>
            <a:off x="6465888" y="3789363"/>
            <a:ext cx="1414462" cy="461962"/>
          </a:xfrm>
          <a:prstGeom prst="rect">
            <a:avLst/>
          </a:prstGeom>
          <a:noFill/>
          <a:ln>
            <a:noFill/>
          </a:ln>
          <a:effectLst>
            <a:outerShdw dist="381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2400">
                <a:solidFill>
                  <a:srgbClr val="0D0D0D"/>
                </a:solidFill>
                <a:latin typeface="汉仪神工体简" pitchFamily="1" charset="-122"/>
                <a:ea typeface="汉仪神工体简" pitchFamily="1" charset="-122"/>
              </a:rPr>
              <a:t>文本文本</a:t>
            </a:r>
          </a:p>
        </p:txBody>
      </p:sp>
      <p:sp>
        <p:nvSpPr>
          <p:cNvPr id="12293" name="TextBox 16"/>
          <p:cNvSpPr txBox="1">
            <a:spLocks noChangeArrowheads="1"/>
          </p:cNvSpPr>
          <p:nvPr/>
        </p:nvSpPr>
        <p:spPr bwMode="auto">
          <a:xfrm>
            <a:off x="-590550" y="2060575"/>
            <a:ext cx="5830888" cy="831850"/>
          </a:xfrm>
          <a:prstGeom prst="rect">
            <a:avLst/>
          </a:prstGeom>
          <a:noFill/>
          <a:ln>
            <a:noFill/>
          </a:ln>
          <a:effectLst>
            <a:outerShdw dist="381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r" eaLnBrk="1" hangingPunct="1"/>
            <a:r>
              <a:rPr lang="zh-CN" altLang="en-US" sz="2400">
                <a:solidFill>
                  <a:srgbClr val="CC0000"/>
                </a:solidFill>
                <a:latin typeface="汉仪神工体简" pitchFamily="1" charset="-122"/>
                <a:ea typeface="汉仪神工体简" pitchFamily="1" charset="-122"/>
              </a:rPr>
              <a:t>《文本文本文本文本文本》</a:t>
            </a:r>
            <a:endParaRPr lang="en-US" sz="2400">
              <a:solidFill>
                <a:srgbClr val="CC0000"/>
              </a:solidFill>
              <a:latin typeface="汉仪神工体简" pitchFamily="1" charset="-122"/>
              <a:ea typeface="汉仪神工体简" pitchFamily="1" charset="-122"/>
            </a:endParaRPr>
          </a:p>
          <a:p>
            <a:pPr algn="r" eaLnBrk="1" hangingPunct="1"/>
            <a:r>
              <a:rPr lang="zh-CN" altLang="en-US" sz="2400">
                <a:solidFill>
                  <a:srgbClr val="0D0D0D"/>
                </a:solidFill>
                <a:latin typeface="汉仪神工体简" pitchFamily="1" charset="-122"/>
                <a:ea typeface="汉仪神工体简" pitchFamily="1" charset="-122"/>
              </a:rPr>
              <a:t>  系列节目组成：</a:t>
            </a:r>
            <a:endParaRPr lang="en-US" sz="2400">
              <a:solidFill>
                <a:srgbClr val="0D0D0D"/>
              </a:solidFill>
              <a:latin typeface="汉仪神工体简" pitchFamily="1" charset="-122"/>
              <a:ea typeface="汉仪神工体简" pitchFamily="1" charset="-122"/>
            </a:endParaRPr>
          </a:p>
        </p:txBody>
      </p:sp>
      <p:sp>
        <p:nvSpPr>
          <p:cNvPr id="12294" name="TextBox 13"/>
          <p:cNvSpPr txBox="1">
            <a:spLocks noChangeArrowheads="1"/>
          </p:cNvSpPr>
          <p:nvPr/>
        </p:nvSpPr>
        <p:spPr bwMode="auto">
          <a:xfrm>
            <a:off x="5092700" y="4941888"/>
            <a:ext cx="1416050" cy="460375"/>
          </a:xfrm>
          <a:prstGeom prst="rect">
            <a:avLst/>
          </a:prstGeom>
          <a:noFill/>
          <a:ln>
            <a:noFill/>
          </a:ln>
          <a:effectLst>
            <a:outerShdw dist="381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2400">
                <a:solidFill>
                  <a:srgbClr val="0D0D0D"/>
                </a:solidFill>
                <a:latin typeface="汉仪神工体简" pitchFamily="1" charset="-122"/>
                <a:ea typeface="汉仪神工体简" pitchFamily="1" charset="-122"/>
              </a:rPr>
              <a:t>文本文本</a:t>
            </a:r>
          </a:p>
        </p:txBody>
      </p:sp>
      <p:sp>
        <p:nvSpPr>
          <p:cNvPr id="12295" name="TextBox 14"/>
          <p:cNvSpPr txBox="1">
            <a:spLocks noChangeArrowheads="1"/>
          </p:cNvSpPr>
          <p:nvPr/>
        </p:nvSpPr>
        <p:spPr bwMode="auto">
          <a:xfrm>
            <a:off x="5222875" y="2892425"/>
            <a:ext cx="1416050" cy="460375"/>
          </a:xfrm>
          <a:prstGeom prst="rect">
            <a:avLst/>
          </a:prstGeom>
          <a:noFill/>
          <a:ln>
            <a:noFill/>
          </a:ln>
          <a:effectLst>
            <a:outerShdw dist="381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2400">
                <a:solidFill>
                  <a:srgbClr val="0D0D0D"/>
                </a:solidFill>
                <a:latin typeface="汉仪神工体简" pitchFamily="1" charset="-122"/>
                <a:ea typeface="汉仪神工体简" pitchFamily="1" charset="-122"/>
              </a:rPr>
              <a:t>文本文本</a:t>
            </a:r>
          </a:p>
        </p:txBody>
      </p:sp>
      <p:sp>
        <p:nvSpPr>
          <p:cNvPr id="12296" name="TextBox 15"/>
          <p:cNvSpPr txBox="1">
            <a:spLocks noChangeArrowheads="1"/>
          </p:cNvSpPr>
          <p:nvPr/>
        </p:nvSpPr>
        <p:spPr bwMode="auto">
          <a:xfrm>
            <a:off x="3676650" y="3775075"/>
            <a:ext cx="1416050" cy="460375"/>
          </a:xfrm>
          <a:prstGeom prst="rect">
            <a:avLst/>
          </a:prstGeom>
          <a:noFill/>
          <a:ln>
            <a:noFill/>
          </a:ln>
          <a:effectLst>
            <a:outerShdw dist="381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2400">
                <a:solidFill>
                  <a:srgbClr val="0D0D0D"/>
                </a:solidFill>
                <a:latin typeface="汉仪神工体简" pitchFamily="1" charset="-122"/>
                <a:ea typeface="汉仪神工体简" pitchFamily="1" charset="-122"/>
              </a:rPr>
              <a:t>文本文本</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12293"/>
                                        </p:tgtEl>
                                        <p:attrNameLst>
                                          <p:attrName>style.visibility</p:attrName>
                                        </p:attrNameLst>
                                      </p:cBhvr>
                                      <p:to>
                                        <p:strVal val="visible"/>
                                      </p:to>
                                    </p:set>
                                    <p:animEffect transition="in" filter="slide(fromLeft)">
                                      <p:cBhvr>
                                        <p:cTn id="7" dur="500"/>
                                        <p:tgtEl>
                                          <p:spTgt spid="1229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2" presetClass="entr" presetSubtype="4" fill="hold" nodeType="clickEffect">
                                  <p:stCondLst>
                                    <p:cond delay="0"/>
                                  </p:stCondLst>
                                  <p:childTnLst>
                                    <p:set>
                                      <p:cBhvr>
                                        <p:cTn id="11" dur="1" fill="hold">
                                          <p:stCondLst>
                                            <p:cond delay="0"/>
                                          </p:stCondLst>
                                        </p:cTn>
                                        <p:tgtEl>
                                          <p:spTgt spid="12291"/>
                                        </p:tgtEl>
                                        <p:attrNameLst>
                                          <p:attrName>style.visibility</p:attrName>
                                        </p:attrNameLst>
                                      </p:cBhvr>
                                      <p:to>
                                        <p:strVal val="visible"/>
                                      </p:to>
                                    </p:set>
                                    <p:animEffect transition="in" filter="slide(fromBottom)">
                                      <p:cBhvr>
                                        <p:cTn id="12" dur="500"/>
                                        <p:tgtEl>
                                          <p:spTgt spid="12291"/>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12292"/>
                                        </p:tgtEl>
                                        <p:attrNameLst>
                                          <p:attrName>style.visibility</p:attrName>
                                        </p:attrNameLst>
                                      </p:cBhvr>
                                      <p:to>
                                        <p:strVal val="visible"/>
                                      </p:to>
                                    </p:set>
                                    <p:animEffect transition="in" filter="slide(fromBottom)">
                                      <p:cBhvr>
                                        <p:cTn id="17" dur="500"/>
                                        <p:tgtEl>
                                          <p:spTgt spid="12292"/>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12294"/>
                                        </p:tgtEl>
                                        <p:attrNameLst>
                                          <p:attrName>style.visibility</p:attrName>
                                        </p:attrNameLst>
                                      </p:cBhvr>
                                      <p:to>
                                        <p:strVal val="visible"/>
                                      </p:to>
                                    </p:set>
                                    <p:animEffect transition="in" filter="slide(fromBottom)">
                                      <p:cBhvr>
                                        <p:cTn id="22" dur="500"/>
                                        <p:tgtEl>
                                          <p:spTgt spid="12294"/>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12295"/>
                                        </p:tgtEl>
                                        <p:attrNameLst>
                                          <p:attrName>style.visibility</p:attrName>
                                        </p:attrNameLst>
                                      </p:cBhvr>
                                      <p:to>
                                        <p:strVal val="visible"/>
                                      </p:to>
                                    </p:set>
                                    <p:animEffect transition="in" filter="slide(fromBottom)">
                                      <p:cBhvr>
                                        <p:cTn id="27" dur="500"/>
                                        <p:tgtEl>
                                          <p:spTgt spid="12295"/>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12296"/>
                                        </p:tgtEl>
                                        <p:attrNameLst>
                                          <p:attrName>style.visibility</p:attrName>
                                        </p:attrNameLst>
                                      </p:cBhvr>
                                      <p:to>
                                        <p:strVal val="visible"/>
                                      </p:to>
                                    </p:set>
                                    <p:animEffect transition="in" filter="slide(fromBottom)">
                                      <p:cBhvr>
                                        <p:cTn id="32" dur="500"/>
                                        <p:tgtEl>
                                          <p:spTgt spid="122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autoUpdateAnimBg="0"/>
      <p:bldP spid="12293" grpId="0" autoUpdateAnimBg="0"/>
      <p:bldP spid="12294" grpId="0" autoUpdateAnimBg="0"/>
      <p:bldP spid="12295" grpId="0" autoUpdateAnimBg="0"/>
      <p:bldP spid="12296"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9"/>
          <p:cNvSpPr txBox="1">
            <a:spLocks noChangeArrowheads="1"/>
          </p:cNvSpPr>
          <p:nvPr/>
        </p:nvSpPr>
        <p:spPr bwMode="auto">
          <a:xfrm>
            <a:off x="344488" y="260350"/>
            <a:ext cx="6442075" cy="1200150"/>
          </a:xfrm>
          <a:prstGeom prst="rect">
            <a:avLst/>
          </a:prstGeom>
          <a:noFill/>
          <a:ln>
            <a:noFill/>
          </a:ln>
          <a:effectLst>
            <a:outerShdw dist="381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7200">
                <a:latin typeface="汉仪神工体简" pitchFamily="1" charset="-122"/>
                <a:ea typeface="汉仪神工体简" pitchFamily="1" charset="-122"/>
              </a:rPr>
              <a:t>设计思路</a:t>
            </a:r>
            <a:r>
              <a:rPr lang="en-US" sz="4000">
                <a:solidFill>
                  <a:srgbClr val="CC0000"/>
                </a:solidFill>
                <a:latin typeface="汉仪神工体简" pitchFamily="1" charset="-122"/>
                <a:ea typeface="汉仪神工体简" pitchFamily="1" charset="-122"/>
              </a:rPr>
              <a:t>—</a:t>
            </a:r>
            <a:r>
              <a:rPr lang="zh-CN" altLang="en-US" sz="4000">
                <a:solidFill>
                  <a:srgbClr val="CC0000"/>
                </a:solidFill>
                <a:latin typeface="汉仪神工体简" pitchFamily="1" charset="-122"/>
                <a:ea typeface="汉仪神工体简" pitchFamily="1" charset="-122"/>
              </a:rPr>
              <a:t>文本文本</a:t>
            </a:r>
          </a:p>
        </p:txBody>
      </p:sp>
      <p:pic>
        <p:nvPicPr>
          <p:cNvPr id="14339" name="图片 11" descr="图片19.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563" y="3949700"/>
            <a:ext cx="8680450"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grpSp>
        <p:nvGrpSpPr>
          <p:cNvPr id="14340" name="组合 20"/>
          <p:cNvGrpSpPr>
            <a:grpSpLocks/>
          </p:cNvGrpSpPr>
          <p:nvPr/>
        </p:nvGrpSpPr>
        <p:grpSpPr bwMode="auto">
          <a:xfrm>
            <a:off x="560388" y="2060575"/>
            <a:ext cx="3600450" cy="1682750"/>
            <a:chOff x="0" y="0"/>
            <a:chExt cx="3600400" cy="1683187"/>
          </a:xfrm>
        </p:grpSpPr>
        <p:pic>
          <p:nvPicPr>
            <p:cNvPr id="14341" name="图片 6" descr="图片21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312368" cy="168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2" name="TextBox 12"/>
            <p:cNvSpPr txBox="1">
              <a:spLocks noChangeArrowheads="1"/>
            </p:cNvSpPr>
            <p:nvPr/>
          </p:nvSpPr>
          <p:spPr bwMode="auto">
            <a:xfrm>
              <a:off x="144460" y="311231"/>
              <a:ext cx="3455940" cy="1200462"/>
            </a:xfrm>
            <a:prstGeom prst="rect">
              <a:avLst/>
            </a:prstGeom>
            <a:noFill/>
            <a:ln>
              <a:noFill/>
            </a:ln>
            <a:effectLst>
              <a:outerShdw dist="381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sz="2000">
                  <a:solidFill>
                    <a:srgbClr val="CC0000"/>
                  </a:solidFill>
                  <a:latin typeface="汉仪神工体简" pitchFamily="1" charset="-122"/>
                  <a:ea typeface="汉仪神工体简" pitchFamily="1" charset="-122"/>
                </a:rPr>
                <a:t>《XXXXXXXX》</a:t>
              </a:r>
              <a:r>
                <a:rPr lang="zh-CN" altLang="en-US" sz="2000">
                  <a:solidFill>
                    <a:srgbClr val="CC0000"/>
                  </a:solidFill>
                  <a:latin typeface="汉仪神工体简" pitchFamily="1" charset="-122"/>
                  <a:ea typeface="汉仪神工体简" pitchFamily="1" charset="-122"/>
                </a:rPr>
                <a:t> </a:t>
              </a:r>
              <a:endParaRPr lang="en-US" sz="2000">
                <a:solidFill>
                  <a:srgbClr val="CC0000"/>
                </a:solidFill>
                <a:latin typeface="汉仪神工体简" pitchFamily="1" charset="-122"/>
                <a:ea typeface="汉仪神工体简" pitchFamily="1" charset="-122"/>
              </a:endParaRPr>
            </a:p>
            <a:p>
              <a:pPr eaLnBrk="1" hangingPunct="1"/>
              <a:endParaRPr lang="en-US" sz="800">
                <a:latin typeface="微软雅黑" pitchFamily="34" charset="-122"/>
                <a:ea typeface="微软雅黑" pitchFamily="34" charset="-122"/>
              </a:endParaRPr>
            </a:p>
            <a:p>
              <a:pPr eaLnBrk="1" hangingPunct="1"/>
              <a:r>
                <a:rPr lang="en-US" sz="1100">
                  <a:latin typeface="微软雅黑" pitchFamily="34" charset="-122"/>
                  <a:ea typeface="微软雅黑" pitchFamily="34" charset="-122"/>
                </a:rPr>
                <a:t>XXXXXXXX</a:t>
              </a:r>
            </a:p>
            <a:p>
              <a:pPr eaLnBrk="1" hangingPunct="1"/>
              <a:r>
                <a:rPr lang="en-US" sz="1100">
                  <a:latin typeface="微软雅黑" pitchFamily="34" charset="-122"/>
                  <a:ea typeface="微软雅黑" pitchFamily="34" charset="-122"/>
                </a:rPr>
                <a:t>XXXXXXXXXXXXXXXX</a:t>
              </a:r>
              <a:endParaRPr lang="zh-CN" altLang="en-US" sz="1100">
                <a:latin typeface="微软雅黑" pitchFamily="34" charset="-122"/>
                <a:ea typeface="微软雅黑" pitchFamily="34" charset="-122"/>
              </a:endParaRPr>
            </a:p>
            <a:p>
              <a:pPr eaLnBrk="1" hangingPunct="1"/>
              <a:endParaRPr lang="zh-CN" altLang="en-US" sz="1100">
                <a:latin typeface="微软雅黑" pitchFamily="34" charset="-122"/>
                <a:ea typeface="微软雅黑" pitchFamily="34" charset="-122"/>
              </a:endParaRPr>
            </a:p>
            <a:p>
              <a:pPr eaLnBrk="1" hangingPunct="1"/>
              <a:endParaRPr lang="zh-CN" altLang="en-US" sz="1100">
                <a:latin typeface="微软雅黑" pitchFamily="34" charset="-122"/>
                <a:ea typeface="微软雅黑" pitchFamily="34" charset="-122"/>
              </a:endParaRPr>
            </a:p>
          </p:txBody>
        </p:sp>
      </p:grpSp>
      <p:pic>
        <p:nvPicPr>
          <p:cNvPr id="14343" name="图片 14" descr="图片21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57375" y="4665663"/>
            <a:ext cx="4103688" cy="1427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4" name="图片 16" descr="图片21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92638" y="1989138"/>
            <a:ext cx="3097212"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5" name="图片 18" descr="图片21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8400" y="4581525"/>
            <a:ext cx="2592388"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6" name="椭圆 24"/>
          <p:cNvSpPr>
            <a:spLocks noChangeArrowheads="1"/>
          </p:cNvSpPr>
          <p:nvPr/>
        </p:nvSpPr>
        <p:spPr bwMode="auto">
          <a:xfrm>
            <a:off x="488950" y="4076700"/>
            <a:ext cx="141288" cy="141288"/>
          </a:xfrm>
          <a:prstGeom prst="ellipse">
            <a:avLst/>
          </a:prstGeom>
          <a:solidFill>
            <a:srgbClr val="CC0000"/>
          </a:solidFill>
          <a:ln w="38100" cmpd="sng">
            <a:solidFill>
              <a:srgbClr val="FFFFFF"/>
            </a:solidFill>
            <a:round/>
            <a:headEnd/>
            <a:tailEnd/>
          </a:ln>
          <a:effectLst>
            <a:outerShdw dist="20000" dir="5400000" algn="ctr" rotWithShape="0">
              <a:srgbClr val="000000">
                <a:alpha val="37000"/>
              </a:srgbClr>
            </a:outerShdw>
          </a:effectLst>
        </p:spPr>
        <p:txBody>
          <a:bodyPr/>
          <a:lstStyle/>
          <a:p>
            <a:endParaRPr lang="zh-CN" altLang="en-US"/>
          </a:p>
        </p:txBody>
      </p:sp>
      <p:sp>
        <p:nvSpPr>
          <p:cNvPr id="14347" name="椭圆 25"/>
          <p:cNvSpPr>
            <a:spLocks noChangeArrowheads="1"/>
          </p:cNvSpPr>
          <p:nvPr/>
        </p:nvSpPr>
        <p:spPr bwMode="auto">
          <a:xfrm>
            <a:off x="4016375" y="4076700"/>
            <a:ext cx="141288" cy="141288"/>
          </a:xfrm>
          <a:prstGeom prst="ellipse">
            <a:avLst/>
          </a:prstGeom>
          <a:solidFill>
            <a:srgbClr val="CC0000"/>
          </a:solidFill>
          <a:ln w="38100" cmpd="sng">
            <a:solidFill>
              <a:srgbClr val="FFFFFF"/>
            </a:solidFill>
            <a:round/>
            <a:headEnd/>
            <a:tailEnd/>
          </a:ln>
          <a:effectLst>
            <a:outerShdw dist="20000" dir="5400000" algn="ctr" rotWithShape="0">
              <a:srgbClr val="000000">
                <a:alpha val="37000"/>
              </a:srgbClr>
            </a:outerShdw>
          </a:effectLst>
        </p:spPr>
        <p:txBody>
          <a:bodyPr/>
          <a:lstStyle/>
          <a:p>
            <a:endParaRPr lang="zh-CN" altLang="en-US"/>
          </a:p>
        </p:txBody>
      </p:sp>
      <p:sp>
        <p:nvSpPr>
          <p:cNvPr id="14348" name="椭圆 26"/>
          <p:cNvSpPr>
            <a:spLocks noChangeArrowheads="1"/>
          </p:cNvSpPr>
          <p:nvPr/>
        </p:nvSpPr>
        <p:spPr bwMode="auto">
          <a:xfrm>
            <a:off x="6537325" y="4076700"/>
            <a:ext cx="141288" cy="141288"/>
          </a:xfrm>
          <a:prstGeom prst="ellipse">
            <a:avLst/>
          </a:prstGeom>
          <a:solidFill>
            <a:srgbClr val="CC0000"/>
          </a:solidFill>
          <a:ln w="38100" cmpd="sng">
            <a:solidFill>
              <a:srgbClr val="FFFFFF"/>
            </a:solidFill>
            <a:round/>
            <a:headEnd/>
            <a:tailEnd/>
          </a:ln>
          <a:effectLst>
            <a:outerShdw dist="20000" dir="5400000" algn="ctr" rotWithShape="0">
              <a:srgbClr val="000000">
                <a:alpha val="37000"/>
              </a:srgbClr>
            </a:outerShdw>
          </a:effectLst>
        </p:spPr>
        <p:txBody>
          <a:bodyPr/>
          <a:lstStyle/>
          <a:p>
            <a:endParaRPr lang="zh-CN" altLang="en-US"/>
          </a:p>
        </p:txBody>
      </p:sp>
      <p:sp>
        <p:nvSpPr>
          <p:cNvPr id="14349" name="椭圆 27"/>
          <p:cNvSpPr>
            <a:spLocks noChangeArrowheads="1"/>
          </p:cNvSpPr>
          <p:nvPr/>
        </p:nvSpPr>
        <p:spPr bwMode="auto">
          <a:xfrm>
            <a:off x="4448175" y="4076700"/>
            <a:ext cx="141288" cy="141288"/>
          </a:xfrm>
          <a:prstGeom prst="ellipse">
            <a:avLst/>
          </a:prstGeom>
          <a:solidFill>
            <a:srgbClr val="CC0000"/>
          </a:solidFill>
          <a:ln w="38100" cmpd="sng">
            <a:solidFill>
              <a:srgbClr val="FFFFFF"/>
            </a:solidFill>
            <a:round/>
            <a:headEnd/>
            <a:tailEnd/>
          </a:ln>
          <a:effectLst>
            <a:outerShdw dist="20000" dir="5400000" algn="ctr" rotWithShape="0">
              <a:srgbClr val="000000">
                <a:alpha val="37000"/>
              </a:srgbClr>
            </a:outerShdw>
          </a:effectLst>
        </p:spPr>
        <p:txBody>
          <a:bodyPr/>
          <a:lstStyle/>
          <a:p>
            <a:endParaRPr lang="zh-CN" altLang="en-US"/>
          </a:p>
        </p:txBody>
      </p:sp>
      <p:sp>
        <p:nvSpPr>
          <p:cNvPr id="14350" name="TextBox 10"/>
          <p:cNvSpPr txBox="1">
            <a:spLocks noChangeArrowheads="1"/>
          </p:cNvSpPr>
          <p:nvPr/>
        </p:nvSpPr>
        <p:spPr bwMode="auto">
          <a:xfrm>
            <a:off x="200025" y="4292600"/>
            <a:ext cx="936625"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sz="1100" b="1">
                <a:solidFill>
                  <a:srgbClr val="CC0000"/>
                </a:solidFill>
                <a:effectLst>
                  <a:outerShdw blurRad="38100" dist="38100" dir="2700000" algn="tl">
                    <a:srgbClr val="C0C0C0"/>
                  </a:outerShdw>
                </a:effectLst>
              </a:rPr>
              <a:t>2012.12.10</a:t>
            </a:r>
            <a:endParaRPr lang="zh-CN" altLang="en-US" sz="1100" b="1">
              <a:solidFill>
                <a:srgbClr val="CC0000"/>
              </a:solidFill>
              <a:effectLst>
                <a:outerShdw blurRad="38100" dist="38100" dir="2700000" algn="tl">
                  <a:srgbClr val="C0C0C0"/>
                </a:outerShdw>
              </a:effectLst>
            </a:endParaRPr>
          </a:p>
        </p:txBody>
      </p:sp>
      <p:sp>
        <p:nvSpPr>
          <p:cNvPr id="14351" name="TextBox 10"/>
          <p:cNvSpPr txBox="1">
            <a:spLocks noChangeArrowheads="1"/>
          </p:cNvSpPr>
          <p:nvPr/>
        </p:nvSpPr>
        <p:spPr bwMode="auto">
          <a:xfrm>
            <a:off x="3297238" y="4221163"/>
            <a:ext cx="935037"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sz="1100" b="1">
                <a:solidFill>
                  <a:srgbClr val="CC0000"/>
                </a:solidFill>
                <a:effectLst>
                  <a:outerShdw blurRad="38100" dist="38100" dir="2700000" algn="tl">
                    <a:srgbClr val="C0C0C0"/>
                  </a:outerShdw>
                </a:effectLst>
              </a:rPr>
              <a:t>2013.02.08</a:t>
            </a:r>
            <a:endParaRPr lang="zh-CN" altLang="en-US" sz="1100" b="1">
              <a:solidFill>
                <a:srgbClr val="CC0000"/>
              </a:solidFill>
              <a:effectLst>
                <a:outerShdw blurRad="38100" dist="38100" dir="2700000" algn="tl">
                  <a:srgbClr val="C0C0C0"/>
                </a:outerShdw>
              </a:effectLst>
            </a:endParaRPr>
          </a:p>
        </p:txBody>
      </p:sp>
      <p:sp>
        <p:nvSpPr>
          <p:cNvPr id="14352" name="TextBox 10"/>
          <p:cNvSpPr txBox="1">
            <a:spLocks noChangeArrowheads="1"/>
          </p:cNvSpPr>
          <p:nvPr/>
        </p:nvSpPr>
        <p:spPr bwMode="auto">
          <a:xfrm>
            <a:off x="4232275" y="4221163"/>
            <a:ext cx="936625"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sz="1100" b="1">
                <a:solidFill>
                  <a:srgbClr val="CC0000"/>
                </a:solidFill>
                <a:effectLst>
                  <a:outerShdw blurRad="38100" dist="38100" dir="2700000" algn="tl">
                    <a:srgbClr val="C0C0C0"/>
                  </a:outerShdw>
                </a:effectLst>
              </a:rPr>
              <a:t>02.09</a:t>
            </a:r>
            <a:endParaRPr lang="zh-CN" altLang="en-US" sz="1100" b="1">
              <a:solidFill>
                <a:srgbClr val="CC0000"/>
              </a:solidFill>
              <a:effectLst>
                <a:outerShdw blurRad="38100" dist="38100" dir="2700000" algn="tl">
                  <a:srgbClr val="C0C0C0"/>
                </a:outerShdw>
              </a:effectLst>
            </a:endParaRPr>
          </a:p>
        </p:txBody>
      </p:sp>
      <p:sp>
        <p:nvSpPr>
          <p:cNvPr id="14353" name="TextBox 10"/>
          <p:cNvSpPr txBox="1">
            <a:spLocks noChangeArrowheads="1"/>
          </p:cNvSpPr>
          <p:nvPr/>
        </p:nvSpPr>
        <p:spPr bwMode="auto">
          <a:xfrm>
            <a:off x="5024438" y="4221163"/>
            <a:ext cx="936625"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sz="1100" b="1">
                <a:solidFill>
                  <a:srgbClr val="CC0000"/>
                </a:solidFill>
                <a:effectLst>
                  <a:outerShdw blurRad="38100" dist="38100" dir="2700000" algn="tl">
                    <a:srgbClr val="C0C0C0"/>
                  </a:outerShdw>
                </a:effectLst>
              </a:rPr>
              <a:t>02.10</a:t>
            </a:r>
            <a:endParaRPr lang="zh-CN" altLang="en-US" sz="1100" b="1">
              <a:solidFill>
                <a:srgbClr val="CC0000"/>
              </a:solidFill>
              <a:effectLst>
                <a:outerShdw blurRad="38100" dist="38100" dir="2700000" algn="tl">
                  <a:srgbClr val="C0C0C0"/>
                </a:outerShdw>
              </a:effectLst>
            </a:endParaRPr>
          </a:p>
        </p:txBody>
      </p:sp>
      <p:sp>
        <p:nvSpPr>
          <p:cNvPr id="14354" name="TextBox 10"/>
          <p:cNvSpPr txBox="1">
            <a:spLocks noChangeArrowheads="1"/>
          </p:cNvSpPr>
          <p:nvPr/>
        </p:nvSpPr>
        <p:spPr bwMode="auto">
          <a:xfrm>
            <a:off x="6537325" y="4221163"/>
            <a:ext cx="936625"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sz="1100" b="1">
                <a:solidFill>
                  <a:srgbClr val="CC0000"/>
                </a:solidFill>
                <a:effectLst>
                  <a:outerShdw blurRad="38100" dist="38100" dir="2700000" algn="tl">
                    <a:srgbClr val="C0C0C0"/>
                  </a:outerShdw>
                </a:effectLst>
              </a:rPr>
              <a:t>02.16</a:t>
            </a:r>
            <a:endParaRPr lang="zh-CN" altLang="en-US" sz="1100" b="1">
              <a:solidFill>
                <a:srgbClr val="CC0000"/>
              </a:solidFill>
              <a:effectLst>
                <a:outerShdw blurRad="38100" dist="38100" dir="2700000" algn="tl">
                  <a:srgbClr val="C0C0C0"/>
                </a:outerShdw>
              </a:effectLst>
            </a:endParaRPr>
          </a:p>
        </p:txBody>
      </p:sp>
      <p:sp>
        <p:nvSpPr>
          <p:cNvPr id="14355" name="五角星 36"/>
          <p:cNvSpPr>
            <a:spLocks/>
          </p:cNvSpPr>
          <p:nvPr/>
        </p:nvSpPr>
        <p:spPr bwMode="auto">
          <a:xfrm>
            <a:off x="4808538" y="3933825"/>
            <a:ext cx="360362" cy="358775"/>
          </a:xfrm>
          <a:custGeom>
            <a:avLst/>
            <a:gdLst>
              <a:gd name="T0" fmla="*/ 0 w 360362"/>
              <a:gd name="T1" fmla="*/ 137040 h 358775"/>
              <a:gd name="T2" fmla="*/ 137647 w 360362"/>
              <a:gd name="T3" fmla="*/ 137040 h 358775"/>
              <a:gd name="T4" fmla="*/ 180181 w 360362"/>
              <a:gd name="T5" fmla="*/ 0 h 358775"/>
              <a:gd name="T6" fmla="*/ 222715 w 360362"/>
              <a:gd name="T7" fmla="*/ 137040 h 358775"/>
              <a:gd name="T8" fmla="*/ 360362 w 360362"/>
              <a:gd name="T9" fmla="*/ 137040 h 358775"/>
              <a:gd name="T10" fmla="*/ 249003 w 360362"/>
              <a:gd name="T11" fmla="*/ 221734 h 358775"/>
              <a:gd name="T12" fmla="*/ 291539 w 360362"/>
              <a:gd name="T13" fmla="*/ 358774 h 358775"/>
              <a:gd name="T14" fmla="*/ 180181 w 360362"/>
              <a:gd name="T15" fmla="*/ 274078 h 358775"/>
              <a:gd name="T16" fmla="*/ 68823 w 360362"/>
              <a:gd name="T17" fmla="*/ 358774 h 358775"/>
              <a:gd name="T18" fmla="*/ 111359 w 360362"/>
              <a:gd name="T19" fmla="*/ 221734 h 358775"/>
              <a:gd name="T20" fmla="*/ 0 w 360362"/>
              <a:gd name="T21" fmla="*/ 137040 h 358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0362" h="358775">
                <a:moveTo>
                  <a:pt x="0" y="137040"/>
                </a:moveTo>
                <a:lnTo>
                  <a:pt x="137647" y="137040"/>
                </a:lnTo>
                <a:lnTo>
                  <a:pt x="180181" y="0"/>
                </a:lnTo>
                <a:lnTo>
                  <a:pt x="222715" y="137040"/>
                </a:lnTo>
                <a:lnTo>
                  <a:pt x="360362" y="137040"/>
                </a:lnTo>
                <a:lnTo>
                  <a:pt x="249003" y="221734"/>
                </a:lnTo>
                <a:lnTo>
                  <a:pt x="291539" y="358774"/>
                </a:lnTo>
                <a:lnTo>
                  <a:pt x="180181" y="274078"/>
                </a:lnTo>
                <a:lnTo>
                  <a:pt x="68823" y="358774"/>
                </a:lnTo>
                <a:lnTo>
                  <a:pt x="111359" y="221734"/>
                </a:lnTo>
                <a:lnTo>
                  <a:pt x="0" y="137040"/>
                </a:lnTo>
                <a:close/>
              </a:path>
            </a:pathLst>
          </a:custGeom>
          <a:solidFill>
            <a:srgbClr val="C00000"/>
          </a:solidFill>
          <a:ln w="25400" cap="flat" cmpd="sng">
            <a:solidFill>
              <a:schemeClr val="bg1"/>
            </a:solidFill>
            <a:round/>
            <a:headEnd/>
            <a:tailEnd/>
          </a:ln>
        </p:spPr>
        <p:txBody>
          <a:bodyPr anchor="ctr"/>
          <a:lstStyle/>
          <a:p>
            <a:endParaRPr lang="zh-CN" altLang="en-US"/>
          </a:p>
        </p:txBody>
      </p:sp>
      <p:sp>
        <p:nvSpPr>
          <p:cNvPr id="14356" name="任意多边形 42"/>
          <p:cNvSpPr>
            <a:spLocks/>
          </p:cNvSpPr>
          <p:nvPr/>
        </p:nvSpPr>
        <p:spPr bwMode="auto">
          <a:xfrm>
            <a:off x="4432300" y="4292600"/>
            <a:ext cx="592138" cy="406400"/>
          </a:xfrm>
          <a:custGeom>
            <a:avLst/>
            <a:gdLst>
              <a:gd name="T0" fmla="*/ 685800 w 697703"/>
              <a:gd name="T1" fmla="*/ 0 h 393700"/>
              <a:gd name="T2" fmla="*/ 596900 w 697703"/>
              <a:gd name="T3" fmla="*/ 101600 h 393700"/>
              <a:gd name="T4" fmla="*/ 520700 w 697703"/>
              <a:gd name="T5" fmla="*/ 165100 h 393700"/>
              <a:gd name="T6" fmla="*/ 381000 w 697703"/>
              <a:gd name="T7" fmla="*/ 228600 h 393700"/>
              <a:gd name="T8" fmla="*/ 342900 w 697703"/>
              <a:gd name="T9" fmla="*/ 254000 h 393700"/>
              <a:gd name="T10" fmla="*/ 266700 w 697703"/>
              <a:gd name="T11" fmla="*/ 279400 h 393700"/>
              <a:gd name="T12" fmla="*/ 241300 w 697703"/>
              <a:gd name="T13" fmla="*/ 317500 h 393700"/>
              <a:gd name="T14" fmla="*/ 114300 w 697703"/>
              <a:gd name="T15" fmla="*/ 355600 h 393700"/>
              <a:gd name="T16" fmla="*/ 38100 w 697703"/>
              <a:gd name="T17" fmla="*/ 381000 h 393700"/>
              <a:gd name="T18" fmla="*/ 0 w 697703"/>
              <a:gd name="T19" fmla="*/ 393700 h 393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7703" h="393700">
                <a:moveTo>
                  <a:pt x="685800" y="0"/>
                </a:moveTo>
                <a:cubicBezTo>
                  <a:pt x="659932" y="103470"/>
                  <a:pt x="697703" y="797"/>
                  <a:pt x="596900" y="101600"/>
                </a:cubicBezTo>
                <a:cubicBezTo>
                  <a:pt x="568813" y="129687"/>
                  <a:pt x="556063" y="147419"/>
                  <a:pt x="520700" y="165100"/>
                </a:cubicBezTo>
                <a:cubicBezTo>
                  <a:pt x="412812" y="219044"/>
                  <a:pt x="590363" y="89025"/>
                  <a:pt x="381000" y="228600"/>
                </a:cubicBezTo>
                <a:cubicBezTo>
                  <a:pt x="368300" y="237067"/>
                  <a:pt x="356848" y="247801"/>
                  <a:pt x="342900" y="254000"/>
                </a:cubicBezTo>
                <a:cubicBezTo>
                  <a:pt x="318434" y="264874"/>
                  <a:pt x="266700" y="279400"/>
                  <a:pt x="266700" y="279400"/>
                </a:cubicBezTo>
                <a:cubicBezTo>
                  <a:pt x="258233" y="292100"/>
                  <a:pt x="254243" y="309410"/>
                  <a:pt x="241300" y="317500"/>
                </a:cubicBezTo>
                <a:cubicBezTo>
                  <a:pt x="213668" y="334770"/>
                  <a:pt x="148617" y="345305"/>
                  <a:pt x="114300" y="355600"/>
                </a:cubicBezTo>
                <a:cubicBezTo>
                  <a:pt x="88655" y="363293"/>
                  <a:pt x="63500" y="372533"/>
                  <a:pt x="38100" y="381000"/>
                </a:cubicBezTo>
                <a:lnTo>
                  <a:pt x="0" y="393700"/>
                </a:lnTo>
              </a:path>
            </a:pathLst>
          </a:custGeom>
          <a:noFill/>
          <a:ln w="38100" cap="flat" cmpd="sng">
            <a:solidFill>
              <a:schemeClr val="tx1"/>
            </a:solidFill>
            <a:round/>
            <a:headEnd/>
            <a:tailEnd type="stealth" w="med" len="med"/>
          </a:ln>
          <a:effectLst>
            <a:outerShdw dist="50800" dir="5400000" algn="ctr" rotWithShape="0">
              <a:srgbClr val="000000">
                <a:alpha val="70999"/>
              </a:srgbClr>
            </a:outerShdw>
          </a:effectLst>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14357" name="任意多边形 43"/>
          <p:cNvSpPr>
            <a:spLocks/>
          </p:cNvSpPr>
          <p:nvPr/>
        </p:nvSpPr>
        <p:spPr bwMode="auto">
          <a:xfrm>
            <a:off x="596900" y="3505200"/>
            <a:ext cx="1473200" cy="571500"/>
          </a:xfrm>
          <a:custGeom>
            <a:avLst/>
            <a:gdLst>
              <a:gd name="T0" fmla="*/ 1473200 w 1473200"/>
              <a:gd name="T1" fmla="*/ 0 h 571500"/>
              <a:gd name="T2" fmla="*/ 1371600 w 1473200"/>
              <a:gd name="T3" fmla="*/ 25400 h 571500"/>
              <a:gd name="T4" fmla="*/ 1181100 w 1473200"/>
              <a:gd name="T5" fmla="*/ 50800 h 571500"/>
              <a:gd name="T6" fmla="*/ 1143000 w 1473200"/>
              <a:gd name="T7" fmla="*/ 63500 h 571500"/>
              <a:gd name="T8" fmla="*/ 1092200 w 1473200"/>
              <a:gd name="T9" fmla="*/ 76200 h 571500"/>
              <a:gd name="T10" fmla="*/ 1041400 w 1473200"/>
              <a:gd name="T11" fmla="*/ 101600 h 571500"/>
              <a:gd name="T12" fmla="*/ 952500 w 1473200"/>
              <a:gd name="T13" fmla="*/ 127000 h 571500"/>
              <a:gd name="T14" fmla="*/ 812800 w 1473200"/>
              <a:gd name="T15" fmla="*/ 165100 h 571500"/>
              <a:gd name="T16" fmla="*/ 736600 w 1473200"/>
              <a:gd name="T17" fmla="*/ 203200 h 571500"/>
              <a:gd name="T18" fmla="*/ 685800 w 1473200"/>
              <a:gd name="T19" fmla="*/ 228600 h 571500"/>
              <a:gd name="T20" fmla="*/ 596900 w 1473200"/>
              <a:gd name="T21" fmla="*/ 266700 h 571500"/>
              <a:gd name="T22" fmla="*/ 558800 w 1473200"/>
              <a:gd name="T23" fmla="*/ 304800 h 571500"/>
              <a:gd name="T24" fmla="*/ 482600 w 1473200"/>
              <a:gd name="T25" fmla="*/ 330200 h 571500"/>
              <a:gd name="T26" fmla="*/ 444500 w 1473200"/>
              <a:gd name="T27" fmla="*/ 342900 h 571500"/>
              <a:gd name="T28" fmla="*/ 406400 w 1473200"/>
              <a:gd name="T29" fmla="*/ 368300 h 571500"/>
              <a:gd name="T30" fmla="*/ 317500 w 1473200"/>
              <a:gd name="T31" fmla="*/ 393700 h 571500"/>
              <a:gd name="T32" fmla="*/ 279400 w 1473200"/>
              <a:gd name="T33" fmla="*/ 419100 h 571500"/>
              <a:gd name="T34" fmla="*/ 177800 w 1473200"/>
              <a:gd name="T35" fmla="*/ 469900 h 571500"/>
              <a:gd name="T36" fmla="*/ 139700 w 1473200"/>
              <a:gd name="T37" fmla="*/ 495300 h 571500"/>
              <a:gd name="T38" fmla="*/ 25400 w 1473200"/>
              <a:gd name="T39" fmla="*/ 546100 h 571500"/>
              <a:gd name="T40" fmla="*/ 0 w 1473200"/>
              <a:gd name="T41" fmla="*/ 571500 h 571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73200" h="571500">
                <a:moveTo>
                  <a:pt x="1473200" y="0"/>
                </a:moveTo>
                <a:cubicBezTo>
                  <a:pt x="1439333" y="8467"/>
                  <a:pt x="1406158" y="20463"/>
                  <a:pt x="1371600" y="25400"/>
                </a:cubicBezTo>
                <a:cubicBezTo>
                  <a:pt x="1248913" y="42927"/>
                  <a:pt x="1312403" y="34387"/>
                  <a:pt x="1181100" y="50800"/>
                </a:cubicBezTo>
                <a:cubicBezTo>
                  <a:pt x="1168400" y="55033"/>
                  <a:pt x="1155872" y="59822"/>
                  <a:pt x="1143000" y="63500"/>
                </a:cubicBezTo>
                <a:cubicBezTo>
                  <a:pt x="1126217" y="68295"/>
                  <a:pt x="1108543" y="70071"/>
                  <a:pt x="1092200" y="76200"/>
                </a:cubicBezTo>
                <a:cubicBezTo>
                  <a:pt x="1074473" y="82847"/>
                  <a:pt x="1058801" y="94142"/>
                  <a:pt x="1041400" y="101600"/>
                </a:cubicBezTo>
                <a:cubicBezTo>
                  <a:pt x="1018554" y="111391"/>
                  <a:pt x="974808" y="122043"/>
                  <a:pt x="952500" y="127000"/>
                </a:cubicBezTo>
                <a:cubicBezTo>
                  <a:pt x="916717" y="134952"/>
                  <a:pt x="842536" y="145276"/>
                  <a:pt x="812800" y="165100"/>
                </a:cubicBezTo>
                <a:cubicBezTo>
                  <a:pt x="739581" y="213913"/>
                  <a:pt x="810212" y="171652"/>
                  <a:pt x="736600" y="203200"/>
                </a:cubicBezTo>
                <a:cubicBezTo>
                  <a:pt x="719199" y="210658"/>
                  <a:pt x="703201" y="221142"/>
                  <a:pt x="685800" y="228600"/>
                </a:cubicBezTo>
                <a:cubicBezTo>
                  <a:pt x="644343" y="246367"/>
                  <a:pt x="639021" y="236614"/>
                  <a:pt x="596900" y="266700"/>
                </a:cubicBezTo>
                <a:cubicBezTo>
                  <a:pt x="582285" y="277139"/>
                  <a:pt x="574500" y="296078"/>
                  <a:pt x="558800" y="304800"/>
                </a:cubicBezTo>
                <a:cubicBezTo>
                  <a:pt x="535395" y="317803"/>
                  <a:pt x="508000" y="321733"/>
                  <a:pt x="482600" y="330200"/>
                </a:cubicBezTo>
                <a:cubicBezTo>
                  <a:pt x="469900" y="334433"/>
                  <a:pt x="455639" y="335474"/>
                  <a:pt x="444500" y="342900"/>
                </a:cubicBezTo>
                <a:cubicBezTo>
                  <a:pt x="431800" y="351367"/>
                  <a:pt x="420052" y="361474"/>
                  <a:pt x="406400" y="368300"/>
                </a:cubicBezTo>
                <a:cubicBezTo>
                  <a:pt x="388180" y="377410"/>
                  <a:pt x="333776" y="389631"/>
                  <a:pt x="317500" y="393700"/>
                </a:cubicBezTo>
                <a:cubicBezTo>
                  <a:pt x="304800" y="402167"/>
                  <a:pt x="292800" y="411791"/>
                  <a:pt x="279400" y="419100"/>
                </a:cubicBezTo>
                <a:cubicBezTo>
                  <a:pt x="246159" y="437231"/>
                  <a:pt x="209305" y="448897"/>
                  <a:pt x="177800" y="469900"/>
                </a:cubicBezTo>
                <a:cubicBezTo>
                  <a:pt x="165100" y="478367"/>
                  <a:pt x="153648" y="489101"/>
                  <a:pt x="139700" y="495300"/>
                </a:cubicBezTo>
                <a:cubicBezTo>
                  <a:pt x="60398" y="530545"/>
                  <a:pt x="79291" y="502987"/>
                  <a:pt x="25400" y="546100"/>
                </a:cubicBezTo>
                <a:cubicBezTo>
                  <a:pt x="16050" y="553580"/>
                  <a:pt x="8467" y="563033"/>
                  <a:pt x="0" y="571500"/>
                </a:cubicBezTo>
              </a:path>
            </a:pathLst>
          </a:custGeom>
          <a:noFill/>
          <a:ln w="38100" cap="flat" cmpd="sng">
            <a:solidFill>
              <a:schemeClr val="tx1"/>
            </a:solidFill>
            <a:round/>
            <a:headEnd type="stealth" w="med" len="med"/>
            <a:tailEnd/>
          </a:ln>
          <a:effectLst>
            <a:outerShdw dist="50800" dir="5400000" algn="ctr" rotWithShape="0">
              <a:srgbClr val="000000">
                <a:alpha val="67999"/>
              </a:srgbClr>
            </a:outerShdw>
          </a:effectLst>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14358" name="任意多边形 44"/>
          <p:cNvSpPr>
            <a:spLocks/>
          </p:cNvSpPr>
          <p:nvPr/>
        </p:nvSpPr>
        <p:spPr bwMode="auto">
          <a:xfrm flipH="1">
            <a:off x="2144713" y="3500438"/>
            <a:ext cx="2016125" cy="576262"/>
          </a:xfrm>
          <a:custGeom>
            <a:avLst/>
            <a:gdLst>
              <a:gd name="T0" fmla="*/ 1473200 w 1473200"/>
              <a:gd name="T1" fmla="*/ 0 h 571500"/>
              <a:gd name="T2" fmla="*/ 1371600 w 1473200"/>
              <a:gd name="T3" fmla="*/ 25400 h 571500"/>
              <a:gd name="T4" fmla="*/ 1181100 w 1473200"/>
              <a:gd name="T5" fmla="*/ 50800 h 571500"/>
              <a:gd name="T6" fmla="*/ 1143000 w 1473200"/>
              <a:gd name="T7" fmla="*/ 63500 h 571500"/>
              <a:gd name="T8" fmla="*/ 1092200 w 1473200"/>
              <a:gd name="T9" fmla="*/ 76200 h 571500"/>
              <a:gd name="T10" fmla="*/ 1041400 w 1473200"/>
              <a:gd name="T11" fmla="*/ 101600 h 571500"/>
              <a:gd name="T12" fmla="*/ 952500 w 1473200"/>
              <a:gd name="T13" fmla="*/ 127000 h 571500"/>
              <a:gd name="T14" fmla="*/ 812800 w 1473200"/>
              <a:gd name="T15" fmla="*/ 165100 h 571500"/>
              <a:gd name="T16" fmla="*/ 736600 w 1473200"/>
              <a:gd name="T17" fmla="*/ 203200 h 571500"/>
              <a:gd name="T18" fmla="*/ 685800 w 1473200"/>
              <a:gd name="T19" fmla="*/ 228600 h 571500"/>
              <a:gd name="T20" fmla="*/ 596900 w 1473200"/>
              <a:gd name="T21" fmla="*/ 266700 h 571500"/>
              <a:gd name="T22" fmla="*/ 558800 w 1473200"/>
              <a:gd name="T23" fmla="*/ 304800 h 571500"/>
              <a:gd name="T24" fmla="*/ 482600 w 1473200"/>
              <a:gd name="T25" fmla="*/ 330200 h 571500"/>
              <a:gd name="T26" fmla="*/ 444500 w 1473200"/>
              <a:gd name="T27" fmla="*/ 342900 h 571500"/>
              <a:gd name="T28" fmla="*/ 406400 w 1473200"/>
              <a:gd name="T29" fmla="*/ 368300 h 571500"/>
              <a:gd name="T30" fmla="*/ 317500 w 1473200"/>
              <a:gd name="T31" fmla="*/ 393700 h 571500"/>
              <a:gd name="T32" fmla="*/ 279400 w 1473200"/>
              <a:gd name="T33" fmla="*/ 419100 h 571500"/>
              <a:gd name="T34" fmla="*/ 177800 w 1473200"/>
              <a:gd name="T35" fmla="*/ 469900 h 571500"/>
              <a:gd name="T36" fmla="*/ 139700 w 1473200"/>
              <a:gd name="T37" fmla="*/ 495300 h 571500"/>
              <a:gd name="T38" fmla="*/ 25400 w 1473200"/>
              <a:gd name="T39" fmla="*/ 546100 h 571500"/>
              <a:gd name="T40" fmla="*/ 0 w 1473200"/>
              <a:gd name="T41" fmla="*/ 571500 h 571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73200" h="571500">
                <a:moveTo>
                  <a:pt x="1473200" y="0"/>
                </a:moveTo>
                <a:cubicBezTo>
                  <a:pt x="1439333" y="8467"/>
                  <a:pt x="1406158" y="20463"/>
                  <a:pt x="1371600" y="25400"/>
                </a:cubicBezTo>
                <a:cubicBezTo>
                  <a:pt x="1248913" y="42927"/>
                  <a:pt x="1312403" y="34387"/>
                  <a:pt x="1181100" y="50800"/>
                </a:cubicBezTo>
                <a:cubicBezTo>
                  <a:pt x="1168400" y="55033"/>
                  <a:pt x="1155872" y="59822"/>
                  <a:pt x="1143000" y="63500"/>
                </a:cubicBezTo>
                <a:cubicBezTo>
                  <a:pt x="1126217" y="68295"/>
                  <a:pt x="1108543" y="70071"/>
                  <a:pt x="1092200" y="76200"/>
                </a:cubicBezTo>
                <a:cubicBezTo>
                  <a:pt x="1074473" y="82847"/>
                  <a:pt x="1058801" y="94142"/>
                  <a:pt x="1041400" y="101600"/>
                </a:cubicBezTo>
                <a:cubicBezTo>
                  <a:pt x="1018554" y="111391"/>
                  <a:pt x="974808" y="122043"/>
                  <a:pt x="952500" y="127000"/>
                </a:cubicBezTo>
                <a:cubicBezTo>
                  <a:pt x="916717" y="134952"/>
                  <a:pt x="842536" y="145276"/>
                  <a:pt x="812800" y="165100"/>
                </a:cubicBezTo>
                <a:cubicBezTo>
                  <a:pt x="739581" y="213913"/>
                  <a:pt x="810212" y="171652"/>
                  <a:pt x="736600" y="203200"/>
                </a:cubicBezTo>
                <a:cubicBezTo>
                  <a:pt x="719199" y="210658"/>
                  <a:pt x="703201" y="221142"/>
                  <a:pt x="685800" y="228600"/>
                </a:cubicBezTo>
                <a:cubicBezTo>
                  <a:pt x="644343" y="246367"/>
                  <a:pt x="639021" y="236614"/>
                  <a:pt x="596900" y="266700"/>
                </a:cubicBezTo>
                <a:cubicBezTo>
                  <a:pt x="582285" y="277139"/>
                  <a:pt x="574500" y="296078"/>
                  <a:pt x="558800" y="304800"/>
                </a:cubicBezTo>
                <a:cubicBezTo>
                  <a:pt x="535395" y="317803"/>
                  <a:pt x="508000" y="321733"/>
                  <a:pt x="482600" y="330200"/>
                </a:cubicBezTo>
                <a:cubicBezTo>
                  <a:pt x="469900" y="334433"/>
                  <a:pt x="455639" y="335474"/>
                  <a:pt x="444500" y="342900"/>
                </a:cubicBezTo>
                <a:cubicBezTo>
                  <a:pt x="431800" y="351367"/>
                  <a:pt x="420052" y="361474"/>
                  <a:pt x="406400" y="368300"/>
                </a:cubicBezTo>
                <a:cubicBezTo>
                  <a:pt x="388180" y="377410"/>
                  <a:pt x="333776" y="389631"/>
                  <a:pt x="317500" y="393700"/>
                </a:cubicBezTo>
                <a:cubicBezTo>
                  <a:pt x="304800" y="402167"/>
                  <a:pt x="292800" y="411791"/>
                  <a:pt x="279400" y="419100"/>
                </a:cubicBezTo>
                <a:cubicBezTo>
                  <a:pt x="246159" y="437231"/>
                  <a:pt x="209305" y="448897"/>
                  <a:pt x="177800" y="469900"/>
                </a:cubicBezTo>
                <a:cubicBezTo>
                  <a:pt x="165100" y="478367"/>
                  <a:pt x="153648" y="489101"/>
                  <a:pt x="139700" y="495300"/>
                </a:cubicBezTo>
                <a:cubicBezTo>
                  <a:pt x="60398" y="530545"/>
                  <a:pt x="79291" y="502987"/>
                  <a:pt x="25400" y="546100"/>
                </a:cubicBezTo>
                <a:cubicBezTo>
                  <a:pt x="16050" y="553580"/>
                  <a:pt x="8467" y="563033"/>
                  <a:pt x="0" y="571500"/>
                </a:cubicBezTo>
              </a:path>
            </a:pathLst>
          </a:custGeom>
          <a:noFill/>
          <a:ln w="38100" cap="flat" cmpd="sng">
            <a:solidFill>
              <a:schemeClr val="tx1"/>
            </a:solidFill>
            <a:round/>
            <a:headEnd type="stealth" w="med" len="med"/>
            <a:tailEnd/>
          </a:ln>
          <a:effectLst>
            <a:outerShdw dist="50800" dir="5400000" algn="ctr" rotWithShape="0">
              <a:srgbClr val="000000">
                <a:alpha val="67999"/>
              </a:srgbClr>
            </a:outerShdw>
          </a:effectLst>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14359" name="任意多边形 45"/>
          <p:cNvSpPr>
            <a:spLocks/>
          </p:cNvSpPr>
          <p:nvPr/>
        </p:nvSpPr>
        <p:spPr bwMode="auto">
          <a:xfrm>
            <a:off x="4448175" y="3429000"/>
            <a:ext cx="1657350" cy="647700"/>
          </a:xfrm>
          <a:custGeom>
            <a:avLst/>
            <a:gdLst>
              <a:gd name="T0" fmla="*/ 1473200 w 1473200"/>
              <a:gd name="T1" fmla="*/ 0 h 571500"/>
              <a:gd name="T2" fmla="*/ 1371600 w 1473200"/>
              <a:gd name="T3" fmla="*/ 25400 h 571500"/>
              <a:gd name="T4" fmla="*/ 1181100 w 1473200"/>
              <a:gd name="T5" fmla="*/ 50800 h 571500"/>
              <a:gd name="T6" fmla="*/ 1143000 w 1473200"/>
              <a:gd name="T7" fmla="*/ 63500 h 571500"/>
              <a:gd name="T8" fmla="*/ 1092200 w 1473200"/>
              <a:gd name="T9" fmla="*/ 76200 h 571500"/>
              <a:gd name="T10" fmla="*/ 1041400 w 1473200"/>
              <a:gd name="T11" fmla="*/ 101600 h 571500"/>
              <a:gd name="T12" fmla="*/ 952500 w 1473200"/>
              <a:gd name="T13" fmla="*/ 127000 h 571500"/>
              <a:gd name="T14" fmla="*/ 812800 w 1473200"/>
              <a:gd name="T15" fmla="*/ 165100 h 571500"/>
              <a:gd name="T16" fmla="*/ 736600 w 1473200"/>
              <a:gd name="T17" fmla="*/ 203200 h 571500"/>
              <a:gd name="T18" fmla="*/ 685800 w 1473200"/>
              <a:gd name="T19" fmla="*/ 228600 h 571500"/>
              <a:gd name="T20" fmla="*/ 596900 w 1473200"/>
              <a:gd name="T21" fmla="*/ 266700 h 571500"/>
              <a:gd name="T22" fmla="*/ 558800 w 1473200"/>
              <a:gd name="T23" fmla="*/ 304800 h 571500"/>
              <a:gd name="T24" fmla="*/ 482600 w 1473200"/>
              <a:gd name="T25" fmla="*/ 330200 h 571500"/>
              <a:gd name="T26" fmla="*/ 444500 w 1473200"/>
              <a:gd name="T27" fmla="*/ 342900 h 571500"/>
              <a:gd name="T28" fmla="*/ 406400 w 1473200"/>
              <a:gd name="T29" fmla="*/ 368300 h 571500"/>
              <a:gd name="T30" fmla="*/ 317500 w 1473200"/>
              <a:gd name="T31" fmla="*/ 393700 h 571500"/>
              <a:gd name="T32" fmla="*/ 279400 w 1473200"/>
              <a:gd name="T33" fmla="*/ 419100 h 571500"/>
              <a:gd name="T34" fmla="*/ 177800 w 1473200"/>
              <a:gd name="T35" fmla="*/ 469900 h 571500"/>
              <a:gd name="T36" fmla="*/ 139700 w 1473200"/>
              <a:gd name="T37" fmla="*/ 495300 h 571500"/>
              <a:gd name="T38" fmla="*/ 25400 w 1473200"/>
              <a:gd name="T39" fmla="*/ 546100 h 571500"/>
              <a:gd name="T40" fmla="*/ 0 w 1473200"/>
              <a:gd name="T41" fmla="*/ 571500 h 571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73200" h="571500">
                <a:moveTo>
                  <a:pt x="1473200" y="0"/>
                </a:moveTo>
                <a:cubicBezTo>
                  <a:pt x="1439333" y="8467"/>
                  <a:pt x="1406158" y="20463"/>
                  <a:pt x="1371600" y="25400"/>
                </a:cubicBezTo>
                <a:cubicBezTo>
                  <a:pt x="1248913" y="42927"/>
                  <a:pt x="1312403" y="34387"/>
                  <a:pt x="1181100" y="50800"/>
                </a:cubicBezTo>
                <a:cubicBezTo>
                  <a:pt x="1168400" y="55033"/>
                  <a:pt x="1155872" y="59822"/>
                  <a:pt x="1143000" y="63500"/>
                </a:cubicBezTo>
                <a:cubicBezTo>
                  <a:pt x="1126217" y="68295"/>
                  <a:pt x="1108543" y="70071"/>
                  <a:pt x="1092200" y="76200"/>
                </a:cubicBezTo>
                <a:cubicBezTo>
                  <a:pt x="1074473" y="82847"/>
                  <a:pt x="1058801" y="94142"/>
                  <a:pt x="1041400" y="101600"/>
                </a:cubicBezTo>
                <a:cubicBezTo>
                  <a:pt x="1018554" y="111391"/>
                  <a:pt x="974808" y="122043"/>
                  <a:pt x="952500" y="127000"/>
                </a:cubicBezTo>
                <a:cubicBezTo>
                  <a:pt x="916717" y="134952"/>
                  <a:pt x="842536" y="145276"/>
                  <a:pt x="812800" y="165100"/>
                </a:cubicBezTo>
                <a:cubicBezTo>
                  <a:pt x="739581" y="213913"/>
                  <a:pt x="810212" y="171652"/>
                  <a:pt x="736600" y="203200"/>
                </a:cubicBezTo>
                <a:cubicBezTo>
                  <a:pt x="719199" y="210658"/>
                  <a:pt x="703201" y="221142"/>
                  <a:pt x="685800" y="228600"/>
                </a:cubicBezTo>
                <a:cubicBezTo>
                  <a:pt x="644343" y="246367"/>
                  <a:pt x="639021" y="236614"/>
                  <a:pt x="596900" y="266700"/>
                </a:cubicBezTo>
                <a:cubicBezTo>
                  <a:pt x="582285" y="277139"/>
                  <a:pt x="574500" y="296078"/>
                  <a:pt x="558800" y="304800"/>
                </a:cubicBezTo>
                <a:cubicBezTo>
                  <a:pt x="535395" y="317803"/>
                  <a:pt x="508000" y="321733"/>
                  <a:pt x="482600" y="330200"/>
                </a:cubicBezTo>
                <a:cubicBezTo>
                  <a:pt x="469900" y="334433"/>
                  <a:pt x="455639" y="335474"/>
                  <a:pt x="444500" y="342900"/>
                </a:cubicBezTo>
                <a:cubicBezTo>
                  <a:pt x="431800" y="351367"/>
                  <a:pt x="420052" y="361474"/>
                  <a:pt x="406400" y="368300"/>
                </a:cubicBezTo>
                <a:cubicBezTo>
                  <a:pt x="388180" y="377410"/>
                  <a:pt x="333776" y="389631"/>
                  <a:pt x="317500" y="393700"/>
                </a:cubicBezTo>
                <a:cubicBezTo>
                  <a:pt x="304800" y="402167"/>
                  <a:pt x="292800" y="411791"/>
                  <a:pt x="279400" y="419100"/>
                </a:cubicBezTo>
                <a:cubicBezTo>
                  <a:pt x="246159" y="437231"/>
                  <a:pt x="209305" y="448897"/>
                  <a:pt x="177800" y="469900"/>
                </a:cubicBezTo>
                <a:cubicBezTo>
                  <a:pt x="165100" y="478367"/>
                  <a:pt x="153648" y="489101"/>
                  <a:pt x="139700" y="495300"/>
                </a:cubicBezTo>
                <a:cubicBezTo>
                  <a:pt x="60398" y="530545"/>
                  <a:pt x="79291" y="502987"/>
                  <a:pt x="25400" y="546100"/>
                </a:cubicBezTo>
                <a:cubicBezTo>
                  <a:pt x="16050" y="553580"/>
                  <a:pt x="8467" y="563033"/>
                  <a:pt x="0" y="571500"/>
                </a:cubicBezTo>
              </a:path>
            </a:pathLst>
          </a:custGeom>
          <a:noFill/>
          <a:ln w="38100" cap="flat" cmpd="sng">
            <a:solidFill>
              <a:schemeClr val="tx1"/>
            </a:solidFill>
            <a:round/>
            <a:headEnd type="stealth" w="med" len="med"/>
            <a:tailEnd/>
          </a:ln>
          <a:effectLst>
            <a:outerShdw dist="50800" dir="5400000" algn="ctr" rotWithShape="0">
              <a:srgbClr val="000000">
                <a:alpha val="67999"/>
              </a:srgbClr>
            </a:outerShdw>
          </a:effectLst>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14360" name="任意多边形 46"/>
          <p:cNvSpPr>
            <a:spLocks/>
          </p:cNvSpPr>
          <p:nvPr/>
        </p:nvSpPr>
        <p:spPr bwMode="auto">
          <a:xfrm flipH="1">
            <a:off x="6105525" y="3429000"/>
            <a:ext cx="503238" cy="647700"/>
          </a:xfrm>
          <a:custGeom>
            <a:avLst/>
            <a:gdLst>
              <a:gd name="T0" fmla="*/ 1473200 w 1473200"/>
              <a:gd name="T1" fmla="*/ 0 h 571500"/>
              <a:gd name="T2" fmla="*/ 1371600 w 1473200"/>
              <a:gd name="T3" fmla="*/ 25400 h 571500"/>
              <a:gd name="T4" fmla="*/ 1181100 w 1473200"/>
              <a:gd name="T5" fmla="*/ 50800 h 571500"/>
              <a:gd name="T6" fmla="*/ 1143000 w 1473200"/>
              <a:gd name="T7" fmla="*/ 63500 h 571500"/>
              <a:gd name="T8" fmla="*/ 1092200 w 1473200"/>
              <a:gd name="T9" fmla="*/ 76200 h 571500"/>
              <a:gd name="T10" fmla="*/ 1041400 w 1473200"/>
              <a:gd name="T11" fmla="*/ 101600 h 571500"/>
              <a:gd name="T12" fmla="*/ 952500 w 1473200"/>
              <a:gd name="T13" fmla="*/ 127000 h 571500"/>
              <a:gd name="T14" fmla="*/ 812800 w 1473200"/>
              <a:gd name="T15" fmla="*/ 165100 h 571500"/>
              <a:gd name="T16" fmla="*/ 736600 w 1473200"/>
              <a:gd name="T17" fmla="*/ 203200 h 571500"/>
              <a:gd name="T18" fmla="*/ 685800 w 1473200"/>
              <a:gd name="T19" fmla="*/ 228600 h 571500"/>
              <a:gd name="T20" fmla="*/ 596900 w 1473200"/>
              <a:gd name="T21" fmla="*/ 266700 h 571500"/>
              <a:gd name="T22" fmla="*/ 558800 w 1473200"/>
              <a:gd name="T23" fmla="*/ 304800 h 571500"/>
              <a:gd name="T24" fmla="*/ 482600 w 1473200"/>
              <a:gd name="T25" fmla="*/ 330200 h 571500"/>
              <a:gd name="T26" fmla="*/ 444500 w 1473200"/>
              <a:gd name="T27" fmla="*/ 342900 h 571500"/>
              <a:gd name="T28" fmla="*/ 406400 w 1473200"/>
              <a:gd name="T29" fmla="*/ 368300 h 571500"/>
              <a:gd name="T30" fmla="*/ 317500 w 1473200"/>
              <a:gd name="T31" fmla="*/ 393700 h 571500"/>
              <a:gd name="T32" fmla="*/ 279400 w 1473200"/>
              <a:gd name="T33" fmla="*/ 419100 h 571500"/>
              <a:gd name="T34" fmla="*/ 177800 w 1473200"/>
              <a:gd name="T35" fmla="*/ 469900 h 571500"/>
              <a:gd name="T36" fmla="*/ 139700 w 1473200"/>
              <a:gd name="T37" fmla="*/ 495300 h 571500"/>
              <a:gd name="T38" fmla="*/ 25400 w 1473200"/>
              <a:gd name="T39" fmla="*/ 546100 h 571500"/>
              <a:gd name="T40" fmla="*/ 0 w 1473200"/>
              <a:gd name="T41" fmla="*/ 571500 h 571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73200" h="571500">
                <a:moveTo>
                  <a:pt x="1473200" y="0"/>
                </a:moveTo>
                <a:cubicBezTo>
                  <a:pt x="1439333" y="8467"/>
                  <a:pt x="1406158" y="20463"/>
                  <a:pt x="1371600" y="25400"/>
                </a:cubicBezTo>
                <a:cubicBezTo>
                  <a:pt x="1248913" y="42927"/>
                  <a:pt x="1312403" y="34387"/>
                  <a:pt x="1181100" y="50800"/>
                </a:cubicBezTo>
                <a:cubicBezTo>
                  <a:pt x="1168400" y="55033"/>
                  <a:pt x="1155872" y="59822"/>
                  <a:pt x="1143000" y="63500"/>
                </a:cubicBezTo>
                <a:cubicBezTo>
                  <a:pt x="1126217" y="68295"/>
                  <a:pt x="1108543" y="70071"/>
                  <a:pt x="1092200" y="76200"/>
                </a:cubicBezTo>
                <a:cubicBezTo>
                  <a:pt x="1074473" y="82847"/>
                  <a:pt x="1058801" y="94142"/>
                  <a:pt x="1041400" y="101600"/>
                </a:cubicBezTo>
                <a:cubicBezTo>
                  <a:pt x="1018554" y="111391"/>
                  <a:pt x="974808" y="122043"/>
                  <a:pt x="952500" y="127000"/>
                </a:cubicBezTo>
                <a:cubicBezTo>
                  <a:pt x="916717" y="134952"/>
                  <a:pt x="842536" y="145276"/>
                  <a:pt x="812800" y="165100"/>
                </a:cubicBezTo>
                <a:cubicBezTo>
                  <a:pt x="739581" y="213913"/>
                  <a:pt x="810212" y="171652"/>
                  <a:pt x="736600" y="203200"/>
                </a:cubicBezTo>
                <a:cubicBezTo>
                  <a:pt x="719199" y="210658"/>
                  <a:pt x="703201" y="221142"/>
                  <a:pt x="685800" y="228600"/>
                </a:cubicBezTo>
                <a:cubicBezTo>
                  <a:pt x="644343" y="246367"/>
                  <a:pt x="639021" y="236614"/>
                  <a:pt x="596900" y="266700"/>
                </a:cubicBezTo>
                <a:cubicBezTo>
                  <a:pt x="582285" y="277139"/>
                  <a:pt x="574500" y="296078"/>
                  <a:pt x="558800" y="304800"/>
                </a:cubicBezTo>
                <a:cubicBezTo>
                  <a:pt x="535395" y="317803"/>
                  <a:pt x="508000" y="321733"/>
                  <a:pt x="482600" y="330200"/>
                </a:cubicBezTo>
                <a:cubicBezTo>
                  <a:pt x="469900" y="334433"/>
                  <a:pt x="455639" y="335474"/>
                  <a:pt x="444500" y="342900"/>
                </a:cubicBezTo>
                <a:cubicBezTo>
                  <a:pt x="431800" y="351367"/>
                  <a:pt x="420052" y="361474"/>
                  <a:pt x="406400" y="368300"/>
                </a:cubicBezTo>
                <a:cubicBezTo>
                  <a:pt x="388180" y="377410"/>
                  <a:pt x="333776" y="389631"/>
                  <a:pt x="317500" y="393700"/>
                </a:cubicBezTo>
                <a:cubicBezTo>
                  <a:pt x="304800" y="402167"/>
                  <a:pt x="292800" y="411791"/>
                  <a:pt x="279400" y="419100"/>
                </a:cubicBezTo>
                <a:cubicBezTo>
                  <a:pt x="246159" y="437231"/>
                  <a:pt x="209305" y="448897"/>
                  <a:pt x="177800" y="469900"/>
                </a:cubicBezTo>
                <a:cubicBezTo>
                  <a:pt x="165100" y="478367"/>
                  <a:pt x="153648" y="489101"/>
                  <a:pt x="139700" y="495300"/>
                </a:cubicBezTo>
                <a:cubicBezTo>
                  <a:pt x="60398" y="530545"/>
                  <a:pt x="79291" y="502987"/>
                  <a:pt x="25400" y="546100"/>
                </a:cubicBezTo>
                <a:cubicBezTo>
                  <a:pt x="16050" y="553580"/>
                  <a:pt x="8467" y="563033"/>
                  <a:pt x="0" y="571500"/>
                </a:cubicBezTo>
              </a:path>
            </a:pathLst>
          </a:custGeom>
          <a:noFill/>
          <a:ln w="38100" cap="flat" cmpd="sng">
            <a:solidFill>
              <a:schemeClr val="tx1"/>
            </a:solidFill>
            <a:round/>
            <a:headEnd type="stealth" w="med" len="med"/>
            <a:tailEnd/>
          </a:ln>
          <a:effectLst>
            <a:outerShdw dist="50800" dir="5400000" algn="ctr" rotWithShape="0">
              <a:srgbClr val="000000">
                <a:alpha val="67999"/>
              </a:srgbClr>
            </a:outerShdw>
          </a:effectLst>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14361" name="任意多边形 49"/>
          <p:cNvSpPr>
            <a:spLocks/>
          </p:cNvSpPr>
          <p:nvPr/>
        </p:nvSpPr>
        <p:spPr bwMode="auto">
          <a:xfrm flipH="1">
            <a:off x="7113588" y="4076700"/>
            <a:ext cx="215900" cy="504825"/>
          </a:xfrm>
          <a:custGeom>
            <a:avLst/>
            <a:gdLst>
              <a:gd name="T0" fmla="*/ 0 w 609600"/>
              <a:gd name="T1" fmla="*/ 406400 h 406400"/>
              <a:gd name="T2" fmla="*/ 127000 w 609600"/>
              <a:gd name="T3" fmla="*/ 368300 h 406400"/>
              <a:gd name="T4" fmla="*/ 165100 w 609600"/>
              <a:gd name="T5" fmla="*/ 355600 h 406400"/>
              <a:gd name="T6" fmla="*/ 203200 w 609600"/>
              <a:gd name="T7" fmla="*/ 342900 h 406400"/>
              <a:gd name="T8" fmla="*/ 292100 w 609600"/>
              <a:gd name="T9" fmla="*/ 304800 h 406400"/>
              <a:gd name="T10" fmla="*/ 330200 w 609600"/>
              <a:gd name="T11" fmla="*/ 279400 h 406400"/>
              <a:gd name="T12" fmla="*/ 368300 w 609600"/>
              <a:gd name="T13" fmla="*/ 241300 h 406400"/>
              <a:gd name="T14" fmla="*/ 406400 w 609600"/>
              <a:gd name="T15" fmla="*/ 228600 h 406400"/>
              <a:gd name="T16" fmla="*/ 444500 w 609600"/>
              <a:gd name="T17" fmla="*/ 203200 h 406400"/>
              <a:gd name="T18" fmla="*/ 469900 w 609600"/>
              <a:gd name="T19" fmla="*/ 165100 h 406400"/>
              <a:gd name="T20" fmla="*/ 546100 w 609600"/>
              <a:gd name="T21" fmla="*/ 114300 h 406400"/>
              <a:gd name="T22" fmla="*/ 596900 w 609600"/>
              <a:gd name="T23" fmla="*/ 38100 h 406400"/>
              <a:gd name="T24" fmla="*/ 609600 w 609600"/>
              <a:gd name="T25" fmla="*/ 0 h 406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09600" h="406400">
                <a:moveTo>
                  <a:pt x="0" y="406400"/>
                </a:moveTo>
                <a:cubicBezTo>
                  <a:pt x="76775" y="387206"/>
                  <a:pt x="34241" y="399220"/>
                  <a:pt x="127000" y="368300"/>
                </a:cubicBezTo>
                <a:lnTo>
                  <a:pt x="165100" y="355600"/>
                </a:lnTo>
                <a:cubicBezTo>
                  <a:pt x="177800" y="351367"/>
                  <a:pt x="192061" y="350326"/>
                  <a:pt x="203200" y="342900"/>
                </a:cubicBezTo>
                <a:cubicBezTo>
                  <a:pt x="255823" y="307818"/>
                  <a:pt x="226492" y="321202"/>
                  <a:pt x="292100" y="304800"/>
                </a:cubicBezTo>
                <a:cubicBezTo>
                  <a:pt x="304800" y="296333"/>
                  <a:pt x="318474" y="289171"/>
                  <a:pt x="330200" y="279400"/>
                </a:cubicBezTo>
                <a:cubicBezTo>
                  <a:pt x="343998" y="267902"/>
                  <a:pt x="353356" y="251263"/>
                  <a:pt x="368300" y="241300"/>
                </a:cubicBezTo>
                <a:cubicBezTo>
                  <a:pt x="379439" y="233874"/>
                  <a:pt x="394426" y="234587"/>
                  <a:pt x="406400" y="228600"/>
                </a:cubicBezTo>
                <a:cubicBezTo>
                  <a:pt x="420052" y="221774"/>
                  <a:pt x="431800" y="211667"/>
                  <a:pt x="444500" y="203200"/>
                </a:cubicBezTo>
                <a:cubicBezTo>
                  <a:pt x="452967" y="190500"/>
                  <a:pt x="458413" y="175151"/>
                  <a:pt x="469900" y="165100"/>
                </a:cubicBezTo>
                <a:cubicBezTo>
                  <a:pt x="492874" y="144998"/>
                  <a:pt x="546100" y="114300"/>
                  <a:pt x="546100" y="114300"/>
                </a:cubicBezTo>
                <a:cubicBezTo>
                  <a:pt x="563033" y="88900"/>
                  <a:pt x="587247" y="67060"/>
                  <a:pt x="596900" y="38100"/>
                </a:cubicBezTo>
                <a:lnTo>
                  <a:pt x="609600" y="0"/>
                </a:lnTo>
              </a:path>
            </a:pathLst>
          </a:custGeom>
          <a:noFill/>
          <a:ln w="34925" cap="flat" cmpd="sng">
            <a:solidFill>
              <a:srgbClr val="7F7F7F"/>
            </a:solidFill>
            <a:prstDash val="sysDot"/>
            <a:round/>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14362" name="任意多边形 50"/>
          <p:cNvSpPr>
            <a:spLocks/>
          </p:cNvSpPr>
          <p:nvPr/>
        </p:nvSpPr>
        <p:spPr bwMode="auto">
          <a:xfrm rot="19686532" flipH="1">
            <a:off x="7342188" y="4173538"/>
            <a:ext cx="1412875" cy="455612"/>
          </a:xfrm>
          <a:custGeom>
            <a:avLst/>
            <a:gdLst>
              <a:gd name="T0" fmla="*/ 0 w 609600"/>
              <a:gd name="T1" fmla="*/ 406400 h 406400"/>
              <a:gd name="T2" fmla="*/ 127000 w 609600"/>
              <a:gd name="T3" fmla="*/ 368300 h 406400"/>
              <a:gd name="T4" fmla="*/ 165100 w 609600"/>
              <a:gd name="T5" fmla="*/ 355600 h 406400"/>
              <a:gd name="T6" fmla="*/ 203200 w 609600"/>
              <a:gd name="T7" fmla="*/ 342900 h 406400"/>
              <a:gd name="T8" fmla="*/ 292100 w 609600"/>
              <a:gd name="T9" fmla="*/ 304800 h 406400"/>
              <a:gd name="T10" fmla="*/ 330200 w 609600"/>
              <a:gd name="T11" fmla="*/ 279400 h 406400"/>
              <a:gd name="T12" fmla="*/ 368300 w 609600"/>
              <a:gd name="T13" fmla="*/ 241300 h 406400"/>
              <a:gd name="T14" fmla="*/ 406400 w 609600"/>
              <a:gd name="T15" fmla="*/ 228600 h 406400"/>
              <a:gd name="T16" fmla="*/ 444500 w 609600"/>
              <a:gd name="T17" fmla="*/ 203200 h 406400"/>
              <a:gd name="T18" fmla="*/ 469900 w 609600"/>
              <a:gd name="T19" fmla="*/ 165100 h 406400"/>
              <a:gd name="T20" fmla="*/ 546100 w 609600"/>
              <a:gd name="T21" fmla="*/ 114300 h 406400"/>
              <a:gd name="T22" fmla="*/ 596900 w 609600"/>
              <a:gd name="T23" fmla="*/ 38100 h 406400"/>
              <a:gd name="T24" fmla="*/ 609600 w 609600"/>
              <a:gd name="T25" fmla="*/ 0 h 406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09600" h="406400">
                <a:moveTo>
                  <a:pt x="0" y="406400"/>
                </a:moveTo>
                <a:cubicBezTo>
                  <a:pt x="76775" y="387206"/>
                  <a:pt x="34241" y="399220"/>
                  <a:pt x="127000" y="368300"/>
                </a:cubicBezTo>
                <a:lnTo>
                  <a:pt x="165100" y="355600"/>
                </a:lnTo>
                <a:cubicBezTo>
                  <a:pt x="177800" y="351367"/>
                  <a:pt x="192061" y="350326"/>
                  <a:pt x="203200" y="342900"/>
                </a:cubicBezTo>
                <a:cubicBezTo>
                  <a:pt x="255823" y="307818"/>
                  <a:pt x="226492" y="321202"/>
                  <a:pt x="292100" y="304800"/>
                </a:cubicBezTo>
                <a:cubicBezTo>
                  <a:pt x="304800" y="296333"/>
                  <a:pt x="318474" y="289171"/>
                  <a:pt x="330200" y="279400"/>
                </a:cubicBezTo>
                <a:cubicBezTo>
                  <a:pt x="343998" y="267902"/>
                  <a:pt x="353356" y="251263"/>
                  <a:pt x="368300" y="241300"/>
                </a:cubicBezTo>
                <a:cubicBezTo>
                  <a:pt x="379439" y="233874"/>
                  <a:pt x="394426" y="234587"/>
                  <a:pt x="406400" y="228600"/>
                </a:cubicBezTo>
                <a:cubicBezTo>
                  <a:pt x="420052" y="221774"/>
                  <a:pt x="431800" y="211667"/>
                  <a:pt x="444500" y="203200"/>
                </a:cubicBezTo>
                <a:cubicBezTo>
                  <a:pt x="452967" y="190500"/>
                  <a:pt x="458413" y="175151"/>
                  <a:pt x="469900" y="165100"/>
                </a:cubicBezTo>
                <a:cubicBezTo>
                  <a:pt x="492874" y="144998"/>
                  <a:pt x="546100" y="114300"/>
                  <a:pt x="546100" y="114300"/>
                </a:cubicBezTo>
                <a:cubicBezTo>
                  <a:pt x="563033" y="88900"/>
                  <a:pt x="587247" y="67060"/>
                  <a:pt x="596900" y="38100"/>
                </a:cubicBezTo>
                <a:lnTo>
                  <a:pt x="609600" y="0"/>
                </a:lnTo>
              </a:path>
            </a:pathLst>
          </a:custGeom>
          <a:noFill/>
          <a:ln w="34925" cap="flat" cmpd="sng">
            <a:solidFill>
              <a:srgbClr val="7F7F7F"/>
            </a:solidFill>
            <a:prstDash val="sysDot"/>
            <a:round/>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pic>
        <p:nvPicPr>
          <p:cNvPr id="14363" name="图片 52" descr="鞭炮_灯笼.png"/>
          <p:cNvPicPr>
            <a:picLocks noChangeAspect="1" noChangeArrowheads="1"/>
          </p:cNvPicPr>
          <p:nvPr/>
        </p:nvPicPr>
        <p:blipFill>
          <a:blip r:embed="rId5">
            <a:lum contrast="40000"/>
            <a:extLst>
              <a:ext uri="{28A0092B-C50C-407E-A947-70E740481C1C}">
                <a14:useLocalDpi xmlns:a14="http://schemas.microsoft.com/office/drawing/2010/main" val="0"/>
              </a:ext>
            </a:extLst>
          </a:blip>
          <a:srcRect/>
          <a:stretch>
            <a:fillRect/>
          </a:stretch>
        </p:blipFill>
        <p:spPr bwMode="auto">
          <a:xfrm rot="914188">
            <a:off x="1404938" y="4598988"/>
            <a:ext cx="827087"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64" name="TextBox 37"/>
          <p:cNvSpPr txBox="1">
            <a:spLocks noChangeArrowheads="1"/>
          </p:cNvSpPr>
          <p:nvPr/>
        </p:nvSpPr>
        <p:spPr bwMode="auto">
          <a:xfrm>
            <a:off x="4881563" y="2349500"/>
            <a:ext cx="3455987" cy="1200150"/>
          </a:xfrm>
          <a:prstGeom prst="rect">
            <a:avLst/>
          </a:prstGeom>
          <a:noFill/>
          <a:ln>
            <a:noFill/>
          </a:ln>
          <a:effectLst>
            <a:outerShdw dist="381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sz="2000">
                <a:solidFill>
                  <a:srgbClr val="CC0000"/>
                </a:solidFill>
                <a:latin typeface="汉仪神工体简" pitchFamily="1" charset="-122"/>
                <a:ea typeface="汉仪神工体简" pitchFamily="1" charset="-122"/>
              </a:rPr>
              <a:t>《XXXXXXXX》</a:t>
            </a:r>
            <a:r>
              <a:rPr lang="zh-CN" altLang="en-US" sz="2000">
                <a:solidFill>
                  <a:srgbClr val="CC0000"/>
                </a:solidFill>
                <a:latin typeface="汉仪神工体简" pitchFamily="1" charset="-122"/>
                <a:ea typeface="汉仪神工体简" pitchFamily="1" charset="-122"/>
              </a:rPr>
              <a:t> </a:t>
            </a:r>
            <a:endParaRPr lang="en-US" sz="2000">
              <a:solidFill>
                <a:srgbClr val="CC0000"/>
              </a:solidFill>
              <a:latin typeface="汉仪神工体简" pitchFamily="1" charset="-122"/>
              <a:ea typeface="汉仪神工体简" pitchFamily="1" charset="-122"/>
            </a:endParaRPr>
          </a:p>
          <a:p>
            <a:pPr eaLnBrk="1" hangingPunct="1"/>
            <a:endParaRPr lang="en-US" sz="800">
              <a:latin typeface="微软雅黑" pitchFamily="34" charset="-122"/>
              <a:ea typeface="微软雅黑" pitchFamily="34" charset="-122"/>
            </a:endParaRPr>
          </a:p>
          <a:p>
            <a:pPr eaLnBrk="1" hangingPunct="1"/>
            <a:r>
              <a:rPr lang="en-US" sz="1100">
                <a:latin typeface="微软雅黑" pitchFamily="34" charset="-122"/>
                <a:ea typeface="微软雅黑" pitchFamily="34" charset="-122"/>
              </a:rPr>
              <a:t>XXXXXXXX</a:t>
            </a:r>
          </a:p>
          <a:p>
            <a:pPr eaLnBrk="1" hangingPunct="1"/>
            <a:r>
              <a:rPr lang="en-US" sz="1100">
                <a:latin typeface="微软雅黑" pitchFamily="34" charset="-122"/>
                <a:ea typeface="微软雅黑" pitchFamily="34" charset="-122"/>
              </a:rPr>
              <a:t>XXXXXXXXXXXXXXXX</a:t>
            </a:r>
            <a:endParaRPr lang="zh-CN" altLang="en-US" sz="1100">
              <a:latin typeface="微软雅黑" pitchFamily="34" charset="-122"/>
              <a:ea typeface="微软雅黑" pitchFamily="34" charset="-122"/>
            </a:endParaRPr>
          </a:p>
          <a:p>
            <a:pPr eaLnBrk="1" hangingPunct="1"/>
            <a:endParaRPr lang="zh-CN" altLang="en-US" sz="1100">
              <a:latin typeface="微软雅黑" pitchFamily="34" charset="-122"/>
              <a:ea typeface="微软雅黑" pitchFamily="34" charset="-122"/>
            </a:endParaRPr>
          </a:p>
          <a:p>
            <a:pPr eaLnBrk="1" hangingPunct="1"/>
            <a:endParaRPr lang="zh-CN" altLang="en-US" sz="1100">
              <a:latin typeface="微软雅黑" pitchFamily="34" charset="-122"/>
              <a:ea typeface="微软雅黑" pitchFamily="34" charset="-122"/>
            </a:endParaRPr>
          </a:p>
        </p:txBody>
      </p:sp>
      <p:sp>
        <p:nvSpPr>
          <p:cNvPr id="14365" name="TextBox 38"/>
          <p:cNvSpPr txBox="1">
            <a:spLocks noChangeArrowheads="1"/>
          </p:cNvSpPr>
          <p:nvPr/>
        </p:nvSpPr>
        <p:spPr bwMode="auto">
          <a:xfrm>
            <a:off x="2216150" y="4779963"/>
            <a:ext cx="3457575" cy="1200150"/>
          </a:xfrm>
          <a:prstGeom prst="rect">
            <a:avLst/>
          </a:prstGeom>
          <a:noFill/>
          <a:ln>
            <a:noFill/>
          </a:ln>
          <a:effectLst>
            <a:outerShdw dist="381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sz="2000">
                <a:solidFill>
                  <a:srgbClr val="CC0000"/>
                </a:solidFill>
                <a:latin typeface="汉仪神工体简" pitchFamily="1" charset="-122"/>
                <a:ea typeface="汉仪神工体简" pitchFamily="1" charset="-122"/>
              </a:rPr>
              <a:t>《XXXXXXXX》</a:t>
            </a:r>
            <a:r>
              <a:rPr lang="zh-CN" altLang="en-US" sz="2000">
                <a:solidFill>
                  <a:srgbClr val="CC0000"/>
                </a:solidFill>
                <a:latin typeface="汉仪神工体简" pitchFamily="1" charset="-122"/>
                <a:ea typeface="汉仪神工体简" pitchFamily="1" charset="-122"/>
              </a:rPr>
              <a:t> </a:t>
            </a:r>
            <a:endParaRPr lang="en-US" sz="2000">
              <a:solidFill>
                <a:srgbClr val="CC0000"/>
              </a:solidFill>
              <a:latin typeface="汉仪神工体简" pitchFamily="1" charset="-122"/>
              <a:ea typeface="汉仪神工体简" pitchFamily="1" charset="-122"/>
            </a:endParaRPr>
          </a:p>
          <a:p>
            <a:pPr eaLnBrk="1" hangingPunct="1"/>
            <a:endParaRPr lang="en-US" sz="800">
              <a:latin typeface="微软雅黑" pitchFamily="34" charset="-122"/>
              <a:ea typeface="微软雅黑" pitchFamily="34" charset="-122"/>
            </a:endParaRPr>
          </a:p>
          <a:p>
            <a:pPr eaLnBrk="1" hangingPunct="1"/>
            <a:r>
              <a:rPr lang="en-US" sz="1100">
                <a:latin typeface="微软雅黑" pitchFamily="34" charset="-122"/>
                <a:ea typeface="微软雅黑" pitchFamily="34" charset="-122"/>
              </a:rPr>
              <a:t>XXXXXXXX</a:t>
            </a:r>
          </a:p>
          <a:p>
            <a:pPr eaLnBrk="1" hangingPunct="1"/>
            <a:r>
              <a:rPr lang="en-US" sz="1100">
                <a:latin typeface="微软雅黑" pitchFamily="34" charset="-122"/>
                <a:ea typeface="微软雅黑" pitchFamily="34" charset="-122"/>
              </a:rPr>
              <a:t>XXXXXXXXXXXXXXXX</a:t>
            </a:r>
            <a:endParaRPr lang="zh-CN" altLang="en-US" sz="1100">
              <a:latin typeface="微软雅黑" pitchFamily="34" charset="-122"/>
              <a:ea typeface="微软雅黑" pitchFamily="34" charset="-122"/>
            </a:endParaRPr>
          </a:p>
          <a:p>
            <a:pPr eaLnBrk="1" hangingPunct="1"/>
            <a:endParaRPr lang="zh-CN" altLang="en-US" sz="1100">
              <a:latin typeface="微软雅黑" pitchFamily="34" charset="-122"/>
              <a:ea typeface="微软雅黑" pitchFamily="34" charset="-122"/>
            </a:endParaRPr>
          </a:p>
          <a:p>
            <a:pPr eaLnBrk="1" hangingPunct="1"/>
            <a:endParaRPr lang="zh-CN" altLang="en-US" sz="1100">
              <a:latin typeface="微软雅黑" pitchFamily="34" charset="-122"/>
              <a:ea typeface="微软雅黑" pitchFamily="34" charset="-122"/>
            </a:endParaRPr>
          </a:p>
        </p:txBody>
      </p:sp>
      <p:sp>
        <p:nvSpPr>
          <p:cNvPr id="14366" name="TextBox 39"/>
          <p:cNvSpPr txBox="1">
            <a:spLocks noChangeArrowheads="1"/>
          </p:cNvSpPr>
          <p:nvPr/>
        </p:nvSpPr>
        <p:spPr bwMode="auto">
          <a:xfrm>
            <a:off x="6302375" y="4581525"/>
            <a:ext cx="3455988" cy="1200150"/>
          </a:xfrm>
          <a:prstGeom prst="rect">
            <a:avLst/>
          </a:prstGeom>
          <a:noFill/>
          <a:ln>
            <a:noFill/>
          </a:ln>
          <a:effectLst>
            <a:outerShdw dist="381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sz="2000">
                <a:solidFill>
                  <a:srgbClr val="CC0000"/>
                </a:solidFill>
                <a:latin typeface="汉仪神工体简" pitchFamily="1" charset="-122"/>
                <a:ea typeface="汉仪神工体简" pitchFamily="1" charset="-122"/>
              </a:rPr>
              <a:t>《XXXXXXXX》</a:t>
            </a:r>
            <a:r>
              <a:rPr lang="zh-CN" altLang="en-US" sz="2000">
                <a:solidFill>
                  <a:srgbClr val="CC0000"/>
                </a:solidFill>
                <a:latin typeface="汉仪神工体简" pitchFamily="1" charset="-122"/>
                <a:ea typeface="汉仪神工体简" pitchFamily="1" charset="-122"/>
              </a:rPr>
              <a:t> </a:t>
            </a:r>
            <a:endParaRPr lang="en-US" sz="2000">
              <a:solidFill>
                <a:srgbClr val="CC0000"/>
              </a:solidFill>
              <a:latin typeface="汉仪神工体简" pitchFamily="1" charset="-122"/>
              <a:ea typeface="汉仪神工体简" pitchFamily="1" charset="-122"/>
            </a:endParaRPr>
          </a:p>
          <a:p>
            <a:pPr eaLnBrk="1" hangingPunct="1"/>
            <a:endParaRPr lang="en-US" sz="800">
              <a:latin typeface="微软雅黑" pitchFamily="34" charset="-122"/>
              <a:ea typeface="微软雅黑" pitchFamily="34" charset="-122"/>
            </a:endParaRPr>
          </a:p>
          <a:p>
            <a:pPr eaLnBrk="1" hangingPunct="1"/>
            <a:r>
              <a:rPr lang="en-US" sz="1100">
                <a:latin typeface="微软雅黑" pitchFamily="34" charset="-122"/>
                <a:ea typeface="微软雅黑" pitchFamily="34" charset="-122"/>
              </a:rPr>
              <a:t>XXXXXXXX</a:t>
            </a:r>
          </a:p>
          <a:p>
            <a:pPr eaLnBrk="1" hangingPunct="1"/>
            <a:r>
              <a:rPr lang="en-US" sz="1100">
                <a:latin typeface="微软雅黑" pitchFamily="34" charset="-122"/>
                <a:ea typeface="微软雅黑" pitchFamily="34" charset="-122"/>
              </a:rPr>
              <a:t>XXXXXXXXXXXXXXXX</a:t>
            </a:r>
            <a:endParaRPr lang="zh-CN" altLang="en-US" sz="1100">
              <a:latin typeface="微软雅黑" pitchFamily="34" charset="-122"/>
              <a:ea typeface="微软雅黑" pitchFamily="34" charset="-122"/>
            </a:endParaRPr>
          </a:p>
          <a:p>
            <a:pPr eaLnBrk="1" hangingPunct="1"/>
            <a:endParaRPr lang="zh-CN" altLang="en-US" sz="1100">
              <a:latin typeface="微软雅黑" pitchFamily="34" charset="-122"/>
              <a:ea typeface="微软雅黑" pitchFamily="34" charset="-122"/>
            </a:endParaRPr>
          </a:p>
          <a:p>
            <a:pPr eaLnBrk="1" hangingPunct="1"/>
            <a:endParaRPr lang="zh-CN" altLang="en-US" sz="1100">
              <a:latin typeface="微软雅黑" pitchFamily="34" charset="-122"/>
              <a:ea typeface="微软雅黑"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8" fill="hold" nodeType="clickEffect">
                                  <p:stCondLst>
                                    <p:cond delay="0"/>
                                  </p:stCondLst>
                                  <p:childTnLst>
                                    <p:set>
                                      <p:cBhvr>
                                        <p:cTn id="6" dur="1" fill="hold">
                                          <p:stCondLst>
                                            <p:cond delay="0"/>
                                          </p:stCondLst>
                                        </p:cTn>
                                        <p:tgtEl>
                                          <p:spTgt spid="14339"/>
                                        </p:tgtEl>
                                        <p:attrNameLst>
                                          <p:attrName>style.visibility</p:attrName>
                                        </p:attrNameLst>
                                      </p:cBhvr>
                                      <p:to>
                                        <p:strVal val="visible"/>
                                      </p:to>
                                    </p:set>
                                    <p:animEffect transition="in" filter="slide(fromLeft)">
                                      <p:cBhvr>
                                        <p:cTn id="7" dur="500"/>
                                        <p:tgtEl>
                                          <p:spTgt spid="1433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3" presetClass="entr" presetSubtype="0" fill="hold" grpId="0" nodeType="clickEffect">
                                  <p:stCondLst>
                                    <p:cond delay="0"/>
                                  </p:stCondLst>
                                  <p:childTnLst>
                                    <p:set>
                                      <p:cBhvr>
                                        <p:cTn id="11" dur="1" fill="hold">
                                          <p:stCondLst>
                                            <p:cond delay="0"/>
                                          </p:stCondLst>
                                        </p:cTn>
                                        <p:tgtEl>
                                          <p:spTgt spid="14346"/>
                                        </p:tgtEl>
                                        <p:attrNameLst>
                                          <p:attrName>style.visibility</p:attrName>
                                        </p:attrNameLst>
                                      </p:cBhvr>
                                      <p:to>
                                        <p:strVal val="visible"/>
                                      </p:to>
                                    </p:set>
                                    <p:anim calcmode="lin" valueType="num">
                                      <p:cBhvr>
                                        <p:cTn id="12" dur="500" fill="hold"/>
                                        <p:tgtEl>
                                          <p:spTgt spid="14346"/>
                                        </p:tgtEl>
                                        <p:attrNameLst>
                                          <p:attrName>ppt_w</p:attrName>
                                        </p:attrNameLst>
                                      </p:cBhvr>
                                      <p:tavLst>
                                        <p:tav tm="0">
                                          <p:val>
                                            <p:fltVal val="0"/>
                                          </p:val>
                                        </p:tav>
                                        <p:tav tm="100000">
                                          <p:val>
                                            <p:strVal val="#ppt_w"/>
                                          </p:val>
                                        </p:tav>
                                      </p:tavLst>
                                    </p:anim>
                                    <p:anim calcmode="lin" valueType="num">
                                      <p:cBhvr>
                                        <p:cTn id="13" dur="500" fill="hold"/>
                                        <p:tgtEl>
                                          <p:spTgt spid="14346"/>
                                        </p:tgtEl>
                                        <p:attrNameLst>
                                          <p:attrName>ppt_h</p:attrName>
                                        </p:attrNameLst>
                                      </p:cBhvr>
                                      <p:tavLst>
                                        <p:tav tm="0">
                                          <p:val>
                                            <p:fltVal val="0"/>
                                          </p:val>
                                        </p:tav>
                                        <p:tav tm="100000">
                                          <p:val>
                                            <p:strVal val="#ppt_h"/>
                                          </p:val>
                                        </p:tav>
                                      </p:tavLst>
                                    </p:anim>
                                    <p:animEffect transition="in" filter="fade">
                                      <p:cBhvr>
                                        <p:cTn id="14" dur="500"/>
                                        <p:tgtEl>
                                          <p:spTgt spid="14346"/>
                                        </p:tgtEl>
                                      </p:cBhvr>
                                    </p:animEffect>
                                  </p:childTnLst>
                                </p:cTn>
                              </p:par>
                              <p:par>
                                <p:cTn id="15" presetID="12" presetClass="entr" presetSubtype="1" fill="hold" grpId="0" nodeType="withEffect">
                                  <p:stCondLst>
                                    <p:cond delay="0"/>
                                  </p:stCondLst>
                                  <p:childTnLst>
                                    <p:set>
                                      <p:cBhvr>
                                        <p:cTn id="16" dur="1" fill="hold">
                                          <p:stCondLst>
                                            <p:cond delay="0"/>
                                          </p:stCondLst>
                                        </p:cTn>
                                        <p:tgtEl>
                                          <p:spTgt spid="14350"/>
                                        </p:tgtEl>
                                        <p:attrNameLst>
                                          <p:attrName>style.visibility</p:attrName>
                                        </p:attrNameLst>
                                      </p:cBhvr>
                                      <p:to>
                                        <p:strVal val="visible"/>
                                      </p:to>
                                    </p:set>
                                    <p:animEffect transition="in" filter="slide(fromTop)">
                                      <p:cBhvr>
                                        <p:cTn id="17" dur="500"/>
                                        <p:tgtEl>
                                          <p:spTgt spid="14350"/>
                                        </p:tgtEl>
                                      </p:cBhvr>
                                    </p:animEffect>
                                  </p:childTnLst>
                                </p:cTn>
                              </p:par>
                              <p:par>
                                <p:cTn id="18" presetID="53" presetClass="entr" presetSubtype="0" fill="hold" grpId="0" nodeType="withEffect">
                                  <p:stCondLst>
                                    <p:cond delay="0"/>
                                  </p:stCondLst>
                                  <p:childTnLst>
                                    <p:set>
                                      <p:cBhvr>
                                        <p:cTn id="19" dur="1" fill="hold">
                                          <p:stCondLst>
                                            <p:cond delay="0"/>
                                          </p:stCondLst>
                                        </p:cTn>
                                        <p:tgtEl>
                                          <p:spTgt spid="14347"/>
                                        </p:tgtEl>
                                        <p:attrNameLst>
                                          <p:attrName>style.visibility</p:attrName>
                                        </p:attrNameLst>
                                      </p:cBhvr>
                                      <p:to>
                                        <p:strVal val="visible"/>
                                      </p:to>
                                    </p:set>
                                    <p:anim calcmode="lin" valueType="num">
                                      <p:cBhvr>
                                        <p:cTn id="20" dur="500" fill="hold"/>
                                        <p:tgtEl>
                                          <p:spTgt spid="14347"/>
                                        </p:tgtEl>
                                        <p:attrNameLst>
                                          <p:attrName>ppt_w</p:attrName>
                                        </p:attrNameLst>
                                      </p:cBhvr>
                                      <p:tavLst>
                                        <p:tav tm="0">
                                          <p:val>
                                            <p:fltVal val="0"/>
                                          </p:val>
                                        </p:tav>
                                        <p:tav tm="100000">
                                          <p:val>
                                            <p:strVal val="#ppt_w"/>
                                          </p:val>
                                        </p:tav>
                                      </p:tavLst>
                                    </p:anim>
                                    <p:anim calcmode="lin" valueType="num">
                                      <p:cBhvr>
                                        <p:cTn id="21" dur="500" fill="hold"/>
                                        <p:tgtEl>
                                          <p:spTgt spid="14347"/>
                                        </p:tgtEl>
                                        <p:attrNameLst>
                                          <p:attrName>ppt_h</p:attrName>
                                        </p:attrNameLst>
                                      </p:cBhvr>
                                      <p:tavLst>
                                        <p:tav tm="0">
                                          <p:val>
                                            <p:fltVal val="0"/>
                                          </p:val>
                                        </p:tav>
                                        <p:tav tm="100000">
                                          <p:val>
                                            <p:strVal val="#ppt_h"/>
                                          </p:val>
                                        </p:tav>
                                      </p:tavLst>
                                    </p:anim>
                                    <p:animEffect transition="in" filter="fade">
                                      <p:cBhvr>
                                        <p:cTn id="22" dur="500"/>
                                        <p:tgtEl>
                                          <p:spTgt spid="14347"/>
                                        </p:tgtEl>
                                      </p:cBhvr>
                                    </p:animEffect>
                                  </p:childTnLst>
                                </p:cTn>
                              </p:par>
                              <p:par>
                                <p:cTn id="23" presetID="12" presetClass="entr" presetSubtype="1" fill="hold" grpId="0" nodeType="withEffect">
                                  <p:stCondLst>
                                    <p:cond delay="0"/>
                                  </p:stCondLst>
                                  <p:childTnLst>
                                    <p:set>
                                      <p:cBhvr>
                                        <p:cTn id="24" dur="1" fill="hold">
                                          <p:stCondLst>
                                            <p:cond delay="0"/>
                                          </p:stCondLst>
                                        </p:cTn>
                                        <p:tgtEl>
                                          <p:spTgt spid="14351"/>
                                        </p:tgtEl>
                                        <p:attrNameLst>
                                          <p:attrName>style.visibility</p:attrName>
                                        </p:attrNameLst>
                                      </p:cBhvr>
                                      <p:to>
                                        <p:strVal val="visible"/>
                                      </p:to>
                                    </p:set>
                                    <p:animEffect transition="in" filter="slide(fromTop)">
                                      <p:cBhvr>
                                        <p:cTn id="25" dur="500"/>
                                        <p:tgtEl>
                                          <p:spTgt spid="14351"/>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14357"/>
                                        </p:tgtEl>
                                        <p:attrNameLst>
                                          <p:attrName>style.visibility</p:attrName>
                                        </p:attrNameLst>
                                      </p:cBhvr>
                                      <p:to>
                                        <p:strVal val="visible"/>
                                      </p:to>
                                    </p:set>
                                    <p:animEffect transition="in" filter="wipe(down)">
                                      <p:cBhvr>
                                        <p:cTn id="30" dur="500"/>
                                        <p:tgtEl>
                                          <p:spTgt spid="14357"/>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14358"/>
                                        </p:tgtEl>
                                        <p:attrNameLst>
                                          <p:attrName>style.visibility</p:attrName>
                                        </p:attrNameLst>
                                      </p:cBhvr>
                                      <p:to>
                                        <p:strVal val="visible"/>
                                      </p:to>
                                    </p:set>
                                    <p:animEffect transition="in" filter="wipe(down)">
                                      <p:cBhvr>
                                        <p:cTn id="33" dur="500"/>
                                        <p:tgtEl>
                                          <p:spTgt spid="14358"/>
                                        </p:tgtEl>
                                      </p:cBhvr>
                                    </p:animEffect>
                                  </p:childTnLst>
                                </p:cTn>
                              </p:par>
                            </p:childTnLst>
                          </p:cTn>
                        </p:par>
                        <p:par>
                          <p:cTn id="34" fill="hold" nodeType="afterGroup">
                            <p:stCondLst>
                              <p:cond delay="500"/>
                            </p:stCondLst>
                            <p:childTnLst>
                              <p:par>
                                <p:cTn id="35" presetID="12" presetClass="entr" presetSubtype="1" fill="hold" nodeType="afterEffect">
                                  <p:stCondLst>
                                    <p:cond delay="0"/>
                                  </p:stCondLst>
                                  <p:childTnLst>
                                    <p:set>
                                      <p:cBhvr>
                                        <p:cTn id="36" dur="1" fill="hold">
                                          <p:stCondLst>
                                            <p:cond delay="0"/>
                                          </p:stCondLst>
                                        </p:cTn>
                                        <p:tgtEl>
                                          <p:spTgt spid="14340"/>
                                        </p:tgtEl>
                                        <p:attrNameLst>
                                          <p:attrName>style.visibility</p:attrName>
                                        </p:attrNameLst>
                                      </p:cBhvr>
                                      <p:to>
                                        <p:strVal val="visible"/>
                                      </p:to>
                                    </p:set>
                                    <p:animEffect transition="in" filter="slide(fromTop)">
                                      <p:cBhvr>
                                        <p:cTn id="37" dur="500"/>
                                        <p:tgtEl>
                                          <p:spTgt spid="14340"/>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53" presetClass="entr" presetSubtype="0" fill="hold" grpId="0" nodeType="clickEffect">
                                  <p:stCondLst>
                                    <p:cond delay="0"/>
                                  </p:stCondLst>
                                  <p:childTnLst>
                                    <p:set>
                                      <p:cBhvr>
                                        <p:cTn id="41" dur="1" fill="hold">
                                          <p:stCondLst>
                                            <p:cond delay="0"/>
                                          </p:stCondLst>
                                        </p:cTn>
                                        <p:tgtEl>
                                          <p:spTgt spid="14349"/>
                                        </p:tgtEl>
                                        <p:attrNameLst>
                                          <p:attrName>style.visibility</p:attrName>
                                        </p:attrNameLst>
                                      </p:cBhvr>
                                      <p:to>
                                        <p:strVal val="visible"/>
                                      </p:to>
                                    </p:set>
                                    <p:anim calcmode="lin" valueType="num">
                                      <p:cBhvr>
                                        <p:cTn id="42" dur="500" fill="hold"/>
                                        <p:tgtEl>
                                          <p:spTgt spid="14349"/>
                                        </p:tgtEl>
                                        <p:attrNameLst>
                                          <p:attrName>ppt_w</p:attrName>
                                        </p:attrNameLst>
                                      </p:cBhvr>
                                      <p:tavLst>
                                        <p:tav tm="0">
                                          <p:val>
                                            <p:fltVal val="0"/>
                                          </p:val>
                                        </p:tav>
                                        <p:tav tm="100000">
                                          <p:val>
                                            <p:strVal val="#ppt_w"/>
                                          </p:val>
                                        </p:tav>
                                      </p:tavLst>
                                    </p:anim>
                                    <p:anim calcmode="lin" valueType="num">
                                      <p:cBhvr>
                                        <p:cTn id="43" dur="500" fill="hold"/>
                                        <p:tgtEl>
                                          <p:spTgt spid="14349"/>
                                        </p:tgtEl>
                                        <p:attrNameLst>
                                          <p:attrName>ppt_h</p:attrName>
                                        </p:attrNameLst>
                                      </p:cBhvr>
                                      <p:tavLst>
                                        <p:tav tm="0">
                                          <p:val>
                                            <p:fltVal val="0"/>
                                          </p:val>
                                        </p:tav>
                                        <p:tav tm="100000">
                                          <p:val>
                                            <p:strVal val="#ppt_h"/>
                                          </p:val>
                                        </p:tav>
                                      </p:tavLst>
                                    </p:anim>
                                    <p:animEffect transition="in" filter="fade">
                                      <p:cBhvr>
                                        <p:cTn id="44" dur="500"/>
                                        <p:tgtEl>
                                          <p:spTgt spid="14349"/>
                                        </p:tgtEl>
                                      </p:cBhvr>
                                    </p:animEffect>
                                  </p:childTnLst>
                                </p:cTn>
                              </p:par>
                              <p:par>
                                <p:cTn id="45" presetID="12" presetClass="entr" presetSubtype="1" fill="hold" grpId="0" nodeType="withEffect">
                                  <p:stCondLst>
                                    <p:cond delay="0"/>
                                  </p:stCondLst>
                                  <p:childTnLst>
                                    <p:set>
                                      <p:cBhvr>
                                        <p:cTn id="46" dur="1" fill="hold">
                                          <p:stCondLst>
                                            <p:cond delay="0"/>
                                          </p:stCondLst>
                                        </p:cTn>
                                        <p:tgtEl>
                                          <p:spTgt spid="14352"/>
                                        </p:tgtEl>
                                        <p:attrNameLst>
                                          <p:attrName>style.visibility</p:attrName>
                                        </p:attrNameLst>
                                      </p:cBhvr>
                                      <p:to>
                                        <p:strVal val="visible"/>
                                      </p:to>
                                    </p:set>
                                    <p:animEffect transition="in" filter="slide(fromTop)">
                                      <p:cBhvr>
                                        <p:cTn id="47" dur="500"/>
                                        <p:tgtEl>
                                          <p:spTgt spid="14352"/>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14359"/>
                                        </p:tgtEl>
                                        <p:attrNameLst>
                                          <p:attrName>style.visibility</p:attrName>
                                        </p:attrNameLst>
                                      </p:cBhvr>
                                      <p:to>
                                        <p:strVal val="visible"/>
                                      </p:to>
                                    </p:set>
                                    <p:animEffect transition="in" filter="wipe(down)">
                                      <p:cBhvr>
                                        <p:cTn id="52" dur="500"/>
                                        <p:tgtEl>
                                          <p:spTgt spid="14359"/>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53" presetClass="entr" presetSubtype="0" fill="hold" grpId="0" nodeType="clickEffect">
                                  <p:stCondLst>
                                    <p:cond delay="0"/>
                                  </p:stCondLst>
                                  <p:childTnLst>
                                    <p:set>
                                      <p:cBhvr>
                                        <p:cTn id="56" dur="1" fill="hold">
                                          <p:stCondLst>
                                            <p:cond delay="0"/>
                                          </p:stCondLst>
                                        </p:cTn>
                                        <p:tgtEl>
                                          <p:spTgt spid="14355"/>
                                        </p:tgtEl>
                                        <p:attrNameLst>
                                          <p:attrName>style.visibility</p:attrName>
                                        </p:attrNameLst>
                                      </p:cBhvr>
                                      <p:to>
                                        <p:strVal val="visible"/>
                                      </p:to>
                                    </p:set>
                                    <p:anim calcmode="lin" valueType="num">
                                      <p:cBhvr>
                                        <p:cTn id="57" dur="500" fill="hold"/>
                                        <p:tgtEl>
                                          <p:spTgt spid="14355"/>
                                        </p:tgtEl>
                                        <p:attrNameLst>
                                          <p:attrName>ppt_w</p:attrName>
                                        </p:attrNameLst>
                                      </p:cBhvr>
                                      <p:tavLst>
                                        <p:tav tm="0">
                                          <p:val>
                                            <p:fltVal val="0"/>
                                          </p:val>
                                        </p:tav>
                                        <p:tav tm="100000">
                                          <p:val>
                                            <p:strVal val="#ppt_w"/>
                                          </p:val>
                                        </p:tav>
                                      </p:tavLst>
                                    </p:anim>
                                    <p:anim calcmode="lin" valueType="num">
                                      <p:cBhvr>
                                        <p:cTn id="58" dur="500" fill="hold"/>
                                        <p:tgtEl>
                                          <p:spTgt spid="14355"/>
                                        </p:tgtEl>
                                        <p:attrNameLst>
                                          <p:attrName>ppt_h</p:attrName>
                                        </p:attrNameLst>
                                      </p:cBhvr>
                                      <p:tavLst>
                                        <p:tav tm="0">
                                          <p:val>
                                            <p:fltVal val="0"/>
                                          </p:val>
                                        </p:tav>
                                        <p:tav tm="100000">
                                          <p:val>
                                            <p:strVal val="#ppt_h"/>
                                          </p:val>
                                        </p:tav>
                                      </p:tavLst>
                                    </p:anim>
                                    <p:animEffect transition="in" filter="fade">
                                      <p:cBhvr>
                                        <p:cTn id="59" dur="500"/>
                                        <p:tgtEl>
                                          <p:spTgt spid="14355"/>
                                        </p:tgtEl>
                                      </p:cBhvr>
                                    </p:animEffect>
                                  </p:childTnLst>
                                </p:cTn>
                              </p:par>
                              <p:par>
                                <p:cTn id="60" presetID="26" presetClass="emph" presetSubtype="0" fill="hold" grpId="1" nodeType="withEffect">
                                  <p:stCondLst>
                                    <p:cond delay="0"/>
                                  </p:stCondLst>
                                  <p:childTnLst>
                                    <p:animEffect transition="out" filter="fade">
                                      <p:cBhvr>
                                        <p:cTn id="61" dur="500" tmFilter="0, 0; .2, .5; .8, .5; 1, 0"/>
                                        <p:tgtEl>
                                          <p:spTgt spid="14355"/>
                                        </p:tgtEl>
                                      </p:cBhvr>
                                    </p:animEffect>
                                    <p:animScale>
                                      <p:cBhvr>
                                        <p:cTn id="62" dur="250" autoRev="1" fill="hold"/>
                                        <p:tgtEl>
                                          <p:spTgt spid="14355"/>
                                        </p:tgtEl>
                                      </p:cBhvr>
                                      <p:by x="105000" y="105000"/>
                                    </p:animScale>
                                  </p:childTnLst>
                                </p:cTn>
                              </p:par>
                              <p:par>
                                <p:cTn id="63" presetID="12" presetClass="entr" presetSubtype="1" fill="hold" grpId="0" nodeType="withEffect">
                                  <p:stCondLst>
                                    <p:cond delay="0"/>
                                  </p:stCondLst>
                                  <p:childTnLst>
                                    <p:set>
                                      <p:cBhvr>
                                        <p:cTn id="64" dur="1" fill="hold">
                                          <p:stCondLst>
                                            <p:cond delay="0"/>
                                          </p:stCondLst>
                                        </p:cTn>
                                        <p:tgtEl>
                                          <p:spTgt spid="14353"/>
                                        </p:tgtEl>
                                        <p:attrNameLst>
                                          <p:attrName>style.visibility</p:attrName>
                                        </p:attrNameLst>
                                      </p:cBhvr>
                                      <p:to>
                                        <p:strVal val="visible"/>
                                      </p:to>
                                    </p:set>
                                    <p:animEffect transition="in" filter="slide(fromTop)">
                                      <p:cBhvr>
                                        <p:cTn id="65" dur="500"/>
                                        <p:tgtEl>
                                          <p:spTgt spid="14353"/>
                                        </p:tgtEl>
                                      </p:cBhvr>
                                    </p:animEffect>
                                  </p:childTnLst>
                                </p:cTn>
                              </p:par>
                            </p:childTnLst>
                          </p:cTn>
                        </p:par>
                      </p:childTnLst>
                    </p:cTn>
                  </p:par>
                  <p:par>
                    <p:cTn id="66" fill="hold" nodeType="clickPar">
                      <p:stCondLst>
                        <p:cond delay="indefinite"/>
                      </p:stCondLst>
                      <p:childTnLst>
                        <p:par>
                          <p:cTn id="67" fill="hold" nodeType="withGroup">
                            <p:stCondLst>
                              <p:cond delay="0"/>
                            </p:stCondLst>
                            <p:childTnLst>
                              <p:par>
                                <p:cTn id="68" presetID="22" presetClass="entr" presetSubtype="1" fill="hold" grpId="0" nodeType="clickEffect">
                                  <p:stCondLst>
                                    <p:cond delay="0"/>
                                  </p:stCondLst>
                                  <p:childTnLst>
                                    <p:set>
                                      <p:cBhvr>
                                        <p:cTn id="69" dur="1" fill="hold">
                                          <p:stCondLst>
                                            <p:cond delay="0"/>
                                          </p:stCondLst>
                                        </p:cTn>
                                        <p:tgtEl>
                                          <p:spTgt spid="14356"/>
                                        </p:tgtEl>
                                        <p:attrNameLst>
                                          <p:attrName>style.visibility</p:attrName>
                                        </p:attrNameLst>
                                      </p:cBhvr>
                                      <p:to>
                                        <p:strVal val="visible"/>
                                      </p:to>
                                    </p:set>
                                    <p:animEffect transition="in" filter="wipe(up)">
                                      <p:cBhvr>
                                        <p:cTn id="70" dur="500"/>
                                        <p:tgtEl>
                                          <p:spTgt spid="14356"/>
                                        </p:tgtEl>
                                      </p:cBhvr>
                                    </p:animEffect>
                                  </p:childTnLst>
                                </p:cTn>
                              </p:par>
                              <p:par>
                                <p:cTn id="71" presetID="12" presetClass="entr" presetSubtype="4" fill="hold" nodeType="withEffect">
                                  <p:stCondLst>
                                    <p:cond delay="0"/>
                                  </p:stCondLst>
                                  <p:childTnLst>
                                    <p:set>
                                      <p:cBhvr>
                                        <p:cTn id="72" dur="1" fill="hold">
                                          <p:stCondLst>
                                            <p:cond delay="0"/>
                                          </p:stCondLst>
                                        </p:cTn>
                                        <p:tgtEl>
                                          <p:spTgt spid="14363"/>
                                        </p:tgtEl>
                                        <p:attrNameLst>
                                          <p:attrName>style.visibility</p:attrName>
                                        </p:attrNameLst>
                                      </p:cBhvr>
                                      <p:to>
                                        <p:strVal val="visible"/>
                                      </p:to>
                                    </p:set>
                                    <p:animEffect transition="in" filter="slide(fromBottom)">
                                      <p:cBhvr>
                                        <p:cTn id="73" dur="500"/>
                                        <p:tgtEl>
                                          <p:spTgt spid="14363"/>
                                        </p:tgtEl>
                                      </p:cBhvr>
                                    </p:animEffect>
                                  </p:childTnLst>
                                </p:cTn>
                              </p:par>
                              <p:par>
                                <p:cTn id="74" presetID="26" presetClass="emph" presetSubtype="0" fill="hold" nodeType="withEffect">
                                  <p:stCondLst>
                                    <p:cond delay="0"/>
                                  </p:stCondLst>
                                  <p:childTnLst>
                                    <p:animEffect transition="out" filter="fade">
                                      <p:cBhvr>
                                        <p:cTn id="75" dur="500" tmFilter="0, 0; .2, .5; .8, .5; 1, 0"/>
                                        <p:tgtEl>
                                          <p:spTgt spid="14363"/>
                                        </p:tgtEl>
                                      </p:cBhvr>
                                    </p:animEffect>
                                    <p:animScale>
                                      <p:cBhvr>
                                        <p:cTn id="76" dur="250" autoRev="1" fill="hold"/>
                                        <p:tgtEl>
                                          <p:spTgt spid="14363"/>
                                        </p:tgtEl>
                                      </p:cBhvr>
                                      <p:by x="105000" y="105000"/>
                                    </p:animScale>
                                  </p:childTnLst>
                                </p:cTn>
                              </p:par>
                            </p:childTnLst>
                          </p:cTn>
                        </p:par>
                      </p:childTnLst>
                    </p:cTn>
                  </p:par>
                  <p:par>
                    <p:cTn id="77" fill="hold" nodeType="clickPar">
                      <p:stCondLst>
                        <p:cond delay="indefinite"/>
                      </p:stCondLst>
                      <p:childTnLst>
                        <p:par>
                          <p:cTn id="78" fill="hold" nodeType="withGroup">
                            <p:stCondLst>
                              <p:cond delay="0"/>
                            </p:stCondLst>
                            <p:childTnLst>
                              <p:par>
                                <p:cTn id="79" presetID="22" presetClass="entr" presetSubtype="4" fill="hold" grpId="0" nodeType="clickEffect">
                                  <p:stCondLst>
                                    <p:cond delay="0"/>
                                  </p:stCondLst>
                                  <p:childTnLst>
                                    <p:set>
                                      <p:cBhvr>
                                        <p:cTn id="80" dur="1" fill="hold">
                                          <p:stCondLst>
                                            <p:cond delay="0"/>
                                          </p:stCondLst>
                                        </p:cTn>
                                        <p:tgtEl>
                                          <p:spTgt spid="14360"/>
                                        </p:tgtEl>
                                        <p:attrNameLst>
                                          <p:attrName>style.visibility</p:attrName>
                                        </p:attrNameLst>
                                      </p:cBhvr>
                                      <p:to>
                                        <p:strVal val="visible"/>
                                      </p:to>
                                    </p:set>
                                    <p:animEffect transition="in" filter="wipe(down)">
                                      <p:cBhvr>
                                        <p:cTn id="81" dur="500"/>
                                        <p:tgtEl>
                                          <p:spTgt spid="14360"/>
                                        </p:tgtEl>
                                      </p:cBhvr>
                                    </p:animEffect>
                                  </p:childTnLst>
                                </p:cTn>
                              </p:par>
                              <p:par>
                                <p:cTn id="82" presetID="53" presetClass="entr" presetSubtype="0" fill="hold" grpId="0" nodeType="withEffect">
                                  <p:stCondLst>
                                    <p:cond delay="0"/>
                                  </p:stCondLst>
                                  <p:childTnLst>
                                    <p:set>
                                      <p:cBhvr>
                                        <p:cTn id="83" dur="1" fill="hold">
                                          <p:stCondLst>
                                            <p:cond delay="0"/>
                                          </p:stCondLst>
                                        </p:cTn>
                                        <p:tgtEl>
                                          <p:spTgt spid="14348"/>
                                        </p:tgtEl>
                                        <p:attrNameLst>
                                          <p:attrName>style.visibility</p:attrName>
                                        </p:attrNameLst>
                                      </p:cBhvr>
                                      <p:to>
                                        <p:strVal val="visible"/>
                                      </p:to>
                                    </p:set>
                                    <p:anim calcmode="lin" valueType="num">
                                      <p:cBhvr>
                                        <p:cTn id="84" dur="500" fill="hold"/>
                                        <p:tgtEl>
                                          <p:spTgt spid="14348"/>
                                        </p:tgtEl>
                                        <p:attrNameLst>
                                          <p:attrName>ppt_w</p:attrName>
                                        </p:attrNameLst>
                                      </p:cBhvr>
                                      <p:tavLst>
                                        <p:tav tm="0">
                                          <p:val>
                                            <p:fltVal val="0"/>
                                          </p:val>
                                        </p:tav>
                                        <p:tav tm="100000">
                                          <p:val>
                                            <p:strVal val="#ppt_w"/>
                                          </p:val>
                                        </p:tav>
                                      </p:tavLst>
                                    </p:anim>
                                    <p:anim calcmode="lin" valueType="num">
                                      <p:cBhvr>
                                        <p:cTn id="85" dur="500" fill="hold"/>
                                        <p:tgtEl>
                                          <p:spTgt spid="14348"/>
                                        </p:tgtEl>
                                        <p:attrNameLst>
                                          <p:attrName>ppt_h</p:attrName>
                                        </p:attrNameLst>
                                      </p:cBhvr>
                                      <p:tavLst>
                                        <p:tav tm="0">
                                          <p:val>
                                            <p:fltVal val="0"/>
                                          </p:val>
                                        </p:tav>
                                        <p:tav tm="100000">
                                          <p:val>
                                            <p:strVal val="#ppt_h"/>
                                          </p:val>
                                        </p:tav>
                                      </p:tavLst>
                                    </p:anim>
                                    <p:animEffect transition="in" filter="fade">
                                      <p:cBhvr>
                                        <p:cTn id="86" dur="500"/>
                                        <p:tgtEl>
                                          <p:spTgt spid="14348"/>
                                        </p:tgtEl>
                                      </p:cBhvr>
                                    </p:animEffect>
                                  </p:childTnLst>
                                </p:cTn>
                              </p:par>
                              <p:par>
                                <p:cTn id="87" presetID="12" presetClass="entr" presetSubtype="1" fill="hold" grpId="0" nodeType="withEffect">
                                  <p:stCondLst>
                                    <p:cond delay="0"/>
                                  </p:stCondLst>
                                  <p:childTnLst>
                                    <p:set>
                                      <p:cBhvr>
                                        <p:cTn id="88" dur="1" fill="hold">
                                          <p:stCondLst>
                                            <p:cond delay="0"/>
                                          </p:stCondLst>
                                        </p:cTn>
                                        <p:tgtEl>
                                          <p:spTgt spid="14354"/>
                                        </p:tgtEl>
                                        <p:attrNameLst>
                                          <p:attrName>style.visibility</p:attrName>
                                        </p:attrNameLst>
                                      </p:cBhvr>
                                      <p:to>
                                        <p:strVal val="visible"/>
                                      </p:to>
                                    </p:set>
                                    <p:animEffect transition="in" filter="slide(fromTop)">
                                      <p:cBhvr>
                                        <p:cTn id="89" dur="500"/>
                                        <p:tgtEl>
                                          <p:spTgt spid="14354"/>
                                        </p:tgtEl>
                                      </p:cBhvr>
                                    </p:animEffect>
                                  </p:childTnLst>
                                </p:cTn>
                              </p:par>
                            </p:childTnLst>
                          </p:cTn>
                        </p:par>
                      </p:childTnLst>
                    </p:cTn>
                  </p:par>
                  <p:par>
                    <p:cTn id="90" fill="hold" nodeType="clickPar">
                      <p:stCondLst>
                        <p:cond delay="indefinite"/>
                      </p:stCondLst>
                      <p:childTnLst>
                        <p:par>
                          <p:cTn id="91" fill="hold" nodeType="withGroup">
                            <p:stCondLst>
                              <p:cond delay="0"/>
                            </p:stCondLst>
                            <p:childTnLst>
                              <p:par>
                                <p:cTn id="92" presetID="22" presetClass="entr" presetSubtype="4" fill="hold" grpId="0" nodeType="clickEffect">
                                  <p:stCondLst>
                                    <p:cond delay="0"/>
                                  </p:stCondLst>
                                  <p:childTnLst>
                                    <p:set>
                                      <p:cBhvr>
                                        <p:cTn id="93" dur="1" fill="hold">
                                          <p:stCondLst>
                                            <p:cond delay="0"/>
                                          </p:stCondLst>
                                        </p:cTn>
                                        <p:tgtEl>
                                          <p:spTgt spid="14361"/>
                                        </p:tgtEl>
                                        <p:attrNameLst>
                                          <p:attrName>style.visibility</p:attrName>
                                        </p:attrNameLst>
                                      </p:cBhvr>
                                      <p:to>
                                        <p:strVal val="visible"/>
                                      </p:to>
                                    </p:set>
                                    <p:animEffect transition="in" filter="wipe(down)">
                                      <p:cBhvr>
                                        <p:cTn id="94" dur="500"/>
                                        <p:tgtEl>
                                          <p:spTgt spid="14361"/>
                                        </p:tgtEl>
                                      </p:cBhvr>
                                    </p:animEffect>
                                  </p:childTnLst>
                                </p:cTn>
                              </p:par>
                              <p:par>
                                <p:cTn id="95" presetID="22" presetClass="entr" presetSubtype="4" fill="hold" grpId="0" nodeType="withEffect">
                                  <p:stCondLst>
                                    <p:cond delay="0"/>
                                  </p:stCondLst>
                                  <p:childTnLst>
                                    <p:set>
                                      <p:cBhvr>
                                        <p:cTn id="96" dur="1" fill="hold">
                                          <p:stCondLst>
                                            <p:cond delay="0"/>
                                          </p:stCondLst>
                                        </p:cTn>
                                        <p:tgtEl>
                                          <p:spTgt spid="14362"/>
                                        </p:tgtEl>
                                        <p:attrNameLst>
                                          <p:attrName>style.visibility</p:attrName>
                                        </p:attrNameLst>
                                      </p:cBhvr>
                                      <p:to>
                                        <p:strVal val="visible"/>
                                      </p:to>
                                    </p:set>
                                    <p:animEffect transition="in" filter="wipe(down)">
                                      <p:cBhvr>
                                        <p:cTn id="97" dur="500"/>
                                        <p:tgtEl>
                                          <p:spTgt spid="143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6" grpId="0" animBg="1"/>
      <p:bldP spid="14347" grpId="0" animBg="1"/>
      <p:bldP spid="14348" grpId="0" animBg="1"/>
      <p:bldP spid="14349" grpId="0" animBg="1"/>
      <p:bldP spid="14350" grpId="0" autoUpdateAnimBg="0"/>
      <p:bldP spid="14351" grpId="0" autoUpdateAnimBg="0"/>
      <p:bldP spid="14352" grpId="0" autoUpdateAnimBg="0"/>
      <p:bldP spid="14353" grpId="0" autoUpdateAnimBg="0"/>
      <p:bldP spid="14354" grpId="0" autoUpdateAnimBg="0"/>
      <p:bldP spid="14355" grpId="0" animBg="1"/>
      <p:bldP spid="14355" grpId="1" animBg="1"/>
      <p:bldP spid="14356" grpId="0" animBg="1"/>
      <p:bldP spid="14357" grpId="0" animBg="1"/>
      <p:bldP spid="14358" grpId="0" animBg="1"/>
      <p:bldP spid="14359" grpId="0" animBg="1"/>
      <p:bldP spid="14360" grpId="0" animBg="1"/>
      <p:bldP spid="14361" grpId="0" animBg="1"/>
      <p:bldP spid="1436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4"/>
          <p:cNvSpPr txBox="1">
            <a:spLocks noChangeArrowheads="1"/>
          </p:cNvSpPr>
          <p:nvPr/>
        </p:nvSpPr>
        <p:spPr bwMode="auto">
          <a:xfrm>
            <a:off x="1677988" y="2960688"/>
            <a:ext cx="3090862"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lnSpc>
                <a:spcPts val="2000"/>
              </a:lnSpc>
            </a:pPr>
            <a:r>
              <a:rPr lang="en-US" sz="1200">
                <a:latin typeface="微软雅黑" pitchFamily="34" charset="-122"/>
                <a:ea typeface="微软雅黑" pitchFamily="34" charset="-122"/>
              </a:rPr>
              <a:t>XXXXXXXXXXXXXXXXXXXXXXXXXXX</a:t>
            </a:r>
            <a:endParaRPr lang="zh-CN" altLang="en-US" sz="1200">
              <a:latin typeface="微软雅黑" pitchFamily="34" charset="-122"/>
              <a:ea typeface="微软雅黑" pitchFamily="34" charset="-122"/>
            </a:endParaRPr>
          </a:p>
        </p:txBody>
      </p:sp>
      <p:sp>
        <p:nvSpPr>
          <p:cNvPr id="15363" name="Text Box 4"/>
          <p:cNvSpPr txBox="1">
            <a:spLocks noChangeArrowheads="1"/>
          </p:cNvSpPr>
          <p:nvPr/>
        </p:nvSpPr>
        <p:spPr bwMode="auto">
          <a:xfrm>
            <a:off x="3508375" y="2420938"/>
            <a:ext cx="1716088"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2800" b="1">
                <a:solidFill>
                  <a:srgbClr val="CC0000"/>
                </a:solidFill>
                <a:latin typeface="汉仪神工体简" pitchFamily="1" charset="-122"/>
                <a:ea typeface="汉仪神工体简" pitchFamily="1" charset="-122"/>
              </a:rPr>
              <a:t>文本</a:t>
            </a:r>
          </a:p>
          <a:p>
            <a:pPr eaLnBrk="1" hangingPunct="1"/>
            <a:endParaRPr lang="en-US" sz="2800" b="1">
              <a:solidFill>
                <a:srgbClr val="CC0000"/>
              </a:solidFill>
              <a:latin typeface="汉仪神工体简" pitchFamily="1" charset="-122"/>
              <a:ea typeface="汉仪神工体简" pitchFamily="1" charset="-122"/>
            </a:endParaRPr>
          </a:p>
        </p:txBody>
      </p:sp>
      <p:sp>
        <p:nvSpPr>
          <p:cNvPr id="15364" name="Text Box 4"/>
          <p:cNvSpPr txBox="1">
            <a:spLocks noChangeArrowheads="1"/>
          </p:cNvSpPr>
          <p:nvPr/>
        </p:nvSpPr>
        <p:spPr bwMode="auto">
          <a:xfrm>
            <a:off x="4797425" y="3121025"/>
            <a:ext cx="1092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2800" b="1">
                <a:solidFill>
                  <a:srgbClr val="CC0000"/>
                </a:solidFill>
                <a:latin typeface="汉仪神工体简" pitchFamily="1" charset="-122"/>
                <a:ea typeface="汉仪神工体简" pitchFamily="1" charset="-122"/>
              </a:rPr>
              <a:t>文本</a:t>
            </a:r>
            <a:endParaRPr lang="en-US" sz="2800" b="1">
              <a:solidFill>
                <a:srgbClr val="CC0000"/>
              </a:solidFill>
              <a:latin typeface="汉仪神工体简" pitchFamily="1" charset="-122"/>
              <a:ea typeface="汉仪神工体简" pitchFamily="1" charset="-122"/>
            </a:endParaRPr>
          </a:p>
        </p:txBody>
      </p:sp>
      <p:sp>
        <p:nvSpPr>
          <p:cNvPr id="15365" name="Text Box 4"/>
          <p:cNvSpPr txBox="1">
            <a:spLocks noChangeArrowheads="1"/>
          </p:cNvSpPr>
          <p:nvPr/>
        </p:nvSpPr>
        <p:spPr bwMode="auto">
          <a:xfrm>
            <a:off x="3581400" y="3860800"/>
            <a:ext cx="10906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2800" b="1">
                <a:solidFill>
                  <a:srgbClr val="CC0000"/>
                </a:solidFill>
                <a:latin typeface="汉仪神工体简" pitchFamily="1" charset="-122"/>
                <a:ea typeface="汉仪神工体简" pitchFamily="1" charset="-122"/>
              </a:rPr>
              <a:t>文本</a:t>
            </a:r>
            <a:endParaRPr lang="en-US" sz="2800" b="1">
              <a:solidFill>
                <a:srgbClr val="CC0000"/>
              </a:solidFill>
              <a:latin typeface="汉仪神工体简" pitchFamily="1" charset="-122"/>
              <a:ea typeface="汉仪神工体简" pitchFamily="1" charset="-122"/>
            </a:endParaRPr>
          </a:p>
        </p:txBody>
      </p:sp>
      <p:sp>
        <p:nvSpPr>
          <p:cNvPr id="15366" name="Text Box 4"/>
          <p:cNvSpPr txBox="1">
            <a:spLocks noChangeArrowheads="1"/>
          </p:cNvSpPr>
          <p:nvPr/>
        </p:nvSpPr>
        <p:spPr bwMode="auto">
          <a:xfrm>
            <a:off x="4808538" y="4437063"/>
            <a:ext cx="1092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2800" b="1">
                <a:solidFill>
                  <a:srgbClr val="CC0000"/>
                </a:solidFill>
                <a:latin typeface="汉仪神工体简" pitchFamily="1" charset="-122"/>
                <a:ea typeface="汉仪神工体简" pitchFamily="1" charset="-122"/>
              </a:rPr>
              <a:t>文本</a:t>
            </a:r>
            <a:endParaRPr lang="en-US" sz="2800" b="1">
              <a:solidFill>
                <a:srgbClr val="CC0000"/>
              </a:solidFill>
              <a:latin typeface="汉仪神工体简" pitchFamily="1" charset="-122"/>
              <a:ea typeface="汉仪神工体简" pitchFamily="1" charset="-122"/>
            </a:endParaRPr>
          </a:p>
        </p:txBody>
      </p:sp>
      <p:pic>
        <p:nvPicPr>
          <p:cNvPr id="15367" name="图片 12" descr="图片19.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89463" y="2133600"/>
            <a:ext cx="179387" cy="403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8" name="图片 13" descr="图片19.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68450" y="3716338"/>
            <a:ext cx="3097213" cy="144462"/>
          </a:xfrm>
          <a:prstGeom prst="rect">
            <a:avLst/>
          </a:prstGeom>
          <a:noFill/>
          <a:ln>
            <a:noFill/>
          </a:ln>
          <a:effectLst>
            <a:outerShdw dist="381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9" name="图片 14" descr="图片19.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92638" y="4292600"/>
            <a:ext cx="3097212" cy="144463"/>
          </a:xfrm>
          <a:prstGeom prst="rect">
            <a:avLst/>
          </a:prstGeom>
          <a:noFill/>
          <a:ln>
            <a:noFill/>
          </a:ln>
          <a:effectLst>
            <a:outerShdw dist="381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0" name="TextBox 15"/>
          <p:cNvSpPr txBox="1">
            <a:spLocks noChangeArrowheads="1"/>
          </p:cNvSpPr>
          <p:nvPr/>
        </p:nvSpPr>
        <p:spPr bwMode="auto">
          <a:xfrm>
            <a:off x="992188" y="1773238"/>
            <a:ext cx="2232025" cy="584200"/>
          </a:xfrm>
          <a:prstGeom prst="rect">
            <a:avLst/>
          </a:prstGeom>
          <a:noFill/>
          <a:ln>
            <a:noFill/>
          </a:ln>
          <a:effectLst>
            <a:outerShdw dist="381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3200">
                <a:solidFill>
                  <a:srgbClr val="0D0D0D"/>
                </a:solidFill>
                <a:latin typeface="汉仪神工体简" pitchFamily="1" charset="-122"/>
                <a:ea typeface="汉仪神工体简" pitchFamily="1" charset="-122"/>
              </a:rPr>
              <a:t>篇章结构：</a:t>
            </a:r>
            <a:endParaRPr lang="en-US" sz="4000">
              <a:solidFill>
                <a:srgbClr val="CC0000"/>
              </a:solidFill>
              <a:latin typeface="叶根友行书繁" pitchFamily="2" charset="-122"/>
              <a:ea typeface="叶根友行书繁" pitchFamily="2" charset="-122"/>
            </a:endParaRPr>
          </a:p>
        </p:txBody>
      </p:sp>
      <p:sp>
        <p:nvSpPr>
          <p:cNvPr id="15371" name="TextBox 16"/>
          <p:cNvSpPr txBox="1">
            <a:spLocks noChangeArrowheads="1"/>
          </p:cNvSpPr>
          <p:nvPr/>
        </p:nvSpPr>
        <p:spPr bwMode="auto">
          <a:xfrm>
            <a:off x="344488" y="260350"/>
            <a:ext cx="3878262" cy="1200150"/>
          </a:xfrm>
          <a:prstGeom prst="rect">
            <a:avLst/>
          </a:prstGeom>
          <a:noFill/>
          <a:ln>
            <a:noFill/>
          </a:ln>
          <a:effectLst>
            <a:outerShdw dist="381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7200">
                <a:latin typeface="汉仪神工体简" pitchFamily="1" charset="-122"/>
                <a:ea typeface="汉仪神工体简" pitchFamily="1" charset="-122"/>
              </a:rPr>
              <a:t>节目介绍</a:t>
            </a:r>
          </a:p>
        </p:txBody>
      </p:sp>
      <p:pic>
        <p:nvPicPr>
          <p:cNvPr id="15372" name="图片 19" descr="图片19.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6288" y="1341438"/>
            <a:ext cx="3478212" cy="215900"/>
          </a:xfrm>
          <a:prstGeom prst="rect">
            <a:avLst/>
          </a:prstGeom>
          <a:noFill/>
          <a:ln>
            <a:noFill/>
          </a:ln>
          <a:effectLst>
            <a:outerShdw dist="381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3" name="TextBox 20"/>
          <p:cNvSpPr txBox="1">
            <a:spLocks noChangeArrowheads="1"/>
          </p:cNvSpPr>
          <p:nvPr/>
        </p:nvSpPr>
        <p:spPr bwMode="auto">
          <a:xfrm>
            <a:off x="4089400" y="908050"/>
            <a:ext cx="5472113" cy="585788"/>
          </a:xfrm>
          <a:prstGeom prst="rect">
            <a:avLst/>
          </a:prstGeom>
          <a:noFill/>
          <a:ln>
            <a:noFill/>
          </a:ln>
          <a:effectLst>
            <a:outerShdw dist="381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3200">
                <a:solidFill>
                  <a:srgbClr val="0D0D0D"/>
                </a:solidFill>
                <a:latin typeface="汉仪神工体简" pitchFamily="1" charset="-122"/>
                <a:ea typeface="汉仪神工体简" pitchFamily="1" charset="-122"/>
              </a:rPr>
              <a:t> </a:t>
            </a:r>
            <a:r>
              <a:rPr lang="zh-CN" altLang="en-US" sz="3200">
                <a:solidFill>
                  <a:srgbClr val="CC0000"/>
                </a:solidFill>
                <a:latin typeface="汉仪神工体简" pitchFamily="1" charset="-122"/>
                <a:ea typeface="汉仪神工体简" pitchFamily="1" charset="-122"/>
              </a:rPr>
              <a:t>《文本文本文本》</a:t>
            </a:r>
            <a:endParaRPr lang="en-US" sz="4000">
              <a:solidFill>
                <a:srgbClr val="CC0000"/>
              </a:solidFill>
              <a:latin typeface="汉仪神工体简" pitchFamily="1" charset="-122"/>
              <a:ea typeface="汉仪神工体简" pitchFamily="1" charset="-122"/>
            </a:endParaRPr>
          </a:p>
        </p:txBody>
      </p:sp>
      <p:sp>
        <p:nvSpPr>
          <p:cNvPr id="15374" name="Text Box 4"/>
          <p:cNvSpPr txBox="1">
            <a:spLocks noChangeArrowheads="1"/>
          </p:cNvSpPr>
          <p:nvPr/>
        </p:nvSpPr>
        <p:spPr bwMode="auto">
          <a:xfrm>
            <a:off x="4921250" y="3644900"/>
            <a:ext cx="309245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lnSpc>
                <a:spcPts val="2000"/>
              </a:lnSpc>
            </a:pPr>
            <a:r>
              <a:rPr lang="en-US" sz="1200">
                <a:latin typeface="微软雅黑" pitchFamily="34" charset="-122"/>
                <a:ea typeface="微软雅黑" pitchFamily="34" charset="-122"/>
              </a:rPr>
              <a:t>XXXXXXXXXXXXXXXXXXXXXXXXXXX</a:t>
            </a:r>
            <a:endParaRPr lang="zh-CN" altLang="en-US" sz="1200">
              <a:latin typeface="微软雅黑" pitchFamily="34" charset="-122"/>
              <a:ea typeface="微软雅黑" pitchFamily="34" charset="-122"/>
            </a:endParaRPr>
          </a:p>
        </p:txBody>
      </p:sp>
      <p:sp>
        <p:nvSpPr>
          <p:cNvPr id="15375" name="Text Box 4"/>
          <p:cNvSpPr txBox="1">
            <a:spLocks noChangeArrowheads="1"/>
          </p:cNvSpPr>
          <p:nvPr/>
        </p:nvSpPr>
        <p:spPr bwMode="auto">
          <a:xfrm>
            <a:off x="1292225" y="4437063"/>
            <a:ext cx="3090863"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r" eaLnBrk="1" hangingPunct="1">
              <a:lnSpc>
                <a:spcPts val="2000"/>
              </a:lnSpc>
            </a:pPr>
            <a:r>
              <a:rPr lang="en-US" sz="1200">
                <a:latin typeface="微软雅黑" pitchFamily="34" charset="-122"/>
                <a:ea typeface="微软雅黑" pitchFamily="34" charset="-122"/>
              </a:rPr>
              <a:t>XXXXXXXXXXXXXXXXXX</a:t>
            </a:r>
            <a:endParaRPr lang="zh-CN" altLang="en-US" sz="1200">
              <a:latin typeface="微软雅黑" pitchFamily="34" charset="-122"/>
              <a:ea typeface="微软雅黑" pitchFamily="34" charset="-122"/>
            </a:endParaRPr>
          </a:p>
        </p:txBody>
      </p:sp>
      <p:sp>
        <p:nvSpPr>
          <p:cNvPr id="15376" name="Text Box 4"/>
          <p:cNvSpPr txBox="1">
            <a:spLocks noChangeArrowheads="1"/>
          </p:cNvSpPr>
          <p:nvPr/>
        </p:nvSpPr>
        <p:spPr bwMode="auto">
          <a:xfrm>
            <a:off x="4921250" y="4964113"/>
            <a:ext cx="309245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lnSpc>
                <a:spcPts val="2000"/>
              </a:lnSpc>
            </a:pPr>
            <a:r>
              <a:rPr lang="en-US" sz="1200">
                <a:latin typeface="微软雅黑" pitchFamily="34" charset="-122"/>
                <a:ea typeface="微软雅黑" pitchFamily="34" charset="-122"/>
              </a:rPr>
              <a:t>XXXXXXXXXXXXXXXXXX</a:t>
            </a:r>
            <a:endParaRPr lang="zh-CN" altLang="en-US" sz="1200">
              <a:latin typeface="微软雅黑" pitchFamily="34" charset="-122"/>
              <a:ea typeface="微软雅黑" pitchFamily="34" charset="-122"/>
            </a:endParaRP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4"/>
          <p:cNvSpPr txBox="1">
            <a:spLocks noChangeArrowheads="1"/>
          </p:cNvSpPr>
          <p:nvPr/>
        </p:nvSpPr>
        <p:spPr bwMode="auto">
          <a:xfrm>
            <a:off x="2216150" y="2060575"/>
            <a:ext cx="7345363" cy="769938"/>
          </a:xfrm>
          <a:prstGeom prst="rect">
            <a:avLst/>
          </a:prstGeom>
          <a:noFill/>
          <a:ln>
            <a:noFill/>
          </a:ln>
          <a:effectLst>
            <a:outerShdw dist="381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r" eaLnBrk="1" hangingPunct="1"/>
            <a:r>
              <a:rPr lang="zh-CN" altLang="en-US" sz="4400">
                <a:solidFill>
                  <a:srgbClr val="0D0D0D"/>
                </a:solidFill>
                <a:latin typeface="汉仪神工体简" pitchFamily="1" charset="-122"/>
                <a:ea typeface="汉仪神工体简" pitchFamily="1" charset="-122"/>
              </a:rPr>
              <a:t> </a:t>
            </a:r>
            <a:r>
              <a:rPr lang="zh-CN" altLang="en-US" sz="4400">
                <a:solidFill>
                  <a:srgbClr val="CC0000"/>
                </a:solidFill>
                <a:latin typeface="汉仪神工体简" pitchFamily="1" charset="-122"/>
                <a:ea typeface="汉仪神工体简" pitchFamily="1" charset="-122"/>
              </a:rPr>
              <a:t>《文本文本文本文本》</a:t>
            </a:r>
            <a:endParaRPr lang="en-US" sz="5400">
              <a:solidFill>
                <a:srgbClr val="CC0000"/>
              </a:solidFill>
              <a:latin typeface="汉仪神工体简" pitchFamily="1" charset="-122"/>
              <a:ea typeface="汉仪神工体简" pitchFamily="1" charset="-122"/>
            </a:endParaRPr>
          </a:p>
        </p:txBody>
      </p:sp>
      <p:sp>
        <p:nvSpPr>
          <p:cNvPr id="16387" name="TextBox 6"/>
          <p:cNvSpPr txBox="1">
            <a:spLocks noChangeArrowheads="1"/>
          </p:cNvSpPr>
          <p:nvPr/>
        </p:nvSpPr>
        <p:spPr bwMode="auto">
          <a:xfrm>
            <a:off x="6176963" y="4076700"/>
            <a:ext cx="3116262" cy="1108075"/>
          </a:xfrm>
          <a:prstGeom prst="rect">
            <a:avLst/>
          </a:prstGeom>
          <a:noFill/>
          <a:ln>
            <a:noFill/>
          </a:ln>
          <a:effectLst>
            <a:outerShdw dist="381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sz="4800">
                <a:solidFill>
                  <a:srgbClr val="C00000"/>
                </a:solidFill>
                <a:latin typeface="汉仪神工体简" pitchFamily="1" charset="-122"/>
                <a:ea typeface="汉仪神工体简" pitchFamily="1" charset="-122"/>
              </a:rPr>
              <a:t>【</a:t>
            </a:r>
            <a:r>
              <a:rPr lang="zh-CN" altLang="en-US" sz="4800">
                <a:latin typeface="汉仪神工体简" pitchFamily="1" charset="-122"/>
                <a:ea typeface="汉仪神工体简" pitchFamily="1" charset="-122"/>
              </a:rPr>
              <a:t>方案</a:t>
            </a:r>
            <a:r>
              <a:rPr lang="en-US" sz="6600">
                <a:solidFill>
                  <a:srgbClr val="C00000"/>
                </a:solidFill>
                <a:latin typeface="方正综艺简体" pitchFamily="1" charset="-122"/>
                <a:ea typeface="方正综艺简体" pitchFamily="1" charset="-122"/>
              </a:rPr>
              <a:t>1</a:t>
            </a:r>
            <a:r>
              <a:rPr lang="en-US" sz="4800">
                <a:solidFill>
                  <a:srgbClr val="C00000"/>
                </a:solidFill>
                <a:latin typeface="汉仪神工体简" pitchFamily="1" charset="-122"/>
                <a:ea typeface="汉仪神工体简" pitchFamily="1" charset="-122"/>
              </a:rPr>
              <a:t>】</a:t>
            </a:r>
            <a:endParaRPr lang="zh-CN" altLang="en-US" sz="4800">
              <a:solidFill>
                <a:srgbClr val="C00000"/>
              </a:solidFill>
              <a:latin typeface="汉仪神工体简" pitchFamily="1" charset="-122"/>
              <a:ea typeface="汉仪神工体简" pitchFamily="1" charset="-122"/>
            </a:endParaRPr>
          </a:p>
        </p:txBody>
      </p:sp>
      <p:pic>
        <p:nvPicPr>
          <p:cNvPr id="16388" name="图片 7" descr="666666.png"/>
          <p:cNvPicPr>
            <a:picLocks noChangeAspect="1" noChangeArrowheads="1"/>
          </p:cNvPicPr>
          <p:nvPr/>
        </p:nvPicPr>
        <p:blipFill>
          <a:blip r:embed="rId2">
            <a:extLst>
              <a:ext uri="{28A0092B-C50C-407E-A947-70E740481C1C}">
                <a14:useLocalDpi xmlns:a14="http://schemas.microsoft.com/office/drawing/2010/main" val="0"/>
              </a:ext>
            </a:extLst>
          </a:blip>
          <a:srcRect b="82550"/>
          <a:stretch>
            <a:fillRect/>
          </a:stretch>
        </p:blipFill>
        <p:spPr bwMode="auto">
          <a:xfrm>
            <a:off x="5024438" y="2852738"/>
            <a:ext cx="5945187" cy="1557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内容占位符 2"/>
          <p:cNvSpPr>
            <a:spLocks noGrp="1" noChangeArrowheads="1"/>
          </p:cNvSpPr>
          <p:nvPr>
            <p:ph idx="4294967295"/>
          </p:nvPr>
        </p:nvSpPr>
        <p:spPr bwMode="auto">
          <a:xfrm>
            <a:off x="415925" y="3500438"/>
            <a:ext cx="4106863" cy="25209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lgn="r" eaLnBrk="1" hangingPunct="1">
              <a:buFont typeface="Arial" pitchFamily="34" charset="0"/>
              <a:buNone/>
            </a:pPr>
            <a:r>
              <a:rPr lang="zh-CN" altLang="en-US" sz="1200" b="1">
                <a:solidFill>
                  <a:srgbClr val="CC0000"/>
                </a:solidFill>
                <a:latin typeface="微软雅黑" pitchFamily="34" charset="-122"/>
                <a:ea typeface="微软雅黑" pitchFamily="34" charset="-122"/>
              </a:rPr>
              <a:t>（四）平媒传播</a:t>
            </a:r>
          </a:p>
          <a:p>
            <a:pPr marL="0" indent="0" algn="r" eaLnBrk="1" hangingPunct="1">
              <a:buFont typeface="Arial" pitchFamily="34" charset="0"/>
              <a:buNone/>
            </a:pPr>
            <a:r>
              <a:rPr lang="zh-CN" altLang="en-US" sz="1200">
                <a:latin typeface="微软雅黑" pitchFamily="34" charset="-122"/>
                <a:ea typeface="微软雅黑" pitchFamily="34" charset="-122"/>
              </a:rPr>
              <a:t>地方民生类报纸</a:t>
            </a:r>
            <a:endParaRPr lang="en-US" sz="1200">
              <a:latin typeface="微软雅黑" pitchFamily="34" charset="-122"/>
              <a:ea typeface="微软雅黑" pitchFamily="34" charset="-122"/>
            </a:endParaRPr>
          </a:p>
          <a:p>
            <a:pPr marL="0" indent="0" algn="r" eaLnBrk="1" hangingPunct="1">
              <a:buFont typeface="Arial" pitchFamily="34" charset="0"/>
              <a:buNone/>
            </a:pPr>
            <a:r>
              <a:rPr lang="zh-CN" altLang="en-US" sz="1200">
                <a:latin typeface="微软雅黑" pitchFamily="34" charset="-122"/>
                <a:ea typeface="微软雅黑" pitchFamily="34" charset="-122"/>
              </a:rPr>
              <a:t>中央级全国类大报，地方党政报纸  </a:t>
            </a:r>
            <a:endParaRPr lang="en-US" sz="1200">
              <a:latin typeface="微软雅黑" pitchFamily="34" charset="-122"/>
              <a:ea typeface="微软雅黑" pitchFamily="34" charset="-122"/>
            </a:endParaRPr>
          </a:p>
          <a:p>
            <a:pPr marL="0" indent="0" algn="r" eaLnBrk="1" hangingPunct="1">
              <a:buFont typeface="Arial" pitchFamily="34" charset="0"/>
              <a:buNone/>
            </a:pPr>
            <a:r>
              <a:rPr lang="zh-CN" altLang="en-US" sz="1200">
                <a:latin typeface="微软雅黑" pitchFamily="34" charset="-122"/>
                <a:ea typeface="微软雅黑" pitchFamily="34" charset="-122"/>
              </a:rPr>
              <a:t>业内专家或社会学者在权威媒体发表署名评论文章</a:t>
            </a:r>
            <a:r>
              <a:rPr lang="en-US" sz="1200">
                <a:latin typeface="微软雅黑" pitchFamily="34" charset="-122"/>
                <a:ea typeface="微软雅黑" pitchFamily="34" charset="-122"/>
              </a:rPr>
              <a:t> </a:t>
            </a:r>
          </a:p>
          <a:p>
            <a:pPr marL="0" indent="0" algn="r" eaLnBrk="1" hangingPunct="1">
              <a:buFont typeface="Arial" pitchFamily="34" charset="0"/>
              <a:buNone/>
            </a:pPr>
            <a:r>
              <a:rPr lang="zh-CN" altLang="en-US" sz="1200">
                <a:latin typeface="微软雅黑" pitchFamily="34" charset="-122"/>
                <a:ea typeface="微软雅黑" pitchFamily="34" charset="-122"/>
              </a:rPr>
              <a:t>专业美食杂志版面资源合作</a:t>
            </a:r>
            <a:endParaRPr lang="en-US" sz="1200">
              <a:latin typeface="微软雅黑" pitchFamily="34" charset="-122"/>
              <a:ea typeface="微软雅黑" pitchFamily="34" charset="-122"/>
            </a:endParaRPr>
          </a:p>
          <a:p>
            <a:pPr marL="0" indent="0" algn="r" eaLnBrk="1" hangingPunct="1">
              <a:buFont typeface="Arial" pitchFamily="34" charset="0"/>
              <a:buNone/>
            </a:pPr>
            <a:endParaRPr lang="en-US" sz="1200">
              <a:latin typeface="微软雅黑" pitchFamily="34" charset="-122"/>
              <a:ea typeface="微软雅黑" pitchFamily="34" charset="-122"/>
            </a:endParaRPr>
          </a:p>
          <a:p>
            <a:pPr marL="0" indent="0" algn="r" eaLnBrk="1" hangingPunct="1">
              <a:buFont typeface="Arial" pitchFamily="34" charset="0"/>
              <a:buNone/>
            </a:pPr>
            <a:r>
              <a:rPr lang="zh-CN" altLang="en-US" sz="1200" b="1">
                <a:solidFill>
                  <a:srgbClr val="CC0000"/>
                </a:solidFill>
                <a:latin typeface="微软雅黑" pitchFamily="34" charset="-122"/>
                <a:ea typeface="微软雅黑" pitchFamily="34" charset="-122"/>
              </a:rPr>
              <a:t>（五）活动传播</a:t>
            </a:r>
          </a:p>
          <a:p>
            <a:pPr marL="0" indent="0" algn="r" eaLnBrk="1" hangingPunct="1">
              <a:buFont typeface="Arial" pitchFamily="34" charset="0"/>
              <a:buNone/>
            </a:pPr>
            <a:r>
              <a:rPr lang="zh-CN" altLang="en-US" sz="1200">
                <a:latin typeface="微软雅黑" pitchFamily="34" charset="-122"/>
                <a:ea typeface="微软雅黑" pitchFamily="34" charset="-122"/>
              </a:rPr>
              <a:t>活动：全球华人年夜饭家传菜大征集</a:t>
            </a:r>
            <a:r>
              <a:rPr lang="en-US" sz="1200">
                <a:latin typeface="微软雅黑" pitchFamily="34" charset="-122"/>
                <a:ea typeface="微软雅黑" pitchFamily="34" charset="-122"/>
              </a:rPr>
              <a:t>        </a:t>
            </a:r>
          </a:p>
          <a:p>
            <a:pPr marL="0" indent="0" algn="r" eaLnBrk="1" hangingPunct="1">
              <a:buFont typeface="Arial" pitchFamily="34" charset="0"/>
              <a:buNone/>
            </a:pPr>
            <a:r>
              <a:rPr lang="zh-CN" altLang="en-US" sz="1200">
                <a:latin typeface="微软雅黑" pitchFamily="34" charset="-122"/>
                <a:ea typeface="微软雅黑" pitchFamily="34" charset="-122"/>
              </a:rPr>
              <a:t>卖点：忆年夜饭，秀家传菜，全家亮相湖北春晚</a:t>
            </a:r>
          </a:p>
          <a:p>
            <a:pPr marL="0" indent="0" algn="r" eaLnBrk="1" hangingPunct="1">
              <a:buFont typeface="Arial" pitchFamily="34" charset="0"/>
              <a:buNone/>
            </a:pPr>
            <a:r>
              <a:rPr lang="zh-CN" altLang="en-US" sz="1200">
                <a:latin typeface="微软雅黑" pitchFamily="34" charset="-122"/>
                <a:ea typeface="微软雅黑" pitchFamily="34" charset="-122"/>
              </a:rPr>
              <a:t>呈现方式：线上征集、线下路演（全国</a:t>
            </a:r>
            <a:r>
              <a:rPr lang="en-US" sz="1200">
                <a:latin typeface="微软雅黑" pitchFamily="34" charset="-122"/>
                <a:ea typeface="微软雅黑" pitchFamily="34" charset="-122"/>
              </a:rPr>
              <a:t>16</a:t>
            </a:r>
            <a:r>
              <a:rPr lang="zh-CN" altLang="en-US" sz="1200">
                <a:latin typeface="微软雅黑" pitchFamily="34" charset="-122"/>
                <a:ea typeface="微软雅黑" pitchFamily="34" charset="-122"/>
              </a:rPr>
              <a:t>个省会城市）</a:t>
            </a:r>
          </a:p>
        </p:txBody>
      </p:sp>
      <p:sp>
        <p:nvSpPr>
          <p:cNvPr id="17411" name="TextBox 4"/>
          <p:cNvSpPr txBox="1">
            <a:spLocks noChangeArrowheads="1"/>
          </p:cNvSpPr>
          <p:nvPr/>
        </p:nvSpPr>
        <p:spPr bwMode="auto">
          <a:xfrm>
            <a:off x="344488" y="260350"/>
            <a:ext cx="6442075" cy="1200150"/>
          </a:xfrm>
          <a:prstGeom prst="rect">
            <a:avLst/>
          </a:prstGeom>
          <a:noFill/>
          <a:ln>
            <a:noFill/>
          </a:ln>
          <a:effectLst>
            <a:outerShdw dist="381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7200">
                <a:latin typeface="汉仪神工体简" pitchFamily="1" charset="-122"/>
                <a:ea typeface="汉仪神工体简" pitchFamily="1" charset="-122"/>
              </a:rPr>
              <a:t>宣传方案</a:t>
            </a:r>
            <a:r>
              <a:rPr lang="en-US" sz="4000">
                <a:solidFill>
                  <a:srgbClr val="CC0000"/>
                </a:solidFill>
                <a:latin typeface="汉仪神工体简" pitchFamily="1" charset="-122"/>
                <a:ea typeface="汉仪神工体简" pitchFamily="1" charset="-122"/>
              </a:rPr>
              <a:t>—</a:t>
            </a:r>
            <a:r>
              <a:rPr lang="zh-CN" altLang="en-US" sz="4000">
                <a:solidFill>
                  <a:srgbClr val="CC0000"/>
                </a:solidFill>
                <a:latin typeface="汉仪神工体简" pitchFamily="1" charset="-122"/>
                <a:ea typeface="汉仪神工体简" pitchFamily="1" charset="-122"/>
              </a:rPr>
              <a:t>宣传方式</a:t>
            </a:r>
            <a:endParaRPr lang="zh-CN" altLang="en-US" sz="4400">
              <a:latin typeface="汉仪神工体简" pitchFamily="1" charset="-122"/>
              <a:ea typeface="汉仪神工体简" pitchFamily="1" charset="-122"/>
            </a:endParaRPr>
          </a:p>
        </p:txBody>
      </p:sp>
      <p:pic>
        <p:nvPicPr>
          <p:cNvPr id="17412" name="图片 5" descr="图片19.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6288" y="1341438"/>
            <a:ext cx="3478212" cy="215900"/>
          </a:xfrm>
          <a:prstGeom prst="rect">
            <a:avLst/>
          </a:prstGeom>
          <a:noFill/>
          <a:ln>
            <a:noFill/>
          </a:ln>
          <a:effectLst>
            <a:outerShdw dist="381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3" name="图片 6" descr="图片19.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21200" y="3068638"/>
            <a:ext cx="125413" cy="280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4" name="图片 7" descr="is098r0xo.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8538" y="2133600"/>
            <a:ext cx="2305050" cy="3663950"/>
          </a:xfrm>
          <a:prstGeom prst="rect">
            <a:avLst/>
          </a:prstGeom>
          <a:noFill/>
          <a:ln>
            <a:noFill/>
          </a:ln>
          <a:effectLst>
            <a:outerShdw dist="381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5" name="图片 8" descr="照片框.png"/>
          <p:cNvPicPr>
            <a:picLocks noChangeAspect="1" noChangeArrowheads="1"/>
          </p:cNvPicPr>
          <p:nvPr/>
        </p:nvPicPr>
        <p:blipFill>
          <a:blip r:embed="rId5">
            <a:extLst>
              <a:ext uri="{28A0092B-C50C-407E-A947-70E740481C1C}">
                <a14:useLocalDpi xmlns:a14="http://schemas.microsoft.com/office/drawing/2010/main" val="0"/>
              </a:ext>
            </a:extLst>
          </a:blip>
          <a:srcRect l="6897" t="5263" r="5173" b="3947"/>
          <a:stretch>
            <a:fillRect/>
          </a:stretch>
        </p:blipFill>
        <p:spPr bwMode="auto">
          <a:xfrm>
            <a:off x="4737100" y="2205038"/>
            <a:ext cx="2376488" cy="3671887"/>
          </a:xfrm>
          <a:prstGeom prst="rect">
            <a:avLst/>
          </a:prstGeom>
          <a:noFill/>
          <a:ln>
            <a:noFill/>
          </a:ln>
          <a:effectLst>
            <a:outerShdw dist="38100" dir="2700000" algn="ctr" rotWithShape="0">
              <a:srgbClr val="000000">
                <a:alpha val="39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theme/theme1.xml><?xml version="1.0" encoding="utf-8"?>
<a:theme xmlns:a="http://schemas.openxmlformats.org/drawingml/2006/main" name="Office 主题">
  <a:themeElements>
    <a:clrScheme name="Office 主题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主题">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Office 主题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ffice 主题">
  <a:themeElements>
    <a:clrScheme name="1_Office 主题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1_Office 主题">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1_Office 主题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Office 主题">
  <a:themeElements>
    <a:clrScheme name="2_Office 主题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主题">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2_Office 主题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Office 主题">
  <a:themeElements>
    <a:clrScheme name="3_Office 主题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3_Office 主题">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3_Office 主题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Office 主题">
  <a:themeElements>
    <a:clrScheme name="4_Office 主题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4_Office 主题">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4_Office 主题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_Office 主题">
  <a:themeElements>
    <a:clrScheme name="5_Office 主题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5_Office 主题">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5_Office 主题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0</TotalTime>
  <Pages>0</Pages>
  <Words>293</Words>
  <Characters>0</Characters>
  <Application>Microsoft Office PowerPoint</Application>
  <DocSecurity>0</DocSecurity>
  <PresentationFormat>A4 纸张(210x297 毫米)</PresentationFormat>
  <Lines>0</Lines>
  <Paragraphs>75</Paragraphs>
  <Slides>11</Slides>
  <Notes>1</Notes>
  <HiddenSlides>0</HiddenSlides>
  <MMClips>0</MMClips>
  <ScaleCrop>false</ScaleCrop>
  <HeadingPairs>
    <vt:vector size="4" baseType="variant">
      <vt:variant>
        <vt:lpstr>主题</vt:lpstr>
      </vt:variant>
      <vt:variant>
        <vt:i4>6</vt:i4>
      </vt:variant>
      <vt:variant>
        <vt:lpstr>幻灯片标题</vt:lpstr>
      </vt:variant>
      <vt:variant>
        <vt:i4>11</vt:i4>
      </vt:variant>
    </vt:vector>
  </HeadingPairs>
  <TitlesOfParts>
    <vt:vector size="17" baseType="lpstr">
      <vt:lpstr>Office 主题</vt:lpstr>
      <vt:lpstr>1_Office 主题</vt:lpstr>
      <vt:lpstr>2_Office 主题</vt:lpstr>
      <vt:lpstr>3_Office 主题</vt:lpstr>
      <vt:lpstr>4_Office 主题</vt:lpstr>
      <vt:lpstr>5_Office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PPTS</dc:title>
  <dc:subject>PPTS</dc:subject>
  <dc:creator>PPTS</dc:creator>
  <cp:keywords>PPTS</cp:keywords>
  <dc:description>PPTS</dc:description>
  <cp:lastModifiedBy>Administrator</cp:lastModifiedBy>
  <cp:revision>141</cp:revision>
  <dcterms:created xsi:type="dcterms:W3CDTF">2012-09-04T08:20:56Z</dcterms:created>
  <dcterms:modified xsi:type="dcterms:W3CDTF">2016-08-22T03:59:38Z</dcterms:modified>
  <cp:category>PPTS</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2052-9.1.0.4843</vt:lpwstr>
  </property>
</Properties>
</file>