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8" r:id="rId12"/>
    <p:sldId id="257" r:id="rId13"/>
    <p:sldId id="270" r:id="rId14"/>
    <p:sldId id="267" r:id="rId15"/>
    <p:sldId id="271" r:id="rId16"/>
    <p:sldId id="269" r:id="rId17"/>
    <p:sldId id="272" r:id="rId18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汉仪细圆简" panose="02010600030101010101" charset="-122"/>
      <p:regular r:id="rId23"/>
    </p:embeddedFont>
    <p:embeddedFont>
      <p:font typeface="Calibri Light" panose="020F0302020204030204" pitchFamily="34" charset="0"/>
      <p:regular r:id="rId24"/>
      <p:italic r:id="rId25"/>
    </p:embeddedFont>
    <p:embeddedFont>
      <p:font typeface="方正幼线简体" panose="02010600030101010101" charset="-122"/>
      <p:regular r:id="rId26"/>
    </p:embeddedFont>
    <p:embeddedFont>
      <p:font typeface="汉仪细等线简" panose="02010600030101010101" charset="-122"/>
      <p:regular r:id="rId27"/>
    </p:embeddedFont>
    <p:embeddedFont>
      <p:font typeface="方正正大黑简体" panose="02010600030101010101" charset="-122"/>
      <p:regular r:id="rId28"/>
    </p:embeddedFont>
    <p:embeddedFont>
      <p:font typeface="方正正粗黑简体" panose="02010600030101010101" charset="-122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A51"/>
    <a:srgbClr val="00A77B"/>
    <a:srgbClr val="0099D2"/>
    <a:srgbClr val="7CDBF9"/>
    <a:srgbClr val="48B7D7"/>
    <a:srgbClr val="FB4C46"/>
    <a:srgbClr val="2A393E"/>
    <a:srgbClr val="98D24D"/>
    <a:srgbClr val="EF5952"/>
    <a:srgbClr val="8D1F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4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92" y="66"/>
      </p:cViewPr>
      <p:guideLst>
        <p:guide orient="horz" pos="1979"/>
        <p:guide orient="horz" pos="2478"/>
        <p:guide orient="horz" pos="2659"/>
        <p:guide orient="horz" pos="2251"/>
        <p:guide orient="horz" pos="2546"/>
        <p:guide orient="horz" pos="1298"/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A564-A5D8-402D-BAEF-177F8780E708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87660-06A9-4CEF-941E-F9DA109E87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A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388896" y="1591773"/>
            <a:ext cx="7414209" cy="3674454"/>
            <a:chOff x="2388895" y="1347900"/>
            <a:chExt cx="7414209" cy="3674454"/>
          </a:xfrm>
        </p:grpSpPr>
        <p:sp>
          <p:nvSpPr>
            <p:cNvPr id="5" name="文本框 4"/>
            <p:cNvSpPr txBox="1"/>
            <p:nvPr/>
          </p:nvSpPr>
          <p:spPr>
            <a:xfrm>
              <a:off x="2388895" y="2742238"/>
              <a:ext cx="7414209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chemeClr val="bg1"/>
                  </a:solidFill>
                </a:rPr>
                <a:t>&lt;</a:t>
              </a:r>
              <a:r>
                <a:rPr lang="zh-CN" altLang="en-US" sz="8000" dirty="0" smtClean="0">
                  <a:solidFill>
                    <a:schemeClr val="bg1"/>
                  </a:solidFill>
                  <a:latin typeface="方正正大黑简体" pitchFamily="2" charset="-122"/>
                  <a:ea typeface="方正正大黑简体" pitchFamily="2" charset="-122"/>
                </a:rPr>
                <a:t>从</a:t>
              </a:r>
              <a:r>
                <a:rPr lang="zh-CN" altLang="en-US" sz="8000" dirty="0">
                  <a:solidFill>
                    <a:schemeClr val="bg1"/>
                  </a:solidFill>
                  <a:latin typeface="方正正大黑简体" pitchFamily="2" charset="-122"/>
                  <a:ea typeface="方正正大黑简体" pitchFamily="2" charset="-122"/>
                </a:rPr>
                <a:t>菜鸟</a:t>
              </a:r>
              <a:r>
                <a:rPr lang="zh-CN" altLang="en-US" sz="8000" dirty="0" smtClean="0">
                  <a:solidFill>
                    <a:schemeClr val="bg1"/>
                  </a:solidFill>
                  <a:latin typeface="方正正大黑简体" pitchFamily="2" charset="-122"/>
                  <a:ea typeface="方正正大黑简体" pitchFamily="2" charset="-122"/>
                </a:rPr>
                <a:t>到大神</a:t>
              </a:r>
              <a:r>
                <a:rPr lang="en-US" altLang="zh-CN" sz="8800" b="1" dirty="0" smtClean="0">
                  <a:solidFill>
                    <a:schemeClr val="bg1"/>
                  </a:solidFill>
                </a:rPr>
                <a:t>&gt;</a:t>
              </a:r>
              <a:endParaRPr lang="zh-CN" altLang="en-US" sz="8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18124" y="4252913"/>
              <a:ext cx="6955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dirty="0" smtClean="0">
                  <a:solidFill>
                    <a:srgbClr val="7CDBF9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你需要准备做好哪些</a:t>
              </a:r>
              <a:r>
                <a:rPr lang="zh-CN" altLang="en-US" sz="4400" dirty="0" smtClean="0">
                  <a:solidFill>
                    <a:schemeClr val="bg1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准备？</a:t>
              </a:r>
              <a:endParaRPr lang="zh-CN" altLang="en-US" sz="4400" dirty="0">
                <a:solidFill>
                  <a:schemeClr val="bg1"/>
                </a:solidFill>
                <a:latin typeface="MElle HKS Light" panose="00000500000000000000" pitchFamily="2" charset="-120"/>
                <a:ea typeface="MElle HKS Light" panose="00000500000000000000" pitchFamily="2" charset="-12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157007" y="1347900"/>
              <a:ext cx="387798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solidFill>
                    <a:schemeClr val="bg1"/>
                  </a:solidFill>
                  <a:latin typeface="方正正粗黑简体" pitchFamily="2" charset="-122"/>
                  <a:ea typeface="方正正粗黑简体" pitchFamily="2" charset="-122"/>
                </a:rPr>
                <a:t>程序员</a:t>
              </a:r>
              <a:endParaRPr lang="zh-CN" altLang="en-US" sz="9600" dirty="0">
                <a:solidFill>
                  <a:schemeClr val="bg1"/>
                </a:solidFill>
                <a:latin typeface="方正正粗黑简体" pitchFamily="2" charset="-122"/>
                <a:ea typeface="方正正粗黑简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38284" y="2326334"/>
            <a:ext cx="2459328" cy="1994990"/>
            <a:chOff x="4838284" y="2643834"/>
            <a:chExt cx="2459328" cy="1994990"/>
          </a:xfrm>
        </p:grpSpPr>
        <p:sp>
          <p:nvSpPr>
            <p:cNvPr id="39" name="椭圆 38"/>
            <p:cNvSpPr/>
            <p:nvPr/>
          </p:nvSpPr>
          <p:spPr>
            <a:xfrm rot="647718" flipH="1">
              <a:off x="6443519" y="3501763"/>
              <a:ext cx="146083" cy="145694"/>
            </a:xfrm>
            <a:prstGeom prst="ellipse">
              <a:avLst/>
            </a:prstGeom>
            <a:solidFill>
              <a:srgbClr val="0C7D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647718" flipH="1">
              <a:off x="5602398" y="3496767"/>
              <a:ext cx="146083" cy="145694"/>
            </a:xfrm>
            <a:prstGeom prst="ellipse">
              <a:avLst/>
            </a:prstGeom>
            <a:solidFill>
              <a:srgbClr val="0C7D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926445" y="3782636"/>
              <a:ext cx="2339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保持良好休息</a:t>
              </a:r>
              <a:endParaRPr lang="zh-CN" altLang="en-US" sz="2800" dirty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838284" y="4269492"/>
              <a:ext cx="24593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rPr>
                <a:t>to find a suitable target</a:t>
              </a:r>
              <a:endParaRPr lang="zh-CN" altLang="en-US" dirty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702154" y="3459188"/>
              <a:ext cx="787691" cy="80020"/>
            </a:xfrm>
            <a:prstGeom prst="ellipse">
              <a:avLst/>
            </a:prstGeom>
            <a:solidFill>
              <a:srgbClr val="0C7D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78141" y="2643834"/>
              <a:ext cx="1035717" cy="958997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12" name="文本框 11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8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856718" y="2489958"/>
            <a:ext cx="2478564" cy="1478105"/>
            <a:chOff x="4907008" y="2564628"/>
            <a:chExt cx="2478564" cy="1478105"/>
          </a:xfrm>
        </p:grpSpPr>
        <p:sp>
          <p:nvSpPr>
            <p:cNvPr id="8" name="文本框 7"/>
            <p:cNvSpPr txBox="1"/>
            <p:nvPr/>
          </p:nvSpPr>
          <p:spPr>
            <a:xfrm>
              <a:off x="4907008" y="2564628"/>
              <a:ext cx="247856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b="1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&lt;</a:t>
              </a:r>
              <a:r>
                <a:rPr lang="zh-CN" altLang="en-US" sz="4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以及</a:t>
              </a:r>
              <a:r>
                <a:rPr lang="en-US" altLang="zh-CN" sz="5400" b="1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&gt;</a:t>
              </a:r>
              <a:endParaRPr lang="zh-CN" altLang="en-US" sz="4800" b="1" dirty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132957" y="3457958"/>
              <a:ext cx="190789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D3D3D3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Also need</a:t>
              </a:r>
              <a:endParaRPr lang="zh-CN" altLang="en-US" sz="3200" dirty="0">
                <a:solidFill>
                  <a:srgbClr val="D3D3D3"/>
                </a:solidFill>
                <a:latin typeface="MElle HKS Light" panose="00000500000000000000" pitchFamily="2" charset="-120"/>
                <a:ea typeface="MElle HKS Light" panose="00000500000000000000" pitchFamily="2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4C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04433" y="2025502"/>
            <a:ext cx="2783134" cy="2295822"/>
            <a:chOff x="4704433" y="2343002"/>
            <a:chExt cx="2783134" cy="2295822"/>
          </a:xfrm>
        </p:grpSpPr>
        <p:sp>
          <p:nvSpPr>
            <p:cNvPr id="7" name="椭圆 6"/>
            <p:cNvSpPr/>
            <p:nvPr/>
          </p:nvSpPr>
          <p:spPr>
            <a:xfrm>
              <a:off x="5704025" y="3602831"/>
              <a:ext cx="787691" cy="80020"/>
            </a:xfrm>
            <a:prstGeom prst="ellipse">
              <a:avLst/>
            </a:prstGeom>
            <a:solidFill>
              <a:srgbClr val="E125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529164" y="2343002"/>
              <a:ext cx="1223632" cy="1126942"/>
              <a:chOff x="5529164" y="2343002"/>
              <a:chExt cx="1223632" cy="1126942"/>
            </a:xfrm>
          </p:grpSpPr>
          <p:sp>
            <p:nvSpPr>
              <p:cNvPr id="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532498" y="2346336"/>
                <a:ext cx="1198625" cy="1123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5"/>
              <p:cNvSpPr/>
              <p:nvPr/>
            </p:nvSpPr>
            <p:spPr bwMode="auto">
              <a:xfrm>
                <a:off x="5680868" y="2343002"/>
                <a:ext cx="1071928" cy="971905"/>
              </a:xfrm>
              <a:custGeom>
                <a:avLst/>
                <a:gdLst>
                  <a:gd name="T0" fmla="*/ 279 w 298"/>
                  <a:gd name="T1" fmla="*/ 1 h 270"/>
                  <a:gd name="T2" fmla="*/ 257 w 298"/>
                  <a:gd name="T3" fmla="*/ 0 h 270"/>
                  <a:gd name="T4" fmla="*/ 237 w 298"/>
                  <a:gd name="T5" fmla="*/ 177 h 270"/>
                  <a:gd name="T6" fmla="*/ 205 w 298"/>
                  <a:gd name="T7" fmla="*/ 210 h 270"/>
                  <a:gd name="T8" fmla="*/ 216 w 298"/>
                  <a:gd name="T9" fmla="*/ 162 h 270"/>
                  <a:gd name="T10" fmla="*/ 119 w 298"/>
                  <a:gd name="T11" fmla="*/ 55 h 270"/>
                  <a:gd name="T12" fmla="*/ 108 w 298"/>
                  <a:gd name="T13" fmla="*/ 54 h 270"/>
                  <a:gd name="T14" fmla="*/ 0 w 298"/>
                  <a:gd name="T15" fmla="*/ 162 h 270"/>
                  <a:gd name="T16" fmla="*/ 108 w 298"/>
                  <a:gd name="T17" fmla="*/ 270 h 270"/>
                  <a:gd name="T18" fmla="*/ 119 w 298"/>
                  <a:gd name="T19" fmla="*/ 269 h 270"/>
                  <a:gd name="T20" fmla="*/ 150 w 298"/>
                  <a:gd name="T21" fmla="*/ 261 h 270"/>
                  <a:gd name="T22" fmla="*/ 283 w 298"/>
                  <a:gd name="T23" fmla="*/ 130 h 270"/>
                  <a:gd name="T24" fmla="*/ 290 w 298"/>
                  <a:gd name="T25" fmla="*/ 102 h 270"/>
                  <a:gd name="T26" fmla="*/ 279 w 298"/>
                  <a:gd name="T27" fmla="*/ 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8" h="270">
                    <a:moveTo>
                      <a:pt x="279" y="1"/>
                    </a:moveTo>
                    <a:cubicBezTo>
                      <a:pt x="257" y="0"/>
                      <a:pt x="257" y="0"/>
                      <a:pt x="257" y="0"/>
                    </a:cubicBezTo>
                    <a:cubicBezTo>
                      <a:pt x="257" y="0"/>
                      <a:pt x="298" y="96"/>
                      <a:pt x="237" y="177"/>
                    </a:cubicBezTo>
                    <a:cubicBezTo>
                      <a:pt x="228" y="188"/>
                      <a:pt x="218" y="199"/>
                      <a:pt x="205" y="210"/>
                    </a:cubicBezTo>
                    <a:cubicBezTo>
                      <a:pt x="212" y="195"/>
                      <a:pt x="216" y="179"/>
                      <a:pt x="216" y="162"/>
                    </a:cubicBezTo>
                    <a:cubicBezTo>
                      <a:pt x="216" y="106"/>
                      <a:pt x="173" y="60"/>
                      <a:pt x="119" y="55"/>
                    </a:cubicBezTo>
                    <a:cubicBezTo>
                      <a:pt x="115" y="54"/>
                      <a:pt x="112" y="54"/>
                      <a:pt x="108" y="54"/>
                    </a:cubicBezTo>
                    <a:cubicBezTo>
                      <a:pt x="48" y="54"/>
                      <a:pt x="0" y="102"/>
                      <a:pt x="0" y="162"/>
                    </a:cubicBezTo>
                    <a:cubicBezTo>
                      <a:pt x="0" y="222"/>
                      <a:pt x="48" y="270"/>
                      <a:pt x="108" y="270"/>
                    </a:cubicBezTo>
                    <a:cubicBezTo>
                      <a:pt x="112" y="270"/>
                      <a:pt x="115" y="270"/>
                      <a:pt x="119" y="269"/>
                    </a:cubicBezTo>
                    <a:cubicBezTo>
                      <a:pt x="130" y="268"/>
                      <a:pt x="140" y="265"/>
                      <a:pt x="150" y="261"/>
                    </a:cubicBezTo>
                    <a:cubicBezTo>
                      <a:pt x="200" y="247"/>
                      <a:pt x="256" y="224"/>
                      <a:pt x="283" y="130"/>
                    </a:cubicBezTo>
                    <a:cubicBezTo>
                      <a:pt x="286" y="122"/>
                      <a:pt x="288" y="112"/>
                      <a:pt x="290" y="102"/>
                    </a:cubicBezTo>
                    <a:cubicBezTo>
                      <a:pt x="298" y="48"/>
                      <a:pt x="280" y="2"/>
                      <a:pt x="279" y="1"/>
                    </a:cubicBezTo>
                    <a:close/>
                  </a:path>
                </a:pathLst>
              </a:custGeom>
              <a:solidFill>
                <a:srgbClr val="122C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5529164" y="2386346"/>
                <a:ext cx="1080263" cy="1080264"/>
              </a:xfrm>
              <a:custGeom>
                <a:avLst/>
                <a:gdLst>
                  <a:gd name="T0" fmla="*/ 150 w 300"/>
                  <a:gd name="T1" fmla="*/ 0 h 300"/>
                  <a:gd name="T2" fmla="*/ 0 w 300"/>
                  <a:gd name="T3" fmla="*/ 150 h 300"/>
                  <a:gd name="T4" fmla="*/ 150 w 300"/>
                  <a:gd name="T5" fmla="*/ 300 h 300"/>
                  <a:gd name="T6" fmla="*/ 300 w 300"/>
                  <a:gd name="T7" fmla="*/ 150 h 300"/>
                  <a:gd name="T8" fmla="*/ 150 w 300"/>
                  <a:gd name="T9" fmla="*/ 0 h 300"/>
                  <a:gd name="T10" fmla="*/ 220 w 300"/>
                  <a:gd name="T11" fmla="*/ 63 h 300"/>
                  <a:gd name="T12" fmla="*/ 267 w 300"/>
                  <a:gd name="T13" fmla="*/ 82 h 300"/>
                  <a:gd name="T14" fmla="*/ 260 w 300"/>
                  <a:gd name="T15" fmla="*/ 133 h 300"/>
                  <a:gd name="T16" fmla="*/ 197 w 300"/>
                  <a:gd name="T17" fmla="*/ 123 h 300"/>
                  <a:gd name="T18" fmla="*/ 220 w 300"/>
                  <a:gd name="T19" fmla="*/ 63 h 300"/>
                  <a:gd name="T20" fmla="*/ 80 w 300"/>
                  <a:gd name="T21" fmla="*/ 237 h 300"/>
                  <a:gd name="T22" fmla="*/ 33 w 300"/>
                  <a:gd name="T23" fmla="*/ 218 h 300"/>
                  <a:gd name="T24" fmla="*/ 40 w 300"/>
                  <a:gd name="T25" fmla="*/ 167 h 300"/>
                  <a:gd name="T26" fmla="*/ 103 w 300"/>
                  <a:gd name="T27" fmla="*/ 177 h 300"/>
                  <a:gd name="T28" fmla="*/ 80 w 300"/>
                  <a:gd name="T29" fmla="*/ 237 h 300"/>
                  <a:gd name="T30" fmla="*/ 103 w 300"/>
                  <a:gd name="T31" fmla="*/ 123 h 300"/>
                  <a:gd name="T32" fmla="*/ 40 w 300"/>
                  <a:gd name="T33" fmla="*/ 133 h 300"/>
                  <a:gd name="T34" fmla="*/ 33 w 300"/>
                  <a:gd name="T35" fmla="*/ 82 h 300"/>
                  <a:gd name="T36" fmla="*/ 80 w 300"/>
                  <a:gd name="T37" fmla="*/ 63 h 300"/>
                  <a:gd name="T38" fmla="*/ 103 w 300"/>
                  <a:gd name="T39" fmla="*/ 123 h 300"/>
                  <a:gd name="T40" fmla="*/ 150 w 300"/>
                  <a:gd name="T41" fmla="*/ 285 h 300"/>
                  <a:gd name="T42" fmla="*/ 110 w 300"/>
                  <a:gd name="T43" fmla="*/ 254 h 300"/>
                  <a:gd name="T44" fmla="*/ 150 w 300"/>
                  <a:gd name="T45" fmla="*/ 204 h 300"/>
                  <a:gd name="T46" fmla="*/ 190 w 300"/>
                  <a:gd name="T47" fmla="*/ 254 h 300"/>
                  <a:gd name="T48" fmla="*/ 150 w 300"/>
                  <a:gd name="T49" fmla="*/ 285 h 300"/>
                  <a:gd name="T50" fmla="*/ 150 w 300"/>
                  <a:gd name="T51" fmla="*/ 96 h 300"/>
                  <a:gd name="T52" fmla="*/ 110 w 300"/>
                  <a:gd name="T53" fmla="*/ 46 h 300"/>
                  <a:gd name="T54" fmla="*/ 150 w 300"/>
                  <a:gd name="T55" fmla="*/ 15 h 300"/>
                  <a:gd name="T56" fmla="*/ 190 w 300"/>
                  <a:gd name="T57" fmla="*/ 46 h 300"/>
                  <a:gd name="T58" fmla="*/ 150 w 300"/>
                  <a:gd name="T59" fmla="*/ 96 h 300"/>
                  <a:gd name="T60" fmla="*/ 267 w 300"/>
                  <a:gd name="T61" fmla="*/ 218 h 300"/>
                  <a:gd name="T62" fmla="*/ 220 w 300"/>
                  <a:gd name="T63" fmla="*/ 237 h 300"/>
                  <a:gd name="T64" fmla="*/ 197 w 300"/>
                  <a:gd name="T65" fmla="*/ 177 h 300"/>
                  <a:gd name="T66" fmla="*/ 260 w 300"/>
                  <a:gd name="T67" fmla="*/ 167 h 300"/>
                  <a:gd name="T68" fmla="*/ 267 w 300"/>
                  <a:gd name="T69" fmla="*/ 218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0" h="300">
                    <a:moveTo>
                      <a:pt x="150" y="0"/>
                    </a:moveTo>
                    <a:cubicBezTo>
                      <a:pt x="67" y="0"/>
                      <a:pt x="0" y="67"/>
                      <a:pt x="0" y="150"/>
                    </a:cubicBezTo>
                    <a:cubicBezTo>
                      <a:pt x="0" y="233"/>
                      <a:pt x="67" y="300"/>
                      <a:pt x="150" y="300"/>
                    </a:cubicBezTo>
                    <a:cubicBezTo>
                      <a:pt x="233" y="300"/>
                      <a:pt x="300" y="233"/>
                      <a:pt x="300" y="150"/>
                    </a:cubicBezTo>
                    <a:cubicBezTo>
                      <a:pt x="300" y="67"/>
                      <a:pt x="233" y="0"/>
                      <a:pt x="150" y="0"/>
                    </a:cubicBezTo>
                    <a:close/>
                    <a:moveTo>
                      <a:pt x="220" y="63"/>
                    </a:moveTo>
                    <a:cubicBezTo>
                      <a:pt x="239" y="52"/>
                      <a:pt x="256" y="63"/>
                      <a:pt x="267" y="82"/>
                    </a:cubicBezTo>
                    <a:cubicBezTo>
                      <a:pt x="278" y="102"/>
                      <a:pt x="280" y="122"/>
                      <a:pt x="260" y="133"/>
                    </a:cubicBezTo>
                    <a:cubicBezTo>
                      <a:pt x="241" y="144"/>
                      <a:pt x="208" y="142"/>
                      <a:pt x="197" y="123"/>
                    </a:cubicBezTo>
                    <a:cubicBezTo>
                      <a:pt x="186" y="104"/>
                      <a:pt x="201" y="74"/>
                      <a:pt x="220" y="63"/>
                    </a:cubicBezTo>
                    <a:close/>
                    <a:moveTo>
                      <a:pt x="80" y="237"/>
                    </a:moveTo>
                    <a:cubicBezTo>
                      <a:pt x="61" y="248"/>
                      <a:pt x="44" y="237"/>
                      <a:pt x="33" y="218"/>
                    </a:cubicBezTo>
                    <a:cubicBezTo>
                      <a:pt x="22" y="198"/>
                      <a:pt x="20" y="178"/>
                      <a:pt x="40" y="167"/>
                    </a:cubicBezTo>
                    <a:cubicBezTo>
                      <a:pt x="59" y="156"/>
                      <a:pt x="92" y="158"/>
                      <a:pt x="103" y="177"/>
                    </a:cubicBezTo>
                    <a:cubicBezTo>
                      <a:pt x="114" y="196"/>
                      <a:pt x="99" y="226"/>
                      <a:pt x="80" y="237"/>
                    </a:cubicBezTo>
                    <a:close/>
                    <a:moveTo>
                      <a:pt x="103" y="123"/>
                    </a:moveTo>
                    <a:cubicBezTo>
                      <a:pt x="92" y="142"/>
                      <a:pt x="59" y="144"/>
                      <a:pt x="40" y="133"/>
                    </a:cubicBezTo>
                    <a:cubicBezTo>
                      <a:pt x="20" y="122"/>
                      <a:pt x="22" y="102"/>
                      <a:pt x="33" y="82"/>
                    </a:cubicBezTo>
                    <a:cubicBezTo>
                      <a:pt x="44" y="63"/>
                      <a:pt x="61" y="52"/>
                      <a:pt x="80" y="63"/>
                    </a:cubicBezTo>
                    <a:cubicBezTo>
                      <a:pt x="99" y="74"/>
                      <a:pt x="114" y="104"/>
                      <a:pt x="103" y="123"/>
                    </a:cubicBezTo>
                    <a:close/>
                    <a:moveTo>
                      <a:pt x="150" y="285"/>
                    </a:moveTo>
                    <a:cubicBezTo>
                      <a:pt x="128" y="285"/>
                      <a:pt x="110" y="277"/>
                      <a:pt x="110" y="254"/>
                    </a:cubicBezTo>
                    <a:cubicBezTo>
                      <a:pt x="110" y="232"/>
                      <a:pt x="128" y="204"/>
                      <a:pt x="150" y="204"/>
                    </a:cubicBezTo>
                    <a:cubicBezTo>
                      <a:pt x="172" y="204"/>
                      <a:pt x="190" y="232"/>
                      <a:pt x="190" y="254"/>
                    </a:cubicBezTo>
                    <a:cubicBezTo>
                      <a:pt x="190" y="277"/>
                      <a:pt x="172" y="285"/>
                      <a:pt x="150" y="285"/>
                    </a:cubicBezTo>
                    <a:close/>
                    <a:moveTo>
                      <a:pt x="150" y="96"/>
                    </a:moveTo>
                    <a:cubicBezTo>
                      <a:pt x="128" y="96"/>
                      <a:pt x="110" y="68"/>
                      <a:pt x="110" y="46"/>
                    </a:cubicBezTo>
                    <a:cubicBezTo>
                      <a:pt x="110" y="23"/>
                      <a:pt x="128" y="15"/>
                      <a:pt x="150" y="15"/>
                    </a:cubicBezTo>
                    <a:cubicBezTo>
                      <a:pt x="172" y="15"/>
                      <a:pt x="190" y="23"/>
                      <a:pt x="190" y="46"/>
                    </a:cubicBezTo>
                    <a:cubicBezTo>
                      <a:pt x="190" y="68"/>
                      <a:pt x="172" y="96"/>
                      <a:pt x="150" y="96"/>
                    </a:cubicBezTo>
                    <a:close/>
                    <a:moveTo>
                      <a:pt x="267" y="218"/>
                    </a:moveTo>
                    <a:cubicBezTo>
                      <a:pt x="256" y="237"/>
                      <a:pt x="239" y="248"/>
                      <a:pt x="220" y="237"/>
                    </a:cubicBezTo>
                    <a:cubicBezTo>
                      <a:pt x="201" y="226"/>
                      <a:pt x="186" y="196"/>
                      <a:pt x="197" y="177"/>
                    </a:cubicBezTo>
                    <a:cubicBezTo>
                      <a:pt x="208" y="158"/>
                      <a:pt x="241" y="156"/>
                      <a:pt x="260" y="167"/>
                    </a:cubicBezTo>
                    <a:cubicBezTo>
                      <a:pt x="280" y="178"/>
                      <a:pt x="278" y="198"/>
                      <a:pt x="267" y="218"/>
                    </a:cubicBezTo>
                    <a:close/>
                  </a:path>
                </a:pathLst>
              </a:custGeom>
              <a:solidFill>
                <a:srgbClr val="F2F4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Oval 7"/>
              <p:cNvSpPr>
                <a:spLocks noChangeArrowheads="1"/>
              </p:cNvSpPr>
              <p:nvPr/>
            </p:nvSpPr>
            <p:spPr bwMode="auto">
              <a:xfrm>
                <a:off x="6000946" y="2858129"/>
                <a:ext cx="136700" cy="136700"/>
              </a:xfrm>
              <a:prstGeom prst="ellipse">
                <a:avLst/>
              </a:pr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Oval 8"/>
              <p:cNvSpPr>
                <a:spLocks noChangeArrowheads="1"/>
              </p:cNvSpPr>
              <p:nvPr/>
            </p:nvSpPr>
            <p:spPr bwMode="auto">
              <a:xfrm>
                <a:off x="6039288" y="2768107"/>
                <a:ext cx="58348" cy="56681"/>
              </a:xfrm>
              <a:prstGeom prst="ellipse">
                <a:avLst/>
              </a:pr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Oval 9"/>
              <p:cNvSpPr>
                <a:spLocks noChangeArrowheads="1"/>
              </p:cNvSpPr>
              <p:nvPr/>
            </p:nvSpPr>
            <p:spPr bwMode="auto">
              <a:xfrm>
                <a:off x="6039288" y="3026503"/>
                <a:ext cx="58348" cy="58348"/>
              </a:xfrm>
              <a:prstGeom prst="ellipse">
                <a:avLst/>
              </a:pr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0"/>
              <p:cNvSpPr/>
              <p:nvPr/>
            </p:nvSpPr>
            <p:spPr bwMode="auto">
              <a:xfrm>
                <a:off x="6125976" y="2803115"/>
                <a:ext cx="65016" cy="65016"/>
              </a:xfrm>
              <a:custGeom>
                <a:avLst/>
                <a:gdLst>
                  <a:gd name="T0" fmla="*/ 15 w 18"/>
                  <a:gd name="T1" fmla="*/ 14 h 18"/>
                  <a:gd name="T2" fmla="*/ 4 w 18"/>
                  <a:gd name="T3" fmla="*/ 14 h 18"/>
                  <a:gd name="T4" fmla="*/ 4 w 18"/>
                  <a:gd name="T5" fmla="*/ 3 h 18"/>
                  <a:gd name="T6" fmla="*/ 15 w 18"/>
                  <a:gd name="T7" fmla="*/ 3 h 18"/>
                  <a:gd name="T8" fmla="*/ 15 w 18"/>
                  <a:gd name="T9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5" y="14"/>
                    </a:moveTo>
                    <a:cubicBezTo>
                      <a:pt x="12" y="18"/>
                      <a:pt x="7" y="1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18" y="6"/>
                      <a:pt x="18" y="11"/>
                      <a:pt x="15" y="14"/>
                    </a:cubicBezTo>
                    <a:close/>
                  </a:path>
                </a:pathLst>
              </a:cu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1"/>
              <p:cNvSpPr/>
              <p:nvPr/>
            </p:nvSpPr>
            <p:spPr bwMode="auto">
              <a:xfrm>
                <a:off x="5945932" y="2983159"/>
                <a:ext cx="65016" cy="65016"/>
              </a:xfrm>
              <a:custGeom>
                <a:avLst/>
                <a:gdLst>
                  <a:gd name="T0" fmla="*/ 14 w 18"/>
                  <a:gd name="T1" fmla="*/ 15 h 18"/>
                  <a:gd name="T2" fmla="*/ 3 w 18"/>
                  <a:gd name="T3" fmla="*/ 15 h 18"/>
                  <a:gd name="T4" fmla="*/ 3 w 18"/>
                  <a:gd name="T5" fmla="*/ 4 h 18"/>
                  <a:gd name="T6" fmla="*/ 14 w 18"/>
                  <a:gd name="T7" fmla="*/ 4 h 18"/>
                  <a:gd name="T8" fmla="*/ 14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4" y="15"/>
                    </a:moveTo>
                    <a:cubicBezTo>
                      <a:pt x="11" y="18"/>
                      <a:pt x="6" y="18"/>
                      <a:pt x="3" y="15"/>
                    </a:cubicBezTo>
                    <a:cubicBezTo>
                      <a:pt x="0" y="12"/>
                      <a:pt x="0" y="7"/>
                      <a:pt x="3" y="4"/>
                    </a:cubicBezTo>
                    <a:cubicBezTo>
                      <a:pt x="6" y="0"/>
                      <a:pt x="11" y="0"/>
                      <a:pt x="14" y="4"/>
                    </a:cubicBezTo>
                    <a:cubicBezTo>
                      <a:pt x="18" y="7"/>
                      <a:pt x="18" y="12"/>
                      <a:pt x="14" y="15"/>
                    </a:cubicBezTo>
                    <a:close/>
                  </a:path>
                </a:pathLst>
              </a:cu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6125976" y="2983159"/>
                <a:ext cx="65016" cy="65016"/>
              </a:xfrm>
              <a:custGeom>
                <a:avLst/>
                <a:gdLst>
                  <a:gd name="T0" fmla="*/ 4 w 18"/>
                  <a:gd name="T1" fmla="*/ 15 h 18"/>
                  <a:gd name="T2" fmla="*/ 4 w 18"/>
                  <a:gd name="T3" fmla="*/ 4 h 18"/>
                  <a:gd name="T4" fmla="*/ 15 w 18"/>
                  <a:gd name="T5" fmla="*/ 4 h 18"/>
                  <a:gd name="T6" fmla="*/ 15 w 18"/>
                  <a:gd name="T7" fmla="*/ 15 h 18"/>
                  <a:gd name="T8" fmla="*/ 4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4" y="15"/>
                    </a:moveTo>
                    <a:cubicBezTo>
                      <a:pt x="0" y="12"/>
                      <a:pt x="0" y="7"/>
                      <a:pt x="4" y="4"/>
                    </a:cubicBezTo>
                    <a:cubicBezTo>
                      <a:pt x="7" y="0"/>
                      <a:pt x="12" y="0"/>
                      <a:pt x="15" y="4"/>
                    </a:cubicBezTo>
                    <a:cubicBezTo>
                      <a:pt x="18" y="7"/>
                      <a:pt x="18" y="12"/>
                      <a:pt x="15" y="15"/>
                    </a:cubicBezTo>
                    <a:cubicBezTo>
                      <a:pt x="12" y="18"/>
                      <a:pt x="7" y="18"/>
                      <a:pt x="4" y="15"/>
                    </a:cubicBezTo>
                    <a:close/>
                  </a:path>
                </a:pathLst>
              </a:cu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5945932" y="2803115"/>
                <a:ext cx="65016" cy="65016"/>
              </a:xfrm>
              <a:custGeom>
                <a:avLst/>
                <a:gdLst>
                  <a:gd name="T0" fmla="*/ 3 w 18"/>
                  <a:gd name="T1" fmla="*/ 14 h 18"/>
                  <a:gd name="T2" fmla="*/ 3 w 18"/>
                  <a:gd name="T3" fmla="*/ 3 h 18"/>
                  <a:gd name="T4" fmla="*/ 14 w 18"/>
                  <a:gd name="T5" fmla="*/ 3 h 18"/>
                  <a:gd name="T6" fmla="*/ 14 w 18"/>
                  <a:gd name="T7" fmla="*/ 14 h 18"/>
                  <a:gd name="T8" fmla="*/ 3 w 18"/>
                  <a:gd name="T9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3" y="14"/>
                    </a:moveTo>
                    <a:cubicBezTo>
                      <a:pt x="0" y="11"/>
                      <a:pt x="0" y="6"/>
                      <a:pt x="3" y="3"/>
                    </a:cubicBezTo>
                    <a:cubicBezTo>
                      <a:pt x="6" y="0"/>
                      <a:pt x="11" y="0"/>
                      <a:pt x="14" y="3"/>
                    </a:cubicBezTo>
                    <a:cubicBezTo>
                      <a:pt x="18" y="6"/>
                      <a:pt x="18" y="11"/>
                      <a:pt x="14" y="14"/>
                    </a:cubicBezTo>
                    <a:cubicBezTo>
                      <a:pt x="11" y="18"/>
                      <a:pt x="6" y="18"/>
                      <a:pt x="3" y="14"/>
                    </a:cubicBezTo>
                    <a:close/>
                  </a:path>
                </a:pathLst>
              </a:cu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Oval 14"/>
              <p:cNvSpPr>
                <a:spLocks noChangeArrowheads="1"/>
              </p:cNvSpPr>
              <p:nvPr/>
            </p:nvSpPr>
            <p:spPr bwMode="auto">
              <a:xfrm>
                <a:off x="6169320" y="2898138"/>
                <a:ext cx="58348" cy="56681"/>
              </a:xfrm>
              <a:prstGeom prst="ellipse">
                <a:avLst/>
              </a:pr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Oval 15"/>
              <p:cNvSpPr>
                <a:spLocks noChangeArrowheads="1"/>
              </p:cNvSpPr>
              <p:nvPr/>
            </p:nvSpPr>
            <p:spPr bwMode="auto">
              <a:xfrm>
                <a:off x="5910924" y="2898138"/>
                <a:ext cx="56680" cy="56681"/>
              </a:xfrm>
              <a:prstGeom prst="ellipse">
                <a:avLst/>
              </a:prstGeom>
              <a:solidFill>
                <a:srgbClr val="98D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6"/>
              <p:cNvSpPr>
                <a:spLocks noEditPoints="1"/>
              </p:cNvSpPr>
              <p:nvPr/>
            </p:nvSpPr>
            <p:spPr bwMode="auto">
              <a:xfrm>
                <a:off x="5920926" y="2781443"/>
                <a:ext cx="623485" cy="620152"/>
              </a:xfrm>
              <a:custGeom>
                <a:avLst/>
                <a:gdLst>
                  <a:gd name="T0" fmla="*/ 34 w 173"/>
                  <a:gd name="T1" fmla="*/ 8 h 172"/>
                  <a:gd name="T2" fmla="*/ 34 w 173"/>
                  <a:gd name="T3" fmla="*/ 8 h 172"/>
                  <a:gd name="T4" fmla="*/ 34 w 173"/>
                  <a:gd name="T5" fmla="*/ 8 h 172"/>
                  <a:gd name="T6" fmla="*/ 34 w 173"/>
                  <a:gd name="T7" fmla="*/ 8 h 172"/>
                  <a:gd name="T8" fmla="*/ 35 w 173"/>
                  <a:gd name="T9" fmla="*/ 22 h 172"/>
                  <a:gd name="T10" fmla="*/ 21 w 173"/>
                  <a:gd name="T11" fmla="*/ 9 h 172"/>
                  <a:gd name="T12" fmla="*/ 21 w 173"/>
                  <a:gd name="T13" fmla="*/ 20 h 172"/>
                  <a:gd name="T14" fmla="*/ 10 w 173"/>
                  <a:gd name="T15" fmla="*/ 20 h 172"/>
                  <a:gd name="T16" fmla="*/ 23 w 173"/>
                  <a:gd name="T17" fmla="*/ 34 h 172"/>
                  <a:gd name="T18" fmla="*/ 35 w 173"/>
                  <a:gd name="T19" fmla="*/ 22 h 172"/>
                  <a:gd name="T20" fmla="*/ 162 w 173"/>
                  <a:gd name="T21" fmla="*/ 100 h 172"/>
                  <a:gd name="T22" fmla="*/ 158 w 173"/>
                  <a:gd name="T23" fmla="*/ 108 h 172"/>
                  <a:gd name="T24" fmla="*/ 111 w 173"/>
                  <a:gd name="T25" fmla="*/ 127 h 172"/>
                  <a:gd name="T26" fmla="*/ 88 w 173"/>
                  <a:gd name="T27" fmla="*/ 67 h 172"/>
                  <a:gd name="T28" fmla="*/ 113 w 173"/>
                  <a:gd name="T29" fmla="*/ 51 h 172"/>
                  <a:gd name="T30" fmla="*/ 74 w 173"/>
                  <a:gd name="T31" fmla="*/ 12 h 172"/>
                  <a:gd name="T32" fmla="*/ 72 w 173"/>
                  <a:gd name="T33" fmla="*/ 20 h 172"/>
                  <a:gd name="T34" fmla="*/ 61 w 173"/>
                  <a:gd name="T35" fmla="*/ 20 h 172"/>
                  <a:gd name="T36" fmla="*/ 59 w 173"/>
                  <a:gd name="T37" fmla="*/ 11 h 172"/>
                  <a:gd name="T38" fmla="*/ 48 w 173"/>
                  <a:gd name="T39" fmla="*/ 0 h 172"/>
                  <a:gd name="T40" fmla="*/ 49 w 173"/>
                  <a:gd name="T41" fmla="*/ 4 h 172"/>
                  <a:gd name="T42" fmla="*/ 41 w 173"/>
                  <a:gd name="T43" fmla="*/ 12 h 172"/>
                  <a:gd name="T44" fmla="*/ 37 w 173"/>
                  <a:gd name="T45" fmla="*/ 11 h 172"/>
                  <a:gd name="T46" fmla="*/ 49 w 173"/>
                  <a:gd name="T47" fmla="*/ 23 h 172"/>
                  <a:gd name="T48" fmla="*/ 60 w 173"/>
                  <a:gd name="T49" fmla="*/ 40 h 172"/>
                  <a:gd name="T50" fmla="*/ 41 w 173"/>
                  <a:gd name="T51" fmla="*/ 59 h 172"/>
                  <a:gd name="T52" fmla="*/ 24 w 173"/>
                  <a:gd name="T53" fmla="*/ 47 h 172"/>
                  <a:gd name="T54" fmla="*/ 12 w 173"/>
                  <a:gd name="T55" fmla="*/ 35 h 172"/>
                  <a:gd name="T56" fmla="*/ 13 w 173"/>
                  <a:gd name="T57" fmla="*/ 40 h 172"/>
                  <a:gd name="T58" fmla="*/ 13 w 173"/>
                  <a:gd name="T59" fmla="*/ 43 h 172"/>
                  <a:gd name="T60" fmla="*/ 5 w 173"/>
                  <a:gd name="T61" fmla="*/ 48 h 172"/>
                  <a:gd name="T62" fmla="*/ 0 w 173"/>
                  <a:gd name="T63" fmla="*/ 46 h 172"/>
                  <a:gd name="T64" fmla="*/ 12 w 173"/>
                  <a:gd name="T65" fmla="*/ 58 h 172"/>
                  <a:gd name="T66" fmla="*/ 21 w 173"/>
                  <a:gd name="T67" fmla="*/ 60 h 172"/>
                  <a:gd name="T68" fmla="*/ 21 w 173"/>
                  <a:gd name="T69" fmla="*/ 71 h 172"/>
                  <a:gd name="T70" fmla="*/ 11 w 173"/>
                  <a:gd name="T71" fmla="*/ 71 h 172"/>
                  <a:gd name="T72" fmla="*/ 10 w 173"/>
                  <a:gd name="T73" fmla="*/ 71 h 172"/>
                  <a:gd name="T74" fmla="*/ 34 w 173"/>
                  <a:gd name="T75" fmla="*/ 95 h 172"/>
                  <a:gd name="T76" fmla="*/ 41 w 173"/>
                  <a:gd name="T77" fmla="*/ 94 h 172"/>
                  <a:gd name="T78" fmla="*/ 81 w 173"/>
                  <a:gd name="T79" fmla="*/ 142 h 172"/>
                  <a:gd name="T80" fmla="*/ 112 w 173"/>
                  <a:gd name="T81" fmla="*/ 172 h 172"/>
                  <a:gd name="T82" fmla="*/ 173 w 173"/>
                  <a:gd name="T83" fmla="*/ 111 h 172"/>
                  <a:gd name="T84" fmla="*/ 162 w 173"/>
                  <a:gd name="T85" fmla="*/ 100 h 172"/>
                  <a:gd name="T86" fmla="*/ 41 w 173"/>
                  <a:gd name="T87" fmla="*/ 84 h 172"/>
                  <a:gd name="T88" fmla="*/ 33 w 173"/>
                  <a:gd name="T89" fmla="*/ 76 h 172"/>
                  <a:gd name="T90" fmla="*/ 41 w 173"/>
                  <a:gd name="T91" fmla="*/ 68 h 172"/>
                  <a:gd name="T92" fmla="*/ 49 w 173"/>
                  <a:gd name="T93" fmla="*/ 76 h 172"/>
                  <a:gd name="T94" fmla="*/ 41 w 173"/>
                  <a:gd name="T95" fmla="*/ 84 h 172"/>
                  <a:gd name="T96" fmla="*/ 72 w 173"/>
                  <a:gd name="T97" fmla="*/ 71 h 172"/>
                  <a:gd name="T98" fmla="*/ 61 w 173"/>
                  <a:gd name="T99" fmla="*/ 71 h 172"/>
                  <a:gd name="T100" fmla="*/ 61 w 173"/>
                  <a:gd name="T101" fmla="*/ 60 h 172"/>
                  <a:gd name="T102" fmla="*/ 72 w 173"/>
                  <a:gd name="T103" fmla="*/ 60 h 172"/>
                  <a:gd name="T104" fmla="*/ 72 w 173"/>
                  <a:gd name="T105" fmla="*/ 71 h 172"/>
                  <a:gd name="T106" fmla="*/ 77 w 173"/>
                  <a:gd name="T107" fmla="*/ 48 h 172"/>
                  <a:gd name="T108" fmla="*/ 69 w 173"/>
                  <a:gd name="T109" fmla="*/ 40 h 172"/>
                  <a:gd name="T110" fmla="*/ 69 w 173"/>
                  <a:gd name="T111" fmla="*/ 37 h 172"/>
                  <a:gd name="T112" fmla="*/ 77 w 173"/>
                  <a:gd name="T113" fmla="*/ 32 h 172"/>
                  <a:gd name="T114" fmla="*/ 85 w 173"/>
                  <a:gd name="T115" fmla="*/ 40 h 172"/>
                  <a:gd name="T116" fmla="*/ 84 w 173"/>
                  <a:gd name="T117" fmla="*/ 43 h 172"/>
                  <a:gd name="T118" fmla="*/ 77 w 173"/>
                  <a:gd name="T119" fmla="*/ 4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3" h="172">
                    <a:moveTo>
                      <a:pt x="34" y="8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lose/>
                    <a:moveTo>
                      <a:pt x="35" y="22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25" y="12"/>
                      <a:pt x="25" y="17"/>
                      <a:pt x="21" y="20"/>
                    </a:cubicBezTo>
                    <a:cubicBezTo>
                      <a:pt x="18" y="24"/>
                      <a:pt x="13" y="24"/>
                      <a:pt x="10" y="2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28"/>
                      <a:pt x="29" y="24"/>
                      <a:pt x="35" y="22"/>
                    </a:cubicBezTo>
                    <a:close/>
                    <a:moveTo>
                      <a:pt x="162" y="100"/>
                    </a:moveTo>
                    <a:cubicBezTo>
                      <a:pt x="161" y="102"/>
                      <a:pt x="159" y="105"/>
                      <a:pt x="158" y="108"/>
                    </a:cubicBezTo>
                    <a:cubicBezTo>
                      <a:pt x="147" y="127"/>
                      <a:pt x="130" y="138"/>
                      <a:pt x="111" y="127"/>
                    </a:cubicBezTo>
                    <a:cubicBezTo>
                      <a:pt x="92" y="116"/>
                      <a:pt x="77" y="86"/>
                      <a:pt x="88" y="67"/>
                    </a:cubicBezTo>
                    <a:cubicBezTo>
                      <a:pt x="93" y="58"/>
                      <a:pt x="103" y="53"/>
                      <a:pt x="113" y="51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5" y="14"/>
                      <a:pt x="74" y="18"/>
                      <a:pt x="72" y="20"/>
                    </a:cubicBezTo>
                    <a:cubicBezTo>
                      <a:pt x="69" y="24"/>
                      <a:pt x="64" y="24"/>
                      <a:pt x="61" y="20"/>
                    </a:cubicBezTo>
                    <a:cubicBezTo>
                      <a:pt x="58" y="18"/>
                      <a:pt x="58" y="14"/>
                      <a:pt x="59" y="1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1"/>
                      <a:pt x="49" y="3"/>
                      <a:pt x="49" y="4"/>
                    </a:cubicBezTo>
                    <a:cubicBezTo>
                      <a:pt x="49" y="9"/>
                      <a:pt x="45" y="12"/>
                      <a:pt x="41" y="12"/>
                    </a:cubicBezTo>
                    <a:cubicBezTo>
                      <a:pt x="40" y="12"/>
                      <a:pt x="38" y="12"/>
                      <a:pt x="37" y="11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5" y="26"/>
                      <a:pt x="60" y="32"/>
                      <a:pt x="60" y="40"/>
                    </a:cubicBezTo>
                    <a:cubicBezTo>
                      <a:pt x="60" y="50"/>
                      <a:pt x="51" y="59"/>
                      <a:pt x="41" y="59"/>
                    </a:cubicBezTo>
                    <a:cubicBezTo>
                      <a:pt x="33" y="59"/>
                      <a:pt x="26" y="54"/>
                      <a:pt x="24" y="4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6"/>
                      <a:pt x="13" y="38"/>
                      <a:pt x="13" y="40"/>
                    </a:cubicBezTo>
                    <a:cubicBezTo>
                      <a:pt x="13" y="41"/>
                      <a:pt x="13" y="42"/>
                      <a:pt x="13" y="43"/>
                    </a:cubicBezTo>
                    <a:cubicBezTo>
                      <a:pt x="12" y="46"/>
                      <a:pt x="9" y="48"/>
                      <a:pt x="5" y="48"/>
                    </a:cubicBezTo>
                    <a:cubicBezTo>
                      <a:pt x="3" y="48"/>
                      <a:pt x="1" y="48"/>
                      <a:pt x="0" y="46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5" y="57"/>
                      <a:pt x="19" y="57"/>
                      <a:pt x="21" y="60"/>
                    </a:cubicBezTo>
                    <a:cubicBezTo>
                      <a:pt x="25" y="63"/>
                      <a:pt x="25" y="68"/>
                      <a:pt x="21" y="71"/>
                    </a:cubicBezTo>
                    <a:cubicBezTo>
                      <a:pt x="18" y="74"/>
                      <a:pt x="14" y="74"/>
                      <a:pt x="11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6" y="95"/>
                      <a:pt x="39" y="94"/>
                      <a:pt x="41" y="94"/>
                    </a:cubicBezTo>
                    <a:cubicBezTo>
                      <a:pt x="63" y="94"/>
                      <a:pt x="80" y="120"/>
                      <a:pt x="81" y="142"/>
                    </a:cubicBezTo>
                    <a:cubicBezTo>
                      <a:pt x="112" y="172"/>
                      <a:pt x="112" y="172"/>
                      <a:pt x="112" y="172"/>
                    </a:cubicBezTo>
                    <a:cubicBezTo>
                      <a:pt x="138" y="159"/>
                      <a:pt x="159" y="137"/>
                      <a:pt x="173" y="111"/>
                    </a:cubicBezTo>
                    <a:lnTo>
                      <a:pt x="162" y="100"/>
                    </a:lnTo>
                    <a:close/>
                    <a:moveTo>
                      <a:pt x="41" y="84"/>
                    </a:moveTo>
                    <a:cubicBezTo>
                      <a:pt x="37" y="84"/>
                      <a:pt x="33" y="80"/>
                      <a:pt x="33" y="76"/>
                    </a:cubicBezTo>
                    <a:cubicBezTo>
                      <a:pt x="33" y="71"/>
                      <a:pt x="37" y="68"/>
                      <a:pt x="41" y="68"/>
                    </a:cubicBezTo>
                    <a:cubicBezTo>
                      <a:pt x="45" y="68"/>
                      <a:pt x="49" y="71"/>
                      <a:pt x="49" y="76"/>
                    </a:cubicBezTo>
                    <a:cubicBezTo>
                      <a:pt x="49" y="80"/>
                      <a:pt x="45" y="84"/>
                      <a:pt x="41" y="84"/>
                    </a:cubicBezTo>
                    <a:close/>
                    <a:moveTo>
                      <a:pt x="72" y="71"/>
                    </a:moveTo>
                    <a:cubicBezTo>
                      <a:pt x="69" y="74"/>
                      <a:pt x="64" y="74"/>
                      <a:pt x="61" y="71"/>
                    </a:cubicBezTo>
                    <a:cubicBezTo>
                      <a:pt x="57" y="68"/>
                      <a:pt x="57" y="63"/>
                      <a:pt x="61" y="60"/>
                    </a:cubicBezTo>
                    <a:cubicBezTo>
                      <a:pt x="64" y="56"/>
                      <a:pt x="69" y="56"/>
                      <a:pt x="72" y="60"/>
                    </a:cubicBezTo>
                    <a:cubicBezTo>
                      <a:pt x="75" y="63"/>
                      <a:pt x="75" y="68"/>
                      <a:pt x="72" y="71"/>
                    </a:cubicBezTo>
                    <a:close/>
                    <a:moveTo>
                      <a:pt x="77" y="48"/>
                    </a:moveTo>
                    <a:cubicBezTo>
                      <a:pt x="72" y="48"/>
                      <a:pt x="69" y="45"/>
                      <a:pt x="69" y="40"/>
                    </a:cubicBezTo>
                    <a:cubicBezTo>
                      <a:pt x="69" y="39"/>
                      <a:pt x="69" y="38"/>
                      <a:pt x="69" y="37"/>
                    </a:cubicBezTo>
                    <a:cubicBezTo>
                      <a:pt x="70" y="34"/>
                      <a:pt x="73" y="32"/>
                      <a:pt x="77" y="32"/>
                    </a:cubicBezTo>
                    <a:cubicBezTo>
                      <a:pt x="81" y="32"/>
                      <a:pt x="85" y="36"/>
                      <a:pt x="85" y="40"/>
                    </a:cubicBezTo>
                    <a:cubicBezTo>
                      <a:pt x="85" y="41"/>
                      <a:pt x="85" y="42"/>
                      <a:pt x="84" y="43"/>
                    </a:cubicBezTo>
                    <a:cubicBezTo>
                      <a:pt x="83" y="46"/>
                      <a:pt x="80" y="48"/>
                      <a:pt x="77" y="48"/>
                    </a:cubicBezTo>
                    <a:close/>
                  </a:path>
                </a:pathLst>
              </a:custGeom>
              <a:solidFill>
                <a:srgbClr val="E1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704433" y="3782636"/>
              <a:ext cx="2783134" cy="856188"/>
              <a:chOff x="4716603" y="3890735"/>
              <a:chExt cx="2783134" cy="856188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4938619" y="3890735"/>
                <a:ext cx="23391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chemeClr val="bg1"/>
                    </a:solidFill>
                    <a:latin typeface="汉仪细圆简" pitchFamily="49" charset="-122"/>
                    <a:ea typeface="汉仪细圆简" pitchFamily="49" charset="-122"/>
                  </a:rPr>
                  <a:t>一套专业课程</a:t>
                </a:r>
                <a:endParaRPr lang="zh-CN" altLang="en-US" sz="2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716603" y="4377591"/>
                <a:ext cx="27831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origin and a set of courses</a:t>
                </a:r>
                <a:endParaRPr lang="zh-CN" altLang="en-US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26" name="文本框 25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9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500" y="2195415"/>
            <a:ext cx="1035000" cy="8212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567374" y="346513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rPr>
              <a:t>一</a:t>
            </a:r>
            <a:r>
              <a:rPr lang="zh-CN" altLang="en-US" sz="2800" dirty="0" smtClean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rPr>
              <a:t>颗不断进取的心</a:t>
            </a:r>
            <a:endParaRPr lang="zh-CN" altLang="en-US" sz="2800" dirty="0">
              <a:solidFill>
                <a:schemeClr val="bg1"/>
              </a:solidFill>
              <a:latin typeface="汉仪细圆简" pitchFamily="49" charset="-122"/>
              <a:ea typeface="汉仪细圆简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84953" y="3951992"/>
            <a:ext cx="2165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rPr>
              <a:t>An enterprising spirit</a:t>
            </a:r>
            <a:endParaRPr lang="zh-CN" altLang="en-US" dirty="0">
              <a:solidFill>
                <a:schemeClr val="bg1"/>
              </a:solidFill>
              <a:latin typeface="汉仪细等线简" pitchFamily="49" charset="-122"/>
              <a:ea typeface="汉仪细等线简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04025" y="3272631"/>
            <a:ext cx="787691" cy="80020"/>
          </a:xfrm>
          <a:prstGeom prst="ellipse">
            <a:avLst/>
          </a:prstGeom>
          <a:solidFill>
            <a:srgbClr val="0C7D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641034" y="6133887"/>
            <a:ext cx="752482" cy="672474"/>
            <a:chOff x="5641034" y="6133887"/>
            <a:chExt cx="752482" cy="672474"/>
          </a:xfrm>
        </p:grpSpPr>
        <p:sp>
          <p:nvSpPr>
            <p:cNvPr id="8" name="文本框 7"/>
            <p:cNvSpPr txBox="1"/>
            <p:nvPr/>
          </p:nvSpPr>
          <p:spPr>
            <a:xfrm>
              <a:off x="5798481" y="6133887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10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641034" y="652936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48430" y="3718468"/>
            <a:ext cx="4495141" cy="856188"/>
            <a:chOff x="5006346" y="3890735"/>
            <a:chExt cx="4495141" cy="856188"/>
          </a:xfrm>
        </p:grpSpPr>
        <p:sp>
          <p:nvSpPr>
            <p:cNvPr id="10" name="文本框 9"/>
            <p:cNvSpPr txBox="1"/>
            <p:nvPr/>
          </p:nvSpPr>
          <p:spPr>
            <a:xfrm>
              <a:off x="5186684" y="3890735"/>
              <a:ext cx="4134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致力于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提供免费程序课程</a:t>
              </a:r>
              <a:endParaRPr lang="zh-CN" altLang="en-US" sz="2800" dirty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006346" y="4377591"/>
              <a:ext cx="44951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rPr>
                <a:t>Committed to providing free program courses</a:t>
              </a:r>
              <a:endParaRPr lang="zh-CN" altLang="en-US" dirty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2800" y1="56200" x2="53800" y2="74400"/>
                        <a14:foregroundMark x1="58400" y1="59200" x2="45400" y2="74400"/>
                        <a14:foregroundMark x1="49000" y1="66200" x2="52800" y2="70400"/>
                        <a14:foregroundMark x1="52800" y1="70400" x2="52800" y2="70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53" y="1437880"/>
            <a:ext cx="2603896" cy="2603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4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18391" y="1304381"/>
            <a:ext cx="5913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defRPr>
            </a:lvl1pPr>
          </a:lstStyle>
          <a:p>
            <a:r>
              <a:rPr lang="zh-CN" altLang="en-US" sz="4000" b="1" dirty="0"/>
              <a:t>猿</a:t>
            </a:r>
            <a:r>
              <a:rPr lang="zh-CN" altLang="en-US" sz="4000" b="1" dirty="0" smtClean="0"/>
              <a:t>团</a:t>
            </a:r>
            <a:r>
              <a:rPr lang="zh-CN" altLang="en-US" sz="4000" b="1" dirty="0"/>
              <a:t>课堂</a:t>
            </a:r>
            <a:r>
              <a:rPr lang="zh-CN" altLang="en-US" sz="4000" b="1" dirty="0" smtClean="0"/>
              <a:t>：</a:t>
            </a:r>
            <a:endParaRPr lang="zh-CN" altLang="en-US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117007" y="3008242"/>
            <a:ext cx="6800360" cy="3793186"/>
            <a:chOff x="2900064" y="3154363"/>
            <a:chExt cx="6800360" cy="379318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0064" y="3154363"/>
              <a:ext cx="5310717" cy="379318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477" b="52850" l="9912" r="50265">
                          <a14:foregroundMark x1="14513" y1="32124" x2="14513" y2="32124"/>
                          <a14:foregroundMark x1="45664" y1="23057" x2="45664" y2="23057"/>
                          <a14:foregroundMark x1="42832" y1="18653" x2="42832" y2="18653"/>
                          <a14:backgroundMark x1="21593" y1="23316" x2="39823" y2="24093"/>
                          <a14:backgroundMark x1="25133" y1="35233" x2="41593" y2="33420"/>
                        </a14:backgroundRemoval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rcRect l="12082" t="8957" r="49620" b="46929"/>
            <a:stretch>
              <a:fillRect/>
            </a:stretch>
          </p:blipFill>
          <p:spPr>
            <a:xfrm rot="505056">
              <a:off x="6962534" y="3414713"/>
              <a:ext cx="2737890" cy="1761512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 rot="1344951">
              <a:off x="7467347" y="3784139"/>
              <a:ext cx="1783730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方正幼线简体" pitchFamily="65" charset="-122"/>
                  <a:ea typeface="方正幼线简体" pitchFamily="65" charset="-122"/>
                </a:rPr>
                <a:t>据说，经常分享的人会</a:t>
              </a:r>
              <a:r>
                <a:rPr lang="zh-CN" altLang="en-US" dirty="0">
                  <a:solidFill>
                    <a:schemeClr val="bg1"/>
                  </a:solidFill>
                  <a:latin typeface="方正幼线简体" pitchFamily="65" charset="-122"/>
                  <a:ea typeface="方正幼线简体" pitchFamily="65" charset="-122"/>
                </a:rPr>
                <a:t>越来</a:t>
              </a:r>
              <a:r>
                <a:rPr lang="zh-CN" altLang="en-US" dirty="0" smtClean="0">
                  <a:solidFill>
                    <a:schemeClr val="bg1"/>
                  </a:solidFill>
                  <a:latin typeface="方正幼线简体" pitchFamily="65" charset="-122"/>
                  <a:ea typeface="方正幼线简体" pitchFamily="65" charset="-122"/>
                </a:rPr>
                <a:t>越帅哦！</a:t>
              </a:r>
              <a:endParaRPr lang="zh-CN" altLang="en-US" dirty="0">
                <a:solidFill>
                  <a:schemeClr val="bg1"/>
                </a:solidFill>
                <a:latin typeface="方正幼线简体" pitchFamily="65" charset="-122"/>
                <a:ea typeface="方正幼线简体" pitchFamily="65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4C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115937" y="3602831"/>
            <a:ext cx="1960126" cy="78582"/>
          </a:xfrm>
          <a:prstGeom prst="ellipse">
            <a:avLst/>
          </a:prstGeom>
          <a:solidFill>
            <a:srgbClr val="E12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849231" y="3782636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rPr>
              <a:t>扫一扫，程序课程少不了！</a:t>
            </a:r>
            <a:endParaRPr lang="zh-CN" altLang="en-US" sz="2800" dirty="0">
              <a:solidFill>
                <a:schemeClr val="bg1"/>
              </a:solidFill>
              <a:latin typeface="汉仪细圆简" pitchFamily="49" charset="-122"/>
              <a:ea typeface="汉仪细圆简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48430" y="4269492"/>
            <a:ext cx="4495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rPr>
              <a:t>sweep, not the course program</a:t>
            </a:r>
            <a:r>
              <a:rPr lang="zh-CN" altLang="en-US" sz="2400" dirty="0" smtClean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rPr>
              <a:t>！</a:t>
            </a:r>
            <a:endParaRPr lang="zh-CN" altLang="en-US" sz="2400" dirty="0">
              <a:solidFill>
                <a:schemeClr val="bg1"/>
              </a:solidFill>
              <a:latin typeface="汉仪细等线简" pitchFamily="49" charset="-122"/>
              <a:ea typeface="汉仪细等线简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4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173565" y="2489958"/>
            <a:ext cx="5844870" cy="1478105"/>
            <a:chOff x="3223855" y="2564628"/>
            <a:chExt cx="5844870" cy="1478105"/>
          </a:xfrm>
        </p:grpSpPr>
        <p:sp>
          <p:nvSpPr>
            <p:cNvPr id="8" name="文本框 7"/>
            <p:cNvSpPr txBox="1"/>
            <p:nvPr/>
          </p:nvSpPr>
          <p:spPr>
            <a:xfrm>
              <a:off x="3983679" y="2564628"/>
              <a:ext cx="432522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&lt;</a:t>
              </a:r>
              <a:r>
                <a:rPr lang="zh-CN" altLang="en-US" sz="4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你需要</a:t>
              </a:r>
              <a:r>
                <a:rPr lang="zh-CN" altLang="en-US" sz="4800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具备</a:t>
              </a:r>
              <a:r>
                <a:rPr lang="en-US" altLang="zh-CN" sz="5400" b="1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&gt;</a:t>
              </a:r>
              <a:endParaRPr lang="zh-CN" altLang="en-US" sz="4800" b="1" dirty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223855" y="3457958"/>
              <a:ext cx="584487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rgbClr val="D3D3D3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You need to have the </a:t>
              </a:r>
              <a:r>
                <a:rPr lang="en-US" altLang="zh-CN" sz="3200" dirty="0" smtClean="0">
                  <a:solidFill>
                    <a:srgbClr val="D3D3D3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conditions</a:t>
              </a:r>
              <a:endParaRPr lang="zh-CN" altLang="en-US" sz="3200" dirty="0">
                <a:solidFill>
                  <a:srgbClr val="D3D3D3"/>
                </a:solidFill>
                <a:latin typeface="MElle HKS Light" panose="00000500000000000000" pitchFamily="2" charset="-120"/>
                <a:ea typeface="MElle HKS Light" panose="00000500000000000000" pitchFamily="2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24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529706" y="2256590"/>
            <a:ext cx="3132589" cy="2073424"/>
            <a:chOff x="4529706" y="2552700"/>
            <a:chExt cx="3132589" cy="207342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1421" y="2552700"/>
              <a:ext cx="835100" cy="835100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4529706" y="3791266"/>
              <a:ext cx="3132589" cy="834858"/>
              <a:chOff x="4731684" y="3667441"/>
              <a:chExt cx="3132589" cy="834858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5129916" y="3667441"/>
                <a:ext cx="23391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找到</a:t>
                </a:r>
                <a:r>
                  <a:rPr lang="zh-CN" altLang="en-US" sz="2800" dirty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自己</a:t>
                </a:r>
                <a:r>
                  <a:rPr lang="zh-CN" altLang="en-US" sz="2800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兴趣</a:t>
                </a:r>
                <a:endParaRPr lang="zh-CN" altLang="en-US" sz="2800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4731684" y="4132967"/>
                <a:ext cx="31325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To find out your own interests</a:t>
                </a:r>
                <a:endParaRPr lang="zh-CN" altLang="en-US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endParaRPr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5702154" y="3598067"/>
              <a:ext cx="787691" cy="80020"/>
            </a:xfrm>
            <a:prstGeom prst="ellipse">
              <a:avLst/>
            </a:prstGeom>
            <a:solidFill>
              <a:srgbClr val="741A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2" name="文本框 1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44508" y="2034327"/>
            <a:ext cx="2702984" cy="2272295"/>
            <a:chOff x="4744508" y="2377227"/>
            <a:chExt cx="2702984" cy="227229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47072" y="2377227"/>
              <a:ext cx="1097855" cy="1108725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5702154" y="3598067"/>
              <a:ext cx="787691" cy="80020"/>
            </a:xfrm>
            <a:prstGeom prst="ellipse">
              <a:avLst/>
            </a:prstGeom>
            <a:solidFill>
              <a:srgbClr val="009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26448" y="379444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rPr>
                <a:t>发现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rPr>
                <a:t>职业方向</a:t>
              </a:r>
              <a:endParaRPr lang="zh-CN" altLang="en-US" sz="2800" dirty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744508" y="4280190"/>
              <a:ext cx="27029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need to find self direction</a:t>
              </a:r>
              <a:endParaRPr lang="zh-CN" altLang="en-US" dirty="0">
                <a:solidFill>
                  <a:schemeClr val="bg1"/>
                </a:solidFill>
                <a:latin typeface="MElle HKS Light" panose="00000500000000000000" pitchFamily="2" charset="-120"/>
                <a:ea typeface="MElle HKS Light" panose="00000500000000000000" pitchFamily="2" charset="-12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11" name="文本框 10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38284" y="2066925"/>
            <a:ext cx="2459328" cy="2254399"/>
            <a:chOff x="4838284" y="2384425"/>
            <a:chExt cx="2459328" cy="2254399"/>
          </a:xfrm>
        </p:grpSpPr>
        <p:sp>
          <p:nvSpPr>
            <p:cNvPr id="10" name="文本框 9"/>
            <p:cNvSpPr txBox="1"/>
            <p:nvPr/>
          </p:nvSpPr>
          <p:spPr>
            <a:xfrm>
              <a:off x="4926448" y="3782636"/>
              <a:ext cx="2339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锁定</a:t>
              </a:r>
              <a:r>
                <a:rPr lang="zh-CN" altLang="en-US" sz="2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发展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rPr>
                <a:t>目标</a:t>
              </a:r>
              <a:endParaRPr lang="zh-CN" altLang="en-US" sz="2800" dirty="0">
                <a:solidFill>
                  <a:schemeClr val="bg1"/>
                </a:solidFill>
                <a:latin typeface="汉仪细圆简" pitchFamily="49" charset="-122"/>
                <a:ea typeface="汉仪细圆简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838284" y="4269492"/>
              <a:ext cx="24593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rPr>
                <a:t>to find a suitable target</a:t>
              </a:r>
              <a:endParaRPr lang="zh-CN" altLang="en-US" dirty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596111" y="2384425"/>
              <a:ext cx="999779" cy="1296988"/>
              <a:chOff x="5688013" y="2501900"/>
              <a:chExt cx="815975" cy="1058544"/>
            </a:xfrm>
          </p:grpSpPr>
          <p:sp>
            <p:nvSpPr>
              <p:cNvPr id="8" name="椭圆 7"/>
              <p:cNvSpPr/>
              <p:nvPr/>
            </p:nvSpPr>
            <p:spPr>
              <a:xfrm flipV="1">
                <a:off x="6281751" y="3514725"/>
                <a:ext cx="185725" cy="45719"/>
              </a:xfrm>
              <a:prstGeom prst="ellipse">
                <a:avLst/>
              </a:prstGeom>
              <a:solidFill>
                <a:srgbClr val="0078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flipV="1">
                <a:off x="5719775" y="3513138"/>
                <a:ext cx="185725" cy="45719"/>
              </a:xfrm>
              <a:prstGeom prst="ellipse">
                <a:avLst/>
              </a:prstGeom>
              <a:solidFill>
                <a:srgbClr val="0078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688013" y="2501900"/>
                <a:ext cx="815975" cy="1039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5"/>
              <p:cNvSpPr/>
              <p:nvPr/>
            </p:nvSpPr>
            <p:spPr bwMode="auto">
              <a:xfrm>
                <a:off x="6232526" y="3338513"/>
                <a:ext cx="195263" cy="203200"/>
              </a:xfrm>
              <a:custGeom>
                <a:avLst/>
                <a:gdLst>
                  <a:gd name="T0" fmla="*/ 26 w 64"/>
                  <a:gd name="T1" fmla="*/ 0 h 67"/>
                  <a:gd name="T2" fmla="*/ 0 w 64"/>
                  <a:gd name="T3" fmla="*/ 13 h 67"/>
                  <a:gd name="T4" fmla="*/ 29 w 64"/>
                  <a:gd name="T5" fmla="*/ 62 h 67"/>
                  <a:gd name="T6" fmla="*/ 37 w 64"/>
                  <a:gd name="T7" fmla="*/ 67 h 67"/>
                  <a:gd name="T8" fmla="*/ 60 w 64"/>
                  <a:gd name="T9" fmla="*/ 67 h 67"/>
                  <a:gd name="T10" fmla="*/ 62 w 64"/>
                  <a:gd name="T11" fmla="*/ 62 h 67"/>
                  <a:gd name="T12" fmla="*/ 26 w 64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7">
                    <a:moveTo>
                      <a:pt x="26" y="0"/>
                    </a:moveTo>
                    <a:cubicBezTo>
                      <a:pt x="18" y="5"/>
                      <a:pt x="9" y="9"/>
                      <a:pt x="0" y="13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30" y="64"/>
                      <a:pt x="34" y="67"/>
                      <a:pt x="37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3" y="67"/>
                      <a:pt x="64" y="64"/>
                      <a:pt x="62" y="62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122C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6"/>
              <p:cNvSpPr/>
              <p:nvPr/>
            </p:nvSpPr>
            <p:spPr bwMode="auto">
              <a:xfrm>
                <a:off x="5761038" y="3338513"/>
                <a:ext cx="195263" cy="203200"/>
              </a:xfrm>
              <a:custGeom>
                <a:avLst/>
                <a:gdLst>
                  <a:gd name="T0" fmla="*/ 37 w 64"/>
                  <a:gd name="T1" fmla="*/ 0 h 67"/>
                  <a:gd name="T2" fmla="*/ 1 w 64"/>
                  <a:gd name="T3" fmla="*/ 62 h 67"/>
                  <a:gd name="T4" fmla="*/ 4 w 64"/>
                  <a:gd name="T5" fmla="*/ 67 h 67"/>
                  <a:gd name="T6" fmla="*/ 26 w 64"/>
                  <a:gd name="T7" fmla="*/ 67 h 67"/>
                  <a:gd name="T8" fmla="*/ 35 w 64"/>
                  <a:gd name="T9" fmla="*/ 62 h 67"/>
                  <a:gd name="T10" fmla="*/ 64 w 64"/>
                  <a:gd name="T11" fmla="*/ 12 h 67"/>
                  <a:gd name="T12" fmla="*/ 37 w 64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7">
                    <a:moveTo>
                      <a:pt x="37" y="0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4"/>
                      <a:pt x="1" y="67"/>
                      <a:pt x="4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9" y="67"/>
                      <a:pt x="33" y="64"/>
                      <a:pt x="35" y="6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4" y="9"/>
                      <a:pt x="46" y="5"/>
                      <a:pt x="37" y="0"/>
                    </a:cubicBezTo>
                    <a:close/>
                  </a:path>
                </a:pathLst>
              </a:custGeom>
              <a:solidFill>
                <a:srgbClr val="122C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5688013" y="2593975"/>
                <a:ext cx="812800" cy="804863"/>
              </a:xfrm>
              <a:prstGeom prst="ellipse">
                <a:avLst/>
              </a:prstGeom>
              <a:solidFill>
                <a:srgbClr val="FB4C4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Oval 8"/>
              <p:cNvSpPr>
                <a:spLocks noChangeArrowheads="1"/>
              </p:cNvSpPr>
              <p:nvPr/>
            </p:nvSpPr>
            <p:spPr bwMode="auto">
              <a:xfrm>
                <a:off x="5794376" y="2700338"/>
                <a:ext cx="600075" cy="5921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5907088" y="2809875"/>
                <a:ext cx="373063" cy="373063"/>
              </a:xfrm>
              <a:prstGeom prst="ellipse">
                <a:avLst/>
              </a:prstGeom>
              <a:solidFill>
                <a:srgbClr val="FB4C4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Oval 10"/>
              <p:cNvSpPr>
                <a:spLocks noChangeArrowheads="1"/>
              </p:cNvSpPr>
              <p:nvPr/>
            </p:nvSpPr>
            <p:spPr bwMode="auto">
              <a:xfrm>
                <a:off x="6011863" y="2913063"/>
                <a:ext cx="165100" cy="1666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1"/>
              <p:cNvSpPr/>
              <p:nvPr/>
            </p:nvSpPr>
            <p:spPr bwMode="auto">
              <a:xfrm>
                <a:off x="6286501" y="3338513"/>
                <a:ext cx="141288" cy="203200"/>
              </a:xfrm>
              <a:custGeom>
                <a:avLst/>
                <a:gdLst>
                  <a:gd name="T0" fmla="*/ 44 w 46"/>
                  <a:gd name="T1" fmla="*/ 62 h 67"/>
                  <a:gd name="T2" fmla="*/ 8 w 46"/>
                  <a:gd name="T3" fmla="*/ 0 h 67"/>
                  <a:gd name="T4" fmla="*/ 0 w 46"/>
                  <a:gd name="T5" fmla="*/ 5 h 67"/>
                  <a:gd name="T6" fmla="*/ 36 w 46"/>
                  <a:gd name="T7" fmla="*/ 67 h 67"/>
                  <a:gd name="T8" fmla="*/ 42 w 46"/>
                  <a:gd name="T9" fmla="*/ 67 h 67"/>
                  <a:gd name="T10" fmla="*/ 44 w 46"/>
                  <a:gd name="T11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67">
                    <a:moveTo>
                      <a:pt x="44" y="62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1"/>
                      <a:pt x="3" y="3"/>
                      <a:pt x="0" y="5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5" y="67"/>
                      <a:pt x="46" y="64"/>
                      <a:pt x="44" y="62"/>
                    </a:cubicBezTo>
                    <a:close/>
                  </a:path>
                </a:pathLst>
              </a:custGeom>
              <a:solidFill>
                <a:srgbClr val="2A42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2"/>
              <p:cNvSpPr/>
              <p:nvPr/>
            </p:nvSpPr>
            <p:spPr bwMode="auto">
              <a:xfrm>
                <a:off x="5761038" y="3338513"/>
                <a:ext cx="144463" cy="203200"/>
              </a:xfrm>
              <a:custGeom>
                <a:avLst/>
                <a:gdLst>
                  <a:gd name="T0" fmla="*/ 47 w 47"/>
                  <a:gd name="T1" fmla="*/ 5 h 67"/>
                  <a:gd name="T2" fmla="*/ 37 w 47"/>
                  <a:gd name="T3" fmla="*/ 0 h 67"/>
                  <a:gd name="T4" fmla="*/ 1 w 47"/>
                  <a:gd name="T5" fmla="*/ 62 h 67"/>
                  <a:gd name="T6" fmla="*/ 4 w 47"/>
                  <a:gd name="T7" fmla="*/ 67 h 67"/>
                  <a:gd name="T8" fmla="*/ 10 w 47"/>
                  <a:gd name="T9" fmla="*/ 67 h 67"/>
                  <a:gd name="T10" fmla="*/ 47 w 47"/>
                  <a:gd name="T11" fmla="*/ 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7">
                    <a:moveTo>
                      <a:pt x="47" y="5"/>
                    </a:moveTo>
                    <a:cubicBezTo>
                      <a:pt x="43" y="3"/>
                      <a:pt x="40" y="1"/>
                      <a:pt x="37" y="0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0" y="64"/>
                      <a:pt x="1" y="67"/>
                      <a:pt x="4" y="67"/>
                    </a:cubicBezTo>
                    <a:cubicBezTo>
                      <a:pt x="10" y="67"/>
                      <a:pt x="10" y="67"/>
                      <a:pt x="10" y="67"/>
                    </a:cubicBez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2A42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3"/>
              <p:cNvSpPr/>
              <p:nvPr/>
            </p:nvSpPr>
            <p:spPr bwMode="auto">
              <a:xfrm>
                <a:off x="6232526" y="3338513"/>
                <a:ext cx="90488" cy="57150"/>
              </a:xfrm>
              <a:custGeom>
                <a:avLst/>
                <a:gdLst>
                  <a:gd name="T0" fmla="*/ 26 w 30"/>
                  <a:gd name="T1" fmla="*/ 0 h 19"/>
                  <a:gd name="T2" fmla="*/ 0 w 30"/>
                  <a:gd name="T3" fmla="*/ 13 h 19"/>
                  <a:gd name="T4" fmla="*/ 3 w 30"/>
                  <a:gd name="T5" fmla="*/ 19 h 19"/>
                  <a:gd name="T6" fmla="*/ 30 w 30"/>
                  <a:gd name="T7" fmla="*/ 6 h 19"/>
                  <a:gd name="T8" fmla="*/ 26 w 30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26" y="0"/>
                    </a:moveTo>
                    <a:cubicBezTo>
                      <a:pt x="18" y="5"/>
                      <a:pt x="9" y="9"/>
                      <a:pt x="0" y="1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13" y="15"/>
                      <a:pt x="21" y="11"/>
                      <a:pt x="30" y="6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4"/>
              <p:cNvSpPr/>
              <p:nvPr/>
            </p:nvSpPr>
            <p:spPr bwMode="auto">
              <a:xfrm>
                <a:off x="5865813" y="3338513"/>
                <a:ext cx="90488" cy="53975"/>
              </a:xfrm>
              <a:custGeom>
                <a:avLst/>
                <a:gdLst>
                  <a:gd name="T0" fmla="*/ 0 w 30"/>
                  <a:gd name="T1" fmla="*/ 5 h 18"/>
                  <a:gd name="T2" fmla="*/ 26 w 30"/>
                  <a:gd name="T3" fmla="*/ 18 h 18"/>
                  <a:gd name="T4" fmla="*/ 30 w 30"/>
                  <a:gd name="T5" fmla="*/ 12 h 18"/>
                  <a:gd name="T6" fmla="*/ 3 w 30"/>
                  <a:gd name="T7" fmla="*/ 0 h 18"/>
                  <a:gd name="T8" fmla="*/ 0 w 30"/>
                  <a:gd name="T9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0" y="5"/>
                    </a:moveTo>
                    <a:cubicBezTo>
                      <a:pt x="8" y="11"/>
                      <a:pt x="17" y="15"/>
                      <a:pt x="26" y="1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0" y="9"/>
                      <a:pt x="12" y="5"/>
                      <a:pt x="3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5"/>
              <p:cNvSpPr/>
              <p:nvPr/>
            </p:nvSpPr>
            <p:spPr bwMode="auto">
              <a:xfrm>
                <a:off x="6084888" y="2635250"/>
                <a:ext cx="415925" cy="660400"/>
              </a:xfrm>
              <a:custGeom>
                <a:avLst/>
                <a:gdLst>
                  <a:gd name="T0" fmla="*/ 64 w 136"/>
                  <a:gd name="T1" fmla="*/ 0 h 217"/>
                  <a:gd name="T2" fmla="*/ 7 w 136"/>
                  <a:gd name="T3" fmla="*/ 121 h 217"/>
                  <a:gd name="T4" fmla="*/ 0 w 136"/>
                  <a:gd name="T5" fmla="*/ 124 h 217"/>
                  <a:gd name="T6" fmla="*/ 93 w 136"/>
                  <a:gd name="T7" fmla="*/ 217 h 217"/>
                  <a:gd name="T8" fmla="*/ 136 w 136"/>
                  <a:gd name="T9" fmla="*/ 119 h 217"/>
                  <a:gd name="T10" fmla="*/ 64 w 136"/>
                  <a:gd name="T1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217">
                    <a:moveTo>
                      <a:pt x="64" y="0"/>
                    </a:moveTo>
                    <a:cubicBezTo>
                      <a:pt x="7" y="121"/>
                      <a:pt x="7" y="121"/>
                      <a:pt x="7" y="121"/>
                    </a:cubicBezTo>
                    <a:cubicBezTo>
                      <a:pt x="6" y="124"/>
                      <a:pt x="3" y="125"/>
                      <a:pt x="0" y="124"/>
                    </a:cubicBezTo>
                    <a:cubicBezTo>
                      <a:pt x="93" y="217"/>
                      <a:pt x="93" y="217"/>
                      <a:pt x="93" y="217"/>
                    </a:cubicBezTo>
                    <a:cubicBezTo>
                      <a:pt x="119" y="192"/>
                      <a:pt x="136" y="157"/>
                      <a:pt x="136" y="119"/>
                    </a:cubicBezTo>
                    <a:cubicBezTo>
                      <a:pt x="136" y="67"/>
                      <a:pt x="107" y="22"/>
                      <a:pt x="64" y="0"/>
                    </a:cubicBezTo>
                    <a:close/>
                  </a:path>
                </a:pathLst>
              </a:custGeom>
              <a:solidFill>
                <a:srgbClr val="E1251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6"/>
              <p:cNvSpPr/>
              <p:nvPr/>
            </p:nvSpPr>
            <p:spPr bwMode="auto">
              <a:xfrm>
                <a:off x="6072188" y="2562225"/>
                <a:ext cx="233363" cy="454025"/>
              </a:xfrm>
              <a:custGeom>
                <a:avLst/>
                <a:gdLst>
                  <a:gd name="T0" fmla="*/ 11 w 76"/>
                  <a:gd name="T1" fmla="*/ 145 h 149"/>
                  <a:gd name="T2" fmla="*/ 4 w 76"/>
                  <a:gd name="T3" fmla="*/ 148 h 149"/>
                  <a:gd name="T4" fmla="*/ 1 w 76"/>
                  <a:gd name="T5" fmla="*/ 140 h 149"/>
                  <a:gd name="T6" fmla="*/ 65 w 76"/>
                  <a:gd name="T7" fmla="*/ 4 h 149"/>
                  <a:gd name="T8" fmla="*/ 72 w 76"/>
                  <a:gd name="T9" fmla="*/ 1 h 149"/>
                  <a:gd name="T10" fmla="*/ 75 w 76"/>
                  <a:gd name="T11" fmla="*/ 9 h 149"/>
                  <a:gd name="T12" fmla="*/ 11 w 76"/>
                  <a:gd name="T13" fmla="*/ 14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49">
                    <a:moveTo>
                      <a:pt x="11" y="145"/>
                    </a:moveTo>
                    <a:cubicBezTo>
                      <a:pt x="10" y="148"/>
                      <a:pt x="7" y="149"/>
                      <a:pt x="4" y="148"/>
                    </a:cubicBezTo>
                    <a:cubicBezTo>
                      <a:pt x="1" y="146"/>
                      <a:pt x="0" y="143"/>
                      <a:pt x="1" y="14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6" y="1"/>
                      <a:pt x="69" y="0"/>
                      <a:pt x="72" y="1"/>
                    </a:cubicBezTo>
                    <a:cubicBezTo>
                      <a:pt x="75" y="2"/>
                      <a:pt x="76" y="6"/>
                      <a:pt x="75" y="9"/>
                    </a:cubicBezTo>
                    <a:lnTo>
                      <a:pt x="11" y="145"/>
                    </a:lnTo>
                    <a:close/>
                  </a:path>
                </a:pathLst>
              </a:custGeom>
              <a:solidFill>
                <a:srgbClr val="122C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7"/>
              <p:cNvSpPr/>
              <p:nvPr/>
            </p:nvSpPr>
            <p:spPr bwMode="auto">
              <a:xfrm>
                <a:off x="6167438" y="2501900"/>
                <a:ext cx="101600" cy="231775"/>
              </a:xfrm>
              <a:custGeom>
                <a:avLst/>
                <a:gdLst>
                  <a:gd name="T0" fmla="*/ 64 w 64"/>
                  <a:gd name="T1" fmla="*/ 50 h 146"/>
                  <a:gd name="T2" fmla="*/ 44 w 64"/>
                  <a:gd name="T3" fmla="*/ 0 h 146"/>
                  <a:gd name="T4" fmla="*/ 0 w 64"/>
                  <a:gd name="T5" fmla="*/ 96 h 146"/>
                  <a:gd name="T6" fmla="*/ 17 w 64"/>
                  <a:gd name="T7" fmla="*/ 146 h 146"/>
                  <a:gd name="T8" fmla="*/ 64 w 64"/>
                  <a:gd name="T9" fmla="*/ 5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146">
                    <a:moveTo>
                      <a:pt x="64" y="50"/>
                    </a:moveTo>
                    <a:lnTo>
                      <a:pt x="44" y="0"/>
                    </a:lnTo>
                    <a:lnTo>
                      <a:pt x="0" y="96"/>
                    </a:lnTo>
                    <a:lnTo>
                      <a:pt x="17" y="146"/>
                    </a:lnTo>
                    <a:lnTo>
                      <a:pt x="64" y="50"/>
                    </a:lnTo>
                    <a:close/>
                  </a:path>
                </a:pathLst>
              </a:custGeom>
              <a:solidFill>
                <a:srgbClr val="98D2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8"/>
              <p:cNvSpPr/>
              <p:nvPr/>
            </p:nvSpPr>
            <p:spPr bwMode="auto">
              <a:xfrm>
                <a:off x="6229351" y="2565400"/>
                <a:ext cx="146050" cy="182563"/>
              </a:xfrm>
              <a:custGeom>
                <a:avLst/>
                <a:gdLst>
                  <a:gd name="T0" fmla="*/ 48 w 92"/>
                  <a:gd name="T1" fmla="*/ 96 h 115"/>
                  <a:gd name="T2" fmla="*/ 0 w 92"/>
                  <a:gd name="T3" fmla="*/ 115 h 115"/>
                  <a:gd name="T4" fmla="*/ 44 w 92"/>
                  <a:gd name="T5" fmla="*/ 19 h 115"/>
                  <a:gd name="T6" fmla="*/ 92 w 92"/>
                  <a:gd name="T7" fmla="*/ 0 h 115"/>
                  <a:gd name="T8" fmla="*/ 48 w 92"/>
                  <a:gd name="T9" fmla="*/ 9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15">
                    <a:moveTo>
                      <a:pt x="48" y="96"/>
                    </a:moveTo>
                    <a:lnTo>
                      <a:pt x="0" y="115"/>
                    </a:lnTo>
                    <a:lnTo>
                      <a:pt x="44" y="19"/>
                    </a:lnTo>
                    <a:lnTo>
                      <a:pt x="92" y="0"/>
                    </a:lnTo>
                    <a:lnTo>
                      <a:pt x="48" y="96"/>
                    </a:lnTo>
                    <a:close/>
                  </a:path>
                </a:pathLst>
              </a:custGeom>
              <a:solidFill>
                <a:srgbClr val="98D2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9"/>
              <p:cNvSpPr/>
              <p:nvPr/>
            </p:nvSpPr>
            <p:spPr bwMode="auto">
              <a:xfrm>
                <a:off x="6194426" y="2574925"/>
                <a:ext cx="74613" cy="158750"/>
              </a:xfrm>
              <a:custGeom>
                <a:avLst/>
                <a:gdLst>
                  <a:gd name="T0" fmla="*/ 45 w 47"/>
                  <a:gd name="T1" fmla="*/ 0 h 100"/>
                  <a:gd name="T2" fmla="*/ 0 w 47"/>
                  <a:gd name="T3" fmla="*/ 96 h 100"/>
                  <a:gd name="T4" fmla="*/ 0 w 47"/>
                  <a:gd name="T5" fmla="*/ 100 h 100"/>
                  <a:gd name="T6" fmla="*/ 47 w 47"/>
                  <a:gd name="T7" fmla="*/ 4 h 100"/>
                  <a:gd name="T8" fmla="*/ 45 w 47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00">
                    <a:moveTo>
                      <a:pt x="45" y="0"/>
                    </a:moveTo>
                    <a:lnTo>
                      <a:pt x="0" y="96"/>
                    </a:lnTo>
                    <a:lnTo>
                      <a:pt x="0" y="100"/>
                    </a:lnTo>
                    <a:lnTo>
                      <a:pt x="47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0"/>
              <p:cNvSpPr/>
              <p:nvPr/>
            </p:nvSpPr>
            <p:spPr bwMode="auto">
              <a:xfrm>
                <a:off x="6229351" y="2593975"/>
                <a:ext cx="73025" cy="153988"/>
              </a:xfrm>
              <a:custGeom>
                <a:avLst/>
                <a:gdLst>
                  <a:gd name="T0" fmla="*/ 46 w 46"/>
                  <a:gd name="T1" fmla="*/ 0 h 97"/>
                  <a:gd name="T2" fmla="*/ 44 w 46"/>
                  <a:gd name="T3" fmla="*/ 1 h 97"/>
                  <a:gd name="T4" fmla="*/ 0 w 46"/>
                  <a:gd name="T5" fmla="*/ 97 h 97"/>
                  <a:gd name="T6" fmla="*/ 2 w 46"/>
                  <a:gd name="T7" fmla="*/ 95 h 97"/>
                  <a:gd name="T8" fmla="*/ 46 w 46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97">
                    <a:moveTo>
                      <a:pt x="46" y="0"/>
                    </a:moveTo>
                    <a:lnTo>
                      <a:pt x="44" y="1"/>
                    </a:lnTo>
                    <a:lnTo>
                      <a:pt x="0" y="97"/>
                    </a:lnTo>
                    <a:lnTo>
                      <a:pt x="2" y="9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1"/>
              <p:cNvSpPr/>
              <p:nvPr/>
            </p:nvSpPr>
            <p:spPr bwMode="auto">
              <a:xfrm>
                <a:off x="6084888" y="2733675"/>
                <a:ext cx="309563" cy="485775"/>
              </a:xfrm>
              <a:custGeom>
                <a:avLst/>
                <a:gdLst>
                  <a:gd name="T0" fmla="*/ 49 w 101"/>
                  <a:gd name="T1" fmla="*/ 0 h 160"/>
                  <a:gd name="T2" fmla="*/ 7 w 101"/>
                  <a:gd name="T3" fmla="*/ 89 h 160"/>
                  <a:gd name="T4" fmla="*/ 0 w 101"/>
                  <a:gd name="T5" fmla="*/ 92 h 160"/>
                  <a:gd name="T6" fmla="*/ 68 w 101"/>
                  <a:gd name="T7" fmla="*/ 160 h 160"/>
                  <a:gd name="T8" fmla="*/ 101 w 101"/>
                  <a:gd name="T9" fmla="*/ 87 h 160"/>
                  <a:gd name="T10" fmla="*/ 49 w 101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160">
                    <a:moveTo>
                      <a:pt x="49" y="0"/>
                    </a:moveTo>
                    <a:cubicBezTo>
                      <a:pt x="7" y="89"/>
                      <a:pt x="7" y="89"/>
                      <a:pt x="7" y="89"/>
                    </a:cubicBezTo>
                    <a:cubicBezTo>
                      <a:pt x="6" y="92"/>
                      <a:pt x="3" y="93"/>
                      <a:pt x="0" y="92"/>
                    </a:cubicBezTo>
                    <a:cubicBezTo>
                      <a:pt x="68" y="160"/>
                      <a:pt x="68" y="160"/>
                      <a:pt x="68" y="160"/>
                    </a:cubicBezTo>
                    <a:cubicBezTo>
                      <a:pt x="88" y="142"/>
                      <a:pt x="101" y="116"/>
                      <a:pt x="101" y="87"/>
                    </a:cubicBezTo>
                    <a:cubicBezTo>
                      <a:pt x="101" y="49"/>
                      <a:pt x="80" y="17"/>
                      <a:pt x="49" y="0"/>
                    </a:cubicBezTo>
                    <a:close/>
                  </a:path>
                </a:pathLst>
              </a:custGeom>
              <a:solidFill>
                <a:srgbClr val="B7BF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2"/>
              <p:cNvSpPr/>
              <p:nvPr/>
            </p:nvSpPr>
            <p:spPr bwMode="auto">
              <a:xfrm>
                <a:off x="6084888" y="2833688"/>
                <a:ext cx="195263" cy="306388"/>
              </a:xfrm>
              <a:custGeom>
                <a:avLst/>
                <a:gdLst>
                  <a:gd name="T0" fmla="*/ 33 w 64"/>
                  <a:gd name="T1" fmla="*/ 0 h 101"/>
                  <a:gd name="T2" fmla="*/ 7 w 64"/>
                  <a:gd name="T3" fmla="*/ 56 h 101"/>
                  <a:gd name="T4" fmla="*/ 0 w 64"/>
                  <a:gd name="T5" fmla="*/ 59 h 101"/>
                  <a:gd name="T6" fmla="*/ 42 w 64"/>
                  <a:gd name="T7" fmla="*/ 101 h 101"/>
                  <a:gd name="T8" fmla="*/ 64 w 64"/>
                  <a:gd name="T9" fmla="*/ 54 h 101"/>
                  <a:gd name="T10" fmla="*/ 33 w 64"/>
                  <a:gd name="T1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101">
                    <a:moveTo>
                      <a:pt x="33" y="0"/>
                    </a:moveTo>
                    <a:cubicBezTo>
                      <a:pt x="7" y="56"/>
                      <a:pt x="7" y="56"/>
                      <a:pt x="7" y="56"/>
                    </a:cubicBezTo>
                    <a:cubicBezTo>
                      <a:pt x="6" y="59"/>
                      <a:pt x="3" y="60"/>
                      <a:pt x="0" y="59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55" y="90"/>
                      <a:pt x="64" y="73"/>
                      <a:pt x="64" y="54"/>
                    </a:cubicBezTo>
                    <a:cubicBezTo>
                      <a:pt x="64" y="31"/>
                      <a:pt x="52" y="11"/>
                      <a:pt x="33" y="0"/>
                    </a:cubicBezTo>
                    <a:close/>
                  </a:path>
                </a:pathLst>
              </a:custGeom>
              <a:solidFill>
                <a:srgbClr val="E1251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3"/>
              <p:cNvSpPr/>
              <p:nvPr/>
            </p:nvSpPr>
            <p:spPr bwMode="auto">
              <a:xfrm>
                <a:off x="6084888" y="2927350"/>
                <a:ext cx="92075" cy="139700"/>
              </a:xfrm>
              <a:custGeom>
                <a:avLst/>
                <a:gdLst>
                  <a:gd name="T0" fmla="*/ 30 w 30"/>
                  <a:gd name="T1" fmla="*/ 23 h 46"/>
                  <a:gd name="T2" fmla="*/ 19 w 30"/>
                  <a:gd name="T3" fmla="*/ 0 h 46"/>
                  <a:gd name="T4" fmla="*/ 7 w 30"/>
                  <a:gd name="T5" fmla="*/ 25 h 46"/>
                  <a:gd name="T6" fmla="*/ 0 w 30"/>
                  <a:gd name="T7" fmla="*/ 28 h 46"/>
                  <a:gd name="T8" fmla="*/ 18 w 30"/>
                  <a:gd name="T9" fmla="*/ 46 h 46"/>
                  <a:gd name="T10" fmla="*/ 30 w 30"/>
                  <a:gd name="T11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6">
                    <a:moveTo>
                      <a:pt x="30" y="23"/>
                    </a:moveTo>
                    <a:cubicBezTo>
                      <a:pt x="30" y="13"/>
                      <a:pt x="26" y="5"/>
                      <a:pt x="19" y="0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6" y="28"/>
                      <a:pt x="3" y="29"/>
                      <a:pt x="0" y="28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25" y="41"/>
                      <a:pt x="30" y="32"/>
                      <a:pt x="30" y="23"/>
                    </a:cubicBezTo>
                    <a:close/>
                  </a:path>
                </a:pathLst>
              </a:custGeom>
              <a:solidFill>
                <a:srgbClr val="B7BF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35" name="文本框 34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A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72936" y="2093912"/>
            <a:ext cx="2246128" cy="2214712"/>
            <a:chOff x="4972936" y="2424112"/>
            <a:chExt cx="2246128" cy="221471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88074" y="2424112"/>
              <a:ext cx="1015852" cy="1006617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5704025" y="3602831"/>
              <a:ext cx="787691" cy="80020"/>
            </a:xfrm>
            <a:prstGeom prst="ellipse">
              <a:avLst/>
            </a:prstGeom>
            <a:solidFill>
              <a:srgbClr val="0C7D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972936" y="3782636"/>
              <a:ext cx="2246128" cy="856188"/>
              <a:chOff x="4985106" y="3890735"/>
              <a:chExt cx="2246128" cy="856188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297691" y="3890735"/>
                <a:ext cx="16209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  <a:latin typeface="汉仪细圆简" pitchFamily="49" charset="-122"/>
                    <a:ea typeface="汉仪细圆简" pitchFamily="49" charset="-122"/>
                  </a:rPr>
                  <a:t>静心</a:t>
                </a:r>
                <a:r>
                  <a:rPr lang="zh-CN" altLang="en-US" sz="2800" dirty="0">
                    <a:solidFill>
                      <a:schemeClr val="bg1"/>
                    </a:solidFill>
                    <a:latin typeface="汉仪细圆简" pitchFamily="49" charset="-122"/>
                    <a:ea typeface="汉仪细圆简" pitchFamily="49" charset="-122"/>
                  </a:rPr>
                  <a:t>修炼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985106" y="4377591"/>
                <a:ext cx="2246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Sit down and contact</a:t>
                </a:r>
                <a:endParaRPr lang="zh-CN" altLang="en-US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12" name="文本框 11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4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92974" y="2172713"/>
            <a:ext cx="2206053" cy="2161311"/>
            <a:chOff x="4992974" y="2477513"/>
            <a:chExt cx="2206053" cy="216131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60837" y="2477513"/>
              <a:ext cx="1083025" cy="844561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4992974" y="3782636"/>
              <a:ext cx="2206053" cy="856188"/>
              <a:chOff x="5005144" y="3890735"/>
              <a:chExt cx="2206053" cy="856188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297691" y="3890735"/>
                <a:ext cx="16209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  <a:latin typeface="汉仪细圆简" pitchFamily="49" charset="-122"/>
                    <a:ea typeface="汉仪细圆简" pitchFamily="49" charset="-122"/>
                  </a:rPr>
                  <a:t>获取酬劳</a:t>
                </a:r>
                <a:endParaRPr lang="zh-CN" altLang="en-US" sz="2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5005144" y="4377591"/>
                <a:ext cx="2206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get paid commission</a:t>
                </a:r>
                <a:endParaRPr lang="zh-CN" altLang="en-US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endParaRPr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5704025" y="3602831"/>
              <a:ext cx="787691" cy="80020"/>
            </a:xfrm>
            <a:prstGeom prst="ellipse">
              <a:avLst/>
            </a:prstGeom>
            <a:solidFill>
              <a:srgbClr val="2A3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11" name="文本框 10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24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06787" y="2134785"/>
            <a:ext cx="1978427" cy="2186539"/>
            <a:chOff x="5106787" y="2452285"/>
            <a:chExt cx="1978427" cy="2186539"/>
          </a:xfrm>
        </p:grpSpPr>
        <p:sp>
          <p:nvSpPr>
            <p:cNvPr id="7" name="椭圆 6"/>
            <p:cNvSpPr/>
            <p:nvPr/>
          </p:nvSpPr>
          <p:spPr>
            <a:xfrm>
              <a:off x="5704025" y="3602831"/>
              <a:ext cx="787691" cy="80020"/>
            </a:xfrm>
            <a:prstGeom prst="ellipse">
              <a:avLst/>
            </a:prstGeom>
            <a:solidFill>
              <a:srgbClr val="8D1F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106787" y="3782636"/>
              <a:ext cx="1978427" cy="856188"/>
              <a:chOff x="5118957" y="3890735"/>
              <a:chExt cx="1978427" cy="856188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297691" y="3890735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chemeClr val="bg1"/>
                    </a:solidFill>
                    <a:latin typeface="汉仪细圆简" pitchFamily="49" charset="-122"/>
                    <a:ea typeface="汉仪细圆简" pitchFamily="49" charset="-122"/>
                  </a:rPr>
                  <a:t>二</a:t>
                </a:r>
                <a:r>
                  <a:rPr lang="zh-CN" altLang="en-US" sz="2800" dirty="0" smtClean="0">
                    <a:solidFill>
                      <a:schemeClr val="bg1"/>
                    </a:solidFill>
                    <a:latin typeface="汉仪细圆简" pitchFamily="49" charset="-122"/>
                    <a:ea typeface="汉仪细圆简" pitchFamily="49" charset="-122"/>
                  </a:rPr>
                  <a:t>次学习</a:t>
                </a:r>
                <a:endParaRPr lang="zh-CN" altLang="en-US" sz="2800" dirty="0">
                  <a:solidFill>
                    <a:schemeClr val="bg1"/>
                  </a:solidFill>
                  <a:latin typeface="汉仪细圆简" pitchFamily="49" charset="-122"/>
                  <a:ea typeface="汉仪细圆简" pitchFamily="49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118957" y="4377591"/>
                <a:ext cx="19784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汉仪细等线简" pitchFamily="49" charset="-122"/>
                    <a:ea typeface="汉仪细等线简" pitchFamily="49" charset="-122"/>
                  </a:rPr>
                  <a:t>continuous learning</a:t>
                </a:r>
                <a:endParaRPr lang="zh-CN" altLang="en-US" dirty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0641" y="2452285"/>
              <a:ext cx="850717" cy="950269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12" name="文本框 11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80201" y="2198688"/>
            <a:ext cx="3031599" cy="2082534"/>
            <a:chOff x="4580201" y="2566988"/>
            <a:chExt cx="3031599" cy="2082534"/>
          </a:xfrm>
        </p:grpSpPr>
        <p:sp>
          <p:nvSpPr>
            <p:cNvPr id="7" name="椭圆 6"/>
            <p:cNvSpPr/>
            <p:nvPr/>
          </p:nvSpPr>
          <p:spPr>
            <a:xfrm>
              <a:off x="5702154" y="3598067"/>
              <a:ext cx="787691" cy="80020"/>
            </a:xfrm>
            <a:prstGeom prst="ellipse">
              <a:avLst/>
            </a:prstGeom>
            <a:solidFill>
              <a:srgbClr val="009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26448" y="379444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汉仪细等线简" pitchFamily="49" charset="-122"/>
                  <a:ea typeface="汉仪细等线简" pitchFamily="49" charset="-122"/>
                </a:rPr>
                <a:t>一个技术圈子</a:t>
              </a:r>
              <a:endParaRPr lang="zh-CN" altLang="en-US" sz="2800" dirty="0">
                <a:solidFill>
                  <a:schemeClr val="bg1"/>
                </a:solidFill>
                <a:latin typeface="汉仪细等线简" pitchFamily="49" charset="-122"/>
                <a:ea typeface="汉仪细等线简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580201" y="4280190"/>
              <a:ext cx="30315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Elle HKS Light" panose="00000500000000000000" pitchFamily="2" charset="-120"/>
                  <a:ea typeface="MElle HKS Light" panose="00000500000000000000" pitchFamily="2" charset="-120"/>
                </a:rPr>
                <a:t>a circle with the same hobby</a:t>
              </a:r>
              <a:endParaRPr lang="zh-CN" altLang="en-US" dirty="0">
                <a:solidFill>
                  <a:schemeClr val="bg1"/>
                </a:solidFill>
                <a:latin typeface="MElle HKS Light" panose="00000500000000000000" pitchFamily="2" charset="-120"/>
                <a:ea typeface="MElle HKS Light" panose="00000500000000000000" pitchFamily="2" charset="-120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5706497" y="2566988"/>
              <a:ext cx="783994" cy="786248"/>
              <a:chOff x="5818188" y="2924175"/>
              <a:chExt cx="552450" cy="554038"/>
            </a:xfrm>
          </p:grpSpPr>
          <p:sp>
            <p:nvSpPr>
              <p:cNvPr id="30" name="Oval 23"/>
              <p:cNvSpPr>
                <a:spLocks noChangeArrowheads="1"/>
              </p:cNvSpPr>
              <p:nvPr/>
            </p:nvSpPr>
            <p:spPr bwMode="auto">
              <a:xfrm>
                <a:off x="5949951" y="3084513"/>
                <a:ext cx="44450" cy="396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Oval 24"/>
              <p:cNvSpPr>
                <a:spLocks noChangeArrowheads="1"/>
              </p:cNvSpPr>
              <p:nvPr/>
            </p:nvSpPr>
            <p:spPr bwMode="auto">
              <a:xfrm>
                <a:off x="6126163" y="3203575"/>
                <a:ext cx="38100" cy="301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5"/>
              <p:cNvSpPr>
                <a:spLocks noEditPoints="1"/>
              </p:cNvSpPr>
              <p:nvPr/>
            </p:nvSpPr>
            <p:spPr bwMode="auto">
              <a:xfrm>
                <a:off x="5818188" y="2924175"/>
                <a:ext cx="552450" cy="554038"/>
              </a:xfrm>
              <a:custGeom>
                <a:avLst/>
                <a:gdLst>
                  <a:gd name="T0" fmla="*/ 163 w 163"/>
                  <a:gd name="T1" fmla="*/ 25 h 163"/>
                  <a:gd name="T2" fmla="*/ 138 w 163"/>
                  <a:gd name="T3" fmla="*/ 0 h 163"/>
                  <a:gd name="T4" fmla="*/ 25 w 163"/>
                  <a:gd name="T5" fmla="*/ 0 h 163"/>
                  <a:gd name="T6" fmla="*/ 0 w 163"/>
                  <a:gd name="T7" fmla="*/ 25 h 163"/>
                  <a:gd name="T8" fmla="*/ 0 w 163"/>
                  <a:gd name="T9" fmla="*/ 138 h 163"/>
                  <a:gd name="T10" fmla="*/ 25 w 163"/>
                  <a:gd name="T11" fmla="*/ 163 h 163"/>
                  <a:gd name="T12" fmla="*/ 138 w 163"/>
                  <a:gd name="T13" fmla="*/ 163 h 163"/>
                  <a:gd name="T14" fmla="*/ 163 w 163"/>
                  <a:gd name="T15" fmla="*/ 138 h 163"/>
                  <a:gd name="T16" fmla="*/ 163 w 163"/>
                  <a:gd name="T17" fmla="*/ 25 h 163"/>
                  <a:gd name="T18" fmla="*/ 62 w 163"/>
                  <a:gd name="T19" fmla="*/ 108 h 163"/>
                  <a:gd name="T20" fmla="*/ 45 w 163"/>
                  <a:gd name="T21" fmla="*/ 106 h 163"/>
                  <a:gd name="T22" fmla="*/ 28 w 163"/>
                  <a:gd name="T23" fmla="*/ 114 h 163"/>
                  <a:gd name="T24" fmla="*/ 33 w 163"/>
                  <a:gd name="T25" fmla="*/ 100 h 163"/>
                  <a:gd name="T26" fmla="*/ 13 w 163"/>
                  <a:gd name="T27" fmla="*/ 67 h 163"/>
                  <a:gd name="T28" fmla="*/ 62 w 163"/>
                  <a:gd name="T29" fmla="*/ 26 h 163"/>
                  <a:gd name="T30" fmla="*/ 111 w 163"/>
                  <a:gd name="T31" fmla="*/ 60 h 163"/>
                  <a:gd name="T32" fmla="*/ 106 w 163"/>
                  <a:gd name="T33" fmla="*/ 60 h 163"/>
                  <a:gd name="T34" fmla="*/ 65 w 163"/>
                  <a:gd name="T35" fmla="*/ 98 h 163"/>
                  <a:gd name="T36" fmla="*/ 66 w 163"/>
                  <a:gd name="T37" fmla="*/ 108 h 163"/>
                  <a:gd name="T38" fmla="*/ 62 w 163"/>
                  <a:gd name="T39" fmla="*/ 108 h 163"/>
                  <a:gd name="T40" fmla="*/ 133 w 163"/>
                  <a:gd name="T41" fmla="*/ 125 h 163"/>
                  <a:gd name="T42" fmla="*/ 137 w 163"/>
                  <a:gd name="T43" fmla="*/ 137 h 163"/>
                  <a:gd name="T44" fmla="*/ 123 w 163"/>
                  <a:gd name="T45" fmla="*/ 130 h 163"/>
                  <a:gd name="T46" fmla="*/ 109 w 163"/>
                  <a:gd name="T47" fmla="*/ 132 h 163"/>
                  <a:gd name="T48" fmla="*/ 68 w 163"/>
                  <a:gd name="T49" fmla="*/ 97 h 163"/>
                  <a:gd name="T50" fmla="*/ 109 w 163"/>
                  <a:gd name="T51" fmla="*/ 62 h 163"/>
                  <a:gd name="T52" fmla="*/ 150 w 163"/>
                  <a:gd name="T53" fmla="*/ 97 h 163"/>
                  <a:gd name="T54" fmla="*/ 133 w 163"/>
                  <a:gd name="T55" fmla="*/ 12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3" h="163">
                    <a:moveTo>
                      <a:pt x="163" y="25"/>
                    </a:moveTo>
                    <a:cubicBezTo>
                      <a:pt x="163" y="11"/>
                      <a:pt x="151" y="0"/>
                      <a:pt x="13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52"/>
                      <a:pt x="11" y="163"/>
                      <a:pt x="25" y="163"/>
                    </a:cubicBezTo>
                    <a:cubicBezTo>
                      <a:pt x="138" y="163"/>
                      <a:pt x="138" y="163"/>
                      <a:pt x="138" y="163"/>
                    </a:cubicBezTo>
                    <a:cubicBezTo>
                      <a:pt x="151" y="163"/>
                      <a:pt x="163" y="152"/>
                      <a:pt x="163" y="138"/>
                    </a:cubicBezTo>
                    <a:lnTo>
                      <a:pt x="163" y="25"/>
                    </a:lnTo>
                    <a:close/>
                    <a:moveTo>
                      <a:pt x="62" y="108"/>
                    </a:moveTo>
                    <a:cubicBezTo>
                      <a:pt x="56" y="108"/>
                      <a:pt x="51" y="107"/>
                      <a:pt x="45" y="106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21" y="91"/>
                      <a:pt x="13" y="80"/>
                      <a:pt x="13" y="67"/>
                    </a:cubicBezTo>
                    <a:cubicBezTo>
                      <a:pt x="13" y="44"/>
                      <a:pt x="35" y="26"/>
                      <a:pt x="62" y="26"/>
                    </a:cubicBezTo>
                    <a:cubicBezTo>
                      <a:pt x="86" y="26"/>
                      <a:pt x="106" y="40"/>
                      <a:pt x="111" y="60"/>
                    </a:cubicBezTo>
                    <a:cubicBezTo>
                      <a:pt x="109" y="60"/>
                      <a:pt x="107" y="60"/>
                      <a:pt x="106" y="60"/>
                    </a:cubicBezTo>
                    <a:cubicBezTo>
                      <a:pt x="83" y="60"/>
                      <a:pt x="65" y="77"/>
                      <a:pt x="65" y="98"/>
                    </a:cubicBezTo>
                    <a:cubicBezTo>
                      <a:pt x="65" y="101"/>
                      <a:pt x="65" y="105"/>
                      <a:pt x="66" y="108"/>
                    </a:cubicBezTo>
                    <a:cubicBezTo>
                      <a:pt x="65" y="108"/>
                      <a:pt x="63" y="108"/>
                      <a:pt x="62" y="108"/>
                    </a:cubicBezTo>
                    <a:close/>
                    <a:moveTo>
                      <a:pt x="133" y="125"/>
                    </a:moveTo>
                    <a:cubicBezTo>
                      <a:pt x="137" y="137"/>
                      <a:pt x="137" y="137"/>
                      <a:pt x="137" y="137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19" y="131"/>
                      <a:pt x="114" y="132"/>
                      <a:pt x="109" y="132"/>
                    </a:cubicBezTo>
                    <a:cubicBezTo>
                      <a:pt x="86" y="132"/>
                      <a:pt x="68" y="117"/>
                      <a:pt x="68" y="97"/>
                    </a:cubicBezTo>
                    <a:cubicBezTo>
                      <a:pt x="68" y="78"/>
                      <a:pt x="86" y="62"/>
                      <a:pt x="109" y="62"/>
                    </a:cubicBezTo>
                    <a:cubicBezTo>
                      <a:pt x="131" y="62"/>
                      <a:pt x="150" y="78"/>
                      <a:pt x="150" y="97"/>
                    </a:cubicBezTo>
                    <a:cubicBezTo>
                      <a:pt x="150" y="108"/>
                      <a:pt x="143" y="118"/>
                      <a:pt x="133" y="1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6"/>
              <p:cNvSpPr/>
              <p:nvPr/>
            </p:nvSpPr>
            <p:spPr bwMode="auto">
              <a:xfrm>
                <a:off x="6215063" y="3203575"/>
                <a:ext cx="36513" cy="30163"/>
              </a:xfrm>
              <a:custGeom>
                <a:avLst/>
                <a:gdLst>
                  <a:gd name="T0" fmla="*/ 5 w 11"/>
                  <a:gd name="T1" fmla="*/ 0 h 9"/>
                  <a:gd name="T2" fmla="*/ 0 w 11"/>
                  <a:gd name="T3" fmla="*/ 4 h 9"/>
                  <a:gd name="T4" fmla="*/ 5 w 11"/>
                  <a:gd name="T5" fmla="*/ 9 h 9"/>
                  <a:gd name="T6" fmla="*/ 11 w 11"/>
                  <a:gd name="T7" fmla="*/ 4 h 9"/>
                  <a:gd name="T8" fmla="*/ 5 w 1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5" y="0"/>
                    </a:moveTo>
                    <a:cubicBezTo>
                      <a:pt x="3" y="0"/>
                      <a:pt x="0" y="2"/>
                      <a:pt x="0" y="4"/>
                    </a:cubicBezTo>
                    <a:cubicBezTo>
                      <a:pt x="0" y="7"/>
                      <a:pt x="3" y="9"/>
                      <a:pt x="5" y="9"/>
                    </a:cubicBezTo>
                    <a:cubicBezTo>
                      <a:pt x="9" y="9"/>
                      <a:pt x="11" y="7"/>
                      <a:pt x="11" y="4"/>
                    </a:cubicBezTo>
                    <a:cubicBezTo>
                      <a:pt x="11" y="2"/>
                      <a:pt x="9" y="0"/>
                      <a:pt x="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Oval 27"/>
              <p:cNvSpPr>
                <a:spLocks noChangeArrowheads="1"/>
              </p:cNvSpPr>
              <p:nvPr/>
            </p:nvSpPr>
            <p:spPr bwMode="auto">
              <a:xfrm>
                <a:off x="6065838" y="3084513"/>
                <a:ext cx="44450" cy="396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5641034" y="6133887"/>
            <a:ext cx="649891" cy="672474"/>
            <a:chOff x="5641034" y="6089437"/>
            <a:chExt cx="649891" cy="672474"/>
          </a:xfrm>
        </p:grpSpPr>
        <p:sp>
          <p:nvSpPr>
            <p:cNvPr id="13" name="文本框 12"/>
            <p:cNvSpPr txBox="1"/>
            <p:nvPr/>
          </p:nvSpPr>
          <p:spPr>
            <a:xfrm>
              <a:off x="5901075" y="60894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经典综艺体简" panose="02010609000101010101" pitchFamily="49" charset="-122"/>
                  <a:ea typeface="经典综艺体简" panose="02010609000101010101" pitchFamily="49" charset="-122"/>
                  <a:cs typeface="经典综艺体简" panose="02010609000101010101" pitchFamily="49" charset="-122"/>
                </a:rPr>
                <a:t>7</a:t>
              </a:r>
              <a:endParaRPr lang="zh-CN" altLang="en-US" sz="3200" dirty="0">
                <a:solidFill>
                  <a:schemeClr val="bg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41034" y="648491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自定义</PresentationFormat>
  <Paragraphs>43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Calibri</vt:lpstr>
      <vt:lpstr>经典综艺体简</vt:lpstr>
      <vt:lpstr>汉仪细圆简</vt:lpstr>
      <vt:lpstr>Calibri Light</vt:lpstr>
      <vt:lpstr>方正幼线简体</vt:lpstr>
      <vt:lpstr>汉仪细等线简</vt:lpstr>
      <vt:lpstr>MElle HKS Light</vt:lpstr>
      <vt:lpstr>方正正大黑简体</vt:lpstr>
      <vt:lpstr>方正正粗黑简体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35</cp:revision>
  <dcterms:created xsi:type="dcterms:W3CDTF">2015-07-19T11:41:00Z</dcterms:created>
  <dcterms:modified xsi:type="dcterms:W3CDTF">2016-09-09T03:51:10Z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2052-10.1.0.5511</vt:lpwstr>
  </property>
</Properties>
</file>