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4" r:id="rId4"/>
    <p:sldId id="265" r:id="rId5"/>
    <p:sldId id="266" r:id="rId6"/>
    <p:sldId id="267" r:id="rId7"/>
    <p:sldId id="269" r:id="rId8"/>
    <p:sldId id="270" r:id="rId9"/>
    <p:sldId id="271" r:id="rId10"/>
    <p:sldId id="273" r:id="rId11"/>
    <p:sldId id="274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0000"/>
    <a:srgbClr val="F3EDE1"/>
    <a:srgbClr val="E6DBC0"/>
    <a:srgbClr val="F3EFE4"/>
    <a:srgbClr val="F3E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9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emf"/><Relationship Id="rId1" Type="http://schemas.openxmlformats.org/officeDocument/2006/relationships/image" Target="../media/image19.emf"/><Relationship Id="rId4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image" Target="../media/image29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8BBE5-C214-4AC9-8D91-0957FC68A53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3.png"/><Relationship Id="rId7" Type="http://schemas.openxmlformats.org/officeDocument/2006/relationships/oleObject" Target="../embeddings/oleObject1.bin"/><Relationship Id="rId12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.emf"/><Relationship Id="rId4" Type="http://schemas.microsoft.com/office/2007/relationships/hdphoto" Target="../media/hdphoto1.wdp"/><Relationship Id="rId9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3.png"/><Relationship Id="rId7" Type="http://schemas.openxmlformats.org/officeDocument/2006/relationships/oleObject" Target="../embeddings/oleObject37.bin"/><Relationship Id="rId12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.emf"/><Relationship Id="rId4" Type="http://schemas.microsoft.com/office/2007/relationships/hdphoto" Target="../media/hdphoto1.wdp"/><Relationship Id="rId9" Type="http://schemas.openxmlformats.org/officeDocument/2006/relationships/oleObject" Target="../embeddings/oleObject38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5.bin"/><Relationship Id="rId3" Type="http://schemas.openxmlformats.org/officeDocument/2006/relationships/image" Target="../media/image7.png"/><Relationship Id="rId7" Type="http://schemas.openxmlformats.org/officeDocument/2006/relationships/image" Target="../media/image1.emf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microsoft.com/office/2007/relationships/hdphoto" Target="../media/hdphoto4.wdp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2.emf"/><Relationship Id="rId1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2.emf"/><Relationship Id="rId4" Type="http://schemas.openxmlformats.org/officeDocument/2006/relationships/image" Target="../media/image12.png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.emf"/><Relationship Id="rId3" Type="http://schemas.openxmlformats.org/officeDocument/2006/relationships/oleObject" Target="../embeddings/oleObject9.bin"/><Relationship Id="rId7" Type="http://schemas.openxmlformats.org/officeDocument/2006/relationships/image" Target="../media/image18.png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png"/><Relationship Id="rId11" Type="http://schemas.openxmlformats.org/officeDocument/2006/relationships/image" Target="../media/image15.emf"/><Relationship Id="rId5" Type="http://schemas.openxmlformats.org/officeDocument/2006/relationships/image" Target="../media/image16.png"/><Relationship Id="rId15" Type="http://schemas.openxmlformats.org/officeDocument/2006/relationships/image" Target="../media/image2.emf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13.emf"/><Relationship Id="rId9" Type="http://schemas.openxmlformats.org/officeDocument/2006/relationships/image" Target="../media/image14.emf"/><Relationship Id="rId14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oleObject" Target="../embeddings/oleObject17.bin"/><Relationship Id="rId18" Type="http://schemas.openxmlformats.org/officeDocument/2006/relationships/oleObject" Target="../embeddings/oleObject21.bin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23.bin"/><Relationship Id="rId7" Type="http://schemas.openxmlformats.org/officeDocument/2006/relationships/image" Target="../media/image23.png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png"/><Relationship Id="rId11" Type="http://schemas.openxmlformats.org/officeDocument/2006/relationships/image" Target="../media/image10.emf"/><Relationship Id="rId5" Type="http://schemas.openxmlformats.org/officeDocument/2006/relationships/image" Target="../media/image21.png"/><Relationship Id="rId15" Type="http://schemas.openxmlformats.org/officeDocument/2006/relationships/oleObject" Target="../embeddings/oleObject19.bin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.emf"/><Relationship Id="rId4" Type="http://schemas.microsoft.com/office/2007/relationships/hdphoto" Target="../media/hdphoto5.wdp"/><Relationship Id="rId9" Type="http://schemas.openxmlformats.org/officeDocument/2006/relationships/image" Target="../media/image19.emf"/><Relationship Id="rId14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5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6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image" Target="../media/image3.png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png"/><Relationship Id="rId11" Type="http://schemas.openxmlformats.org/officeDocument/2006/relationships/oleObject" Target="../embeddings/oleObject27.bin"/><Relationship Id="rId5" Type="http://schemas.openxmlformats.org/officeDocument/2006/relationships/image" Target="../media/image30.png"/><Relationship Id="rId10" Type="http://schemas.openxmlformats.org/officeDocument/2006/relationships/image" Target="../media/image1.emf"/><Relationship Id="rId4" Type="http://schemas.microsoft.com/office/2007/relationships/hdphoto" Target="../media/hdphoto1.wdp"/><Relationship Id="rId9" Type="http://schemas.openxmlformats.org/officeDocument/2006/relationships/oleObject" Target="../embeddings/oleObject2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2.emf"/><Relationship Id="rId3" Type="http://schemas.openxmlformats.org/officeDocument/2006/relationships/oleObject" Target="../embeddings/oleObject28.bin"/><Relationship Id="rId7" Type="http://schemas.openxmlformats.org/officeDocument/2006/relationships/image" Target="../media/image32.emf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1.emf"/><Relationship Id="rId5" Type="http://schemas.openxmlformats.org/officeDocument/2006/relationships/image" Target="../media/image33.png"/><Relationship Id="rId10" Type="http://schemas.openxmlformats.org/officeDocument/2006/relationships/oleObject" Target="../embeddings/oleObject31.bin"/><Relationship Id="rId4" Type="http://schemas.openxmlformats.org/officeDocument/2006/relationships/image" Target="../media/image31.emf"/><Relationship Id="rId9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oleObject" Target="../embeddings/oleObject33.bin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36.png"/><Relationship Id="rId10" Type="http://schemas.openxmlformats.org/officeDocument/2006/relationships/oleObject" Target="../embeddings/oleObject36.bin"/><Relationship Id="rId4" Type="http://schemas.openxmlformats.org/officeDocument/2006/relationships/image" Target="../media/image24.emf"/><Relationship Id="rId9" Type="http://schemas.openxmlformats.org/officeDocument/2006/relationships/image" Target="../media/image3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5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4900" y="4819650"/>
            <a:ext cx="8124825" cy="2038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" b="998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928" y="0"/>
            <a:ext cx="2481072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05333" y="2929352"/>
            <a:ext cx="949192" cy="916199"/>
            <a:chOff x="3799799" y="2016277"/>
            <a:chExt cx="703263" cy="825373"/>
          </a:xfrm>
        </p:grpSpPr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89" name="CorelDRAW" r:id="rId7" imgW="952500" imgH="1054100" progId="CorelDraw.Graphic.16">
                    <p:embed/>
                  </p:oleObj>
                </mc:Choice>
                <mc:Fallback>
                  <p:oleObj name="CorelDRAW" r:id="rId7" imgW="952500" imgH="1054100" progId="CorelDraw.Graphic.16">
                    <p:embed/>
                    <p:pic>
                      <p:nvPicPr>
                        <p:cNvPr id="0" name="图片 617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0" name="CorelDRAW" r:id="rId9" imgW="800100" imgH="1079500" progId="CorelDraw.Graphic.16">
                    <p:embed/>
                  </p:oleObj>
                </mc:Choice>
                <mc:Fallback>
                  <p:oleObj name="CorelDRAW" r:id="rId9" imgW="800100" imgH="1079500" progId="CorelDraw.Graphic.16">
                    <p:embed/>
                    <p:pic>
                      <p:nvPicPr>
                        <p:cNvPr id="0" name="图片 617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8889">
                        <a14:backgroundMark x1="4074" y1="68776" x2="4074" y2="68776"/>
                        <a14:backgroundMark x1="85926" y1="77637" x2="85926" y2="77637"/>
                        <a14:backgroundMark x1="74444" y1="17722" x2="74444" y2="17722"/>
                        <a14:backgroundMark x1="14444" y1="11392" x2="14444" y2="11392"/>
                        <a14:backgroundMark x1="82222" y1="49367" x2="82222" y2="49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36" y="1694853"/>
            <a:ext cx="1346325" cy="118177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301341" y="265386"/>
            <a:ext cx="3247043" cy="2818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9900" dirty="0" smtClean="0">
                <a:latin typeface="叶根友毛笔行书2.0版" pitchFamily="2" charset="-122"/>
                <a:ea typeface="叶根友毛笔行书2.0版" pitchFamily="2" charset="-122"/>
              </a:rPr>
              <a:t>茶</a:t>
            </a:r>
            <a:endParaRPr lang="zh-CN" altLang="en-US" sz="96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03647" y="3268487"/>
            <a:ext cx="14287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叶根友毛笔行书2.0版" pitchFamily="2" charset="-122"/>
                <a:ea typeface="叶根友毛笔行书2.0版" pitchFamily="2" charset="-122"/>
              </a:rPr>
              <a:t>道</a:t>
            </a:r>
          </a:p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838244" y="2963698"/>
            <a:ext cx="3262432" cy="22100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上海</a:t>
            </a:r>
            <a:r>
              <a:rPr lang="en-US" altLang="zh-CN" sz="2000" dirty="0" smtClean="0">
                <a:latin typeface="叶根友毛笔行书2.0版" pitchFamily="2" charset="-122"/>
                <a:ea typeface="叶根友毛笔行书2.0版" pitchFamily="2" charset="-122"/>
              </a:rPr>
              <a:t>PPTS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广告</a:t>
            </a:r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有限公司是中国第一家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精品</a:t>
            </a:r>
            <a:r>
              <a:rPr lang="en-US" altLang="zh-CN" sz="2000" dirty="0" err="1" smtClean="0">
                <a:latin typeface="叶根友毛笔行书2.0版" pitchFamily="2" charset="-122"/>
                <a:ea typeface="叶根友毛笔行书2.0版" pitchFamily="2" charset="-122"/>
              </a:rPr>
              <a:t>ppt</a:t>
            </a:r>
            <a:r>
              <a:rPr lang="zh-CN" altLang="en-US" sz="2000" dirty="0" smtClean="0">
                <a:latin typeface="叶根友毛笔行书2.0版" pitchFamily="2" charset="-122"/>
                <a:ea typeface="叶根友毛笔行书2.0版" pitchFamily="2" charset="-122"/>
              </a:rPr>
              <a:t>设计</a:t>
            </a:r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机构。拥有顶尖的</a:t>
            </a:r>
            <a:r>
              <a:rPr lang="en-US" altLang="zh-CN" sz="2000" dirty="0" err="1">
                <a:latin typeface="叶根友毛笔行书2.0版" pitchFamily="2" charset="-122"/>
                <a:ea typeface="叶根友毛笔行书2.0版" pitchFamily="2" charset="-122"/>
              </a:rPr>
              <a:t>ppt</a:t>
            </a:r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设计团队，坚持精益求精，拒接平庸的设计理念。帮您实现精致、美观、动感的</a:t>
            </a:r>
            <a:r>
              <a:rPr lang="en-US" altLang="zh-CN" sz="2000" dirty="0" err="1">
                <a:latin typeface="叶根友毛笔行书2.0版" pitchFamily="2" charset="-122"/>
                <a:ea typeface="叶根友毛笔行书2.0版" pitchFamily="2" charset="-122"/>
              </a:rPr>
              <a:t>ppt</a:t>
            </a:r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设计。</a:t>
            </a:r>
          </a:p>
          <a:p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5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4900" y="4819650"/>
            <a:ext cx="8124825" cy="2038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" b="998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928" y="0"/>
            <a:ext cx="2481072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05333" y="2929352"/>
            <a:ext cx="949192" cy="916199"/>
            <a:chOff x="3799799" y="2016277"/>
            <a:chExt cx="703263" cy="825373"/>
          </a:xfrm>
        </p:grpSpPr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69" name="CorelDRAW" r:id="rId7" imgW="952500" imgH="1054100" progId="CorelDraw.Graphic.16">
                    <p:embed/>
                  </p:oleObj>
                </mc:Choice>
                <mc:Fallback>
                  <p:oleObj name="CorelDRAW" r:id="rId7" imgW="952500" imgH="1054100" progId="CorelDraw.Graphic.16">
                    <p:embed/>
                    <p:pic>
                      <p:nvPicPr>
                        <p:cNvPr id="0" name="图片 617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70" name="CorelDRAW" r:id="rId9" imgW="800100" imgH="1079500" progId="CorelDraw.Graphic.16">
                    <p:embed/>
                  </p:oleObj>
                </mc:Choice>
                <mc:Fallback>
                  <p:oleObj name="CorelDRAW" r:id="rId9" imgW="800100" imgH="1079500" progId="CorelDraw.Graphic.16">
                    <p:embed/>
                    <p:pic>
                      <p:nvPicPr>
                        <p:cNvPr id="0" name="图片 617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8889">
                        <a14:backgroundMark x1="4074" y1="68776" x2="4074" y2="68776"/>
                        <a14:backgroundMark x1="85926" y1="77637" x2="85926" y2="77637"/>
                        <a14:backgroundMark x1="74444" y1="17722" x2="74444" y2="17722"/>
                        <a14:backgroundMark x1="14444" y1="11392" x2="14444" y2="11392"/>
                        <a14:backgroundMark x1="82222" y1="49367" x2="82222" y2="49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36" y="1694853"/>
            <a:ext cx="1346325" cy="118177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980829" y="819106"/>
            <a:ext cx="1645920" cy="2818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叶根友毛笔行书2.0版" pitchFamily="2" charset="-122"/>
                <a:ea typeface="叶根友毛笔行书2.0版" pitchFamily="2" charset="-122"/>
              </a:rPr>
              <a:t>谢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034282" y="2152157"/>
            <a:ext cx="1428750" cy="158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叶根友毛笔行书2.0版" pitchFamily="2" charset="-122"/>
                <a:ea typeface="叶根友毛笔行书2.0版" pitchFamily="2" charset="-122"/>
              </a:rPr>
              <a:t>谢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07818"/>
            <a:ext cx="4654423" cy="5507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8" b="998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928" y="0"/>
            <a:ext cx="2481072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433139" y="4680940"/>
            <a:ext cx="1036649" cy="1644533"/>
            <a:chOff x="9893289" y="4052290"/>
            <a:chExt cx="1346325" cy="2150698"/>
          </a:xfrm>
        </p:grpSpPr>
        <p:grpSp>
          <p:nvGrpSpPr>
            <p:cNvPr id="7" name="组合 6"/>
            <p:cNvGrpSpPr/>
            <p:nvPr/>
          </p:nvGrpSpPr>
          <p:grpSpPr>
            <a:xfrm>
              <a:off x="10066286" y="5286789"/>
              <a:ext cx="949192" cy="916199"/>
              <a:chOff x="3799799" y="2016277"/>
              <a:chExt cx="703263" cy="825373"/>
            </a:xfrm>
          </p:grpSpPr>
          <p:graphicFrame>
            <p:nvGraphicFramePr>
              <p:cNvPr id="8" name="对象 7"/>
              <p:cNvGraphicFramePr>
                <a:graphicFrameLocks noChangeAspect="1"/>
              </p:cNvGraphicFramePr>
              <p:nvPr/>
            </p:nvGraphicFramePr>
            <p:xfrm>
              <a:off x="3799799" y="2016277"/>
              <a:ext cx="703263" cy="777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13" name="CorelDRAW" r:id="rId6" imgW="952500" imgH="1054100" progId="CorelDraw.Graphic.16">
                      <p:embed/>
                    </p:oleObj>
                  </mc:Choice>
                  <mc:Fallback>
                    <p:oleObj name="CorelDRAW" r:id="rId6" imgW="952500" imgH="1054100" progId="CorelDraw.Graphic.16">
                      <p:embed/>
                      <p:pic>
                        <p:nvPicPr>
                          <p:cNvPr id="0" name="图片 7198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3799799" y="2016277"/>
                            <a:ext cx="703263" cy="777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" name="对象 8"/>
              <p:cNvGraphicFramePr>
                <a:graphicFrameLocks noChangeAspect="1"/>
              </p:cNvGraphicFramePr>
              <p:nvPr/>
            </p:nvGraphicFramePr>
            <p:xfrm>
              <a:off x="3854568" y="2038375"/>
              <a:ext cx="593725" cy="8032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14" name="CorelDRAW" r:id="rId8" imgW="800100" imgH="1079500" progId="CorelDraw.Graphic.16">
                      <p:embed/>
                    </p:oleObj>
                  </mc:Choice>
                  <mc:Fallback>
                    <p:oleObj name="CorelDRAW" r:id="rId8" imgW="800100" imgH="1079500" progId="CorelDraw.Graphic.16">
                      <p:embed/>
                      <p:pic>
                        <p:nvPicPr>
                          <p:cNvPr id="0" name="图片 7199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3854568" y="2038375"/>
                            <a:ext cx="593725" cy="8032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98889">
                          <a14:backgroundMark x1="4074" y1="68776" x2="4074" y2="68776"/>
                          <a14:backgroundMark x1="85926" y1="77637" x2="85926" y2="77637"/>
                          <a14:backgroundMark x1="74444" y1="17722" x2="74444" y2="17722"/>
                          <a14:backgroundMark x1="14444" y1="11392" x2="14444" y2="11392"/>
                          <a14:backgroundMark x1="82222" y1="49367" x2="82222" y2="493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3289" y="4052290"/>
              <a:ext cx="1346325" cy="1181774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5384517" y="2661387"/>
            <a:ext cx="4119906" cy="201944"/>
            <a:chOff x="5232508" y="2672757"/>
            <a:chExt cx="4119906" cy="20194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2508" y="2672758"/>
              <a:ext cx="287982" cy="19057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8893" y="2672757"/>
              <a:ext cx="287982" cy="190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5278" y="2682671"/>
              <a:ext cx="287982" cy="19057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1663" y="2682670"/>
              <a:ext cx="287982" cy="19057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8048" y="2682669"/>
              <a:ext cx="287982" cy="19057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432" y="2684125"/>
              <a:ext cx="287982" cy="190576"/>
            </a:xfrm>
            <a:prstGeom prst="rect">
              <a:avLst/>
            </a:prstGeom>
          </p:spPr>
        </p:pic>
      </p:grp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573531" y="781866"/>
          <a:ext cx="2160587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CorelDRAW" r:id="rId13" imgW="2895600" imgH="2070100" progId="CorelDraw.Graphic.16">
                  <p:embed/>
                </p:oleObj>
              </mc:Choice>
              <mc:Fallback>
                <p:oleObj name="CorelDRAW" r:id="rId13" imgW="2895600" imgH="2070100" progId="CorelDraw.Graphic.16">
                  <p:embed/>
                  <p:pic>
                    <p:nvPicPr>
                      <p:cNvPr id="0" name="图片 720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73531" y="781866"/>
                        <a:ext cx="2160587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333495" y="2993232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坚持精益求精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844586" y="2988470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拒接平庸的设计理念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588118" y="2954880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基于演示设计的一站式在线演示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07355" y="2954880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在线素材销售</a:t>
            </a:r>
            <a:endParaRPr lang="zh-CN" altLang="en-US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8968" y="2954880"/>
            <a:ext cx="738664" cy="4419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  <a:p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站式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在线服务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交易系统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077027" y="2993232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坚持精益求精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913"/>
            <a:ext cx="4348545" cy="699096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31" y="1290396"/>
            <a:ext cx="2982553" cy="156710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48984" y="9913"/>
            <a:ext cx="3247043" cy="54149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9900" dirty="0" smtClean="0">
                <a:solidFill>
                  <a:srgbClr val="7D0000"/>
                </a:solidFill>
                <a:latin typeface="叶根友毛笔行书2.0版" pitchFamily="2" charset="-122"/>
                <a:ea typeface="叶根友毛笔行书2.0版" pitchFamily="2" charset="-122"/>
                <a:cs typeface="hakuyoxingshu7000" pitchFamily="2" charset="-122"/>
              </a:rPr>
              <a:t>关</a:t>
            </a:r>
            <a:r>
              <a:rPr lang="zh-CN" altLang="en-US" sz="9600" dirty="0" smtClean="0">
                <a:solidFill>
                  <a:srgbClr val="7D0000"/>
                </a:solidFill>
                <a:latin typeface="叶根友毛笔行书2.0版" pitchFamily="2" charset="-122"/>
                <a:ea typeface="叶根友毛笔行书2.0版" pitchFamily="2" charset="-122"/>
                <a:cs typeface="hakuyoxingshu7000" pitchFamily="2" charset="-122"/>
              </a:rPr>
              <a:t>于</a:t>
            </a:r>
            <a:endParaRPr lang="zh-CN" altLang="en-US" sz="9600" dirty="0">
              <a:solidFill>
                <a:srgbClr val="7D0000"/>
              </a:solidFill>
              <a:latin typeface="叶根友毛笔行书2.0版" pitchFamily="2" charset="-122"/>
              <a:ea typeface="叶根友毛笔行书2.0版" pitchFamily="2" charset="-122"/>
              <a:cs typeface="hakuyoxingshu7000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9384349" y="4052259"/>
          <a:ext cx="2176312" cy="510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name="CorelDRAW" r:id="rId5" imgW="736600" imgH="177800" progId="CorelDraw.Graphic.16">
                  <p:embed/>
                </p:oleObj>
              </mc:Choice>
              <mc:Fallback>
                <p:oleObj name="CorelDRAW" r:id="rId5" imgW="736600" imgH="177800" progId="CorelDraw.Graphic.16">
                  <p:embed/>
                  <p:pic>
                    <p:nvPicPr>
                      <p:cNvPr id="0" name="图片 820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84349" y="4052259"/>
                        <a:ext cx="2176312" cy="5105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762355" y="3523836"/>
            <a:ext cx="5170646" cy="30218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上海</a:t>
            </a:r>
            <a:r>
              <a:rPr lang="en-US" altLang="zh-CN" dirty="0" smtClean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</a:t>
            </a:r>
            <a:r>
              <a:rPr lang="zh-CN" altLang="en-US" dirty="0" smtClean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广告</a:t>
            </a:r>
            <a:r>
              <a:rPr lang="zh-CN" altLang="en-US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有限公司是中国第一家精品</a:t>
            </a:r>
            <a:r>
              <a:rPr lang="en-US" altLang="zh-CN" dirty="0" err="1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设计机构。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拥有顶尖的</a:t>
            </a:r>
            <a:r>
              <a:rPr lang="en-US" altLang="zh-CN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设计团队，坚持精益求精，拒接平庸的设计理念。帮您实现精致、美观、动感的</a:t>
            </a:r>
            <a:r>
              <a:rPr lang="en-US" altLang="zh-CN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设计。</a:t>
            </a:r>
          </a:p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基于演示设计的一站式在线演示、素材销售、服务交易系统。诞生于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2013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年，由中国专业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设计领跑者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上海</a:t>
            </a:r>
            <a:r>
              <a:rPr lang="en-US" altLang="zh-CN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广告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有限公司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整合</a:t>
            </a:r>
            <a:r>
              <a:rPr lang="en-US" altLang="zh-CN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、</a:t>
            </a:r>
            <a:r>
              <a:rPr lang="en-US" altLang="zh-CN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论坛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、</a:t>
            </a:r>
            <a:r>
              <a:rPr lang="en-US" altLang="zh-CN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商城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、</a:t>
            </a:r>
            <a:r>
              <a:rPr lang="en-US" altLang="zh-CN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市场等资源组建成立。所提供的服务包括：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图表、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动画、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作品、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keynote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模板、演示图片、</a:t>
            </a:r>
            <a:r>
              <a:rPr lang="en-US" altLang="zh-CN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prezi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、演示定制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485292" y="6298574"/>
            <a:ext cx="554125" cy="559426"/>
            <a:chOff x="3799799" y="2016277"/>
            <a:chExt cx="703263" cy="825373"/>
          </a:xfrm>
        </p:grpSpPr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4" name="CorelDRAW" r:id="rId7" imgW="952500" imgH="1054100" progId="CorelDraw.Graphic.16">
                    <p:embed/>
                  </p:oleObj>
                </mc:Choice>
                <mc:Fallback>
                  <p:oleObj name="CorelDRAW" r:id="rId7" imgW="952500" imgH="1054100" progId="CorelDraw.Graphic.16">
                    <p:embed/>
                    <p:pic>
                      <p:nvPicPr>
                        <p:cNvPr id="0" name="图片 820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5" name="CorelDRAW" r:id="rId9" imgW="800100" imgH="1079500" progId="CorelDraw.Graphic.16">
                    <p:embed/>
                  </p:oleObj>
                </mc:Choice>
                <mc:Fallback>
                  <p:oleObj name="CorelDRAW" r:id="rId9" imgW="800100" imgH="1079500" progId="CorelDraw.Graphic.16">
                    <p:embed/>
                    <p:pic>
                      <p:nvPicPr>
                        <p:cNvPr id="0" name="图片 821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-2" y="9913"/>
          <a:ext cx="8401051" cy="721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8" name="CorelDRAW" r:id="rId3" imgW="12852400" imgH="10337800" progId="CorelDraw.Graphic.16">
                  <p:embed/>
                </p:oleObj>
              </mc:Choice>
              <mc:Fallback>
                <p:oleObj name="CorelDRAW" r:id="rId3" imgW="12852400" imgH="10337800" progId="CorelDraw.Graphic.16">
                  <p:embed/>
                  <p:pic>
                    <p:nvPicPr>
                      <p:cNvPr id="0" name="图片 92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" y="9913"/>
                        <a:ext cx="8401051" cy="721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558" y="3158575"/>
            <a:ext cx="1535118" cy="9222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525" y="9913"/>
            <a:ext cx="7497764" cy="684808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443119" y="279246"/>
            <a:ext cx="24431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latin typeface="叶根友毛笔行书2.0版" pitchFamily="2" charset="-122"/>
                <a:ea typeface="叶根友毛笔行书2.0版" pitchFamily="2" charset="-122"/>
              </a:rPr>
              <a:t>茶</a:t>
            </a:r>
            <a:endParaRPr lang="zh-CN" altLang="en-US" sz="199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04612" y="1508894"/>
            <a:ext cx="1889919" cy="800100"/>
            <a:chOff x="6376904" y="1388779"/>
            <a:chExt cx="2327481" cy="9546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6904" y="1388779"/>
              <a:ext cx="2066215" cy="935644"/>
            </a:xfrm>
            <a:prstGeom prst="rect">
              <a:avLst/>
            </a:prstGeom>
          </p:spPr>
        </p:pic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832599" y="1694078"/>
            <a:ext cx="1871786" cy="6493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69" name="CorelDRAW" r:id="rId8" imgW="1054100" imgH="368300" progId="CorelDraw.Graphic.16">
                    <p:embed/>
                  </p:oleObj>
                </mc:Choice>
                <mc:Fallback>
                  <p:oleObj name="CorelDRAW" r:id="rId8" imgW="1054100" imgH="368300" progId="CorelDraw.Graphic.16">
                    <p:embed/>
                    <p:pic>
                      <p:nvPicPr>
                        <p:cNvPr id="0" name="图片 9246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832599" y="1694078"/>
                          <a:ext cx="1871786" cy="64939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182366" y="3703288"/>
          <a:ext cx="1333233" cy="2262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0" name="CorelDRAW" r:id="rId10" imgW="2032000" imgH="3441700" progId="CorelDraw.Graphic.16">
                  <p:embed/>
                </p:oleObj>
              </mc:Choice>
              <mc:Fallback>
                <p:oleObj name="CorelDRAW" r:id="rId10" imgW="2032000" imgH="3441700" progId="CorelDraw.Graphic.16">
                  <p:embed/>
                  <p:pic>
                    <p:nvPicPr>
                      <p:cNvPr id="0" name="图片 924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82366" y="3703288"/>
                        <a:ext cx="1333233" cy="22625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557044" y="2888285"/>
            <a:ext cx="28860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上海</a:t>
            </a:r>
            <a:r>
              <a:rPr lang="en-US" altLang="zh-CN" sz="1400" dirty="0" smtClean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</a:t>
            </a:r>
            <a:r>
              <a:rPr lang="zh-CN" altLang="en-US" sz="1400" dirty="0" smtClean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广告</a:t>
            </a:r>
            <a:r>
              <a:rPr lang="zh-CN" altLang="en-US" sz="1400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有限公司是中国第一家精品</a:t>
            </a:r>
            <a:r>
              <a:rPr lang="en-US" altLang="zh-CN" sz="1400" dirty="0" err="1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设计机构。</a:t>
            </a:r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拥有顶尖的</a:t>
            </a:r>
            <a:r>
              <a:rPr lang="en-US" altLang="zh-CN" sz="1400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设计团队，坚持精益求精，拒接平庸的设计理念。帮您实现精致、美观、动感的</a:t>
            </a:r>
            <a:r>
              <a:rPr lang="en-US" altLang="zh-CN" sz="1400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设计。</a:t>
            </a:r>
          </a:p>
          <a:p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基于演示设计的一站式在线演示、素材销售、服务交易系统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。诞生于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2013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年，由中国专业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设计领跑者上海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广告有限公司整合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论坛、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商城、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PPTSPPT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市场等资源组建成立。所提供的服务包括：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图表、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动画、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作品、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keynote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模板、演示图片、</a:t>
            </a:r>
            <a:r>
              <a:rPr lang="en-US" altLang="zh-CN" sz="1400" dirty="0" err="1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prezi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、演示定制</a:t>
            </a:r>
            <a:endParaRPr lang="zh-CN" altLang="en-US" sz="1400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515906" y="6007645"/>
            <a:ext cx="732954" cy="693770"/>
            <a:chOff x="3799799" y="2016277"/>
            <a:chExt cx="703263" cy="825373"/>
          </a:xfrm>
        </p:grpSpPr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71" name="CorelDRAW" r:id="rId12" imgW="952500" imgH="1054100" progId="CorelDraw.Graphic.16">
                    <p:embed/>
                  </p:oleObj>
                </mc:Choice>
                <mc:Fallback>
                  <p:oleObj name="CorelDRAW" r:id="rId12" imgW="952500" imgH="1054100" progId="CorelDraw.Graphic.16">
                    <p:embed/>
                    <p:pic>
                      <p:nvPicPr>
                        <p:cNvPr id="0" name="图片 9248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72" name="CorelDRAW" r:id="rId14" imgW="800100" imgH="1079500" progId="CorelDraw.Graphic.16">
                    <p:embed/>
                  </p:oleObj>
                </mc:Choice>
                <mc:Fallback>
                  <p:oleObj name="CorelDRAW" r:id="rId14" imgW="800100" imgH="1079500" progId="CorelDraw.Graphic.16">
                    <p:embed/>
                    <p:pic>
                      <p:nvPicPr>
                        <p:cNvPr id="0" name="图片 9249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77110" y="788576"/>
            <a:ext cx="3823537" cy="3697699"/>
            <a:chOff x="748560" y="1202913"/>
            <a:chExt cx="3823537" cy="369769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71" b="100000" l="936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60" y="1202913"/>
              <a:ext cx="3823537" cy="369769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8483" y="1959992"/>
              <a:ext cx="1763926" cy="121950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800" y="2971704"/>
              <a:ext cx="729085" cy="66460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283" y="2536794"/>
            <a:ext cx="3310415" cy="248738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826532" y="948985"/>
            <a:ext cx="553998" cy="1940686"/>
            <a:chOff x="10826532" y="948985"/>
            <a:chExt cx="553998" cy="1940686"/>
          </a:xfrm>
        </p:grpSpPr>
        <p:grpSp>
          <p:nvGrpSpPr>
            <p:cNvPr id="10" name="组合 9"/>
            <p:cNvGrpSpPr/>
            <p:nvPr/>
          </p:nvGrpSpPr>
          <p:grpSpPr>
            <a:xfrm>
              <a:off x="10900975" y="948985"/>
              <a:ext cx="436305" cy="1816174"/>
              <a:chOff x="10070862" y="1406185"/>
              <a:chExt cx="557450" cy="1710873"/>
            </a:xfrm>
          </p:grpSpPr>
          <p:graphicFrame>
            <p:nvGraphicFramePr>
              <p:cNvPr id="11" name="对象 10"/>
              <p:cNvGraphicFramePr>
                <a:graphicFrameLocks noChangeAspect="1"/>
              </p:cNvGraphicFramePr>
              <p:nvPr/>
            </p:nvGraphicFramePr>
            <p:xfrm>
              <a:off x="10070862" y="1406185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410" name="CorelDRAW" r:id="rId8" imgW="736600" imgH="177800" progId="CorelDraw.Graphic.16">
                      <p:embed/>
                    </p:oleObj>
                  </mc:Choice>
                  <mc:Fallback>
                    <p:oleObj name="CorelDRAW" r:id="rId8" imgW="736600" imgH="177800" progId="CorelDraw.Graphic.16">
                      <p:embed/>
                      <p:pic>
                        <p:nvPicPr>
                          <p:cNvPr id="0" name="图片 14367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10070862" y="1406185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" name="对象 11"/>
              <p:cNvGraphicFramePr>
                <a:graphicFrameLocks noChangeAspect="1"/>
              </p:cNvGraphicFramePr>
              <p:nvPr/>
            </p:nvGraphicFramePr>
            <p:xfrm>
              <a:off x="10086975" y="2990058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411" name="CorelDRAW" r:id="rId10" imgW="736600" imgH="177800" progId="CorelDraw.Graphic.16">
                      <p:embed/>
                    </p:oleObj>
                  </mc:Choice>
                  <mc:Fallback>
                    <p:oleObj name="CorelDRAW" r:id="rId10" imgW="736600" imgH="177800" progId="CorelDraw.Graphic.16">
                      <p:embed/>
                      <p:pic>
                        <p:nvPicPr>
                          <p:cNvPr id="0" name="图片 14368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10086975" y="2990058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" name="文本框 1"/>
            <p:cNvSpPr txBox="1"/>
            <p:nvPr/>
          </p:nvSpPr>
          <p:spPr>
            <a:xfrm>
              <a:off x="10826532" y="1141453"/>
              <a:ext cx="553998" cy="1748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PPTSPPT</a:t>
              </a:r>
              <a:endParaRPr lang="zh-CN" altLang="en-US" sz="2400" dirty="0">
                <a:solidFill>
                  <a:srgbClr val="7D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80669" y="788576"/>
            <a:ext cx="400110" cy="1113590"/>
            <a:chOff x="10776756" y="948985"/>
            <a:chExt cx="576071" cy="1982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900975" y="948985"/>
              <a:ext cx="436305" cy="1816174"/>
              <a:chOff x="10070862" y="1406185"/>
              <a:chExt cx="557450" cy="1710873"/>
            </a:xfrm>
          </p:grpSpPr>
          <p:graphicFrame>
            <p:nvGraphicFramePr>
              <p:cNvPr id="21" name="对象 20"/>
              <p:cNvGraphicFramePr>
                <a:graphicFrameLocks noChangeAspect="1"/>
              </p:cNvGraphicFramePr>
              <p:nvPr/>
            </p:nvGraphicFramePr>
            <p:xfrm>
              <a:off x="10070862" y="1406185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412" name="CorelDRAW" r:id="rId12" imgW="736600" imgH="177800" progId="CorelDraw.Graphic.16">
                      <p:embed/>
                    </p:oleObj>
                  </mc:Choice>
                  <mc:Fallback>
                    <p:oleObj name="CorelDRAW" r:id="rId12" imgW="736600" imgH="177800" progId="CorelDraw.Graphic.16">
                      <p:embed/>
                      <p:pic>
                        <p:nvPicPr>
                          <p:cNvPr id="0" name="图片 14369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10070862" y="1406185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2" name="对象 21"/>
              <p:cNvGraphicFramePr>
                <a:graphicFrameLocks noChangeAspect="1"/>
              </p:cNvGraphicFramePr>
              <p:nvPr/>
            </p:nvGraphicFramePr>
            <p:xfrm>
              <a:off x="10086975" y="2990058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413" name="CorelDRAW" r:id="rId13" imgW="736600" imgH="177800" progId="CorelDraw.Graphic.16">
                      <p:embed/>
                    </p:oleObj>
                  </mc:Choice>
                  <mc:Fallback>
                    <p:oleObj name="CorelDRAW" r:id="rId13" imgW="736600" imgH="177800" progId="CorelDraw.Graphic.16">
                      <p:embed/>
                      <p:pic>
                        <p:nvPicPr>
                          <p:cNvPr id="0" name="图片 14370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10086975" y="2990058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0" name="文本框 19"/>
            <p:cNvSpPr txBox="1"/>
            <p:nvPr/>
          </p:nvSpPr>
          <p:spPr>
            <a:xfrm>
              <a:off x="10776756" y="1182766"/>
              <a:ext cx="576071" cy="17482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PPTSPPT</a:t>
              </a:r>
              <a:endParaRPr lang="zh-CN" altLang="en-US" sz="1400" dirty="0">
                <a:solidFill>
                  <a:srgbClr val="7D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73557" y="729505"/>
            <a:ext cx="3508653" cy="1710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上海</a:t>
            </a:r>
            <a:r>
              <a:rPr lang="en-US" altLang="zh-CN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PPTS</a:t>
            </a:r>
            <a:r>
              <a:rPr lang="zh-CN" altLang="en-US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广告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有限公司是中国第一家精品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设计机构。拥有顶尖的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设计团队，坚持精益求精，拒接平庸的设计理念。帮您实现精致、美观、动感的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设计。</a:t>
            </a:r>
          </a:p>
          <a:p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1606808" y="4683723"/>
            <a:ext cx="6001643" cy="1948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基于演示设计的一站式在线演示、素材销售、服务交易系统。诞生于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2013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年，由中国专业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设计领跑者</a:t>
            </a:r>
            <a:r>
              <a:rPr lang="zh-CN" altLang="en-US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上海</a:t>
            </a:r>
            <a:r>
              <a:rPr lang="en-US" altLang="zh-CN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PPTS</a:t>
            </a:r>
            <a:r>
              <a:rPr lang="zh-CN" altLang="en-US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广告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有限公司</a:t>
            </a:r>
            <a:r>
              <a:rPr lang="zh-CN" altLang="en-US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整合</a:t>
            </a:r>
            <a:r>
              <a:rPr lang="en-US" altLang="zh-CN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PPTSPPT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</a:t>
            </a:r>
            <a:r>
              <a:rPr lang="zh-CN" altLang="en-US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、</a:t>
            </a:r>
            <a:r>
              <a:rPr lang="en-US" altLang="zh-CN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PPTSPPT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论坛</a:t>
            </a:r>
            <a:r>
              <a:rPr lang="zh-CN" altLang="en-US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、</a:t>
            </a:r>
            <a:r>
              <a:rPr lang="en-US" altLang="zh-CN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PPTSPPT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商城</a:t>
            </a:r>
            <a:r>
              <a:rPr lang="zh-CN" altLang="en-US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、</a:t>
            </a:r>
            <a:r>
              <a:rPr lang="en-US" altLang="zh-CN" b="1" dirty="0" smtClean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PPTSPPT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市场等资源组建成立。所提供的服务包括：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模板、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图表、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动画、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作品、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keynote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模板、演示图片、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prezi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、演示定制</a:t>
            </a:r>
          </a:p>
          <a:p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7605864" y="4683723"/>
            <a:ext cx="400110" cy="1113590"/>
            <a:chOff x="10776756" y="948985"/>
            <a:chExt cx="576071" cy="1982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900975" y="948985"/>
              <a:ext cx="436305" cy="1816174"/>
              <a:chOff x="10070862" y="1406185"/>
              <a:chExt cx="557450" cy="1710873"/>
            </a:xfrm>
          </p:grpSpPr>
          <p:graphicFrame>
            <p:nvGraphicFramePr>
              <p:cNvPr id="28" name="对象 27"/>
              <p:cNvGraphicFramePr>
                <a:graphicFrameLocks noChangeAspect="1"/>
              </p:cNvGraphicFramePr>
              <p:nvPr/>
            </p:nvGraphicFramePr>
            <p:xfrm>
              <a:off x="10070862" y="1406185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414" name="CorelDRAW" r:id="rId14" imgW="736600" imgH="177800" progId="CorelDraw.Graphic.16">
                      <p:embed/>
                    </p:oleObj>
                  </mc:Choice>
                  <mc:Fallback>
                    <p:oleObj name="CorelDRAW" r:id="rId14" imgW="736600" imgH="177800" progId="CorelDraw.Graphic.16">
                      <p:embed/>
                      <p:pic>
                        <p:nvPicPr>
                          <p:cNvPr id="0" name="图片 14371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10070862" y="1406185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9" name="对象 28"/>
              <p:cNvGraphicFramePr>
                <a:graphicFrameLocks noChangeAspect="1"/>
              </p:cNvGraphicFramePr>
              <p:nvPr/>
            </p:nvGraphicFramePr>
            <p:xfrm>
              <a:off x="10086975" y="2990058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415" name="CorelDRAW" r:id="rId15" imgW="736600" imgH="177800" progId="CorelDraw.Graphic.16">
                      <p:embed/>
                    </p:oleObj>
                  </mc:Choice>
                  <mc:Fallback>
                    <p:oleObj name="CorelDRAW" r:id="rId15" imgW="736600" imgH="177800" progId="CorelDraw.Graphic.16">
                      <p:embed/>
                      <p:pic>
                        <p:nvPicPr>
                          <p:cNvPr id="0" name="图片 14372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10086975" y="2990058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7" name="文本框 26"/>
            <p:cNvSpPr txBox="1"/>
            <p:nvPr/>
          </p:nvSpPr>
          <p:spPr>
            <a:xfrm>
              <a:off x="10776756" y="1182766"/>
              <a:ext cx="576071" cy="17482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PPTSPPT</a:t>
              </a:r>
              <a:endParaRPr lang="zh-CN" altLang="en-US" sz="1400" dirty="0">
                <a:solidFill>
                  <a:srgbClr val="7D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451312" y="2057484"/>
            <a:ext cx="525550" cy="430838"/>
            <a:chOff x="3799799" y="2016277"/>
            <a:chExt cx="703263" cy="825373"/>
          </a:xfrm>
        </p:grpSpPr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16" name="CorelDRAW" r:id="rId16" imgW="952500" imgH="1054100" progId="CorelDraw.Graphic.16">
                    <p:embed/>
                  </p:oleObj>
                </mc:Choice>
                <mc:Fallback>
                  <p:oleObj name="CorelDRAW" r:id="rId16" imgW="952500" imgH="1054100" progId="CorelDraw.Graphic.16">
                    <p:embed/>
                    <p:pic>
                      <p:nvPicPr>
                        <p:cNvPr id="0" name="图片 14373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17" name="CorelDRAW" r:id="rId18" imgW="800100" imgH="1079500" progId="CorelDraw.Graphic.16">
                    <p:embed/>
                  </p:oleObj>
                </mc:Choice>
                <mc:Fallback>
                  <p:oleObj name="CorelDRAW" r:id="rId18" imgW="800100" imgH="1079500" progId="CorelDraw.Graphic.16">
                    <p:embed/>
                    <p:pic>
                      <p:nvPicPr>
                        <p:cNvPr id="0" name="图片 14374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3" name="组合 32"/>
          <p:cNvGrpSpPr/>
          <p:nvPr/>
        </p:nvGrpSpPr>
        <p:grpSpPr>
          <a:xfrm>
            <a:off x="7576507" y="6069672"/>
            <a:ext cx="525550" cy="430838"/>
            <a:chOff x="3799799" y="2016277"/>
            <a:chExt cx="703263" cy="825373"/>
          </a:xfrm>
        </p:grpSpPr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18" name="CorelDRAW" r:id="rId20" imgW="952500" imgH="1054100" progId="CorelDraw.Graphic.16">
                    <p:embed/>
                  </p:oleObj>
                </mc:Choice>
                <mc:Fallback>
                  <p:oleObj name="CorelDRAW" r:id="rId20" imgW="952500" imgH="1054100" progId="CorelDraw.Graphic.16">
                    <p:embed/>
                    <p:pic>
                      <p:nvPicPr>
                        <p:cNvPr id="0" name="图片 14375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19" name="CorelDRAW" r:id="rId21" imgW="800100" imgH="1079500" progId="CorelDraw.Graphic.16">
                    <p:embed/>
                  </p:oleObj>
                </mc:Choice>
                <mc:Fallback>
                  <p:oleObj name="CorelDRAW" r:id="rId21" imgW="800100" imgH="1079500" progId="CorelDraw.Graphic.16">
                    <p:embed/>
                    <p:pic>
                      <p:nvPicPr>
                        <p:cNvPr id="0" name="图片 14376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188"/>
            <a:ext cx="6686550" cy="73433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278" y="4997801"/>
            <a:ext cx="2383743" cy="1908213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694828" y="5357020"/>
          <a:ext cx="708025" cy="1529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" name="CorelDRAW" r:id="rId5" imgW="1295400" imgH="2768600" progId="CorelDraw.Graphic.16">
                  <p:embed/>
                </p:oleObj>
              </mc:Choice>
              <mc:Fallback>
                <p:oleObj name="CorelDRAW" r:id="rId5" imgW="1295400" imgH="2768600" progId="CorelDraw.Graphic.16">
                  <p:embed/>
                  <p:pic>
                    <p:nvPicPr>
                      <p:cNvPr id="0" name="图片 133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94828" y="5357020"/>
                        <a:ext cx="708025" cy="1529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927090" y="1060864"/>
            <a:ext cx="3231654" cy="35672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基于</a:t>
            </a:r>
            <a:r>
              <a:rPr lang="zh-CN" altLang="en-US" dirty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演示设计的一站式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在线演示、素材销售、服务交易系统。诞生于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2013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年，由中国专业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设计领跑者</a:t>
            </a:r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上海</a:t>
            </a:r>
            <a:r>
              <a:rPr lang="en-US" altLang="zh-CN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PPTS</a:t>
            </a:r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广告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有限公司</a:t>
            </a:r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整合</a:t>
            </a:r>
            <a:r>
              <a:rPr lang="en-US" altLang="zh-CN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PPTSPPT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</a:t>
            </a:r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、</a:t>
            </a:r>
            <a:r>
              <a:rPr lang="en-US" altLang="zh-CN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PPTSPPT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论坛</a:t>
            </a:r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、</a:t>
            </a:r>
            <a:r>
              <a:rPr lang="en-US" altLang="zh-CN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PPTSPPT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商城</a:t>
            </a:r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、</a:t>
            </a:r>
            <a:r>
              <a:rPr lang="en-US" altLang="zh-CN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PPTSPPT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市场等资源组建成立。所提供的服务包括：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模板、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图表、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动画、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作品、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keynote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模板、演示图片、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prezi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、演示定制</a:t>
            </a:r>
          </a:p>
          <a:p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694">
            <a:off x="6705180" y="559890"/>
            <a:ext cx="969348" cy="438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090" y="700719"/>
            <a:ext cx="780356" cy="2682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0397" y="756701"/>
            <a:ext cx="402049" cy="26606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359784" y="1073977"/>
            <a:ext cx="1292662" cy="36678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上海</a:t>
            </a:r>
            <a:r>
              <a:rPr lang="en-US" altLang="zh-CN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PPTS</a:t>
            </a:r>
            <a:r>
              <a:rPr lang="zh-CN" altLang="en-US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广告</a:t>
            </a:r>
            <a:r>
              <a:rPr lang="zh-CN" altLang="en-US" dirty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有限公司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是中国第一家精品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设计机构。拥有顶尖的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设计团队，坚持精益求精，拒接平庸的设计理念</a:t>
            </a:r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。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548" y="762493"/>
            <a:ext cx="402049" cy="26606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5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4900" y="4819650"/>
            <a:ext cx="8124825" cy="2038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67" y="1207676"/>
            <a:ext cx="3734895" cy="36119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105" y="2427636"/>
            <a:ext cx="2158171" cy="1133954"/>
          </a:xfrm>
          <a:prstGeom prst="rect">
            <a:avLst/>
          </a:prstGeom>
        </p:spPr>
      </p:pic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700213" y="502826"/>
          <a:ext cx="5059023" cy="3402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CorelDRAW" r:id="rId7" imgW="3619500" imgH="2438400" progId="CorelDraw.Graphic.16">
                  <p:embed/>
                </p:oleObj>
              </mc:Choice>
              <mc:Fallback>
                <p:oleObj name="CorelDRAW" r:id="rId7" imgW="3619500" imgH="2438400" progId="CorelDraw.Graphic.16">
                  <p:embed/>
                  <p:pic>
                    <p:nvPicPr>
                      <p:cNvPr id="0" name="图片 102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00213" y="502826"/>
                        <a:ext cx="5059023" cy="3402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1268688" y="3013663"/>
            <a:ext cx="706929" cy="653742"/>
            <a:chOff x="3799799" y="2016277"/>
            <a:chExt cx="703263" cy="825373"/>
          </a:xfrm>
        </p:grpSpPr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7" name="CorelDRAW" r:id="rId9" imgW="952500" imgH="1054100" progId="CorelDraw.Graphic.16">
                    <p:embed/>
                  </p:oleObj>
                </mc:Choice>
                <mc:Fallback>
                  <p:oleObj name="CorelDRAW" r:id="rId9" imgW="952500" imgH="1054100" progId="CorelDraw.Graphic.16">
                    <p:embed/>
                    <p:pic>
                      <p:nvPicPr>
                        <p:cNvPr id="0" name="图片 1025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8" name="CorelDRAW" r:id="rId11" imgW="800100" imgH="1079500" progId="CorelDraw.Graphic.16">
                    <p:embed/>
                  </p:oleObj>
                </mc:Choice>
                <mc:Fallback>
                  <p:oleObj name="CorelDRAW" r:id="rId11" imgW="800100" imgH="1079500" progId="CorelDraw.Graphic.16">
                    <p:embed/>
                    <p:pic>
                      <p:nvPicPr>
                        <p:cNvPr id="0" name="图片 10253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664700" y="0"/>
          <a:ext cx="2527300" cy="179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3" name="CorelDRAW" r:id="rId3" imgW="3378200" imgH="2400300" progId="CorelDraw.Graphic.16">
                  <p:embed/>
                </p:oleObj>
              </mc:Choice>
              <mc:Fallback>
                <p:oleObj name="CorelDRAW" r:id="rId3" imgW="3378200" imgH="2400300" progId="CorelDraw.Graphic.16">
                  <p:embed/>
                  <p:pic>
                    <p:nvPicPr>
                      <p:cNvPr id="0" name="图片 1129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64700" y="0"/>
                        <a:ext cx="2527300" cy="179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225" y="6053291"/>
            <a:ext cx="1001544" cy="8047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563105" y="1656927"/>
            <a:ext cx="738664" cy="9338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 smtClean="0"/>
              <a:t>……</a:t>
            </a:r>
            <a:endParaRPr lang="zh-CN" altLang="en-US" sz="3600" dirty="0"/>
          </a:p>
        </p:txBody>
      </p:sp>
      <p:sp>
        <p:nvSpPr>
          <p:cNvPr id="9" name="文本框 8"/>
          <p:cNvSpPr txBox="1"/>
          <p:nvPr/>
        </p:nvSpPr>
        <p:spPr>
          <a:xfrm>
            <a:off x="9563105" y="4552527"/>
            <a:ext cx="738664" cy="1500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 smtClean="0"/>
              <a:t>…  … .</a:t>
            </a:r>
            <a:endParaRPr lang="zh-CN" altLang="en-US" sz="36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0" y="-1"/>
          <a:ext cx="6667500" cy="723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4" name="CorelDRAW" r:id="rId6" imgW="6426200" imgH="10337800" progId="CorelDraw.Graphic.16">
                  <p:embed/>
                </p:oleObj>
              </mc:Choice>
              <mc:Fallback>
                <p:oleObj name="CorelDRAW" r:id="rId6" imgW="6426200" imgH="10337800" progId="CorelDraw.Graphic.16">
                  <p:embed/>
                  <p:pic>
                    <p:nvPicPr>
                      <p:cNvPr id="0" name="图片 1129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6667500" cy="7237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456152" y="1574723"/>
            <a:ext cx="553998" cy="34484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上海</a:t>
            </a:r>
            <a:r>
              <a:rPr lang="en-US" altLang="zh-CN" sz="2400" dirty="0" smtClean="0">
                <a:latin typeface="叶根友毛笔行书2.0版" pitchFamily="2" charset="-122"/>
                <a:ea typeface="叶根友毛笔行书2.0版" pitchFamily="2" charset="-122"/>
              </a:rPr>
              <a:t>PPTS</a:t>
            </a:r>
            <a:r>
              <a:rPr lang="zh-CN" altLang="en-US" sz="2400" dirty="0" smtClean="0">
                <a:latin typeface="叶根友毛笔行书2.0版" pitchFamily="2" charset="-122"/>
                <a:ea typeface="叶根友毛笔行书2.0版" pitchFamily="2" charset="-122"/>
              </a:rPr>
              <a:t>广告有限公司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667500" y="5715000"/>
          <a:ext cx="528956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5" name="CorelDRAW" r:id="rId8" imgW="1295400" imgH="2768600" progId="CorelDraw.Graphic.16">
                  <p:embed/>
                </p:oleObj>
              </mc:Choice>
              <mc:Fallback>
                <p:oleObj name="CorelDRAW" r:id="rId8" imgW="1295400" imgH="2768600" progId="CorelDraw.Graphic.16">
                  <p:embed/>
                  <p:pic>
                    <p:nvPicPr>
                      <p:cNvPr id="0" name="图片 1129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67500" y="5715000"/>
                        <a:ext cx="528956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570164" y="2474119"/>
            <a:ext cx="461665" cy="21950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PPTS</a:t>
            </a:r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广告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有限公司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456152" y="4847988"/>
            <a:ext cx="553998" cy="548929"/>
            <a:chOff x="3799799" y="2016277"/>
            <a:chExt cx="703263" cy="825373"/>
          </a:xfrm>
        </p:grpSpPr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16" name="CorelDRAW" r:id="rId10" imgW="952500" imgH="1054100" progId="CorelDraw.Graphic.16">
                    <p:embed/>
                  </p:oleObj>
                </mc:Choice>
                <mc:Fallback>
                  <p:oleObj name="CorelDRAW" r:id="rId10" imgW="952500" imgH="1054100" progId="CorelDraw.Graphic.16">
                    <p:embed/>
                    <p:pic>
                      <p:nvPicPr>
                        <p:cNvPr id="0" name="图片 11293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17" name="CorelDRAW" r:id="rId12" imgW="800100" imgH="1079500" progId="CorelDraw.Graphic.16">
                    <p:embed/>
                  </p:oleObj>
                </mc:Choice>
                <mc:Fallback>
                  <p:oleObj name="CorelDRAW" r:id="rId12" imgW="800100" imgH="1079500" progId="CorelDraw.Graphic.16">
                    <p:embed/>
                    <p:pic>
                      <p:nvPicPr>
                        <p:cNvPr id="0" name="图片 11294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文本框 2"/>
          <p:cNvSpPr txBox="1"/>
          <p:nvPr/>
        </p:nvSpPr>
        <p:spPr>
          <a:xfrm>
            <a:off x="2199048" y="1393595"/>
            <a:ext cx="461665" cy="4478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帮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您实现精致、美观、动感的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77858" y="1100138"/>
            <a:ext cx="738664" cy="55006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上海</a:t>
            </a:r>
            <a:r>
              <a:rPr lang="en-US" altLang="zh-CN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PPTS</a:t>
            </a:r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广告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有限公司是中国第一家精品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设计机构。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694621" y="1722014"/>
            <a:ext cx="738664" cy="4514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拥有顶尖的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设计团队，坚持精益求精，拒接平庸的设计理念。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48250" y="5328056"/>
          <a:ext cx="708025" cy="1529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9" name="CorelDRAW" r:id="rId3" imgW="1295400" imgH="2768600" progId="CorelDraw.Graphic.16">
                  <p:embed/>
                </p:oleObj>
              </mc:Choice>
              <mc:Fallback>
                <p:oleObj name="CorelDRAW" r:id="rId3" imgW="1295400" imgH="2768600" progId="CorelDraw.Graphic.16">
                  <p:embed/>
                  <p:pic>
                    <p:nvPicPr>
                      <p:cNvPr id="0" name="图片 123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8250" y="5328056"/>
                        <a:ext cx="708025" cy="1529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48250" cy="6858000"/>
          </a:xfrm>
          <a:prstGeom prst="rect">
            <a:avLst/>
          </a:prstGeom>
        </p:spPr>
      </p:pic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629525" y="356395"/>
          <a:ext cx="1704975" cy="1307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0" name="CorelDRAW" r:id="rId6" imgW="1790700" imgH="1371600" progId="CorelDraw.Graphic.16">
                  <p:embed/>
                </p:oleObj>
              </mc:Choice>
              <mc:Fallback>
                <p:oleObj name="CorelDRAW" r:id="rId6" imgW="1790700" imgH="1371600" progId="CorelDraw.Graphic.16">
                  <p:embed/>
                  <p:pic>
                    <p:nvPicPr>
                      <p:cNvPr id="0" name="图片 123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29525" y="356395"/>
                        <a:ext cx="1704975" cy="1307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7894859" y="1883006"/>
            <a:ext cx="1176115" cy="969963"/>
            <a:chOff x="7818659" y="1673456"/>
            <a:chExt cx="1176115" cy="969963"/>
          </a:xfrm>
        </p:grpSpPr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7969249" y="1673456"/>
            <a:ext cx="1025525" cy="969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41" name="CorelDRAW" r:id="rId8" imgW="1384300" imgH="1308100" progId="CorelDraw.Graphic.16">
                    <p:embed/>
                  </p:oleObj>
                </mc:Choice>
                <mc:Fallback>
                  <p:oleObj name="CorelDRAW" r:id="rId8" imgW="1384300" imgH="1308100" progId="CorelDraw.Graphic.16">
                    <p:embed/>
                    <p:pic>
                      <p:nvPicPr>
                        <p:cNvPr id="0" name="图片 12322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7969249" y="1673456"/>
                          <a:ext cx="1025525" cy="9699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7818659" y="1673456"/>
            <a:ext cx="1007839" cy="9532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42" name="CorelDRAW" r:id="rId10" imgW="1384300" imgH="1308100" progId="CorelDraw.Graphic.16">
                    <p:embed/>
                  </p:oleObj>
                </mc:Choice>
                <mc:Fallback>
                  <p:oleObj name="CorelDRAW" r:id="rId10" imgW="1384300" imgH="1308100" progId="CorelDraw.Graphic.16">
                    <p:embed/>
                    <p:pic>
                      <p:nvPicPr>
                        <p:cNvPr id="0" name="图片 12323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7818659" y="1673456"/>
                          <a:ext cx="1007839" cy="9532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7743348" y="1368860"/>
            <a:ext cx="1107996" cy="16886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上海</a:t>
            </a:r>
            <a:r>
              <a:rPr lang="en-US" altLang="zh-CN" sz="2400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PPTS</a:t>
            </a:r>
            <a:endParaRPr lang="zh-CN" altLang="en-US" sz="1600" dirty="0">
              <a:latin typeface="方正魏碑繁体" panose="03000509000000000000" pitchFamily="65" charset="-122"/>
              <a:ea typeface="方正魏碑繁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91001" y="2941793"/>
            <a:ext cx="615553" cy="4345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广告</a:t>
            </a:r>
            <a:r>
              <a:rPr lang="zh-CN" altLang="en-US" sz="1400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有限公司</a:t>
            </a:r>
            <a:r>
              <a:rPr lang="zh-CN" altLang="en-US" sz="1400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是中国第一家精品</a:t>
            </a:r>
            <a:r>
              <a:rPr lang="en-US" altLang="zh-CN" sz="1400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sz="1400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设计机构</a:t>
            </a:r>
          </a:p>
          <a:p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624</Words>
  <Application>Microsoft Office PowerPoint</Application>
  <PresentationFormat>自定义</PresentationFormat>
  <Paragraphs>34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CorelDRAW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35</cp:revision>
  <dcterms:created xsi:type="dcterms:W3CDTF">2014-12-29T10:37:00Z</dcterms:created>
  <dcterms:modified xsi:type="dcterms:W3CDTF">2016-08-22T03:59:49Z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