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59" r:id="rId7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35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08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49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032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712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682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06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19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04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15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55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146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8955C-5E0A-4D0D-87A7-3E86BE254D8C}" type="datetimeFigureOut">
              <a:rPr lang="zh-CN" altLang="en-US" smtClean="0"/>
              <a:t>2011-6-9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95372-124C-4F83-B3B8-E2D443DD30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463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971600" y="674951"/>
            <a:ext cx="450059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Microsoft PowerPoint  </a:t>
            </a:r>
            <a:r>
              <a:rPr kumimoji="0" lang="zh-CN" altLang="en-US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模板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685980" y="1179007"/>
            <a:ext cx="3786214" cy="696780"/>
          </a:xfrm>
          <a:prstGeom prst="rect">
            <a:avLst/>
          </a:prstGeom>
          <a:noFill/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0656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角圆角矩形 4"/>
          <p:cNvSpPr/>
          <p:nvPr/>
        </p:nvSpPr>
        <p:spPr>
          <a:xfrm>
            <a:off x="1259632" y="553244"/>
            <a:ext cx="6624736" cy="4320480"/>
          </a:xfrm>
          <a:prstGeom prst="round2DiagRect">
            <a:avLst>
              <a:gd name="adj1" fmla="val 7744"/>
              <a:gd name="adj2" fmla="val 0"/>
            </a:avLst>
          </a:prstGeom>
          <a:solidFill>
            <a:schemeClr val="bg1">
              <a:alpha val="34000"/>
            </a:schemeClr>
          </a:solidFill>
          <a:ln w="6350">
            <a:solidFill>
              <a:schemeClr val="accent3">
                <a:lumMod val="50000"/>
              </a:schemeClr>
            </a:solidFill>
          </a:ln>
          <a:effectLst>
            <a:glow rad="1054100">
              <a:schemeClr val="accent3">
                <a:satMod val="175000"/>
                <a:alpha val="19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835696" y="985292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利用下午的时间做个模板，主要还是练习一下。谢谢大家支持，这些模板素材来源于网络，在此是和大家一起学习用的。喜欢的下。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　　　　　　　　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zhanghn2003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8297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07704" y="731311"/>
            <a:ext cx="4929187" cy="787400"/>
            <a:chOff x="2102578" y="985292"/>
            <a:chExt cx="4929187" cy="787400"/>
          </a:xfrm>
          <a:effectLst>
            <a:glow rad="495300">
              <a:schemeClr val="accent3">
                <a:satMod val="175000"/>
                <a:alpha val="14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 w="19050">
              <a:solidFill>
                <a:schemeClr val="bg1"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6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07704" y="1608059"/>
            <a:ext cx="4929187" cy="787400"/>
            <a:chOff x="2102578" y="985292"/>
            <a:chExt cx="4929187" cy="787400"/>
          </a:xfrm>
          <a:effectLst>
            <a:glow rad="495300">
              <a:schemeClr val="accent3">
                <a:satMod val="175000"/>
                <a:alpha val="14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圆角矩形 16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 w="19050">
              <a:solidFill>
                <a:schemeClr val="bg1"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18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07704" y="2484807"/>
            <a:ext cx="4929187" cy="787400"/>
            <a:chOff x="2102578" y="985292"/>
            <a:chExt cx="4929187" cy="787400"/>
          </a:xfrm>
          <a:effectLst>
            <a:glow rad="495300">
              <a:schemeClr val="accent3">
                <a:satMod val="175000"/>
                <a:alpha val="14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19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 w="19050">
              <a:solidFill>
                <a:schemeClr val="bg1"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21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07704" y="3361556"/>
            <a:ext cx="4929187" cy="787400"/>
            <a:chOff x="2102578" y="985292"/>
            <a:chExt cx="4929187" cy="787400"/>
          </a:xfrm>
          <a:effectLst>
            <a:glow rad="495300">
              <a:schemeClr val="accent3">
                <a:satMod val="175000"/>
                <a:alpha val="14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bg1">
                <a:alpha val="25000"/>
              </a:schemeClr>
            </a:solidFill>
            <a:ln w="19050">
              <a:solidFill>
                <a:schemeClr val="bg1"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24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3929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9084" y="1084267"/>
            <a:ext cx="1266980" cy="90544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7554" y="1084267"/>
            <a:ext cx="1855485" cy="132601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7150" y="1966034"/>
            <a:ext cx="1243273" cy="88850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928" y="1989057"/>
            <a:ext cx="1278835" cy="91391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9718" y="1268574"/>
            <a:ext cx="1259732" cy="90026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2366" y="1662549"/>
            <a:ext cx="1388087" cy="99199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2" name="圆角矩形 11"/>
          <p:cNvSpPr/>
          <p:nvPr/>
        </p:nvSpPr>
        <p:spPr>
          <a:xfrm>
            <a:off x="827584" y="3289548"/>
            <a:ext cx="7704856" cy="1872208"/>
          </a:xfrm>
          <a:prstGeom prst="roundRect">
            <a:avLst>
              <a:gd name="adj" fmla="val 5252"/>
            </a:avLst>
          </a:prstGeom>
          <a:solidFill>
            <a:schemeClr val="accent3">
              <a:lumMod val="60000"/>
              <a:lumOff val="40000"/>
              <a:alpha val="76000"/>
            </a:schemeClr>
          </a:solidFill>
          <a:ln w="3175"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259632" y="3493929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/>
              <a:t>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利用休息的时间，又做了一个模板，只是用来做底图的，里面的图表几乎没有。等我做不想做模板了，再开始研究图表。大家喜欢的下吧。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/>
              <a:t>　　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zhanghn2003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327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7480" y="1378281"/>
            <a:ext cx="3528392" cy="2318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7" name="圆角矩形 6"/>
          <p:cNvSpPr/>
          <p:nvPr/>
        </p:nvSpPr>
        <p:spPr>
          <a:xfrm>
            <a:off x="3931815" y="3251941"/>
            <a:ext cx="4536504" cy="1872208"/>
          </a:xfrm>
          <a:prstGeom prst="roundRect">
            <a:avLst>
              <a:gd name="adj" fmla="val 5252"/>
            </a:avLst>
          </a:prstGeom>
          <a:solidFill>
            <a:schemeClr val="accent3">
              <a:lumMod val="60000"/>
              <a:lumOff val="40000"/>
              <a:alpha val="43000"/>
            </a:schemeClr>
          </a:solidFill>
          <a:ln w="31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435871" y="3449381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利用休息的时间，又做了一个模板，只是用来做底图的，里面的图表几乎没有。等我做不想做模板了，再开始研究图表。大家喜欢的下吧。</a:t>
            </a:r>
            <a:r>
              <a:rPr lang="zh-CN" altLang="en-US" dirty="0" smtClean="0"/>
              <a:t>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            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　　　　　　　　　　　　　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271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843808" y="2184025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谢谢您</a:t>
            </a:r>
            <a:r>
              <a:rPr lang="zh-CN" altLang="en-US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b="1" dirty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谛</a:t>
            </a:r>
            <a:r>
              <a:rPr lang="zh-CN" altLang="en-US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听</a:t>
            </a:r>
            <a:r>
              <a:rPr lang="zh-CN" altLang="en-US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！</a:t>
            </a:r>
            <a:endParaRPr kumimoji="0" lang="en-US" altLang="zh-CN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1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147</Words>
  <Application>Microsoft Office PowerPoint</Application>
  <PresentationFormat>全屏显示(16:10)</PresentationFormat>
  <Paragraphs>13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张华男</dc:creator>
  <cp:lastModifiedBy>张华男</cp:lastModifiedBy>
  <cp:revision>4</cp:revision>
  <dcterms:created xsi:type="dcterms:W3CDTF">2011-06-08T08:16:03Z</dcterms:created>
  <dcterms:modified xsi:type="dcterms:W3CDTF">2011-06-09T00:25:59Z</dcterms:modified>
</cp:coreProperties>
</file>