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63" r:id="rId9"/>
  </p:sldIdLst>
  <p:sldSz cx="9144000" cy="5715000" type="screen16x1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B9B"/>
    <a:srgbClr val="B4DE86"/>
    <a:srgbClr val="99D25A"/>
    <a:srgbClr val="FF4B4B"/>
    <a:srgbClr val="03E328"/>
    <a:srgbClr val="FF8181"/>
    <a:srgbClr val="4987D3"/>
    <a:srgbClr val="3074C6"/>
    <a:srgbClr val="214F87"/>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6" d="100"/>
          <a:sy n="86" d="100"/>
        </p:scale>
        <p:origin x="-684" y="-732"/>
      </p:cViewPr>
      <p:guideLst>
        <p:guide orient="horz" pos="180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5"/>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754BDBD-36AD-4DE9-889A-36E0348E39A1}" type="datetimeFigureOut">
              <a:rPr lang="zh-CN" altLang="en-US" smtClean="0"/>
              <a:t>2011-9-20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DE9E0AC-729D-4E47-9346-D8ADBFC829B4}" type="slidenum">
              <a:rPr lang="zh-CN" altLang="en-US" smtClean="0"/>
              <a:t>‹#›</a:t>
            </a:fld>
            <a:endParaRPr lang="zh-CN" altLang="en-US"/>
          </a:p>
        </p:txBody>
      </p:sp>
    </p:spTree>
    <p:extLst>
      <p:ext uri="{BB962C8B-B14F-4D97-AF65-F5344CB8AC3E}">
        <p14:creationId xmlns:p14="http://schemas.microsoft.com/office/powerpoint/2010/main" val="13914836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754BDBD-36AD-4DE9-889A-36E0348E39A1}" type="datetimeFigureOut">
              <a:rPr lang="zh-CN" altLang="en-US" smtClean="0"/>
              <a:t>2011-9-20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DE9E0AC-729D-4E47-9346-D8ADBFC829B4}" type="slidenum">
              <a:rPr lang="zh-CN" altLang="en-US" smtClean="0"/>
              <a:t>‹#›</a:t>
            </a:fld>
            <a:endParaRPr lang="zh-CN" altLang="en-US"/>
          </a:p>
        </p:txBody>
      </p:sp>
    </p:spTree>
    <p:extLst>
      <p:ext uri="{BB962C8B-B14F-4D97-AF65-F5344CB8AC3E}">
        <p14:creationId xmlns:p14="http://schemas.microsoft.com/office/powerpoint/2010/main" val="541499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90500"/>
            <a:ext cx="2057400" cy="406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90500"/>
            <a:ext cx="6019800" cy="4064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754BDBD-36AD-4DE9-889A-36E0348E39A1}" type="datetimeFigureOut">
              <a:rPr lang="zh-CN" altLang="en-US" smtClean="0"/>
              <a:t>2011-9-20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DE9E0AC-729D-4E47-9346-D8ADBFC829B4}" type="slidenum">
              <a:rPr lang="zh-CN" altLang="en-US" smtClean="0"/>
              <a:t>‹#›</a:t>
            </a:fld>
            <a:endParaRPr lang="zh-CN" altLang="en-US"/>
          </a:p>
        </p:txBody>
      </p:sp>
    </p:spTree>
    <p:extLst>
      <p:ext uri="{BB962C8B-B14F-4D97-AF65-F5344CB8AC3E}">
        <p14:creationId xmlns:p14="http://schemas.microsoft.com/office/powerpoint/2010/main" val="680812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754BDBD-36AD-4DE9-889A-36E0348E39A1}" type="datetimeFigureOut">
              <a:rPr lang="zh-CN" altLang="en-US" smtClean="0"/>
              <a:t>2011-9-20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DE9E0AC-729D-4E47-9346-D8ADBFC829B4}" type="slidenum">
              <a:rPr lang="zh-CN" altLang="en-US" smtClean="0"/>
              <a:t>‹#›</a:t>
            </a:fld>
            <a:endParaRPr lang="zh-CN" altLang="en-US"/>
          </a:p>
        </p:txBody>
      </p:sp>
    </p:spTree>
    <p:extLst>
      <p:ext uri="{BB962C8B-B14F-4D97-AF65-F5344CB8AC3E}">
        <p14:creationId xmlns:p14="http://schemas.microsoft.com/office/powerpoint/2010/main" val="4225858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7"/>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F754BDBD-36AD-4DE9-889A-36E0348E39A1}" type="datetimeFigureOut">
              <a:rPr lang="zh-CN" altLang="en-US" smtClean="0"/>
              <a:t>2011-9-20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DE9E0AC-729D-4E47-9346-D8ADBFC829B4}" type="slidenum">
              <a:rPr lang="zh-CN" altLang="en-US" smtClean="0"/>
              <a:t>‹#›</a:t>
            </a:fld>
            <a:endParaRPr lang="zh-CN" altLang="en-US"/>
          </a:p>
        </p:txBody>
      </p:sp>
    </p:spTree>
    <p:extLst>
      <p:ext uri="{BB962C8B-B14F-4D97-AF65-F5344CB8AC3E}">
        <p14:creationId xmlns:p14="http://schemas.microsoft.com/office/powerpoint/2010/main" val="3395499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754BDBD-36AD-4DE9-889A-36E0348E39A1}" type="datetimeFigureOut">
              <a:rPr lang="zh-CN" altLang="en-US" smtClean="0"/>
              <a:t>2011-9-20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DE9E0AC-729D-4E47-9346-D8ADBFC829B4}" type="slidenum">
              <a:rPr lang="zh-CN" altLang="en-US" smtClean="0"/>
              <a:t>‹#›</a:t>
            </a:fld>
            <a:endParaRPr lang="zh-CN" altLang="en-US"/>
          </a:p>
        </p:txBody>
      </p:sp>
    </p:spTree>
    <p:extLst>
      <p:ext uri="{BB962C8B-B14F-4D97-AF65-F5344CB8AC3E}">
        <p14:creationId xmlns:p14="http://schemas.microsoft.com/office/powerpoint/2010/main" val="3014645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754BDBD-36AD-4DE9-889A-36E0348E39A1}" type="datetimeFigureOut">
              <a:rPr lang="zh-CN" altLang="en-US" smtClean="0"/>
              <a:t>2011-9-20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DE9E0AC-729D-4E47-9346-D8ADBFC829B4}" type="slidenum">
              <a:rPr lang="zh-CN" altLang="en-US" smtClean="0"/>
              <a:t>‹#›</a:t>
            </a:fld>
            <a:endParaRPr lang="zh-CN" altLang="en-US"/>
          </a:p>
        </p:txBody>
      </p:sp>
    </p:spTree>
    <p:extLst>
      <p:ext uri="{BB962C8B-B14F-4D97-AF65-F5344CB8AC3E}">
        <p14:creationId xmlns:p14="http://schemas.microsoft.com/office/powerpoint/2010/main" val="3398166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54BDBD-36AD-4DE9-889A-36E0348E39A1}" type="datetimeFigureOut">
              <a:rPr lang="zh-CN" altLang="en-US" smtClean="0"/>
              <a:t>2011-9-20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DE9E0AC-729D-4E47-9346-D8ADBFC829B4}" type="slidenum">
              <a:rPr lang="zh-CN" altLang="en-US" smtClean="0"/>
              <a:t>‹#›</a:t>
            </a:fld>
            <a:endParaRPr lang="zh-CN" altLang="en-US"/>
          </a:p>
        </p:txBody>
      </p:sp>
    </p:spTree>
    <p:extLst>
      <p:ext uri="{BB962C8B-B14F-4D97-AF65-F5344CB8AC3E}">
        <p14:creationId xmlns:p14="http://schemas.microsoft.com/office/powerpoint/2010/main" val="4005671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754BDBD-36AD-4DE9-889A-36E0348E39A1}" type="datetimeFigureOut">
              <a:rPr lang="zh-CN" altLang="en-US" smtClean="0"/>
              <a:t>2011-9-20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DE9E0AC-729D-4E47-9346-D8ADBFC829B4}" type="slidenum">
              <a:rPr lang="zh-CN" altLang="en-US" smtClean="0"/>
              <a:t>‹#›</a:t>
            </a:fld>
            <a:endParaRPr lang="zh-CN" altLang="en-US"/>
          </a:p>
        </p:txBody>
      </p:sp>
    </p:spTree>
    <p:extLst>
      <p:ext uri="{BB962C8B-B14F-4D97-AF65-F5344CB8AC3E}">
        <p14:creationId xmlns:p14="http://schemas.microsoft.com/office/powerpoint/2010/main" val="3483594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27542"/>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754BDBD-36AD-4DE9-889A-36E0348E39A1}" type="datetimeFigureOut">
              <a:rPr lang="zh-CN" altLang="en-US" smtClean="0"/>
              <a:t>2011-9-20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DE9E0AC-729D-4E47-9346-D8ADBFC829B4}" type="slidenum">
              <a:rPr lang="zh-CN" altLang="en-US" smtClean="0"/>
              <a:t>‹#›</a:t>
            </a:fld>
            <a:endParaRPr lang="zh-CN" altLang="en-US"/>
          </a:p>
        </p:txBody>
      </p:sp>
    </p:spTree>
    <p:extLst>
      <p:ext uri="{BB962C8B-B14F-4D97-AF65-F5344CB8AC3E}">
        <p14:creationId xmlns:p14="http://schemas.microsoft.com/office/powerpoint/2010/main" val="3178649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754BDBD-36AD-4DE9-889A-36E0348E39A1}" type="datetimeFigureOut">
              <a:rPr lang="zh-CN" altLang="en-US" smtClean="0"/>
              <a:t>2011-9-20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DE9E0AC-729D-4E47-9346-D8ADBFC829B4}" type="slidenum">
              <a:rPr lang="zh-CN" altLang="en-US" smtClean="0"/>
              <a:t>‹#›</a:t>
            </a:fld>
            <a:endParaRPr lang="zh-CN" altLang="en-US"/>
          </a:p>
        </p:txBody>
      </p:sp>
    </p:spTree>
    <p:extLst>
      <p:ext uri="{BB962C8B-B14F-4D97-AF65-F5344CB8AC3E}">
        <p14:creationId xmlns:p14="http://schemas.microsoft.com/office/powerpoint/2010/main" val="452814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F754BDBD-36AD-4DE9-889A-36E0348E39A1}" type="datetimeFigureOut">
              <a:rPr lang="zh-CN" altLang="en-US" smtClean="0"/>
              <a:t>2011-9-20</a:t>
            </a:fld>
            <a:endParaRPr lang="zh-CN" altLang="en-US"/>
          </a:p>
        </p:txBody>
      </p:sp>
      <p:sp>
        <p:nvSpPr>
          <p:cNvPr id="5" name="页脚占位符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2DE9E0AC-729D-4E47-9346-D8ADBFC829B4}" type="slidenum">
              <a:rPr lang="zh-CN" altLang="en-US" smtClean="0"/>
              <a:t>‹#›</a:t>
            </a:fld>
            <a:endParaRPr lang="zh-CN" altLang="en-US"/>
          </a:p>
        </p:txBody>
      </p:sp>
    </p:spTree>
    <p:extLst>
      <p:ext uri="{BB962C8B-B14F-4D97-AF65-F5344CB8AC3E}">
        <p14:creationId xmlns:p14="http://schemas.microsoft.com/office/powerpoint/2010/main" val="11398062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t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2448687" y="2933954"/>
            <a:ext cx="4419319" cy="448373"/>
            <a:chOff x="1403648" y="2497460"/>
            <a:chExt cx="6892316" cy="699277"/>
          </a:xfrm>
          <a:effectLst>
            <a:outerShdw blurRad="50800" dist="38100" algn="l" rotWithShape="0">
              <a:prstClr val="black">
                <a:alpha val="40000"/>
              </a:prstClr>
            </a:outerShdw>
          </a:effectLst>
        </p:grpSpPr>
        <p:sp>
          <p:nvSpPr>
            <p:cNvPr id="28" name="圆角矩形 27"/>
            <p:cNvSpPr/>
            <p:nvPr/>
          </p:nvSpPr>
          <p:spPr>
            <a:xfrm>
              <a:off x="1403648" y="2497460"/>
              <a:ext cx="6892316" cy="699277"/>
            </a:xfrm>
            <a:prstGeom prst="roundRect">
              <a:avLst>
                <a:gd name="adj" fmla="val 46902"/>
              </a:avLst>
            </a:prstGeom>
            <a:solidFill>
              <a:schemeClr val="bg1">
                <a:alpha val="55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1553481" y="2600437"/>
              <a:ext cx="6592650" cy="493324"/>
            </a:xfrm>
            <a:prstGeom prst="roundRect">
              <a:avLst>
                <a:gd name="adj" fmla="val 46902"/>
              </a:avLst>
            </a:prstGeom>
            <a:solidFill>
              <a:schemeClr val="bg1">
                <a:alpha val="46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同侧圆角矩形 29"/>
            <p:cNvSpPr/>
            <p:nvPr/>
          </p:nvSpPr>
          <p:spPr>
            <a:xfrm rot="16200000">
              <a:off x="1688372" y="2500817"/>
              <a:ext cx="466185" cy="692562"/>
            </a:xfrm>
            <a:prstGeom prst="round2SameRect">
              <a:avLst>
                <a:gd name="adj1" fmla="val 50000"/>
                <a:gd name="adj2" fmla="val 2938"/>
              </a:avLst>
            </a:prstGeom>
            <a:solidFill>
              <a:schemeClr val="tx2">
                <a:lumMod val="7500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p:cNvSpPr/>
            <p:nvPr/>
          </p:nvSpPr>
          <p:spPr>
            <a:xfrm rot="5400000">
              <a:off x="1806365" y="2680064"/>
              <a:ext cx="382348" cy="334069"/>
            </a:xfrm>
            <a:prstGeom prst="triangle">
              <a:avLst/>
            </a:prstGeom>
            <a:gradFill flip="none" rotWithShape="1">
              <a:gsLst>
                <a:gs pos="0">
                  <a:schemeClr val="bg1">
                    <a:lumMod val="50000"/>
                  </a:schemeClr>
                </a:gs>
                <a:gs pos="100000">
                  <a:schemeClr val="bg1"/>
                </a:gs>
              </a:gsLst>
              <a:lin ang="27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2448687" y="2076370"/>
            <a:ext cx="4419319" cy="448373"/>
            <a:chOff x="1403648" y="2497460"/>
            <a:chExt cx="6892316" cy="699277"/>
          </a:xfrm>
          <a:effectLst>
            <a:outerShdw blurRad="50800" dist="38100" algn="l" rotWithShape="0">
              <a:prstClr val="black">
                <a:alpha val="40000"/>
              </a:prstClr>
            </a:outerShdw>
          </a:effectLst>
        </p:grpSpPr>
        <p:sp>
          <p:nvSpPr>
            <p:cNvPr id="33" name="圆角矩形 32"/>
            <p:cNvSpPr/>
            <p:nvPr/>
          </p:nvSpPr>
          <p:spPr>
            <a:xfrm>
              <a:off x="1403648" y="2497460"/>
              <a:ext cx="6892316" cy="699277"/>
            </a:xfrm>
            <a:prstGeom prst="roundRect">
              <a:avLst>
                <a:gd name="adj" fmla="val 46902"/>
              </a:avLst>
            </a:prstGeom>
            <a:solidFill>
              <a:schemeClr val="bg1">
                <a:alpha val="55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a:off x="1553481" y="2600437"/>
              <a:ext cx="6592650" cy="493324"/>
            </a:xfrm>
            <a:prstGeom prst="roundRect">
              <a:avLst>
                <a:gd name="adj" fmla="val 46902"/>
              </a:avLst>
            </a:prstGeom>
            <a:solidFill>
              <a:schemeClr val="bg1">
                <a:alpha val="46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同侧圆角矩形 34"/>
            <p:cNvSpPr/>
            <p:nvPr/>
          </p:nvSpPr>
          <p:spPr>
            <a:xfrm rot="16200000">
              <a:off x="1688372" y="2500817"/>
              <a:ext cx="466185" cy="692562"/>
            </a:xfrm>
            <a:prstGeom prst="round2SameRect">
              <a:avLst>
                <a:gd name="adj1" fmla="val 50000"/>
                <a:gd name="adj2" fmla="val 2938"/>
              </a:avLst>
            </a:prstGeom>
            <a:solidFill>
              <a:schemeClr val="accent3">
                <a:lumMod val="7500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rot="5400000">
              <a:off x="1806365" y="2680064"/>
              <a:ext cx="382348" cy="334069"/>
            </a:xfrm>
            <a:prstGeom prst="triangle">
              <a:avLst/>
            </a:prstGeom>
            <a:gradFill flip="none" rotWithShape="1">
              <a:gsLst>
                <a:gs pos="0">
                  <a:schemeClr val="bg1">
                    <a:lumMod val="50000"/>
                  </a:schemeClr>
                </a:gs>
                <a:gs pos="100000">
                  <a:schemeClr val="bg1"/>
                </a:gs>
              </a:gsLst>
              <a:lin ang="27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2448687" y="3791538"/>
            <a:ext cx="4419319" cy="448373"/>
            <a:chOff x="1403648" y="2497460"/>
            <a:chExt cx="6892316" cy="699277"/>
          </a:xfrm>
          <a:effectLst>
            <a:outerShdw blurRad="50800" dist="38100" algn="l" rotWithShape="0">
              <a:prstClr val="black">
                <a:alpha val="40000"/>
              </a:prstClr>
            </a:outerShdw>
          </a:effectLst>
        </p:grpSpPr>
        <p:sp>
          <p:nvSpPr>
            <p:cNvPr id="38" name="圆角矩形 37"/>
            <p:cNvSpPr/>
            <p:nvPr/>
          </p:nvSpPr>
          <p:spPr>
            <a:xfrm>
              <a:off x="1403648" y="2497460"/>
              <a:ext cx="6892316" cy="699277"/>
            </a:xfrm>
            <a:prstGeom prst="roundRect">
              <a:avLst>
                <a:gd name="adj" fmla="val 46902"/>
              </a:avLst>
            </a:prstGeom>
            <a:solidFill>
              <a:schemeClr val="bg1">
                <a:alpha val="55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1553481" y="2600437"/>
              <a:ext cx="6592650" cy="493324"/>
            </a:xfrm>
            <a:prstGeom prst="roundRect">
              <a:avLst>
                <a:gd name="adj" fmla="val 46902"/>
              </a:avLst>
            </a:prstGeom>
            <a:solidFill>
              <a:schemeClr val="bg1">
                <a:alpha val="46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同侧圆角矩形 39"/>
            <p:cNvSpPr/>
            <p:nvPr/>
          </p:nvSpPr>
          <p:spPr>
            <a:xfrm rot="16200000">
              <a:off x="1688372" y="2500817"/>
              <a:ext cx="466185" cy="692562"/>
            </a:xfrm>
            <a:prstGeom prst="round2SameRect">
              <a:avLst>
                <a:gd name="adj1" fmla="val 50000"/>
                <a:gd name="adj2" fmla="val 2938"/>
              </a:avLst>
            </a:prstGeom>
            <a:solidFill>
              <a:schemeClr val="tx1">
                <a:lumMod val="75000"/>
                <a:lumOff val="2500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5400000">
              <a:off x="1806365" y="2680064"/>
              <a:ext cx="382348" cy="334069"/>
            </a:xfrm>
            <a:prstGeom prst="triangle">
              <a:avLst/>
            </a:prstGeom>
            <a:gradFill flip="none" rotWithShape="1">
              <a:gsLst>
                <a:gs pos="0">
                  <a:schemeClr val="bg1">
                    <a:lumMod val="50000"/>
                  </a:schemeClr>
                </a:gs>
                <a:gs pos="100000">
                  <a:schemeClr val="bg1"/>
                </a:gs>
              </a:gsLst>
              <a:lin ang="27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2448687" y="1218786"/>
            <a:ext cx="4419319" cy="448373"/>
            <a:chOff x="1403648" y="2497460"/>
            <a:chExt cx="6892316" cy="699277"/>
          </a:xfrm>
          <a:effectLst>
            <a:outerShdw blurRad="50800" dist="38100" algn="l" rotWithShape="0">
              <a:prstClr val="black">
                <a:alpha val="40000"/>
              </a:prstClr>
            </a:outerShdw>
          </a:effectLst>
        </p:grpSpPr>
        <p:sp>
          <p:nvSpPr>
            <p:cNvPr id="4" name="圆角矩形 3"/>
            <p:cNvSpPr/>
            <p:nvPr/>
          </p:nvSpPr>
          <p:spPr>
            <a:xfrm>
              <a:off x="1403648" y="2497460"/>
              <a:ext cx="6892316" cy="699277"/>
            </a:xfrm>
            <a:prstGeom prst="roundRect">
              <a:avLst>
                <a:gd name="adj" fmla="val 46902"/>
              </a:avLst>
            </a:prstGeom>
            <a:solidFill>
              <a:schemeClr val="bg1">
                <a:alpha val="55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1553481" y="2600437"/>
              <a:ext cx="6592650" cy="493324"/>
            </a:xfrm>
            <a:prstGeom prst="roundRect">
              <a:avLst>
                <a:gd name="adj" fmla="val 46902"/>
              </a:avLst>
            </a:prstGeom>
            <a:solidFill>
              <a:schemeClr val="bg1">
                <a:alpha val="46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同侧圆角矩形 6"/>
            <p:cNvSpPr/>
            <p:nvPr/>
          </p:nvSpPr>
          <p:spPr>
            <a:xfrm rot="16200000">
              <a:off x="1688372" y="2500817"/>
              <a:ext cx="466185" cy="692562"/>
            </a:xfrm>
            <a:prstGeom prst="round2SameRect">
              <a:avLst>
                <a:gd name="adj1" fmla="val 50000"/>
                <a:gd name="adj2" fmla="val 2938"/>
              </a:avLst>
            </a:prstGeom>
            <a:solidFill>
              <a:srgbClr val="FF8181"/>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5400000">
              <a:off x="1806365" y="2680064"/>
              <a:ext cx="382348" cy="334069"/>
            </a:xfrm>
            <a:prstGeom prst="triangle">
              <a:avLst/>
            </a:prstGeom>
            <a:gradFill flip="none" rotWithShape="1">
              <a:gsLst>
                <a:gs pos="0">
                  <a:schemeClr val="bg1">
                    <a:lumMod val="50000"/>
                  </a:schemeClr>
                </a:gs>
                <a:gs pos="100000">
                  <a:schemeClr val="bg1"/>
                </a:gs>
              </a:gsLst>
              <a:lin ang="27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20"/>
          <p:cNvSpPr txBox="1"/>
          <p:nvPr/>
        </p:nvSpPr>
        <p:spPr>
          <a:xfrm>
            <a:off x="4283968" y="1254033"/>
            <a:ext cx="1107996" cy="369332"/>
          </a:xfrm>
          <a:prstGeom prst="rect">
            <a:avLst/>
          </a:prstGeom>
          <a:noFill/>
        </p:spPr>
        <p:txBody>
          <a:bodyPr wrap="none" rtlCol="0">
            <a:spAutoFit/>
          </a:bodyPr>
          <a:lstStyle/>
          <a:p>
            <a:r>
              <a:rPr lang="zh-CN" altLang="en-US" dirty="0" smtClean="0">
                <a:latin typeface="微软雅黑" pitchFamily="34" charset="-122"/>
                <a:ea typeface="微软雅黑" pitchFamily="34" charset="-122"/>
              </a:rPr>
              <a:t>添加标题</a:t>
            </a:r>
            <a:endParaRPr lang="zh-CN" altLang="en-US" dirty="0">
              <a:latin typeface="微软雅黑" pitchFamily="34" charset="-122"/>
              <a:ea typeface="微软雅黑" pitchFamily="34" charset="-122"/>
            </a:endParaRPr>
          </a:p>
        </p:txBody>
      </p:sp>
      <p:sp>
        <p:nvSpPr>
          <p:cNvPr id="44" name="TextBox 43"/>
          <p:cNvSpPr txBox="1"/>
          <p:nvPr/>
        </p:nvSpPr>
        <p:spPr>
          <a:xfrm>
            <a:off x="4283968" y="2115890"/>
            <a:ext cx="1107996" cy="369332"/>
          </a:xfrm>
          <a:prstGeom prst="rect">
            <a:avLst/>
          </a:prstGeom>
          <a:noFill/>
        </p:spPr>
        <p:txBody>
          <a:bodyPr wrap="none" rtlCol="0">
            <a:spAutoFit/>
          </a:bodyPr>
          <a:lstStyle/>
          <a:p>
            <a:r>
              <a:rPr lang="zh-CN" altLang="en-US" dirty="0" smtClean="0">
                <a:latin typeface="微软雅黑" pitchFamily="34" charset="-122"/>
                <a:ea typeface="微软雅黑" pitchFamily="34" charset="-122"/>
              </a:rPr>
              <a:t>添加标题</a:t>
            </a:r>
            <a:endParaRPr lang="zh-CN" altLang="en-US" dirty="0">
              <a:latin typeface="微软雅黑" pitchFamily="34" charset="-122"/>
              <a:ea typeface="微软雅黑" pitchFamily="34" charset="-122"/>
            </a:endParaRPr>
          </a:p>
        </p:txBody>
      </p:sp>
      <p:sp>
        <p:nvSpPr>
          <p:cNvPr id="45" name="TextBox 44"/>
          <p:cNvSpPr txBox="1"/>
          <p:nvPr/>
        </p:nvSpPr>
        <p:spPr>
          <a:xfrm>
            <a:off x="4283968" y="2973474"/>
            <a:ext cx="1107996" cy="369332"/>
          </a:xfrm>
          <a:prstGeom prst="rect">
            <a:avLst/>
          </a:prstGeom>
          <a:noFill/>
        </p:spPr>
        <p:txBody>
          <a:bodyPr wrap="none" rtlCol="0">
            <a:spAutoFit/>
          </a:bodyPr>
          <a:lstStyle/>
          <a:p>
            <a:r>
              <a:rPr lang="zh-CN" altLang="en-US" dirty="0" smtClean="0">
                <a:latin typeface="微软雅黑" pitchFamily="34" charset="-122"/>
                <a:ea typeface="微软雅黑" pitchFamily="34" charset="-122"/>
              </a:rPr>
              <a:t>添加标题</a:t>
            </a:r>
            <a:endParaRPr lang="zh-CN" altLang="en-US" dirty="0">
              <a:latin typeface="微软雅黑" pitchFamily="34" charset="-122"/>
              <a:ea typeface="微软雅黑" pitchFamily="34" charset="-122"/>
            </a:endParaRPr>
          </a:p>
        </p:txBody>
      </p:sp>
      <p:sp>
        <p:nvSpPr>
          <p:cNvPr id="46" name="TextBox 45"/>
          <p:cNvSpPr txBox="1"/>
          <p:nvPr/>
        </p:nvSpPr>
        <p:spPr>
          <a:xfrm>
            <a:off x="4283968" y="3811408"/>
            <a:ext cx="1107996" cy="369332"/>
          </a:xfrm>
          <a:prstGeom prst="rect">
            <a:avLst/>
          </a:prstGeom>
          <a:noFill/>
        </p:spPr>
        <p:txBody>
          <a:bodyPr wrap="none" rtlCol="0">
            <a:spAutoFit/>
          </a:bodyPr>
          <a:lstStyle/>
          <a:p>
            <a:r>
              <a:rPr lang="zh-CN" altLang="en-US" dirty="0" smtClean="0">
                <a:latin typeface="微软雅黑" pitchFamily="34" charset="-122"/>
                <a:ea typeface="微软雅黑" pitchFamily="34" charset="-122"/>
              </a:rPr>
              <a:t>添加标题</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24732413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1151434" y="1381224"/>
            <a:ext cx="7107836" cy="480096"/>
            <a:chOff x="1151434" y="1165199"/>
            <a:chExt cx="7107836" cy="480096"/>
          </a:xfrm>
        </p:grpSpPr>
        <p:grpSp>
          <p:nvGrpSpPr>
            <p:cNvPr id="17" name="组合 16"/>
            <p:cNvGrpSpPr/>
            <p:nvPr/>
          </p:nvGrpSpPr>
          <p:grpSpPr>
            <a:xfrm>
              <a:off x="1151434" y="1165199"/>
              <a:ext cx="7107836" cy="477351"/>
              <a:chOff x="1151434" y="1165199"/>
              <a:chExt cx="7107836" cy="477351"/>
            </a:xfrm>
          </p:grpSpPr>
          <p:grpSp>
            <p:nvGrpSpPr>
              <p:cNvPr id="8" name="组合 7"/>
              <p:cNvGrpSpPr/>
              <p:nvPr/>
            </p:nvGrpSpPr>
            <p:grpSpPr>
              <a:xfrm>
                <a:off x="1151434" y="1165199"/>
                <a:ext cx="7107836" cy="477351"/>
                <a:chOff x="1151434" y="1165198"/>
                <a:chExt cx="6264696" cy="864323"/>
              </a:xfrm>
            </p:grpSpPr>
            <p:sp>
              <p:nvSpPr>
                <p:cNvPr id="7" name="圆角矩形 6"/>
                <p:cNvSpPr/>
                <p:nvPr/>
              </p:nvSpPr>
              <p:spPr>
                <a:xfrm>
                  <a:off x="1151434" y="1165198"/>
                  <a:ext cx="6264696" cy="864323"/>
                </a:xfrm>
                <a:prstGeom prst="roundRect">
                  <a:avLst>
                    <a:gd name="adj" fmla="val 25085"/>
                  </a:avLst>
                </a:prstGeom>
                <a:solidFill>
                  <a:srgbClr val="FF9B9B">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1187625" y="1201315"/>
                  <a:ext cx="6192645" cy="792088"/>
                </a:xfrm>
                <a:prstGeom prst="roundRect">
                  <a:avLst>
                    <a:gd name="adj" fmla="val 25085"/>
                  </a:avLst>
                </a:prstGeom>
                <a:solidFill>
                  <a:srgbClr val="FF9B9B"/>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圆角矩形 4"/>
                <p:cNvSpPr/>
                <p:nvPr/>
              </p:nvSpPr>
              <p:spPr>
                <a:xfrm>
                  <a:off x="1187625" y="1600200"/>
                  <a:ext cx="6192688" cy="336054"/>
                </a:xfrm>
                <a:prstGeom prst="roundRect">
                  <a:avLst>
                    <a:gd name="adj" fmla="val 50000"/>
                  </a:avLst>
                </a:prstGeom>
                <a:solidFill>
                  <a:srgbClr val="FF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4" name="组合 13"/>
              <p:cNvGrpSpPr/>
              <p:nvPr/>
            </p:nvGrpSpPr>
            <p:grpSpPr>
              <a:xfrm rot="5400000">
                <a:off x="2175638" y="1399112"/>
                <a:ext cx="174688" cy="9524"/>
                <a:chOff x="4530665" y="3001517"/>
                <a:chExt cx="174688" cy="9524"/>
              </a:xfrm>
            </p:grpSpPr>
            <p:cxnSp>
              <p:nvCxnSpPr>
                <p:cNvPr id="10" name="直接连接符 9"/>
                <p:cNvCxnSpPr/>
                <p:nvPr/>
              </p:nvCxnSpPr>
              <p:spPr>
                <a:xfrm rot="16200000">
                  <a:off x="4618009" y="2914173"/>
                  <a:ext cx="0" cy="17468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200000">
                  <a:off x="4618009" y="2923697"/>
                  <a:ext cx="0" cy="174688"/>
                </a:xfrm>
                <a:prstGeom prst="line">
                  <a:avLst/>
                </a:prstGeom>
                <a:ln w="6350">
                  <a:solidFill>
                    <a:schemeClr val="bg1"/>
                  </a:solidFill>
                </a:ln>
                <a:effectLst/>
              </p:spPr>
              <p:style>
                <a:lnRef idx="1">
                  <a:schemeClr val="accent1"/>
                </a:lnRef>
                <a:fillRef idx="0">
                  <a:schemeClr val="accent1"/>
                </a:fillRef>
                <a:effectRef idx="0">
                  <a:schemeClr val="accent1"/>
                </a:effectRef>
                <a:fontRef idx="minor">
                  <a:schemeClr val="tx1"/>
                </a:fontRef>
              </p:style>
            </p:cxnSp>
          </p:grpSp>
        </p:grpSp>
        <p:sp>
          <p:nvSpPr>
            <p:cNvPr id="52" name="TextBox 51"/>
            <p:cNvSpPr txBox="1"/>
            <p:nvPr/>
          </p:nvSpPr>
          <p:spPr>
            <a:xfrm>
              <a:off x="1638965" y="1183630"/>
              <a:ext cx="340747" cy="461665"/>
            </a:xfrm>
            <a:prstGeom prst="rect">
              <a:avLst/>
            </a:prstGeom>
            <a:noFill/>
          </p:spPr>
          <p:txBody>
            <a:bodyPr wrap="square" rtlCol="0">
              <a:spAutoFit/>
            </a:bodyPr>
            <a:lstStyle/>
            <a:p>
              <a:r>
                <a:rPr lang="en-US" altLang="zh-CN" sz="2400" dirty="0" smtClean="0">
                  <a:latin typeface="Magneto" pitchFamily="82" charset="0"/>
                </a:rPr>
                <a:t>1</a:t>
              </a:r>
              <a:endParaRPr lang="zh-CN" altLang="en-US" sz="2400" dirty="0">
                <a:latin typeface="Magneto" pitchFamily="82" charset="0"/>
              </a:endParaRPr>
            </a:p>
          </p:txBody>
        </p:sp>
      </p:grpSp>
      <p:grpSp>
        <p:nvGrpSpPr>
          <p:cNvPr id="57" name="组合 56"/>
          <p:cNvGrpSpPr/>
          <p:nvPr/>
        </p:nvGrpSpPr>
        <p:grpSpPr>
          <a:xfrm>
            <a:off x="1151434" y="2201990"/>
            <a:ext cx="7107836" cy="495446"/>
            <a:chOff x="1151434" y="1985965"/>
            <a:chExt cx="7107836" cy="495446"/>
          </a:xfrm>
        </p:grpSpPr>
        <p:grpSp>
          <p:nvGrpSpPr>
            <p:cNvPr id="36" name="组合 35"/>
            <p:cNvGrpSpPr/>
            <p:nvPr/>
          </p:nvGrpSpPr>
          <p:grpSpPr>
            <a:xfrm>
              <a:off x="1151434" y="1985965"/>
              <a:ext cx="7107836" cy="477351"/>
              <a:chOff x="1192496" y="2497460"/>
              <a:chExt cx="7107836" cy="477351"/>
            </a:xfrm>
          </p:grpSpPr>
          <p:grpSp>
            <p:nvGrpSpPr>
              <p:cNvPr id="37" name="组合 36"/>
              <p:cNvGrpSpPr/>
              <p:nvPr/>
            </p:nvGrpSpPr>
            <p:grpSpPr>
              <a:xfrm>
                <a:off x="1192496" y="2497460"/>
                <a:ext cx="7107836" cy="477351"/>
                <a:chOff x="1151434" y="1165198"/>
                <a:chExt cx="6264696" cy="864323"/>
              </a:xfrm>
            </p:grpSpPr>
            <p:sp>
              <p:nvSpPr>
                <p:cNvPr id="41" name="圆角矩形 40"/>
                <p:cNvSpPr/>
                <p:nvPr/>
              </p:nvSpPr>
              <p:spPr>
                <a:xfrm>
                  <a:off x="1151434" y="1165198"/>
                  <a:ext cx="6264696" cy="864323"/>
                </a:xfrm>
                <a:prstGeom prst="roundRect">
                  <a:avLst>
                    <a:gd name="adj" fmla="val 25085"/>
                  </a:avLst>
                </a:prstGeom>
                <a:solidFill>
                  <a:schemeClr val="accent3">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p:nvPr/>
              </p:nvSpPr>
              <p:spPr>
                <a:xfrm>
                  <a:off x="1186137" y="1201314"/>
                  <a:ext cx="6207524" cy="792088"/>
                </a:xfrm>
                <a:prstGeom prst="roundRect">
                  <a:avLst>
                    <a:gd name="adj" fmla="val 25085"/>
                  </a:avLst>
                </a:prstGeom>
                <a:solidFill>
                  <a:schemeClr val="accent3">
                    <a:lumMod val="60000"/>
                    <a:lumOff val="4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42"/>
                <p:cNvSpPr/>
                <p:nvPr/>
              </p:nvSpPr>
              <p:spPr>
                <a:xfrm>
                  <a:off x="1195848" y="1600200"/>
                  <a:ext cx="6184466" cy="336054"/>
                </a:xfrm>
                <a:prstGeom prst="roundRect">
                  <a:avLst>
                    <a:gd name="adj" fmla="val 50000"/>
                  </a:avLst>
                </a:prstGeom>
                <a:solidFill>
                  <a:srgbClr val="99D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rot="5400000">
                <a:off x="2221686" y="2731373"/>
                <a:ext cx="174688" cy="9524"/>
                <a:chOff x="4530665" y="3001517"/>
                <a:chExt cx="174688" cy="9524"/>
              </a:xfrm>
            </p:grpSpPr>
            <p:cxnSp>
              <p:nvCxnSpPr>
                <p:cNvPr id="39" name="直接连接符 38"/>
                <p:cNvCxnSpPr/>
                <p:nvPr/>
              </p:nvCxnSpPr>
              <p:spPr>
                <a:xfrm rot="16200000">
                  <a:off x="4618009" y="2914173"/>
                  <a:ext cx="0" cy="17468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16200000">
                  <a:off x="4618009" y="2923697"/>
                  <a:ext cx="0" cy="174688"/>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53" name="TextBox 52"/>
            <p:cNvSpPr txBox="1"/>
            <p:nvPr/>
          </p:nvSpPr>
          <p:spPr>
            <a:xfrm>
              <a:off x="1649982" y="2019746"/>
              <a:ext cx="340747" cy="461665"/>
            </a:xfrm>
            <a:prstGeom prst="rect">
              <a:avLst/>
            </a:prstGeom>
            <a:noFill/>
          </p:spPr>
          <p:txBody>
            <a:bodyPr wrap="square" rtlCol="0">
              <a:spAutoFit/>
            </a:bodyPr>
            <a:lstStyle/>
            <a:p>
              <a:r>
                <a:rPr lang="en-US" altLang="zh-CN" sz="2400" dirty="0" smtClean="0">
                  <a:latin typeface="Magneto" pitchFamily="82" charset="0"/>
                </a:rPr>
                <a:t>2</a:t>
              </a:r>
              <a:endParaRPr lang="zh-CN" altLang="en-US" sz="2400" dirty="0">
                <a:latin typeface="Magneto" pitchFamily="82" charset="0"/>
              </a:endParaRPr>
            </a:p>
          </p:txBody>
        </p:sp>
      </p:grpSp>
      <p:grpSp>
        <p:nvGrpSpPr>
          <p:cNvPr id="58" name="组合 57"/>
          <p:cNvGrpSpPr/>
          <p:nvPr/>
        </p:nvGrpSpPr>
        <p:grpSpPr>
          <a:xfrm>
            <a:off x="1151434" y="3022756"/>
            <a:ext cx="7107836" cy="510796"/>
            <a:chOff x="1151434" y="2806731"/>
            <a:chExt cx="7107836" cy="510796"/>
          </a:xfrm>
        </p:grpSpPr>
        <p:grpSp>
          <p:nvGrpSpPr>
            <p:cNvPr id="27" name="组合 26"/>
            <p:cNvGrpSpPr/>
            <p:nvPr/>
          </p:nvGrpSpPr>
          <p:grpSpPr>
            <a:xfrm>
              <a:off x="1151434" y="2806731"/>
              <a:ext cx="7107836" cy="477351"/>
              <a:chOff x="1192496" y="2497460"/>
              <a:chExt cx="7107836" cy="477351"/>
            </a:xfrm>
          </p:grpSpPr>
          <p:grpSp>
            <p:nvGrpSpPr>
              <p:cNvPr id="19" name="组合 18"/>
              <p:cNvGrpSpPr/>
              <p:nvPr/>
            </p:nvGrpSpPr>
            <p:grpSpPr>
              <a:xfrm>
                <a:off x="1192496" y="2497460"/>
                <a:ext cx="7107836" cy="477351"/>
                <a:chOff x="1151434" y="1165198"/>
                <a:chExt cx="6264696" cy="864323"/>
              </a:xfrm>
            </p:grpSpPr>
            <p:sp>
              <p:nvSpPr>
                <p:cNvPr id="23" name="圆角矩形 22"/>
                <p:cNvSpPr/>
                <p:nvPr/>
              </p:nvSpPr>
              <p:spPr>
                <a:xfrm>
                  <a:off x="1151434" y="1165198"/>
                  <a:ext cx="6264696" cy="864323"/>
                </a:xfrm>
                <a:prstGeom prst="roundRect">
                  <a:avLst>
                    <a:gd name="adj" fmla="val 25085"/>
                  </a:avLst>
                </a:prstGeom>
                <a:solidFill>
                  <a:schemeClr val="tx2">
                    <a:lumMod val="40000"/>
                    <a:lumOff val="6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1182456" y="1204154"/>
                  <a:ext cx="6207524" cy="792088"/>
                </a:xfrm>
                <a:prstGeom prst="roundRect">
                  <a:avLst>
                    <a:gd name="adj" fmla="val 25085"/>
                  </a:avLst>
                </a:prstGeom>
                <a:solidFill>
                  <a:schemeClr val="tx2">
                    <a:lumMod val="40000"/>
                    <a:lumOff val="6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1195848" y="1620148"/>
                  <a:ext cx="6184466" cy="336054"/>
                </a:xfrm>
                <a:prstGeom prst="roundRect">
                  <a:avLst>
                    <a:gd name="adj" fmla="val 50000"/>
                  </a:avLst>
                </a:prstGeom>
                <a:solidFill>
                  <a:srgbClr val="498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rot="5400000">
                <a:off x="2221686" y="2731373"/>
                <a:ext cx="174688" cy="9524"/>
                <a:chOff x="4530665" y="3001517"/>
                <a:chExt cx="174688" cy="9524"/>
              </a:xfrm>
            </p:grpSpPr>
            <p:cxnSp>
              <p:nvCxnSpPr>
                <p:cNvPr id="21" name="直接连接符 20"/>
                <p:cNvCxnSpPr/>
                <p:nvPr/>
              </p:nvCxnSpPr>
              <p:spPr>
                <a:xfrm rot="16200000">
                  <a:off x="4618009" y="2914173"/>
                  <a:ext cx="0" cy="17468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6200000">
                  <a:off x="4618009" y="2923697"/>
                  <a:ext cx="0" cy="174688"/>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54" name="TextBox 53"/>
            <p:cNvSpPr txBox="1"/>
            <p:nvPr/>
          </p:nvSpPr>
          <p:spPr>
            <a:xfrm>
              <a:off x="1638965" y="2855862"/>
              <a:ext cx="340747" cy="461665"/>
            </a:xfrm>
            <a:prstGeom prst="rect">
              <a:avLst/>
            </a:prstGeom>
            <a:noFill/>
          </p:spPr>
          <p:txBody>
            <a:bodyPr wrap="square" rtlCol="0">
              <a:spAutoFit/>
            </a:bodyPr>
            <a:lstStyle/>
            <a:p>
              <a:r>
                <a:rPr lang="en-US" altLang="zh-CN" sz="2400" dirty="0" smtClean="0">
                  <a:latin typeface="Magneto" pitchFamily="82" charset="0"/>
                </a:rPr>
                <a:t>3</a:t>
              </a:r>
              <a:endParaRPr lang="zh-CN" altLang="en-US" sz="2400" dirty="0">
                <a:latin typeface="Magneto" pitchFamily="82" charset="0"/>
              </a:endParaRPr>
            </a:p>
          </p:txBody>
        </p:sp>
      </p:grpSp>
      <p:grpSp>
        <p:nvGrpSpPr>
          <p:cNvPr id="59" name="组合 58"/>
          <p:cNvGrpSpPr/>
          <p:nvPr/>
        </p:nvGrpSpPr>
        <p:grpSpPr>
          <a:xfrm>
            <a:off x="1151434" y="3843523"/>
            <a:ext cx="7107836" cy="526145"/>
            <a:chOff x="1151434" y="3627498"/>
            <a:chExt cx="7107836" cy="526145"/>
          </a:xfrm>
        </p:grpSpPr>
        <p:grpSp>
          <p:nvGrpSpPr>
            <p:cNvPr id="44" name="组合 43"/>
            <p:cNvGrpSpPr/>
            <p:nvPr/>
          </p:nvGrpSpPr>
          <p:grpSpPr>
            <a:xfrm>
              <a:off x="1151434" y="3627498"/>
              <a:ext cx="7107836" cy="477351"/>
              <a:chOff x="1192496" y="2497461"/>
              <a:chExt cx="7107836" cy="477351"/>
            </a:xfrm>
          </p:grpSpPr>
          <p:grpSp>
            <p:nvGrpSpPr>
              <p:cNvPr id="45" name="组合 44"/>
              <p:cNvGrpSpPr/>
              <p:nvPr/>
            </p:nvGrpSpPr>
            <p:grpSpPr>
              <a:xfrm>
                <a:off x="1192496" y="2497461"/>
                <a:ext cx="7107836" cy="477351"/>
                <a:chOff x="1151434" y="1165198"/>
                <a:chExt cx="6264696" cy="864323"/>
              </a:xfrm>
            </p:grpSpPr>
            <p:sp>
              <p:nvSpPr>
                <p:cNvPr id="49" name="圆角矩形 48"/>
                <p:cNvSpPr/>
                <p:nvPr/>
              </p:nvSpPr>
              <p:spPr>
                <a:xfrm>
                  <a:off x="1151434" y="1165198"/>
                  <a:ext cx="6264696" cy="864323"/>
                </a:xfrm>
                <a:prstGeom prst="roundRect">
                  <a:avLst>
                    <a:gd name="adj" fmla="val 25085"/>
                  </a:avLst>
                </a:prstGeom>
                <a:solidFill>
                  <a:schemeClr val="bg1">
                    <a:lumMod val="75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圆角矩形 49"/>
                <p:cNvSpPr/>
                <p:nvPr/>
              </p:nvSpPr>
              <p:spPr>
                <a:xfrm>
                  <a:off x="1172415" y="1204154"/>
                  <a:ext cx="6207524" cy="792088"/>
                </a:xfrm>
                <a:prstGeom prst="roundRect">
                  <a:avLst>
                    <a:gd name="adj" fmla="val 25085"/>
                  </a:avLst>
                </a:prstGeom>
                <a:solidFill>
                  <a:schemeClr val="bg1">
                    <a:lumMod val="7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圆角矩形 50"/>
                <p:cNvSpPr/>
                <p:nvPr/>
              </p:nvSpPr>
              <p:spPr>
                <a:xfrm>
                  <a:off x="1166717" y="1600200"/>
                  <a:ext cx="6184466" cy="336054"/>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rot="5400000">
                <a:off x="2221686" y="2731373"/>
                <a:ext cx="174688" cy="9524"/>
                <a:chOff x="4530665" y="3001517"/>
                <a:chExt cx="174688" cy="9524"/>
              </a:xfrm>
            </p:grpSpPr>
            <p:cxnSp>
              <p:nvCxnSpPr>
                <p:cNvPr id="47" name="直接连接符 46"/>
                <p:cNvCxnSpPr/>
                <p:nvPr/>
              </p:nvCxnSpPr>
              <p:spPr>
                <a:xfrm rot="16200000">
                  <a:off x="4618009" y="2914173"/>
                  <a:ext cx="0" cy="17468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16200000">
                  <a:off x="4618009" y="2923697"/>
                  <a:ext cx="0" cy="174688"/>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55" name="TextBox 54"/>
            <p:cNvSpPr txBox="1"/>
            <p:nvPr/>
          </p:nvSpPr>
          <p:spPr>
            <a:xfrm>
              <a:off x="1649982" y="3691978"/>
              <a:ext cx="340747" cy="461665"/>
            </a:xfrm>
            <a:prstGeom prst="rect">
              <a:avLst/>
            </a:prstGeom>
            <a:noFill/>
          </p:spPr>
          <p:txBody>
            <a:bodyPr wrap="square" rtlCol="0">
              <a:spAutoFit/>
            </a:bodyPr>
            <a:lstStyle/>
            <a:p>
              <a:r>
                <a:rPr lang="en-US" altLang="zh-CN" sz="2400" dirty="0" smtClean="0">
                  <a:latin typeface="Magneto" pitchFamily="82" charset="0"/>
                </a:rPr>
                <a:t>4</a:t>
              </a:r>
              <a:endParaRPr lang="zh-CN" altLang="en-US" sz="2400" dirty="0">
                <a:latin typeface="Magneto" pitchFamily="82" charset="0"/>
              </a:endParaRPr>
            </a:p>
          </p:txBody>
        </p:sp>
      </p:grpSp>
      <p:sp>
        <p:nvSpPr>
          <p:cNvPr id="60" name="TextBox 59"/>
          <p:cNvSpPr txBox="1"/>
          <p:nvPr/>
        </p:nvSpPr>
        <p:spPr>
          <a:xfrm>
            <a:off x="3419872" y="1436802"/>
            <a:ext cx="2723823" cy="369332"/>
          </a:xfrm>
          <a:prstGeom prst="rect">
            <a:avLst/>
          </a:prstGeom>
          <a:noFill/>
        </p:spPr>
        <p:txBody>
          <a:bodyPr wrap="none" rtlCol="0">
            <a:spAutoFit/>
          </a:bodyPr>
          <a:lstStyle/>
          <a:p>
            <a:r>
              <a:rPr lang="zh-CN" altLang="en-US" dirty="0" smtClean="0">
                <a:latin typeface="微软雅黑" pitchFamily="34" charset="-122"/>
                <a:ea typeface="微软雅黑" pitchFamily="34" charset="-122"/>
              </a:rPr>
              <a:t>我们可以在这里添加文本</a:t>
            </a:r>
            <a:endParaRPr lang="zh-CN" altLang="en-US" dirty="0">
              <a:latin typeface="微软雅黑" pitchFamily="34" charset="-122"/>
              <a:ea typeface="微软雅黑" pitchFamily="34" charset="-122"/>
            </a:endParaRPr>
          </a:p>
        </p:txBody>
      </p:sp>
      <p:sp>
        <p:nvSpPr>
          <p:cNvPr id="61" name="TextBox 60"/>
          <p:cNvSpPr txBox="1"/>
          <p:nvPr/>
        </p:nvSpPr>
        <p:spPr>
          <a:xfrm>
            <a:off x="3419872" y="2249326"/>
            <a:ext cx="2723823" cy="369332"/>
          </a:xfrm>
          <a:prstGeom prst="rect">
            <a:avLst/>
          </a:prstGeom>
          <a:noFill/>
        </p:spPr>
        <p:txBody>
          <a:bodyPr wrap="none" rtlCol="0">
            <a:spAutoFit/>
          </a:bodyPr>
          <a:lstStyle/>
          <a:p>
            <a:r>
              <a:rPr lang="zh-CN" altLang="en-US" dirty="0" smtClean="0">
                <a:latin typeface="微软雅黑" pitchFamily="34" charset="-122"/>
                <a:ea typeface="微软雅黑" pitchFamily="34" charset="-122"/>
              </a:rPr>
              <a:t>我们可以在这里添加文本</a:t>
            </a:r>
            <a:endParaRPr lang="zh-CN" altLang="en-US" dirty="0">
              <a:latin typeface="微软雅黑" pitchFamily="34" charset="-122"/>
              <a:ea typeface="微软雅黑" pitchFamily="34" charset="-122"/>
            </a:endParaRPr>
          </a:p>
        </p:txBody>
      </p:sp>
      <p:sp>
        <p:nvSpPr>
          <p:cNvPr id="62" name="TextBox 61"/>
          <p:cNvSpPr txBox="1"/>
          <p:nvPr/>
        </p:nvSpPr>
        <p:spPr>
          <a:xfrm>
            <a:off x="3419872" y="3057651"/>
            <a:ext cx="2723823" cy="369332"/>
          </a:xfrm>
          <a:prstGeom prst="rect">
            <a:avLst/>
          </a:prstGeom>
          <a:noFill/>
        </p:spPr>
        <p:txBody>
          <a:bodyPr wrap="none" rtlCol="0">
            <a:spAutoFit/>
          </a:bodyPr>
          <a:lstStyle/>
          <a:p>
            <a:r>
              <a:rPr lang="zh-CN" altLang="en-US" dirty="0" smtClean="0">
                <a:latin typeface="微软雅黑" pitchFamily="34" charset="-122"/>
                <a:ea typeface="微软雅黑" pitchFamily="34" charset="-122"/>
              </a:rPr>
              <a:t>我们可以在这里添加文本</a:t>
            </a:r>
            <a:endParaRPr lang="zh-CN" altLang="en-US" dirty="0">
              <a:latin typeface="微软雅黑" pitchFamily="34" charset="-122"/>
              <a:ea typeface="微软雅黑" pitchFamily="34" charset="-122"/>
            </a:endParaRPr>
          </a:p>
        </p:txBody>
      </p:sp>
      <p:sp>
        <p:nvSpPr>
          <p:cNvPr id="63" name="TextBox 62"/>
          <p:cNvSpPr txBox="1"/>
          <p:nvPr/>
        </p:nvSpPr>
        <p:spPr>
          <a:xfrm>
            <a:off x="3419872" y="3897531"/>
            <a:ext cx="2723823" cy="369332"/>
          </a:xfrm>
          <a:prstGeom prst="rect">
            <a:avLst/>
          </a:prstGeom>
          <a:noFill/>
        </p:spPr>
        <p:txBody>
          <a:bodyPr wrap="none" rtlCol="0">
            <a:spAutoFit/>
          </a:bodyPr>
          <a:lstStyle/>
          <a:p>
            <a:r>
              <a:rPr lang="zh-CN" altLang="en-US" dirty="0" smtClean="0">
                <a:latin typeface="微软雅黑" pitchFamily="34" charset="-122"/>
                <a:ea typeface="微软雅黑" pitchFamily="34" charset="-122"/>
              </a:rPr>
              <a:t>我们可以在这里添加文本</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13615282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467544" y="769268"/>
            <a:ext cx="4032448" cy="4536504"/>
          </a:xfrm>
          <a:prstGeom prst="roundRect">
            <a:avLst>
              <a:gd name="adj" fmla="val 5402"/>
            </a:avLst>
          </a:prstGeom>
          <a:solidFill>
            <a:schemeClr val="bg1">
              <a:lumMod val="95000"/>
            </a:schemeClr>
          </a:solidFill>
          <a:ln w="127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899592" y="1100753"/>
            <a:ext cx="242231" cy="243625"/>
            <a:chOff x="1410299" y="1486023"/>
            <a:chExt cx="360040" cy="360040"/>
          </a:xfrm>
          <a:effectLst>
            <a:outerShdw blurRad="63500" sx="102000" sy="102000" algn="ctr" rotWithShape="0">
              <a:prstClr val="black">
                <a:alpha val="40000"/>
              </a:prstClr>
            </a:outerShdw>
          </a:effectLst>
        </p:grpSpPr>
        <p:sp>
          <p:nvSpPr>
            <p:cNvPr id="5" name="椭圆 4"/>
            <p:cNvSpPr/>
            <p:nvPr/>
          </p:nvSpPr>
          <p:spPr>
            <a:xfrm>
              <a:off x="1410299" y="1486023"/>
              <a:ext cx="360040" cy="360040"/>
            </a:xfrm>
            <a:prstGeom prst="ellipse">
              <a:avLst/>
            </a:prstGeom>
            <a:gradFill flip="none" rotWithShape="1">
              <a:gsLst>
                <a:gs pos="0">
                  <a:srgbClr val="FF4B4B"/>
                </a:gs>
                <a:gs pos="100000">
                  <a:srgbClr val="FF4B4B"/>
                </a:gs>
                <a:gs pos="28000">
                  <a:srgbClr val="FF9B9B"/>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0" name="直接连接符 9"/>
          <p:cNvCxnSpPr/>
          <p:nvPr/>
        </p:nvCxnSpPr>
        <p:spPr>
          <a:xfrm>
            <a:off x="822474" y="1444666"/>
            <a:ext cx="324036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58711" y="1866582"/>
            <a:ext cx="3167885" cy="2862322"/>
          </a:xfrm>
          <a:prstGeom prst="rect">
            <a:avLst/>
          </a:prstGeom>
          <a:noFill/>
        </p:spPr>
        <p:txBody>
          <a:bodyPr wrap="square" rtlCol="0">
            <a:spAutoFit/>
          </a:bodyPr>
          <a:lstStyle/>
          <a:p>
            <a:pPr algn="just"/>
            <a:r>
              <a:rPr lang="zh-CN" altLang="en-US" dirty="0" smtClean="0">
                <a:latin typeface="微软雅黑" pitchFamily="34" charset="-122"/>
                <a:ea typeface="微软雅黑" pitchFamily="34" charset="-122"/>
              </a:rPr>
              <a:t>这里添加文本主要用来加入内容的这里添加文本主要用来加入内容的这里添加文本主要用来加入内容的这里添加文本主要用来加入内容的</a:t>
            </a:r>
            <a:r>
              <a:rPr lang="zh-CN" altLang="en-US" dirty="0">
                <a:latin typeface="微软雅黑" pitchFamily="34" charset="-122"/>
                <a:ea typeface="微软雅黑" pitchFamily="34" charset="-122"/>
              </a:rPr>
              <a:t>这里添加文本主要用来加入内容的这里添加文本主要用来加入内容的这里添加文本主要用来加入内容的这里添加文本主要用来加入内容的</a:t>
            </a:r>
          </a:p>
        </p:txBody>
      </p:sp>
      <p:sp>
        <p:nvSpPr>
          <p:cNvPr id="13" name="圆角矩形 12"/>
          <p:cNvSpPr/>
          <p:nvPr/>
        </p:nvSpPr>
        <p:spPr>
          <a:xfrm>
            <a:off x="4716016" y="769268"/>
            <a:ext cx="4032448" cy="4536504"/>
          </a:xfrm>
          <a:prstGeom prst="roundRect">
            <a:avLst>
              <a:gd name="adj" fmla="val 5402"/>
            </a:avLst>
          </a:prstGeom>
          <a:solidFill>
            <a:schemeClr val="bg1">
              <a:lumMod val="95000"/>
            </a:schemeClr>
          </a:solidFill>
          <a:ln w="127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5148064" y="1100753"/>
            <a:ext cx="242231" cy="243625"/>
            <a:chOff x="1410299" y="1486023"/>
            <a:chExt cx="360040" cy="360040"/>
          </a:xfrm>
          <a:effectLst>
            <a:outerShdw blurRad="63500" sx="102000" sy="102000" algn="ctr" rotWithShape="0">
              <a:prstClr val="black">
                <a:alpha val="40000"/>
              </a:prstClr>
            </a:outerShdw>
          </a:effectLst>
        </p:grpSpPr>
        <p:sp>
          <p:nvSpPr>
            <p:cNvPr id="15" name="椭圆 14"/>
            <p:cNvSpPr/>
            <p:nvPr/>
          </p:nvSpPr>
          <p:spPr>
            <a:xfrm>
              <a:off x="1410299" y="1486023"/>
              <a:ext cx="360040" cy="360040"/>
            </a:xfrm>
            <a:prstGeom prst="ellipse">
              <a:avLst/>
            </a:prstGeom>
            <a:gradFill flip="none" rotWithShape="1">
              <a:gsLst>
                <a:gs pos="0">
                  <a:srgbClr val="92D050"/>
                </a:gs>
                <a:gs pos="100000">
                  <a:srgbClr val="99D25A"/>
                </a:gs>
                <a:gs pos="28000">
                  <a:srgbClr val="B4DE86"/>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7" name="直接连接符 16"/>
          <p:cNvCxnSpPr/>
          <p:nvPr/>
        </p:nvCxnSpPr>
        <p:spPr>
          <a:xfrm>
            <a:off x="5070946" y="1444666"/>
            <a:ext cx="324036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107183" y="1866582"/>
            <a:ext cx="3167885" cy="2862322"/>
          </a:xfrm>
          <a:prstGeom prst="rect">
            <a:avLst/>
          </a:prstGeom>
          <a:noFill/>
        </p:spPr>
        <p:txBody>
          <a:bodyPr wrap="square" rtlCol="0">
            <a:spAutoFit/>
          </a:bodyPr>
          <a:lstStyle/>
          <a:p>
            <a:pPr algn="just"/>
            <a:r>
              <a:rPr lang="zh-CN" altLang="en-US" dirty="0" smtClean="0">
                <a:latin typeface="微软雅黑" pitchFamily="34" charset="-122"/>
                <a:ea typeface="微软雅黑" pitchFamily="34" charset="-122"/>
              </a:rPr>
              <a:t>这里添加文本主要用来加入内容的这里添加文本主要用来加入内容的这里添加文本主要用来加入内容的这里添加文本主要用来加入内容的</a:t>
            </a:r>
            <a:r>
              <a:rPr lang="zh-CN" altLang="en-US" dirty="0">
                <a:latin typeface="微软雅黑" pitchFamily="34" charset="-122"/>
                <a:ea typeface="微软雅黑" pitchFamily="34" charset="-122"/>
              </a:rPr>
              <a:t>这里添加文本主要用来加入内容的这里添加文本主要用来加入内容的这里添加文本主要用来加入内容的这里添加文本主要用来加入内容的</a:t>
            </a:r>
          </a:p>
        </p:txBody>
      </p:sp>
    </p:spTree>
    <p:extLst>
      <p:ext uri="{BB962C8B-B14F-4D97-AF65-F5344CB8AC3E}">
        <p14:creationId xmlns:p14="http://schemas.microsoft.com/office/powerpoint/2010/main" val="42875039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467544" y="769268"/>
            <a:ext cx="4032448" cy="4536504"/>
          </a:xfrm>
          <a:prstGeom prst="roundRect">
            <a:avLst>
              <a:gd name="adj" fmla="val 5402"/>
            </a:avLst>
          </a:prstGeom>
          <a:solidFill>
            <a:schemeClr val="bg1">
              <a:lumMod val="95000"/>
            </a:schemeClr>
          </a:solidFill>
          <a:ln w="127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899592" y="1100753"/>
            <a:ext cx="242231" cy="243625"/>
            <a:chOff x="1410299" y="1486023"/>
            <a:chExt cx="360040" cy="360040"/>
          </a:xfrm>
          <a:effectLst>
            <a:outerShdw blurRad="63500" sx="102000" sy="102000" algn="ctr" rotWithShape="0">
              <a:prstClr val="black">
                <a:alpha val="40000"/>
              </a:prstClr>
            </a:outerShdw>
          </a:effectLst>
        </p:grpSpPr>
        <p:sp>
          <p:nvSpPr>
            <p:cNvPr id="5" name="椭圆 4"/>
            <p:cNvSpPr/>
            <p:nvPr/>
          </p:nvSpPr>
          <p:spPr>
            <a:xfrm>
              <a:off x="1410299" y="1486023"/>
              <a:ext cx="360040" cy="360040"/>
            </a:xfrm>
            <a:prstGeom prst="ellipse">
              <a:avLst/>
            </a:prstGeom>
            <a:gradFill flip="none" rotWithShape="1">
              <a:gsLst>
                <a:gs pos="0">
                  <a:schemeClr val="tx2">
                    <a:lumMod val="60000"/>
                    <a:lumOff val="40000"/>
                  </a:schemeClr>
                </a:gs>
                <a:gs pos="100000">
                  <a:schemeClr val="tx2">
                    <a:lumMod val="60000"/>
                    <a:lumOff val="40000"/>
                  </a:schemeClr>
                </a:gs>
                <a:gs pos="28000">
                  <a:schemeClr val="tx2">
                    <a:lumMod val="20000"/>
                    <a:lumOff val="8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0" name="直接连接符 9"/>
          <p:cNvCxnSpPr/>
          <p:nvPr/>
        </p:nvCxnSpPr>
        <p:spPr>
          <a:xfrm>
            <a:off x="822474" y="1444666"/>
            <a:ext cx="324036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58711" y="1866582"/>
            <a:ext cx="3167885" cy="2862322"/>
          </a:xfrm>
          <a:prstGeom prst="rect">
            <a:avLst/>
          </a:prstGeom>
          <a:noFill/>
        </p:spPr>
        <p:txBody>
          <a:bodyPr wrap="square" rtlCol="0">
            <a:spAutoFit/>
          </a:bodyPr>
          <a:lstStyle/>
          <a:p>
            <a:pPr algn="just"/>
            <a:r>
              <a:rPr lang="zh-CN" altLang="en-US" dirty="0" smtClean="0">
                <a:latin typeface="微软雅黑" pitchFamily="34" charset="-122"/>
                <a:ea typeface="微软雅黑" pitchFamily="34" charset="-122"/>
              </a:rPr>
              <a:t>这里添加文本主要用来加入内容的这里添加文本主要用来加入内容的这里添加文本主要用来加入内容的这里添加文本主要用来加入内容的</a:t>
            </a:r>
            <a:r>
              <a:rPr lang="zh-CN" altLang="en-US" dirty="0">
                <a:latin typeface="微软雅黑" pitchFamily="34" charset="-122"/>
                <a:ea typeface="微软雅黑" pitchFamily="34" charset="-122"/>
              </a:rPr>
              <a:t>这里添加文本主要用来加入内容的这里添加文本主要用来加入内容的这里添加文本主要用来加入内容的这里添加文本主要用来加入内容的</a:t>
            </a:r>
          </a:p>
        </p:txBody>
      </p:sp>
      <p:sp>
        <p:nvSpPr>
          <p:cNvPr id="13" name="圆角矩形 12"/>
          <p:cNvSpPr/>
          <p:nvPr/>
        </p:nvSpPr>
        <p:spPr>
          <a:xfrm>
            <a:off x="4716016" y="769268"/>
            <a:ext cx="4032448" cy="4536504"/>
          </a:xfrm>
          <a:prstGeom prst="roundRect">
            <a:avLst>
              <a:gd name="adj" fmla="val 5402"/>
            </a:avLst>
          </a:prstGeom>
          <a:solidFill>
            <a:schemeClr val="bg1">
              <a:lumMod val="95000"/>
            </a:schemeClr>
          </a:solidFill>
          <a:ln w="127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5148064" y="1100753"/>
            <a:ext cx="242231" cy="243625"/>
            <a:chOff x="1410299" y="1486023"/>
            <a:chExt cx="360040" cy="360040"/>
          </a:xfrm>
          <a:effectLst>
            <a:outerShdw blurRad="63500" sx="102000" sy="102000" algn="ctr" rotWithShape="0">
              <a:prstClr val="black">
                <a:alpha val="40000"/>
              </a:prstClr>
            </a:outerShdw>
          </a:effectLst>
        </p:grpSpPr>
        <p:sp>
          <p:nvSpPr>
            <p:cNvPr id="15" name="椭圆 14"/>
            <p:cNvSpPr/>
            <p:nvPr/>
          </p:nvSpPr>
          <p:spPr>
            <a:xfrm>
              <a:off x="1410299" y="1486023"/>
              <a:ext cx="360040" cy="360040"/>
            </a:xfrm>
            <a:prstGeom prst="ellipse">
              <a:avLst/>
            </a:prstGeom>
            <a:gradFill flip="none" rotWithShape="1">
              <a:gsLst>
                <a:gs pos="0">
                  <a:schemeClr val="bg1">
                    <a:lumMod val="75000"/>
                  </a:schemeClr>
                </a:gs>
                <a:gs pos="100000">
                  <a:schemeClr val="bg1">
                    <a:lumMod val="75000"/>
                  </a:schemeClr>
                </a:gs>
                <a:gs pos="28000">
                  <a:schemeClr val="bg1">
                    <a:lumMod val="9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7" name="直接连接符 16"/>
          <p:cNvCxnSpPr/>
          <p:nvPr/>
        </p:nvCxnSpPr>
        <p:spPr>
          <a:xfrm>
            <a:off x="5070946" y="1444666"/>
            <a:ext cx="324036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107183" y="1866582"/>
            <a:ext cx="3167885" cy="2862322"/>
          </a:xfrm>
          <a:prstGeom prst="rect">
            <a:avLst/>
          </a:prstGeom>
          <a:noFill/>
        </p:spPr>
        <p:txBody>
          <a:bodyPr wrap="square" rtlCol="0">
            <a:spAutoFit/>
          </a:bodyPr>
          <a:lstStyle/>
          <a:p>
            <a:pPr algn="just"/>
            <a:r>
              <a:rPr lang="zh-CN" altLang="en-US" dirty="0" smtClean="0">
                <a:latin typeface="微软雅黑" pitchFamily="34" charset="-122"/>
                <a:ea typeface="微软雅黑" pitchFamily="34" charset="-122"/>
              </a:rPr>
              <a:t>这里添加文本主要用来加入内容的这里添加文本主要用来加入内容的这里添加文本主要用来加入内容的这里添加文本主要用来加入内容的</a:t>
            </a:r>
            <a:r>
              <a:rPr lang="zh-CN" altLang="en-US" dirty="0">
                <a:latin typeface="微软雅黑" pitchFamily="34" charset="-122"/>
                <a:ea typeface="微软雅黑" pitchFamily="34" charset="-122"/>
              </a:rPr>
              <a:t>这里添加文本主要用来加入内容的这里添加文本主要用来加入内容的这里添加文本主要用来加入内容的这里添加文本主要用来加入内容的</a:t>
            </a:r>
          </a:p>
        </p:txBody>
      </p:sp>
    </p:spTree>
    <p:extLst>
      <p:ext uri="{BB962C8B-B14F-4D97-AF65-F5344CB8AC3E}">
        <p14:creationId xmlns:p14="http://schemas.microsoft.com/office/powerpoint/2010/main" val="34136594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611560" y="1075164"/>
            <a:ext cx="3600400" cy="3545023"/>
          </a:xfrm>
          <a:prstGeom prst="roundRect">
            <a:avLst>
              <a:gd name="adj" fmla="val 5402"/>
            </a:avLst>
          </a:prstGeom>
          <a:solidFill>
            <a:schemeClr val="bg1">
              <a:lumMod val="95000"/>
            </a:schemeClr>
          </a:solidFill>
          <a:ln w="1270">
            <a:solidFill>
              <a:schemeClr val="tx1"/>
            </a:solidFill>
            <a:prstDash val="sysDot"/>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863588" y="841275"/>
            <a:ext cx="3096344" cy="504056"/>
            <a:chOff x="971600" y="2425452"/>
            <a:chExt cx="3096344" cy="504056"/>
          </a:xfrm>
        </p:grpSpPr>
        <p:sp>
          <p:nvSpPr>
            <p:cNvPr id="5" name="圆角矩形 4"/>
            <p:cNvSpPr/>
            <p:nvPr/>
          </p:nvSpPr>
          <p:spPr>
            <a:xfrm>
              <a:off x="971600" y="2425452"/>
              <a:ext cx="3096344" cy="504056"/>
            </a:xfrm>
            <a:prstGeom prst="roundRect">
              <a:avLst/>
            </a:prstGeom>
            <a:gradFill flip="none" rotWithShape="1">
              <a:gsLst>
                <a:gs pos="1667">
                  <a:schemeClr val="tx2">
                    <a:lumMod val="40000"/>
                    <a:lumOff val="60000"/>
                  </a:schemeClr>
                </a:gs>
                <a:gs pos="48000">
                  <a:schemeClr val="tx2">
                    <a:lumMod val="60000"/>
                    <a:lumOff val="40000"/>
                  </a:schemeClr>
                </a:gs>
                <a:gs pos="100000">
                  <a:schemeClr val="tx2">
                    <a:lumMod val="20000"/>
                    <a:lumOff val="80000"/>
                  </a:schemeClr>
                </a:gs>
              </a:gsLst>
              <a:lin ang="54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107512" y="2555667"/>
              <a:ext cx="242231" cy="243625"/>
              <a:chOff x="1410299" y="1486023"/>
              <a:chExt cx="360040" cy="360040"/>
            </a:xfrm>
            <a:effectLst>
              <a:outerShdw blurRad="63500" sx="102000" sy="102000" algn="ctr" rotWithShape="0">
                <a:prstClr val="black">
                  <a:alpha val="40000"/>
                </a:prstClr>
              </a:outerShdw>
            </a:effectLst>
          </p:grpSpPr>
          <p:sp>
            <p:nvSpPr>
              <p:cNvPr id="7" name="椭圆 6"/>
              <p:cNvSpPr/>
              <p:nvPr/>
            </p:nvSpPr>
            <p:spPr>
              <a:xfrm>
                <a:off x="1410299" y="1486023"/>
                <a:ext cx="360040" cy="360040"/>
              </a:xfrm>
              <a:prstGeom prst="ellipse">
                <a:avLst/>
              </a:prstGeom>
              <a:gradFill flip="none" rotWithShape="1">
                <a:gsLst>
                  <a:gs pos="0">
                    <a:schemeClr val="tx2">
                      <a:lumMod val="60000"/>
                      <a:lumOff val="40000"/>
                    </a:schemeClr>
                  </a:gs>
                  <a:gs pos="100000">
                    <a:schemeClr val="tx2">
                      <a:lumMod val="60000"/>
                      <a:lumOff val="40000"/>
                    </a:schemeClr>
                  </a:gs>
                  <a:gs pos="28000">
                    <a:schemeClr val="tx2">
                      <a:lumMod val="20000"/>
                      <a:lumOff val="8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6" name="圆角矩形 15"/>
          <p:cNvSpPr/>
          <p:nvPr/>
        </p:nvSpPr>
        <p:spPr>
          <a:xfrm>
            <a:off x="4578347" y="1115289"/>
            <a:ext cx="3600400" cy="3545023"/>
          </a:xfrm>
          <a:prstGeom prst="roundRect">
            <a:avLst>
              <a:gd name="adj" fmla="val 5402"/>
            </a:avLst>
          </a:prstGeom>
          <a:solidFill>
            <a:schemeClr val="bg1">
              <a:lumMod val="95000"/>
            </a:schemeClr>
          </a:solidFill>
          <a:ln w="1270">
            <a:solidFill>
              <a:schemeClr val="tx1"/>
            </a:solidFill>
            <a:prstDash val="sysDot"/>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4830375" y="854924"/>
            <a:ext cx="3096344" cy="504056"/>
            <a:chOff x="971600" y="2425452"/>
            <a:chExt cx="3096344" cy="504056"/>
          </a:xfrm>
        </p:grpSpPr>
        <p:sp>
          <p:nvSpPr>
            <p:cNvPr id="12" name="圆角矩形 11"/>
            <p:cNvSpPr/>
            <p:nvPr/>
          </p:nvSpPr>
          <p:spPr>
            <a:xfrm>
              <a:off x="971600" y="2425452"/>
              <a:ext cx="3096344" cy="504056"/>
            </a:xfrm>
            <a:prstGeom prst="roundRect">
              <a:avLst/>
            </a:prstGeom>
            <a:gradFill flip="none" rotWithShape="1">
              <a:gsLst>
                <a:gs pos="1667">
                  <a:srgbClr val="FF9B9B"/>
                </a:gs>
                <a:gs pos="48000">
                  <a:srgbClr val="FF4B4B"/>
                </a:gs>
                <a:gs pos="100000">
                  <a:srgbClr val="FF9B9B"/>
                </a:gs>
              </a:gsLst>
              <a:lin ang="54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1107512" y="2555667"/>
              <a:ext cx="242231" cy="243625"/>
              <a:chOff x="1410299" y="1486023"/>
              <a:chExt cx="360040" cy="360040"/>
            </a:xfrm>
            <a:effectLst>
              <a:outerShdw blurRad="63500" sx="102000" sy="102000" algn="ctr" rotWithShape="0">
                <a:prstClr val="black">
                  <a:alpha val="40000"/>
                </a:prstClr>
              </a:outerShdw>
            </a:effectLst>
          </p:grpSpPr>
          <p:sp>
            <p:nvSpPr>
              <p:cNvPr id="14" name="椭圆 13"/>
              <p:cNvSpPr/>
              <p:nvPr/>
            </p:nvSpPr>
            <p:spPr>
              <a:xfrm>
                <a:off x="1410299" y="1486023"/>
                <a:ext cx="360040" cy="360040"/>
              </a:xfrm>
              <a:prstGeom prst="ellipse">
                <a:avLst/>
              </a:prstGeom>
              <a:gradFill flip="none" rotWithShape="1">
                <a:gsLst>
                  <a:gs pos="0">
                    <a:srgbClr val="FF4B4B"/>
                  </a:gs>
                  <a:gs pos="100000">
                    <a:srgbClr val="FF4B4B"/>
                  </a:gs>
                  <a:gs pos="28000">
                    <a:srgbClr val="FF9B9B"/>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8" name="TextBox 17"/>
          <p:cNvSpPr txBox="1"/>
          <p:nvPr/>
        </p:nvSpPr>
        <p:spPr>
          <a:xfrm>
            <a:off x="1557534" y="908636"/>
            <a:ext cx="1708451" cy="369332"/>
          </a:xfrm>
          <a:prstGeom prst="rect">
            <a:avLst/>
          </a:prstGeom>
          <a:noFill/>
        </p:spPr>
        <p:txBody>
          <a:bodyPr wrap="square" rtlCol="0">
            <a:spAutoFit/>
          </a:bodyPr>
          <a:lstStyle/>
          <a:p>
            <a:pPr algn="just"/>
            <a:r>
              <a:rPr lang="zh-CN" altLang="en-US" dirty="0" smtClean="0">
                <a:latin typeface="微软雅黑" pitchFamily="34" charset="-122"/>
                <a:ea typeface="微软雅黑" pitchFamily="34" charset="-122"/>
              </a:rPr>
              <a:t>这里添加文本</a:t>
            </a:r>
            <a:endParaRPr lang="zh-CN" altLang="en-US" dirty="0">
              <a:latin typeface="微软雅黑" pitchFamily="34" charset="-122"/>
              <a:ea typeface="微软雅黑" pitchFamily="34" charset="-122"/>
            </a:endParaRPr>
          </a:p>
        </p:txBody>
      </p:sp>
      <p:sp>
        <p:nvSpPr>
          <p:cNvPr id="19" name="TextBox 18"/>
          <p:cNvSpPr txBox="1"/>
          <p:nvPr/>
        </p:nvSpPr>
        <p:spPr>
          <a:xfrm>
            <a:off x="5586575" y="908637"/>
            <a:ext cx="1583943" cy="369332"/>
          </a:xfrm>
          <a:prstGeom prst="rect">
            <a:avLst/>
          </a:prstGeom>
          <a:noFill/>
        </p:spPr>
        <p:txBody>
          <a:bodyPr wrap="square" rtlCol="0">
            <a:spAutoFit/>
          </a:bodyPr>
          <a:lstStyle/>
          <a:p>
            <a:pPr algn="just"/>
            <a:r>
              <a:rPr lang="zh-CN" altLang="en-US" dirty="0" smtClean="0">
                <a:latin typeface="微软雅黑" pitchFamily="34" charset="-122"/>
                <a:ea typeface="微软雅黑" pitchFamily="34" charset="-122"/>
              </a:rPr>
              <a:t>这里添加文本</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247344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611560" y="1075164"/>
            <a:ext cx="3600400" cy="3545023"/>
          </a:xfrm>
          <a:prstGeom prst="roundRect">
            <a:avLst>
              <a:gd name="adj" fmla="val 5402"/>
            </a:avLst>
          </a:prstGeom>
          <a:solidFill>
            <a:schemeClr val="bg1">
              <a:lumMod val="95000"/>
            </a:schemeClr>
          </a:solidFill>
          <a:ln w="1270">
            <a:solidFill>
              <a:schemeClr val="tx1"/>
            </a:solidFill>
            <a:prstDash val="sysDot"/>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9" name="组合 8"/>
          <p:cNvGrpSpPr/>
          <p:nvPr/>
        </p:nvGrpSpPr>
        <p:grpSpPr>
          <a:xfrm>
            <a:off x="863588" y="841275"/>
            <a:ext cx="3096344" cy="504056"/>
            <a:chOff x="971600" y="2425452"/>
            <a:chExt cx="3096344" cy="504056"/>
          </a:xfrm>
        </p:grpSpPr>
        <p:sp>
          <p:nvSpPr>
            <p:cNvPr id="5" name="圆角矩形 4"/>
            <p:cNvSpPr/>
            <p:nvPr/>
          </p:nvSpPr>
          <p:spPr>
            <a:xfrm>
              <a:off x="971600" y="2425452"/>
              <a:ext cx="3096344" cy="504056"/>
            </a:xfrm>
            <a:prstGeom prst="roundRect">
              <a:avLst/>
            </a:prstGeom>
            <a:gradFill flip="none" rotWithShape="1">
              <a:gsLst>
                <a:gs pos="1667">
                  <a:srgbClr val="B4DE86"/>
                </a:gs>
                <a:gs pos="48000">
                  <a:srgbClr val="99D25A"/>
                </a:gs>
                <a:gs pos="100000">
                  <a:srgbClr val="B4DE86"/>
                </a:gs>
              </a:gsLst>
              <a:lin ang="54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6" name="组合 5"/>
            <p:cNvGrpSpPr/>
            <p:nvPr/>
          </p:nvGrpSpPr>
          <p:grpSpPr>
            <a:xfrm>
              <a:off x="1107512" y="2555667"/>
              <a:ext cx="242231" cy="243625"/>
              <a:chOff x="1410299" y="1486023"/>
              <a:chExt cx="360040" cy="360040"/>
            </a:xfrm>
            <a:effectLst>
              <a:outerShdw blurRad="63500" sx="102000" sy="102000" algn="ctr" rotWithShape="0">
                <a:prstClr val="black">
                  <a:alpha val="40000"/>
                </a:prstClr>
              </a:outerShdw>
            </a:effectLst>
          </p:grpSpPr>
          <p:sp>
            <p:nvSpPr>
              <p:cNvPr id="7" name="椭圆 6"/>
              <p:cNvSpPr/>
              <p:nvPr/>
            </p:nvSpPr>
            <p:spPr>
              <a:xfrm>
                <a:off x="1410299" y="1486023"/>
                <a:ext cx="360040" cy="360040"/>
              </a:xfrm>
              <a:prstGeom prst="ellipse">
                <a:avLst/>
              </a:prstGeom>
              <a:gradFill flip="none" rotWithShape="1">
                <a:gsLst>
                  <a:gs pos="0">
                    <a:srgbClr val="99D25A"/>
                  </a:gs>
                  <a:gs pos="100000">
                    <a:srgbClr val="99D25A"/>
                  </a:gs>
                  <a:gs pos="28000">
                    <a:srgbClr val="B4DE86"/>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椭圆 7"/>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16" name="圆角矩形 15"/>
          <p:cNvSpPr/>
          <p:nvPr/>
        </p:nvSpPr>
        <p:spPr>
          <a:xfrm>
            <a:off x="4578347" y="1115289"/>
            <a:ext cx="3600400" cy="3545023"/>
          </a:xfrm>
          <a:prstGeom prst="roundRect">
            <a:avLst>
              <a:gd name="adj" fmla="val 5402"/>
            </a:avLst>
          </a:prstGeom>
          <a:solidFill>
            <a:schemeClr val="bg1">
              <a:lumMod val="95000"/>
            </a:schemeClr>
          </a:solidFill>
          <a:ln w="1270">
            <a:solidFill>
              <a:schemeClr val="tx1"/>
            </a:solidFill>
            <a:prstDash val="sysDot"/>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1" name="组合 10"/>
          <p:cNvGrpSpPr/>
          <p:nvPr/>
        </p:nvGrpSpPr>
        <p:grpSpPr>
          <a:xfrm>
            <a:off x="4830375" y="854924"/>
            <a:ext cx="3096344" cy="504056"/>
            <a:chOff x="971600" y="2425452"/>
            <a:chExt cx="3096344" cy="504056"/>
          </a:xfrm>
        </p:grpSpPr>
        <p:sp>
          <p:nvSpPr>
            <p:cNvPr id="12" name="圆角矩形 11"/>
            <p:cNvSpPr/>
            <p:nvPr/>
          </p:nvSpPr>
          <p:spPr>
            <a:xfrm>
              <a:off x="971600" y="2425452"/>
              <a:ext cx="3096344" cy="504056"/>
            </a:xfrm>
            <a:prstGeom prst="roundRect">
              <a:avLst/>
            </a:prstGeom>
            <a:gradFill flip="none" rotWithShape="1">
              <a:gsLst>
                <a:gs pos="1667">
                  <a:schemeClr val="bg1">
                    <a:lumMod val="95000"/>
                  </a:schemeClr>
                </a:gs>
                <a:gs pos="48000">
                  <a:schemeClr val="bg1">
                    <a:lumMod val="75000"/>
                  </a:schemeClr>
                </a:gs>
                <a:gs pos="100000">
                  <a:schemeClr val="bg1">
                    <a:lumMod val="95000"/>
                  </a:schemeClr>
                </a:gs>
              </a:gsLst>
              <a:lin ang="54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3" name="组合 12"/>
            <p:cNvGrpSpPr/>
            <p:nvPr/>
          </p:nvGrpSpPr>
          <p:grpSpPr>
            <a:xfrm>
              <a:off x="1107513" y="2555667"/>
              <a:ext cx="242231" cy="243625"/>
              <a:chOff x="1410300" y="1486024"/>
              <a:chExt cx="360040" cy="360040"/>
            </a:xfrm>
            <a:effectLst>
              <a:outerShdw blurRad="63500" sx="102000" sy="102000" algn="ctr" rotWithShape="0">
                <a:prstClr val="black">
                  <a:alpha val="40000"/>
                </a:prstClr>
              </a:outerShdw>
            </a:effectLst>
          </p:grpSpPr>
          <p:sp>
            <p:nvSpPr>
              <p:cNvPr id="14" name="椭圆 13"/>
              <p:cNvSpPr/>
              <p:nvPr/>
            </p:nvSpPr>
            <p:spPr>
              <a:xfrm>
                <a:off x="1410300" y="1486024"/>
                <a:ext cx="360040" cy="360040"/>
              </a:xfrm>
              <a:prstGeom prst="ellipse">
                <a:avLst/>
              </a:prstGeom>
              <a:gradFill flip="none" rotWithShape="1">
                <a:gsLst>
                  <a:gs pos="0">
                    <a:schemeClr val="bg1">
                      <a:lumMod val="75000"/>
                    </a:schemeClr>
                  </a:gs>
                  <a:gs pos="100000">
                    <a:schemeClr val="bg1">
                      <a:lumMod val="75000"/>
                    </a:schemeClr>
                  </a:gs>
                  <a:gs pos="28000">
                    <a:schemeClr val="bg1">
                      <a:lumMod val="9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椭圆 14"/>
              <p:cNvSpPr/>
              <p:nvPr/>
            </p:nvSpPr>
            <p:spPr>
              <a:xfrm flipV="1">
                <a:off x="1443210" y="1498344"/>
                <a:ext cx="280929" cy="1800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19" name="TextBox 18"/>
          <p:cNvSpPr txBox="1"/>
          <p:nvPr/>
        </p:nvSpPr>
        <p:spPr>
          <a:xfrm>
            <a:off x="5586576" y="908637"/>
            <a:ext cx="1583942" cy="369332"/>
          </a:xfrm>
          <a:prstGeom prst="rect">
            <a:avLst/>
          </a:prstGeom>
          <a:noFill/>
        </p:spPr>
        <p:txBody>
          <a:bodyPr wrap="square" rtlCol="0">
            <a:spAutoFit/>
          </a:bodyPr>
          <a:lstStyle/>
          <a:p>
            <a:pPr algn="just"/>
            <a:r>
              <a:rPr lang="zh-CN" altLang="en-US" dirty="0">
                <a:solidFill>
                  <a:prstClr val="black"/>
                </a:solidFill>
                <a:latin typeface="微软雅黑" pitchFamily="34" charset="-122"/>
                <a:ea typeface="微软雅黑" pitchFamily="34" charset="-122"/>
              </a:rPr>
              <a:t>这里添加</a:t>
            </a:r>
            <a:r>
              <a:rPr lang="zh-CN" altLang="en-US" dirty="0" smtClean="0">
                <a:solidFill>
                  <a:prstClr val="black"/>
                </a:solidFill>
                <a:latin typeface="微软雅黑" pitchFamily="34" charset="-122"/>
                <a:ea typeface="微软雅黑" pitchFamily="34" charset="-122"/>
              </a:rPr>
              <a:t>文本</a:t>
            </a:r>
            <a:endParaRPr lang="zh-CN" altLang="en-US" dirty="0">
              <a:solidFill>
                <a:prstClr val="black"/>
              </a:solidFill>
              <a:latin typeface="微软雅黑" pitchFamily="34" charset="-122"/>
              <a:ea typeface="微软雅黑" pitchFamily="34" charset="-122"/>
            </a:endParaRPr>
          </a:p>
        </p:txBody>
      </p:sp>
      <p:sp>
        <p:nvSpPr>
          <p:cNvPr id="20" name="TextBox 19"/>
          <p:cNvSpPr txBox="1"/>
          <p:nvPr/>
        </p:nvSpPr>
        <p:spPr>
          <a:xfrm>
            <a:off x="1619789" y="922286"/>
            <a:ext cx="1583942" cy="369332"/>
          </a:xfrm>
          <a:prstGeom prst="rect">
            <a:avLst/>
          </a:prstGeom>
          <a:noFill/>
        </p:spPr>
        <p:txBody>
          <a:bodyPr wrap="square" rtlCol="0">
            <a:spAutoFit/>
          </a:bodyPr>
          <a:lstStyle/>
          <a:p>
            <a:pPr algn="just"/>
            <a:r>
              <a:rPr lang="zh-CN" altLang="en-US" dirty="0">
                <a:solidFill>
                  <a:prstClr val="black"/>
                </a:solidFill>
                <a:latin typeface="微软雅黑" pitchFamily="34" charset="-122"/>
                <a:ea typeface="微软雅黑" pitchFamily="34" charset="-122"/>
              </a:rPr>
              <a:t>这里添加</a:t>
            </a:r>
            <a:r>
              <a:rPr lang="zh-CN" altLang="en-US" dirty="0" smtClean="0">
                <a:solidFill>
                  <a:prstClr val="black"/>
                </a:solidFill>
                <a:latin typeface="微软雅黑" pitchFamily="34" charset="-122"/>
                <a:ea typeface="微软雅黑" pitchFamily="34" charset="-122"/>
              </a:rPr>
              <a:t>文本</a:t>
            </a:r>
            <a:endParaRPr lang="zh-CN" altLang="en-US" dirty="0">
              <a:solidFill>
                <a:prstClr val="black"/>
              </a:solidFill>
              <a:latin typeface="微软雅黑" pitchFamily="34" charset="-122"/>
              <a:ea typeface="微软雅黑" pitchFamily="34" charset="-122"/>
            </a:endParaRPr>
          </a:p>
        </p:txBody>
      </p:sp>
    </p:spTree>
    <p:extLst>
      <p:ext uri="{BB962C8B-B14F-4D97-AF65-F5344CB8AC3E}">
        <p14:creationId xmlns:p14="http://schemas.microsoft.com/office/powerpoint/2010/main" val="39636520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58805" y="1057300"/>
            <a:ext cx="5375516" cy="3600400"/>
            <a:chOff x="387802" y="867980"/>
            <a:chExt cx="5375516" cy="3600400"/>
          </a:xfrm>
        </p:grpSpPr>
        <p:sp>
          <p:nvSpPr>
            <p:cNvPr id="4" name="圆角矩形 3"/>
            <p:cNvSpPr/>
            <p:nvPr/>
          </p:nvSpPr>
          <p:spPr>
            <a:xfrm>
              <a:off x="395536" y="867980"/>
              <a:ext cx="5256584" cy="3600400"/>
            </a:xfrm>
            <a:prstGeom prst="roundRect">
              <a:avLst>
                <a:gd name="adj" fmla="val 3203"/>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同侧圆角矩形 4"/>
            <p:cNvSpPr/>
            <p:nvPr/>
          </p:nvSpPr>
          <p:spPr>
            <a:xfrm rot="16200000">
              <a:off x="4657463" y="597950"/>
              <a:ext cx="504056" cy="1476164"/>
            </a:xfrm>
            <a:prstGeom prst="round2SameRect">
              <a:avLst/>
            </a:prstGeom>
            <a:solidFill>
              <a:srgbClr val="B4DE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同侧圆角矩形 5"/>
            <p:cNvSpPr/>
            <p:nvPr/>
          </p:nvSpPr>
          <p:spPr>
            <a:xfrm>
              <a:off x="387802" y="3532276"/>
              <a:ext cx="5264318" cy="936104"/>
            </a:xfrm>
            <a:prstGeom prst="round2SameRect">
              <a:avLst>
                <a:gd name="adj1" fmla="val 16667"/>
                <a:gd name="adj2" fmla="val 13114"/>
              </a:avLst>
            </a:prstGeom>
            <a:gradFill>
              <a:gsLst>
                <a:gs pos="0">
                  <a:schemeClr val="bg1">
                    <a:lumMod val="3000"/>
                    <a:lumOff val="97000"/>
                    <a:alpha val="81000"/>
                  </a:schemeClr>
                </a:gs>
                <a:gs pos="100000">
                  <a:schemeClr val="accent1">
                    <a:tint val="23500"/>
                    <a:satMod val="160000"/>
                    <a:alpha val="73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908670" y="3769794"/>
              <a:ext cx="461067" cy="4610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5400000">
              <a:off x="5058433" y="3896860"/>
              <a:ext cx="256844" cy="205475"/>
            </a:xfrm>
            <a:prstGeom prst="triangle">
              <a:avLst/>
            </a:prstGeom>
            <a:solidFill>
              <a:srgbClr val="B4DE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619389" y="3677162"/>
              <a:ext cx="4168635" cy="646331"/>
            </a:xfrm>
            <a:prstGeom prst="rect">
              <a:avLst/>
            </a:prstGeom>
            <a:noFill/>
          </p:spPr>
          <p:txBody>
            <a:bodyPr wrap="square" rtlCol="0">
              <a:spAutoFit/>
            </a:bodyPr>
            <a:lstStyle/>
            <a:p>
              <a:pPr algn="r"/>
              <a:r>
                <a:rPr lang="zh-CN" altLang="en-US" dirty="0" smtClean="0">
                  <a:latin typeface="微软雅黑" pitchFamily="34" charset="-122"/>
                  <a:ea typeface="微软雅黑" pitchFamily="34" charset="-122"/>
                </a:rPr>
                <a:t>这里添加文本主要用来加入内容的这里添加文本主要用来加入内容的这里添加</a:t>
              </a:r>
              <a:endParaRPr lang="zh-CN" altLang="en-US" dirty="0">
                <a:latin typeface="微软雅黑" pitchFamily="34" charset="-122"/>
                <a:ea typeface="微软雅黑" pitchFamily="34" charset="-122"/>
              </a:endParaRPr>
            </a:p>
          </p:txBody>
        </p:sp>
        <p:sp>
          <p:nvSpPr>
            <p:cNvPr id="10" name="TextBox 9"/>
            <p:cNvSpPr txBox="1"/>
            <p:nvPr/>
          </p:nvSpPr>
          <p:spPr>
            <a:xfrm>
              <a:off x="4112311" y="1151366"/>
              <a:ext cx="1651007"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这里添加文本</a:t>
              </a:r>
              <a:endParaRPr lang="zh-CN" altLang="en-US" dirty="0">
                <a:latin typeface="微软雅黑" pitchFamily="34" charset="-122"/>
                <a:ea typeface="微软雅黑" pitchFamily="34" charset="-122"/>
              </a:endParaRPr>
            </a:p>
          </p:txBody>
        </p:sp>
      </p:grpSp>
      <p:grpSp>
        <p:nvGrpSpPr>
          <p:cNvPr id="20" name="组合 19"/>
          <p:cNvGrpSpPr/>
          <p:nvPr/>
        </p:nvGrpSpPr>
        <p:grpSpPr>
          <a:xfrm>
            <a:off x="5956574" y="2963386"/>
            <a:ext cx="2868017" cy="1694314"/>
            <a:chOff x="387802" y="867980"/>
            <a:chExt cx="5385107" cy="3600400"/>
          </a:xfrm>
        </p:grpSpPr>
        <p:sp>
          <p:nvSpPr>
            <p:cNvPr id="21" name="圆角矩形 20"/>
            <p:cNvSpPr/>
            <p:nvPr/>
          </p:nvSpPr>
          <p:spPr>
            <a:xfrm>
              <a:off x="395536" y="867980"/>
              <a:ext cx="5256584" cy="3600400"/>
            </a:xfrm>
            <a:prstGeom prst="roundRect">
              <a:avLst>
                <a:gd name="adj" fmla="val 3203"/>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同侧圆角矩形 21"/>
            <p:cNvSpPr/>
            <p:nvPr/>
          </p:nvSpPr>
          <p:spPr>
            <a:xfrm rot="16200000">
              <a:off x="4657463" y="597950"/>
              <a:ext cx="504056" cy="1476164"/>
            </a:xfrm>
            <a:prstGeom prst="round2SameRect">
              <a:avLst/>
            </a:prstGeom>
            <a:solidFill>
              <a:srgbClr val="B4DE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同侧圆角矩形 22"/>
            <p:cNvSpPr/>
            <p:nvPr/>
          </p:nvSpPr>
          <p:spPr>
            <a:xfrm>
              <a:off x="387802" y="3532276"/>
              <a:ext cx="5264318" cy="936104"/>
            </a:xfrm>
            <a:prstGeom prst="round2SameRect">
              <a:avLst>
                <a:gd name="adj1" fmla="val 16667"/>
                <a:gd name="adj2" fmla="val 13114"/>
              </a:avLst>
            </a:prstGeom>
            <a:gradFill>
              <a:gsLst>
                <a:gs pos="0">
                  <a:schemeClr val="bg1">
                    <a:lumMod val="3000"/>
                    <a:lumOff val="97000"/>
                    <a:alpha val="81000"/>
                  </a:schemeClr>
                </a:gs>
                <a:gs pos="100000">
                  <a:schemeClr val="accent1">
                    <a:tint val="23500"/>
                    <a:satMod val="160000"/>
                    <a:alpha val="73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4908670" y="3769794"/>
              <a:ext cx="461067" cy="4610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rot="5400000">
              <a:off x="5058433" y="3896860"/>
              <a:ext cx="256844" cy="205475"/>
            </a:xfrm>
            <a:prstGeom prst="triangle">
              <a:avLst/>
            </a:prstGeom>
            <a:solidFill>
              <a:srgbClr val="B4DE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641824" y="3609098"/>
              <a:ext cx="4168636" cy="693473"/>
            </a:xfrm>
            <a:prstGeom prst="rect">
              <a:avLst/>
            </a:prstGeom>
            <a:noFill/>
          </p:spPr>
          <p:txBody>
            <a:bodyPr wrap="square" rtlCol="0">
              <a:spAutoFit/>
            </a:bodyPr>
            <a:lstStyle/>
            <a:p>
              <a:pPr algn="r"/>
              <a:r>
                <a:rPr lang="zh-CN" altLang="en-US" sz="900" dirty="0" smtClean="0">
                  <a:latin typeface="微软雅黑" pitchFamily="34" charset="-122"/>
                  <a:ea typeface="微软雅黑" pitchFamily="34" charset="-122"/>
                </a:rPr>
                <a:t>这里添加文本主要用来加入内容的这里添加文本主要用来加入内容的这里添加</a:t>
              </a:r>
              <a:endParaRPr lang="zh-CN" altLang="en-US" sz="900" dirty="0">
                <a:latin typeface="微软雅黑" pitchFamily="34" charset="-122"/>
                <a:ea typeface="微软雅黑" pitchFamily="34" charset="-122"/>
              </a:endParaRPr>
            </a:p>
          </p:txBody>
        </p:sp>
        <p:sp>
          <p:nvSpPr>
            <p:cNvPr id="27" name="TextBox 26"/>
            <p:cNvSpPr txBox="1"/>
            <p:nvPr/>
          </p:nvSpPr>
          <p:spPr>
            <a:xfrm>
              <a:off x="4121903" y="1077189"/>
              <a:ext cx="1651006" cy="433419"/>
            </a:xfrm>
            <a:prstGeom prst="rect">
              <a:avLst/>
            </a:prstGeom>
            <a:noFill/>
          </p:spPr>
          <p:txBody>
            <a:bodyPr wrap="square" rtlCol="0">
              <a:spAutoFit/>
            </a:bodyPr>
            <a:lstStyle/>
            <a:p>
              <a:r>
                <a:rPr lang="zh-CN" altLang="en-US" sz="900" dirty="0" smtClean="0">
                  <a:latin typeface="微软雅黑" pitchFamily="34" charset="-122"/>
                  <a:ea typeface="微软雅黑" pitchFamily="34" charset="-122"/>
                </a:rPr>
                <a:t>这里添加文本</a:t>
              </a:r>
              <a:endParaRPr lang="zh-CN" altLang="en-US" sz="900" dirty="0">
                <a:latin typeface="微软雅黑" pitchFamily="34" charset="-122"/>
                <a:ea typeface="微软雅黑" pitchFamily="34" charset="-122"/>
              </a:endParaRPr>
            </a:p>
          </p:txBody>
        </p:sp>
      </p:grpSp>
      <p:grpSp>
        <p:nvGrpSpPr>
          <p:cNvPr id="28" name="组合 27"/>
          <p:cNvGrpSpPr/>
          <p:nvPr/>
        </p:nvGrpSpPr>
        <p:grpSpPr>
          <a:xfrm>
            <a:off x="5956574" y="1057300"/>
            <a:ext cx="2868017" cy="1694314"/>
            <a:chOff x="387802" y="867980"/>
            <a:chExt cx="5385107" cy="3600400"/>
          </a:xfrm>
        </p:grpSpPr>
        <p:sp>
          <p:nvSpPr>
            <p:cNvPr id="29" name="圆角矩形 28"/>
            <p:cNvSpPr/>
            <p:nvPr/>
          </p:nvSpPr>
          <p:spPr>
            <a:xfrm>
              <a:off x="395536" y="867980"/>
              <a:ext cx="5256584" cy="3600400"/>
            </a:xfrm>
            <a:prstGeom prst="roundRect">
              <a:avLst>
                <a:gd name="adj" fmla="val 3203"/>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同侧圆角矩形 29"/>
            <p:cNvSpPr/>
            <p:nvPr/>
          </p:nvSpPr>
          <p:spPr>
            <a:xfrm rot="16200000">
              <a:off x="4657463" y="597950"/>
              <a:ext cx="504056" cy="1476164"/>
            </a:xfrm>
            <a:prstGeom prst="round2SameRect">
              <a:avLst/>
            </a:prstGeom>
            <a:solidFill>
              <a:srgbClr val="B4DE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同侧圆角矩形 30"/>
            <p:cNvSpPr/>
            <p:nvPr/>
          </p:nvSpPr>
          <p:spPr>
            <a:xfrm>
              <a:off x="387802" y="3532276"/>
              <a:ext cx="5264318" cy="936104"/>
            </a:xfrm>
            <a:prstGeom prst="round2SameRect">
              <a:avLst>
                <a:gd name="adj1" fmla="val 16667"/>
                <a:gd name="adj2" fmla="val 13114"/>
              </a:avLst>
            </a:prstGeom>
            <a:gradFill>
              <a:gsLst>
                <a:gs pos="0">
                  <a:schemeClr val="bg1">
                    <a:lumMod val="3000"/>
                    <a:lumOff val="97000"/>
                    <a:alpha val="81000"/>
                  </a:schemeClr>
                </a:gs>
                <a:gs pos="100000">
                  <a:schemeClr val="accent1">
                    <a:tint val="23500"/>
                    <a:satMod val="160000"/>
                    <a:alpha val="73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4908670" y="3769794"/>
              <a:ext cx="461067" cy="4610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p:cNvSpPr/>
            <p:nvPr/>
          </p:nvSpPr>
          <p:spPr>
            <a:xfrm rot="5400000">
              <a:off x="5058433" y="3896860"/>
              <a:ext cx="256844" cy="205475"/>
            </a:xfrm>
            <a:prstGeom prst="triangle">
              <a:avLst/>
            </a:prstGeom>
            <a:solidFill>
              <a:srgbClr val="B4DE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641824" y="3609098"/>
              <a:ext cx="4168636" cy="693473"/>
            </a:xfrm>
            <a:prstGeom prst="rect">
              <a:avLst/>
            </a:prstGeom>
            <a:noFill/>
          </p:spPr>
          <p:txBody>
            <a:bodyPr wrap="square" rtlCol="0">
              <a:spAutoFit/>
            </a:bodyPr>
            <a:lstStyle/>
            <a:p>
              <a:pPr algn="r"/>
              <a:r>
                <a:rPr lang="zh-CN" altLang="en-US" sz="900" dirty="0" smtClean="0">
                  <a:latin typeface="微软雅黑" pitchFamily="34" charset="-122"/>
                  <a:ea typeface="微软雅黑" pitchFamily="34" charset="-122"/>
                </a:rPr>
                <a:t>这里添加文本主要用来加入内容的这里添加文本主要用来加入内容的这里添加</a:t>
              </a:r>
              <a:endParaRPr lang="zh-CN" altLang="en-US" sz="900" dirty="0">
                <a:latin typeface="微软雅黑" pitchFamily="34" charset="-122"/>
                <a:ea typeface="微软雅黑" pitchFamily="34" charset="-122"/>
              </a:endParaRPr>
            </a:p>
          </p:txBody>
        </p:sp>
        <p:sp>
          <p:nvSpPr>
            <p:cNvPr id="35" name="TextBox 34"/>
            <p:cNvSpPr txBox="1"/>
            <p:nvPr/>
          </p:nvSpPr>
          <p:spPr>
            <a:xfrm>
              <a:off x="4121903" y="1077189"/>
              <a:ext cx="1651006" cy="433419"/>
            </a:xfrm>
            <a:prstGeom prst="rect">
              <a:avLst/>
            </a:prstGeom>
            <a:noFill/>
          </p:spPr>
          <p:txBody>
            <a:bodyPr wrap="square" rtlCol="0">
              <a:spAutoFit/>
            </a:bodyPr>
            <a:lstStyle/>
            <a:p>
              <a:r>
                <a:rPr lang="zh-CN" altLang="en-US" sz="900" dirty="0" smtClean="0">
                  <a:latin typeface="微软雅黑" pitchFamily="34" charset="-122"/>
                  <a:ea typeface="微软雅黑" pitchFamily="34" charset="-122"/>
                </a:rPr>
                <a:t>这里添加文本</a:t>
              </a:r>
              <a:endParaRPr lang="zh-CN" altLang="en-US" sz="900" dirty="0">
                <a:latin typeface="微软雅黑" pitchFamily="34" charset="-122"/>
                <a:ea typeface="微软雅黑" pitchFamily="34" charset="-122"/>
              </a:endParaRPr>
            </a:p>
          </p:txBody>
        </p:sp>
      </p:grpSp>
    </p:spTree>
    <p:extLst>
      <p:ext uri="{BB962C8B-B14F-4D97-AF65-F5344CB8AC3E}">
        <p14:creationId xmlns:p14="http://schemas.microsoft.com/office/powerpoint/2010/main" val="36871163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14778" y="1277561"/>
            <a:ext cx="5375516" cy="3600400"/>
            <a:chOff x="387802" y="867980"/>
            <a:chExt cx="5375516" cy="3600400"/>
          </a:xfrm>
        </p:grpSpPr>
        <p:sp>
          <p:nvSpPr>
            <p:cNvPr id="5" name="圆角矩形 4"/>
            <p:cNvSpPr/>
            <p:nvPr/>
          </p:nvSpPr>
          <p:spPr>
            <a:xfrm>
              <a:off x="395536" y="867980"/>
              <a:ext cx="5256584" cy="3600400"/>
            </a:xfrm>
            <a:prstGeom prst="roundRect">
              <a:avLst>
                <a:gd name="adj" fmla="val 3203"/>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同侧圆角矩形 5"/>
            <p:cNvSpPr/>
            <p:nvPr/>
          </p:nvSpPr>
          <p:spPr>
            <a:xfrm rot="16200000">
              <a:off x="4657463" y="597950"/>
              <a:ext cx="504056" cy="1476164"/>
            </a:xfrm>
            <a:prstGeom prst="round2SameRect">
              <a:avLst/>
            </a:prstGeom>
            <a:solidFill>
              <a:srgbClr val="FF9B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同侧圆角矩形 6"/>
            <p:cNvSpPr/>
            <p:nvPr/>
          </p:nvSpPr>
          <p:spPr>
            <a:xfrm>
              <a:off x="387802" y="3532276"/>
              <a:ext cx="5264318" cy="936104"/>
            </a:xfrm>
            <a:prstGeom prst="round2SameRect">
              <a:avLst>
                <a:gd name="adj1" fmla="val 16667"/>
                <a:gd name="adj2" fmla="val 13114"/>
              </a:avLst>
            </a:prstGeom>
            <a:gradFill>
              <a:gsLst>
                <a:gs pos="0">
                  <a:schemeClr val="bg1">
                    <a:lumMod val="3000"/>
                    <a:lumOff val="97000"/>
                    <a:alpha val="81000"/>
                  </a:schemeClr>
                </a:gs>
                <a:gs pos="100000">
                  <a:schemeClr val="accent1">
                    <a:tint val="23500"/>
                    <a:satMod val="160000"/>
                    <a:alpha val="73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908670" y="3769794"/>
              <a:ext cx="461067" cy="4610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5400000">
              <a:off x="5058433" y="3896860"/>
              <a:ext cx="256844" cy="205475"/>
            </a:xfrm>
            <a:prstGeom prst="triangle">
              <a:avLst/>
            </a:prstGeom>
            <a:solidFill>
              <a:srgbClr val="FF9B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619389" y="3677162"/>
              <a:ext cx="4168635" cy="646331"/>
            </a:xfrm>
            <a:prstGeom prst="rect">
              <a:avLst/>
            </a:prstGeom>
            <a:noFill/>
          </p:spPr>
          <p:txBody>
            <a:bodyPr wrap="square" rtlCol="0">
              <a:spAutoFit/>
            </a:bodyPr>
            <a:lstStyle/>
            <a:p>
              <a:pPr algn="r"/>
              <a:r>
                <a:rPr lang="zh-CN" altLang="en-US" dirty="0" smtClean="0">
                  <a:latin typeface="微软雅黑" pitchFamily="34" charset="-122"/>
                  <a:ea typeface="微软雅黑" pitchFamily="34" charset="-122"/>
                </a:rPr>
                <a:t>这里添加文本主要用来加入内容的这里添加文本主要用来加入内容的这里添加</a:t>
              </a:r>
              <a:endParaRPr lang="zh-CN" altLang="en-US" dirty="0">
                <a:latin typeface="微软雅黑" pitchFamily="34" charset="-122"/>
                <a:ea typeface="微软雅黑" pitchFamily="34" charset="-122"/>
              </a:endParaRPr>
            </a:p>
          </p:txBody>
        </p:sp>
        <p:sp>
          <p:nvSpPr>
            <p:cNvPr id="11" name="TextBox 10"/>
            <p:cNvSpPr txBox="1"/>
            <p:nvPr/>
          </p:nvSpPr>
          <p:spPr>
            <a:xfrm>
              <a:off x="4112311" y="1151366"/>
              <a:ext cx="1651007"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这里添加文本</a:t>
              </a:r>
              <a:endParaRPr lang="zh-CN" altLang="en-US" dirty="0">
                <a:latin typeface="微软雅黑" pitchFamily="34" charset="-122"/>
                <a:ea typeface="微软雅黑" pitchFamily="34" charset="-122"/>
              </a:endParaRPr>
            </a:p>
          </p:txBody>
        </p:sp>
      </p:grpSp>
      <p:grpSp>
        <p:nvGrpSpPr>
          <p:cNvPr id="12" name="组合 11"/>
          <p:cNvGrpSpPr/>
          <p:nvPr/>
        </p:nvGrpSpPr>
        <p:grpSpPr>
          <a:xfrm>
            <a:off x="5912547" y="3183647"/>
            <a:ext cx="2868017" cy="1694314"/>
            <a:chOff x="387802" y="867980"/>
            <a:chExt cx="5385107" cy="3600400"/>
          </a:xfrm>
        </p:grpSpPr>
        <p:sp>
          <p:nvSpPr>
            <p:cNvPr id="13" name="圆角矩形 12"/>
            <p:cNvSpPr/>
            <p:nvPr/>
          </p:nvSpPr>
          <p:spPr>
            <a:xfrm>
              <a:off x="395536" y="867980"/>
              <a:ext cx="5256584" cy="3600400"/>
            </a:xfrm>
            <a:prstGeom prst="roundRect">
              <a:avLst>
                <a:gd name="adj" fmla="val 3203"/>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同侧圆角矩形 13"/>
            <p:cNvSpPr/>
            <p:nvPr/>
          </p:nvSpPr>
          <p:spPr>
            <a:xfrm rot="16200000">
              <a:off x="4657463" y="597950"/>
              <a:ext cx="504056" cy="1476164"/>
            </a:xfrm>
            <a:prstGeom prst="round2SameRect">
              <a:avLst/>
            </a:prstGeom>
            <a:solidFill>
              <a:srgbClr val="FF9B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同侧圆角矩形 14"/>
            <p:cNvSpPr/>
            <p:nvPr/>
          </p:nvSpPr>
          <p:spPr>
            <a:xfrm>
              <a:off x="387802" y="3532276"/>
              <a:ext cx="5264318" cy="936104"/>
            </a:xfrm>
            <a:prstGeom prst="round2SameRect">
              <a:avLst>
                <a:gd name="adj1" fmla="val 16667"/>
                <a:gd name="adj2" fmla="val 13114"/>
              </a:avLst>
            </a:prstGeom>
            <a:gradFill>
              <a:gsLst>
                <a:gs pos="0">
                  <a:schemeClr val="bg1">
                    <a:lumMod val="3000"/>
                    <a:lumOff val="97000"/>
                    <a:alpha val="81000"/>
                  </a:schemeClr>
                </a:gs>
                <a:gs pos="100000">
                  <a:schemeClr val="accent1">
                    <a:tint val="23500"/>
                    <a:satMod val="160000"/>
                    <a:alpha val="73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908670" y="3769794"/>
              <a:ext cx="461067" cy="4610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rot="5400000">
              <a:off x="5058433" y="3896860"/>
              <a:ext cx="256844" cy="205475"/>
            </a:xfrm>
            <a:prstGeom prst="triangle">
              <a:avLst/>
            </a:prstGeom>
            <a:solidFill>
              <a:srgbClr val="FF9B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641824" y="3609098"/>
              <a:ext cx="4168636" cy="693473"/>
            </a:xfrm>
            <a:prstGeom prst="rect">
              <a:avLst/>
            </a:prstGeom>
            <a:noFill/>
          </p:spPr>
          <p:txBody>
            <a:bodyPr wrap="square" rtlCol="0">
              <a:spAutoFit/>
            </a:bodyPr>
            <a:lstStyle/>
            <a:p>
              <a:pPr algn="r"/>
              <a:r>
                <a:rPr lang="zh-CN" altLang="en-US" sz="900" dirty="0" smtClean="0">
                  <a:latin typeface="微软雅黑" pitchFamily="34" charset="-122"/>
                  <a:ea typeface="微软雅黑" pitchFamily="34" charset="-122"/>
                </a:rPr>
                <a:t>这里添加文本主要用来加入内容的这里添加文本主要用来加入内容的这里添加</a:t>
              </a:r>
              <a:endParaRPr lang="zh-CN" altLang="en-US" sz="900" dirty="0">
                <a:latin typeface="微软雅黑" pitchFamily="34" charset="-122"/>
                <a:ea typeface="微软雅黑" pitchFamily="34" charset="-122"/>
              </a:endParaRPr>
            </a:p>
          </p:txBody>
        </p:sp>
        <p:sp>
          <p:nvSpPr>
            <p:cNvPr id="19" name="TextBox 18"/>
            <p:cNvSpPr txBox="1"/>
            <p:nvPr/>
          </p:nvSpPr>
          <p:spPr>
            <a:xfrm>
              <a:off x="4121903" y="1077189"/>
              <a:ext cx="1651006" cy="433419"/>
            </a:xfrm>
            <a:prstGeom prst="rect">
              <a:avLst/>
            </a:prstGeom>
            <a:noFill/>
          </p:spPr>
          <p:txBody>
            <a:bodyPr wrap="square" rtlCol="0">
              <a:spAutoFit/>
            </a:bodyPr>
            <a:lstStyle/>
            <a:p>
              <a:r>
                <a:rPr lang="zh-CN" altLang="en-US" sz="900" dirty="0" smtClean="0">
                  <a:latin typeface="微软雅黑" pitchFamily="34" charset="-122"/>
                  <a:ea typeface="微软雅黑" pitchFamily="34" charset="-122"/>
                </a:rPr>
                <a:t>这里添加文本</a:t>
              </a:r>
              <a:endParaRPr lang="zh-CN" altLang="en-US" sz="900" dirty="0">
                <a:latin typeface="微软雅黑" pitchFamily="34" charset="-122"/>
                <a:ea typeface="微软雅黑" pitchFamily="34" charset="-122"/>
              </a:endParaRPr>
            </a:p>
          </p:txBody>
        </p:sp>
      </p:grpSp>
      <p:grpSp>
        <p:nvGrpSpPr>
          <p:cNvPr id="20" name="组合 19"/>
          <p:cNvGrpSpPr/>
          <p:nvPr/>
        </p:nvGrpSpPr>
        <p:grpSpPr>
          <a:xfrm>
            <a:off x="5912547" y="1277561"/>
            <a:ext cx="2868017" cy="1694314"/>
            <a:chOff x="387802" y="867980"/>
            <a:chExt cx="5385107" cy="3600400"/>
          </a:xfrm>
        </p:grpSpPr>
        <p:sp>
          <p:nvSpPr>
            <p:cNvPr id="21" name="圆角矩形 20"/>
            <p:cNvSpPr/>
            <p:nvPr/>
          </p:nvSpPr>
          <p:spPr>
            <a:xfrm>
              <a:off x="395536" y="867980"/>
              <a:ext cx="5256584" cy="3600400"/>
            </a:xfrm>
            <a:prstGeom prst="roundRect">
              <a:avLst>
                <a:gd name="adj" fmla="val 3203"/>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同侧圆角矩形 21"/>
            <p:cNvSpPr/>
            <p:nvPr/>
          </p:nvSpPr>
          <p:spPr>
            <a:xfrm rot="16200000">
              <a:off x="4657463" y="597950"/>
              <a:ext cx="504056" cy="1476164"/>
            </a:xfrm>
            <a:prstGeom prst="round2SameRect">
              <a:avLst/>
            </a:prstGeom>
            <a:solidFill>
              <a:srgbClr val="FF9B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同侧圆角矩形 22"/>
            <p:cNvSpPr/>
            <p:nvPr/>
          </p:nvSpPr>
          <p:spPr>
            <a:xfrm>
              <a:off x="387802" y="3532276"/>
              <a:ext cx="5264318" cy="936104"/>
            </a:xfrm>
            <a:prstGeom prst="round2SameRect">
              <a:avLst>
                <a:gd name="adj1" fmla="val 16667"/>
                <a:gd name="adj2" fmla="val 13114"/>
              </a:avLst>
            </a:prstGeom>
            <a:gradFill>
              <a:gsLst>
                <a:gs pos="0">
                  <a:schemeClr val="bg1">
                    <a:lumMod val="3000"/>
                    <a:lumOff val="97000"/>
                    <a:alpha val="81000"/>
                  </a:schemeClr>
                </a:gs>
                <a:gs pos="100000">
                  <a:schemeClr val="accent1">
                    <a:tint val="23500"/>
                    <a:satMod val="160000"/>
                    <a:alpha val="73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4908670" y="3769794"/>
              <a:ext cx="461067" cy="4610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rot="5400000">
              <a:off x="5058433" y="3896860"/>
              <a:ext cx="256844" cy="205475"/>
            </a:xfrm>
            <a:prstGeom prst="triangle">
              <a:avLst/>
            </a:prstGeom>
            <a:solidFill>
              <a:srgbClr val="FF9B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641824" y="3609098"/>
              <a:ext cx="4168636" cy="693473"/>
            </a:xfrm>
            <a:prstGeom prst="rect">
              <a:avLst/>
            </a:prstGeom>
            <a:noFill/>
          </p:spPr>
          <p:txBody>
            <a:bodyPr wrap="square" rtlCol="0">
              <a:spAutoFit/>
            </a:bodyPr>
            <a:lstStyle/>
            <a:p>
              <a:pPr algn="r"/>
              <a:r>
                <a:rPr lang="zh-CN" altLang="en-US" sz="900" dirty="0" smtClean="0">
                  <a:latin typeface="微软雅黑" pitchFamily="34" charset="-122"/>
                  <a:ea typeface="微软雅黑" pitchFamily="34" charset="-122"/>
                </a:rPr>
                <a:t>这里添加文本主要用来加入内容的这里添加文本主要用来加入内容的这里添加</a:t>
              </a:r>
              <a:endParaRPr lang="zh-CN" altLang="en-US" sz="900" dirty="0">
                <a:latin typeface="微软雅黑" pitchFamily="34" charset="-122"/>
                <a:ea typeface="微软雅黑" pitchFamily="34" charset="-122"/>
              </a:endParaRPr>
            </a:p>
          </p:txBody>
        </p:sp>
        <p:sp>
          <p:nvSpPr>
            <p:cNvPr id="27" name="TextBox 26"/>
            <p:cNvSpPr txBox="1"/>
            <p:nvPr/>
          </p:nvSpPr>
          <p:spPr>
            <a:xfrm>
              <a:off x="4121903" y="1077189"/>
              <a:ext cx="1651006" cy="433419"/>
            </a:xfrm>
            <a:prstGeom prst="rect">
              <a:avLst/>
            </a:prstGeom>
            <a:noFill/>
          </p:spPr>
          <p:txBody>
            <a:bodyPr wrap="square" rtlCol="0">
              <a:spAutoFit/>
            </a:bodyPr>
            <a:lstStyle/>
            <a:p>
              <a:r>
                <a:rPr lang="zh-CN" altLang="en-US" sz="900" dirty="0" smtClean="0">
                  <a:latin typeface="微软雅黑" pitchFamily="34" charset="-122"/>
                  <a:ea typeface="微软雅黑" pitchFamily="34" charset="-122"/>
                </a:rPr>
                <a:t>这里添加文本</a:t>
              </a:r>
              <a:endParaRPr lang="zh-CN" altLang="en-US" sz="900" dirty="0">
                <a:latin typeface="微软雅黑" pitchFamily="34" charset="-122"/>
                <a:ea typeface="微软雅黑" pitchFamily="34" charset="-122"/>
              </a:endParaRPr>
            </a:p>
          </p:txBody>
        </p:sp>
      </p:grpSp>
    </p:spTree>
    <p:extLst>
      <p:ext uri="{BB962C8B-B14F-4D97-AF65-F5344CB8AC3E}">
        <p14:creationId xmlns:p14="http://schemas.microsoft.com/office/powerpoint/2010/main" val="13981119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111</TotalTime>
  <Words>430</Words>
  <Application>Microsoft Office PowerPoint</Application>
  <PresentationFormat>全屏显示(16:10)</PresentationFormat>
  <Paragraphs>32</Paragraphs>
  <Slides>8</Slides>
  <Notes>0</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 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dc:creator>
  <cp:lastModifiedBy>高迎春</cp:lastModifiedBy>
  <cp:revision>11</cp:revision>
  <dcterms:created xsi:type="dcterms:W3CDTF">2011-06-22T12:09:35Z</dcterms:created>
  <dcterms:modified xsi:type="dcterms:W3CDTF">2011-09-20T07:07:44Z</dcterms:modified>
</cp:coreProperties>
</file>