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432" y="-972"/>
      </p:cViewPr>
      <p:guideLst>
        <p:guide orient="horz" pos="180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F2F669-793C-4BFB-BA2E-25667589AA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87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EDD9F-4687-414C-A98B-6E60F9A7BD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86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A77B2-6B42-4D84-A492-4043DB7916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54631-CA85-41B2-8CE1-A3F278A3EA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188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22369-27B9-4238-8D74-4E3A80997E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69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4A419-3BD1-4F4C-9C37-03FE05C2C8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87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73E96-702D-48E3-8D6C-6065F46496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507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CC4DD2-AD1F-49BF-B171-1ABE2B5AB7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036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D6167-8C85-4414-8268-B415FD1BC2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0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amy项目\模板\茶\1\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amy项目\模板\茶\1\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4840288"/>
            <a:ext cx="89693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4414C-C723-497E-B2BB-CFF6EE6FF7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7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7077F-FDEB-4B7B-817E-17E5C0D6B4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31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DD52B-21E5-464F-B73A-5FFC56241E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9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B5479-20F6-44F3-B771-CCF79C97D6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1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A743A-52AC-402E-8DB1-18E1EECBDD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7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4EDEA-3D91-4545-93C1-22580FB637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68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1E1C7-1BA7-44F7-8A14-AD5823A31C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42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87A66-0A59-4BB6-B427-866D2F1541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9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101A03-A4C3-45D3-B986-ED783590248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08E85D5-A494-48E2-A17F-0B79A028467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amy项目\模板\茶\1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8"/>
          <a:stretch>
            <a:fillRect/>
          </a:stretch>
        </p:blipFill>
        <p:spPr bwMode="auto">
          <a:xfrm>
            <a:off x="-1379538" y="-865188"/>
            <a:ext cx="11887201" cy="742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75" y="-1098550"/>
            <a:ext cx="223838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-682625"/>
            <a:ext cx="3349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-1071563"/>
            <a:ext cx="1746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1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-839788"/>
            <a:ext cx="40798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-862013"/>
            <a:ext cx="3492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714375"/>
            <a:ext cx="381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E:\amy项目\模板\茶\1\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0"/>
          <a:stretch>
            <a:fillRect/>
          </a:stretch>
        </p:blipFill>
        <p:spPr bwMode="auto">
          <a:xfrm>
            <a:off x="6350" y="2586038"/>
            <a:ext cx="914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E:\amy项目\模板\茶\1\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214313"/>
            <a:ext cx="2185987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239713" y="1395413"/>
            <a:ext cx="8291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POWERPOINT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265113" y="1860550"/>
            <a:ext cx="817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适用于生活及相关演示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-3.33333E-6 C 0.0184 0.005 0.02951 0.03083 0.04444 0.04667 C 0.05069 0.06167 0.0618 0.07167 0.06805 0.08667 C 0.07326 0.09917 0.07795 0.11111 0.08472 0.12222 C 0.08941 0.15222 0.09844 0.17917 0.10694 0.20667 C 0.10955 0.215 0.11059 0.22667 0.1125 0.23555 C 0.11302 0.23778 0.11389 0.24222 0.11389 0.24222 C 0.11649 0.27167 0.1158 0.30139 0.11805 0.33083 C 0.11875 0.35861 0.11788 0.39222 0.12222 0.42 C 0.1243 0.43333 0.12778 0.44694 0.13055 0.46 C 0.13385 0.47555 0.13663 0.49139 0.14028 0.50667 C 0.14166 0.5125 0.14132 0.51694 0.14305 0.52222 C 0.14705 0.535 0.14496 0.52222 0.14861 0.53778 C 0.15208 0.55278 0.15399 0.56861 0.15972 0.58222 C 0.175 0.61889 0.15798 0.5775 0.16944 0.59778 C 0.1717 0.60167 0.17986 0.61944 0.18333 0.62667 C 0.18837 0.63722 0.1967 0.64778 0.20278 0.65778 C 0.20868 0.66722 0.21302 0.68028 0.21805 0.69111 C 0.22153 0.69861 0.22639 0.70444 0.23055 0.71111 C 0.2335 0.71583 0.2342 0.72305 0.23611 0.72889 C 0.23802 0.735 0.24166 0.73944 0.24444 0.74444 C 0.25521 0.76361 0.26632 0.78167 0.27778 0.8 C 0.28368 0.80944 0.28472 0.81528 0.28889 0.82444 C 0.29531 0.83833 0.30208 0.85222 0.30972 0.86444 C 0.31267 0.87639 0.31666 0.88778 0.31944 0.9 C 0.32205 0.91139 0.32326 0.92167 0.32639 0.93333 C 0.32864 0.95167 0.33507 0.96639 0.33889 0.98444 C 0.34305 1.00472 0.34861 1.02417 0.35278 1.04444 C 0.35503 1.09472 0.3566 1.10555 0.35416 1.16889 C 0.35364 1.18139 0.35 1.19611 0.35 1.20889 " pathEditMode="relative" rAng="0" ptsTypes="fffffffffffffffffffffffffffffA">
                                      <p:cBhvr>
                                        <p:cTn id="1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600000">
                                      <p:cBhvr>
                                        <p:cTn id="1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05556E-6 -3.33333E-6 C -0.00104 0.04556 -0.00156 0.09861 -0.0125 0.14222 C -0.01441 0.16028 -0.0158 0.1825 -0.02222 0.19778 C -0.02518 0.22611 -0.02101 0.19806 -0.02778 0.22 C -0.0309 0.23 -0.03281 0.25639 -0.03472 0.26889 C -0.03577 0.29222 -0.03629 0.31194 -0.04306 0.33333 C -0.04497 0.33917 -0.04861 0.35111 -0.04861 0.35111 C -0.05 0.36472 -0.05243 0.3775 -0.05417 0.39111 C -0.05469 0.40889 -0.05417 0.42667 -0.05556 0.44444 C -0.0566 0.45889 -0.06094 0.47222 -0.0625 0.48667 C -0.06754 0.535 -0.0717 0.58361 -0.07917 0.63111 C -0.0809 0.65861 -0.08281 0.6825 -0.08611 0.70889 C -0.08768 0.7825 -0.09757 0.89194 -0.08472 0.95333 C -0.0842 0.98083 -0.08455 1.00833 -0.08334 1.03556 C -0.08316 1.03833 -0.08125 1.03972 -0.08056 1.04222 C -0.07934 1.04639 -0.07847 1.05111 -0.07778 1.05556 C -0.07587 1.06639 -0.07483 1.07944 -0.07084 1.08889 C -0.06788 1.09611 -0.06302 1.10222 -0.05972 1.10889 C -0.05226 1.12417 -0.04445 1.15194 -0.04445 1.17111 " pathEditMode="relative" rAng="0" ptsTypes="ffffffffffffffffffA">
                                      <p:cBhvr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1500000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4.33681E-19 C -0.00139 0.03555 -0.00451 0.05833 -0.00972 0.09111 C -0.00938 0.12444 -0.01667 0.22583 0.00139 0.26861 C 0.00451 0.28833 0.00955 0.30639 0.01528 0.32417 C 0.01979 0.33889 0.0243 0.35278 0.02917 0.36639 C 0.03038 0.37028 0.03055 0.37417 0.03194 0.37778 C 0.03299 0.38 0.03489 0.38028 0.03611 0.38222 C 0.04271 0.39278 0.05052 0.41333 0.05694 0.42639 C 0.06649 0.44639 0.07639 0.46444 0.0875 0.48222 C 0.0908 0.4875 0.0934 0.49361 0.09722 0.49778 C 0.11319 0.51444 0.12743 0.53861 0.14444 0.55305 C 0.14462 0.55305 0.15781 0.56194 0.15972 0.56417 C 0.16771 0.57417 0.17483 0.58694 0.18333 0.59555 C 0.19132 0.60361 0.20017 0.61028 0.20833 0.61778 C 0.21441 0.62305 0.22014 0.63028 0.22639 0.63555 C 0.23194 0.64028 0.23871 0.64194 0.24305 0.64861 C 0.25712 0.67139 0.27569 0.68444 0.29444 0.69333 C 0.31007 0.71 0.29496 0.69583 0.3125 0.70639 C 0.32187 0.7125 0.33003 0.72278 0.33889 0.72889 C 0.35104 0.73694 0.3691 0.74333 0.38194 0.74861 C 0.39271 0.75305 0.40677 0.765 0.41667 0.77111 C 0.42899 0.77861 0.4441 0.77805 0.45694 0.78 C 0.50312 0.79444 0.55156 0.79305 0.59861 0.79305 " pathEditMode="relative" rAng="0" ptsTypes="ffffffffffffffffffffffA">
                                      <p:cBhvr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00000">
                                      <p:cBhvr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556E-7 1.11111E-6 C 0.00191 0.00639 0.00226 0.01361 0.00417 0.02 C 0.00608 0.02639 0.0125 0.03806 0.01528 0.04445 C 0.02848 0.07639 0.04306 0.10834 0.05834 0.13778 C 0.07344 0.16723 0.09202 0.19223 0.10695 0.22223 C 0.12518 0.25861 0.14237 0.29695 0.15834 0.33556 C 0.16112 0.35028 0.16459 0.365 0.16667 0.38 C 0.17049 0.40861 0.16598 0.38584 0.16945 0.40195 C 0.17119 0.42528 0.17309 0.44889 0.17778 0.47111 C 0.18039 0.50528 0.18542 0.53556 0.19167 0.56889 C 0.19445 0.61667 0.19167 0.60889 0.20278 0.64445 C 0.20573 0.6675 0.20816 0.69028 0.21112 0.71306 C 0.21285 0.74611 0.22032 0.77445 0.22778 0.80417 C 0.23021 0.82695 0.2316 0.85056 0.23473 0.87334 C 0.23612 0.88361 0.24011 0.89195 0.24167 0.90223 C 0.24271 0.90889 0.24358 0.91556 0.24445 0.92223 C 0.24584 0.9325 0.24862 0.95306 0.24862 0.95306 C 0.24966 0.97084 0.2507 0.98973 0.25417 1.00667 C 0.25678 1.03611 0.2599 1.06584 0.2625 1.09556 C 0.26563 1.13028 0.26546 1.16584 0.27084 1.2 C 0.27309 1.23306 0.27639 1.26223 0.27639 1.29556 " pathEditMode="relative" rAng="0" ptsTypes="ffffffffffffffffffffA">
                                      <p:cBhvr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94444E-6 1.11111E-6 C -0.00711 0.01694 -0.01597 0.0325 -0.0236 0.04889 C -0.0269 0.05583 -0.02864 0.06417 -0.03194 0.07111 C -0.03819 0.085 -0.04496 0.09778 -0.05138 0.11139 C -0.06197 0.13305 -0.07378 0.15333 -0.08194 0.17778 C -0.0894 0.20028 -0.09895 0.21972 -0.10833 0.24 C -0.11388 0.25194 -0.12499 0.27555 -0.12499 0.27555 C -0.12847 0.29194 -0.13819 0.30361 -0.14166 0.32 C -0.14652 0.34333 -0.15294 0.36583 -0.1611 0.38667 C -0.16388 0.40944 -0.16006 0.38583 -0.16944 0.41555 C -0.17239 0.42472 -0.17413 0.43472 -0.17638 0.44444 C -0.18176 0.46805 -0.18541 0.49194 -0.19027 0.51555 C -0.19235 0.545 -0.19826 0.5725 -0.20555 0.6 C -0.20781 0.62611 -0.21163 0.65167 -0.21388 0.67778 C -0.21614 0.70389 -0.21371 0.69 -0.21666 0.70444 C -0.2184 0.72333 -0.21978 0.74417 -0.2236 0.76222 C -0.22777 0.80889 -0.23315 0.85639 -0.24027 0.90222 C -0.24322 0.94444 -0.24044 0.92944 -0.24444 0.94889 C -0.24426 0.96833 -0.24982 1.10083 -0.24027 1.16222 C -0.23975 1.1725 -0.23749 1.18861 -0.23749 1.2 " pathEditMode="relative" rAng="0" ptsTypes="fffffffffffffffffffA">
                                      <p:cBhvr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11111E-6 2.22222E-6 C -0.00956 0.00389 -0.01268 0.00583 -0.02084 0.01333 C -0.0257 0.01778 -0.02796 0.02389 -0.03334 0.02667 C -0.04445 0.04444 -0.05799 0.05611 -0.06945 0.07333 C -0.08976 0.10389 -0.1066 0.14139 -0.12917 0.16667 C -0.1323 0.18194 -0.12779 0.16417 -0.1389 0.18444 C -0.13994 0.18611 -0.13942 0.18917 -0.14029 0.19111 C -0.14879 0.21056 -0.16147 0.2325 -0.16945 0.25333 C -0.18959 0.30556 -0.19688 0.36694 -0.21529 0.42 C -0.21806 0.44806 -0.21858 0.475 -0.22362 0.50194 C -0.22362 0.50806 -0.22813 0.61417 -0.21945 0.65556 C -0.21511 0.70333 -0.20591 0.74667 -0.19445 0.79111 C -0.18299 0.83528 -0.1724 0.88333 -0.15417 0.92222 C -0.14428 0.94361 -0.13004 0.96028 -0.12084 0.98222 C -0.10713 1.015 -0.09688 1.06167 -0.07084 1.07556 C -0.06494 1.08722 -0.05921 1.09833 -0.0514 1.10667 C -0.04723 1.1175 -0.04289 1.12611 -0.03612 1.13333 C -0.02692 1.15778 -0.01546 1.18417 -0.00279 1.20444 C -0.00105 1.21278 -0.00279 1.21 0.00138 1.21333 " pathEditMode="relative" rAng="0" ptsTypes="ffffffffffffffffff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2252663" y="1611313"/>
            <a:ext cx="4638675" cy="477837"/>
            <a:chOff x="1465263" y="1783951"/>
            <a:chExt cx="6228000" cy="79296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5C0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zh-CN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5"/>
          <p:cNvGrpSpPr/>
          <p:nvPr/>
        </p:nvGrpSpPr>
        <p:grpSpPr>
          <a:xfrm>
            <a:off x="2252663" y="2363788"/>
            <a:ext cx="4638675" cy="477837"/>
            <a:chOff x="1465263" y="1783951"/>
            <a:chExt cx="6228000" cy="79296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01FFF9"/>
            </a:solidFill>
            <a:ln w="9525" algn="ctr">
              <a:solidFill>
                <a:srgbClr val="069A96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069A96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zh-CN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2252663" y="3116263"/>
            <a:ext cx="4638675" cy="477837"/>
            <a:chOff x="1465263" y="1783951"/>
            <a:chExt cx="6228000" cy="792960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5C0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zh-CN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5"/>
          <p:cNvGrpSpPr/>
          <p:nvPr/>
        </p:nvGrpSpPr>
        <p:grpSpPr>
          <a:xfrm>
            <a:off x="2252663" y="3870325"/>
            <a:ext cx="4638675" cy="477838"/>
            <a:chOff x="1465263" y="1783951"/>
            <a:chExt cx="6228000" cy="792960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01FFF9"/>
            </a:solidFill>
            <a:ln w="9525" algn="ctr">
              <a:solidFill>
                <a:srgbClr val="069A96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069A96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zh-CN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252663" y="2619375"/>
            <a:ext cx="4638675" cy="476250"/>
            <a:chOff x="1465263" y="1783951"/>
            <a:chExt cx="6228000" cy="79296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5C0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zh-CN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714375" y="1674813"/>
            <a:ext cx="7715250" cy="2365375"/>
            <a:chOff x="714375" y="2174802"/>
            <a:chExt cx="7715250" cy="2838620"/>
          </a:xfrm>
        </p:grpSpPr>
        <p:grpSp>
          <p:nvGrpSpPr>
            <p:cNvPr id="3" name="组合 3"/>
            <p:cNvGrpSpPr/>
            <p:nvPr/>
          </p:nvGrpSpPr>
          <p:grpSpPr>
            <a:xfrm>
              <a:off x="714375" y="2174802"/>
              <a:ext cx="7715250" cy="2838620"/>
              <a:chOff x="500034" y="2237737"/>
              <a:chExt cx="8143932" cy="3141871"/>
            </a:xfrm>
          </p:grpSpPr>
          <p:sp>
            <p:nvSpPr>
              <p:cNvPr id="5" name="AutoShape 3"/>
              <p:cNvSpPr>
                <a:spLocks noChangeArrowheads="1"/>
              </p:cNvSpPr>
              <p:nvPr/>
            </p:nvSpPr>
            <p:spPr bwMode="auto">
              <a:xfrm>
                <a:off x="500034" y="2237737"/>
                <a:ext cx="8143932" cy="3141871"/>
              </a:xfrm>
              <a:prstGeom prst="roundRect">
                <a:avLst>
                  <a:gd name="adj" fmla="val 2451"/>
                </a:avLst>
              </a:prstGeom>
              <a:solidFill>
                <a:srgbClr val="FF5C0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AutoShape 3"/>
              <p:cNvSpPr>
                <a:spLocks noChangeArrowheads="1"/>
              </p:cNvSpPr>
              <p:nvPr/>
            </p:nvSpPr>
            <p:spPr bwMode="gray">
              <a:xfrm>
                <a:off x="503209" y="2402385"/>
                <a:ext cx="8137582" cy="2801466"/>
              </a:xfrm>
              <a:prstGeom prst="roundRect">
                <a:avLst>
                  <a:gd name="adj" fmla="val 2731"/>
                </a:avLst>
              </a:prstGeom>
              <a:solidFill>
                <a:schemeClr val="bg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291" name="Text Box 11"/>
            <p:cNvSpPr txBox="1">
              <a:spLocks noChangeArrowheads="1"/>
            </p:cNvSpPr>
            <p:nvPr/>
          </p:nvSpPr>
          <p:spPr bwMode="auto">
            <a:xfrm>
              <a:off x="841375" y="2657503"/>
              <a:ext cx="7516813" cy="2179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上海锐普广告有限公司是中国第一家精品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设计机构。拥有国内顶尖的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制作技术、顶级的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设计团队，坚持精益求精、拒绝平庸的做事精神，帮助您实现美观、精致、严谨、动感的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展示效果，让您的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创造卓越价值。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锐普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的设计理念：杜绝平庸、专做精品！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100%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专业；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100%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尽心；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100%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创意。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锐普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服务领域：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模板和图表素材；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定制设计；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技能培训。</a:t>
              </a:r>
            </a:p>
          </p:txBody>
        </p:sp>
      </p:grp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8"/>
          <p:cNvGrpSpPr>
            <a:grpSpLocks/>
          </p:cNvGrpSpPr>
          <p:nvPr/>
        </p:nvGrpSpPr>
        <p:grpSpPr bwMode="auto">
          <a:xfrm>
            <a:off x="3790950" y="2298700"/>
            <a:ext cx="1503363" cy="1489075"/>
            <a:chOff x="3912186" y="2206077"/>
            <a:chExt cx="1502821" cy="1539153"/>
          </a:xfrm>
        </p:grpSpPr>
        <p:grpSp>
          <p:nvGrpSpPr>
            <p:cNvPr id="13404" name="组合 31"/>
            <p:cNvGrpSpPr>
              <a:grpSpLocks noChangeAspect="1"/>
            </p:cNvGrpSpPr>
            <p:nvPr/>
          </p:nvGrpSpPr>
          <p:grpSpPr>
            <a:xfrm>
              <a:off x="3912186" y="2206077"/>
              <a:ext cx="1502821" cy="1539153"/>
              <a:chOff x="3783343" y="1838185"/>
              <a:chExt cx="1444904" cy="1444905"/>
            </a:xfrm>
          </p:grpSpPr>
          <p:sp>
            <p:nvSpPr>
              <p:cNvPr id="69" name="Oval 93"/>
              <p:cNvSpPr>
                <a:spLocks noChangeArrowheads="1"/>
              </p:cNvSpPr>
              <p:nvPr/>
            </p:nvSpPr>
            <p:spPr bwMode="auto">
              <a:xfrm>
                <a:off x="3783343" y="1838185"/>
                <a:ext cx="1444904" cy="1444905"/>
              </a:xfrm>
              <a:prstGeom prst="ellipse">
                <a:avLst/>
              </a:prstGeom>
              <a:solidFill>
                <a:srgbClr val="FF5C0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Oval 94"/>
              <p:cNvSpPr>
                <a:spLocks noChangeAspect="1" noChangeArrowheads="1"/>
              </p:cNvSpPr>
              <p:nvPr/>
            </p:nvSpPr>
            <p:spPr bwMode="auto">
              <a:xfrm>
                <a:off x="3841321" y="1885901"/>
                <a:ext cx="1245028" cy="1245093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315" name="Text Box 18"/>
            <p:cNvSpPr txBox="1">
              <a:spLocks noChangeArrowheads="1"/>
            </p:cNvSpPr>
            <p:nvPr/>
          </p:nvSpPr>
          <p:spPr bwMode="auto">
            <a:xfrm>
              <a:off x="3987205" y="2608262"/>
              <a:ext cx="1194989" cy="73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2000" b="1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000" b="1"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" name="组合 67"/>
          <p:cNvGrpSpPr>
            <a:grpSpLocks/>
          </p:cNvGrpSpPr>
          <p:nvPr/>
        </p:nvGrpSpPr>
        <p:grpSpPr bwMode="auto">
          <a:xfrm>
            <a:off x="1781175" y="1343025"/>
            <a:ext cx="2657475" cy="1030288"/>
            <a:chOff x="1901635" y="1285875"/>
            <a:chExt cx="2657252" cy="1065383"/>
          </a:xfrm>
        </p:grpSpPr>
        <p:grpSp>
          <p:nvGrpSpPr>
            <p:cNvPr id="13317" name="组合 8"/>
            <p:cNvGrpSpPr>
              <a:grpSpLocks/>
            </p:cNvGrpSpPr>
            <p:nvPr/>
          </p:nvGrpSpPr>
          <p:grpSpPr bwMode="auto">
            <a:xfrm>
              <a:off x="1901635" y="1285875"/>
              <a:ext cx="2657252" cy="1065383"/>
              <a:chOff x="1560897" y="1866174"/>
              <a:chExt cx="2864440" cy="1121344"/>
            </a:xfrm>
          </p:grpSpPr>
          <p:grpSp>
            <p:nvGrpSpPr>
              <p:cNvPr id="13318" name="组合 76"/>
              <p:cNvGrpSpPr>
                <a:grpSpLocks/>
              </p:cNvGrpSpPr>
              <p:nvPr/>
            </p:nvGrpSpPr>
            <p:grpSpPr bwMode="auto">
              <a:xfrm>
                <a:off x="1560897" y="1866174"/>
                <a:ext cx="2864440" cy="1121344"/>
                <a:chOff x="1560897" y="1866174"/>
                <a:chExt cx="2864440" cy="1121344"/>
              </a:xfrm>
            </p:grpSpPr>
            <p:sp>
              <p:nvSpPr>
                <p:cNvPr id="65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509" y="2040691"/>
                  <a:ext cx="827618" cy="1066037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zh-CN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1560897" y="1866174"/>
                  <a:ext cx="1979784" cy="755050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95" name="组合 28"/>
              <p:cNvGrpSpPr>
                <a:grpSpLocks noChangeAspect="1"/>
              </p:cNvGrpSpPr>
              <p:nvPr/>
            </p:nvGrpSpPr>
            <p:grpSpPr>
              <a:xfrm>
                <a:off x="3186022" y="1866174"/>
                <a:ext cx="756872" cy="756000"/>
                <a:chOff x="2759075" y="2003425"/>
                <a:chExt cx="1376363" cy="1374775"/>
              </a:xfrm>
            </p:grpSpPr>
            <p:sp>
              <p:nvSpPr>
                <p:cNvPr id="63" name="椭圆 11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01FFF9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117"/>
                <p:cNvSpPr>
                  <a:spLocks noChangeAspect="1"/>
                </p:cNvSpPr>
                <p:nvPr/>
              </p:nvSpPr>
              <p:spPr bwMode="auto">
                <a:xfrm>
                  <a:off x="2803462" y="2042931"/>
                  <a:ext cx="1176214" cy="117608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322" name="Text Box 18"/>
            <p:cNvSpPr txBox="1">
              <a:spLocks noChangeArrowheads="1"/>
            </p:cNvSpPr>
            <p:nvPr/>
          </p:nvSpPr>
          <p:spPr bwMode="auto">
            <a:xfrm>
              <a:off x="1982140" y="1484182"/>
              <a:ext cx="1444695" cy="350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13323" name="Rectangle 26"/>
            <p:cNvSpPr>
              <a:spLocks noChangeArrowheads="1"/>
            </p:cNvSpPr>
            <p:nvPr/>
          </p:nvSpPr>
          <p:spPr bwMode="auto">
            <a:xfrm>
              <a:off x="3470930" y="1476496"/>
              <a:ext cx="543693" cy="318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8" name="组合 69"/>
          <p:cNvGrpSpPr>
            <a:grpSpLocks/>
          </p:cNvGrpSpPr>
          <p:nvPr/>
        </p:nvGrpSpPr>
        <p:grpSpPr bwMode="auto">
          <a:xfrm>
            <a:off x="4756150" y="1343025"/>
            <a:ext cx="2522538" cy="1139825"/>
            <a:chOff x="4877108" y="1285875"/>
            <a:chExt cx="2522792" cy="1178215"/>
          </a:xfrm>
        </p:grpSpPr>
        <p:grpSp>
          <p:nvGrpSpPr>
            <p:cNvPr id="13325" name="组合 62"/>
            <p:cNvGrpSpPr>
              <a:grpSpLocks/>
            </p:cNvGrpSpPr>
            <p:nvPr/>
          </p:nvGrpSpPr>
          <p:grpSpPr bwMode="auto">
            <a:xfrm>
              <a:off x="4877108" y="1285875"/>
              <a:ext cx="2522792" cy="1178215"/>
              <a:chOff x="4877108" y="1285875"/>
              <a:chExt cx="2522792" cy="1178215"/>
            </a:xfrm>
          </p:grpSpPr>
          <p:grpSp>
            <p:nvGrpSpPr>
              <p:cNvPr id="13326" name="组合 48"/>
              <p:cNvGrpSpPr>
                <a:grpSpLocks/>
              </p:cNvGrpSpPr>
              <p:nvPr/>
            </p:nvGrpSpPr>
            <p:grpSpPr bwMode="auto">
              <a:xfrm>
                <a:off x="4877108" y="1285875"/>
                <a:ext cx="2522792" cy="1178215"/>
                <a:chOff x="4768369" y="1866173"/>
                <a:chExt cx="2719496" cy="1240102"/>
              </a:xfrm>
            </p:grpSpPr>
            <p:grpSp>
              <p:nvGrpSpPr>
                <p:cNvPr id="13327" name="组合 74"/>
                <p:cNvGrpSpPr>
                  <a:grpSpLocks/>
                </p:cNvGrpSpPr>
                <p:nvPr/>
              </p:nvGrpSpPr>
              <p:grpSpPr bwMode="auto">
                <a:xfrm>
                  <a:off x="4768369" y="1866173"/>
                  <a:ext cx="2719496" cy="1240102"/>
                  <a:chOff x="4768369" y="1866173"/>
                  <a:chExt cx="2719496" cy="1240102"/>
                </a:xfrm>
              </p:grpSpPr>
              <p:sp>
                <p:nvSpPr>
                  <p:cNvPr id="56" name="AutoShape 67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768885" y="2041185"/>
                    <a:ext cx="827311" cy="1064522"/>
                  </a:xfrm>
                  <a:prstGeom prst="rightArrow">
                    <a:avLst>
                      <a:gd name="adj1" fmla="val 70389"/>
                      <a:gd name="adj2" fmla="val 63769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zh-CN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圆角矩形 54"/>
                  <p:cNvSpPr>
                    <a:spLocks noChangeArrowheads="1"/>
                  </p:cNvSpPr>
                  <p:nvPr/>
                </p:nvSpPr>
                <p:spPr bwMode="auto">
                  <a:xfrm>
                    <a:off x="5507716" y="1866173"/>
                    <a:ext cx="1980149" cy="75477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382" name="组合 44"/>
                <p:cNvGrpSpPr>
                  <a:grpSpLocks noChangeAspect="1"/>
                </p:cNvGrpSpPr>
                <p:nvPr/>
              </p:nvGrpSpPr>
              <p:grpSpPr>
                <a:xfrm>
                  <a:off x="5107419" y="1866174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54" name="椭圆 51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01FFF9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1242" y="2042927"/>
                    <a:ext cx="1179841" cy="117603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3331" name="Rectangle 26"/>
              <p:cNvSpPr>
                <a:spLocks noChangeArrowheads="1"/>
              </p:cNvSpPr>
              <p:nvPr/>
            </p:nvSpPr>
            <p:spPr bwMode="auto">
              <a:xfrm>
                <a:off x="5264089" y="1476496"/>
                <a:ext cx="543794" cy="318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sp>
          <p:nvSpPr>
            <p:cNvPr id="13332" name="Text Box 18"/>
            <p:cNvSpPr txBox="1">
              <a:spLocks noChangeArrowheads="1"/>
            </p:cNvSpPr>
            <p:nvPr/>
          </p:nvSpPr>
          <p:spPr bwMode="auto">
            <a:xfrm>
              <a:off x="5940165" y="1484182"/>
              <a:ext cx="1444695" cy="34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</p:grpSp>
      <p:grpSp>
        <p:nvGrpSpPr>
          <p:cNvPr id="13" name="组合 70"/>
          <p:cNvGrpSpPr>
            <a:grpSpLocks/>
          </p:cNvGrpSpPr>
          <p:nvPr/>
        </p:nvGrpSpPr>
        <p:grpSpPr bwMode="auto">
          <a:xfrm>
            <a:off x="5340350" y="2532063"/>
            <a:ext cx="2636838" cy="979487"/>
            <a:chOff x="5460733" y="2469628"/>
            <a:chExt cx="2637102" cy="1012052"/>
          </a:xfrm>
        </p:grpSpPr>
        <p:grpSp>
          <p:nvGrpSpPr>
            <p:cNvPr id="13334" name="组合 63"/>
            <p:cNvGrpSpPr>
              <a:grpSpLocks/>
            </p:cNvGrpSpPr>
            <p:nvPr/>
          </p:nvGrpSpPr>
          <p:grpSpPr bwMode="auto">
            <a:xfrm>
              <a:off x="5460733" y="2469628"/>
              <a:ext cx="2637102" cy="1012052"/>
              <a:chOff x="5460733" y="2469628"/>
              <a:chExt cx="2637102" cy="1012052"/>
            </a:xfrm>
          </p:grpSpPr>
          <p:grpSp>
            <p:nvGrpSpPr>
              <p:cNvPr id="13335" name="组合 39"/>
              <p:cNvGrpSpPr>
                <a:grpSpLocks/>
              </p:cNvGrpSpPr>
              <p:nvPr/>
            </p:nvGrpSpPr>
            <p:grpSpPr bwMode="auto">
              <a:xfrm>
                <a:off x="5460733" y="2469628"/>
                <a:ext cx="2637102" cy="1012052"/>
                <a:chOff x="5397500" y="3112105"/>
                <a:chExt cx="2842718" cy="1065211"/>
              </a:xfrm>
            </p:grpSpPr>
            <p:grpSp>
              <p:nvGrpSpPr>
                <p:cNvPr id="13336" name="组合 60"/>
                <p:cNvGrpSpPr>
                  <a:grpSpLocks/>
                </p:cNvGrpSpPr>
                <p:nvPr/>
              </p:nvGrpSpPr>
              <p:grpSpPr bwMode="auto">
                <a:xfrm>
                  <a:off x="5397500" y="3112105"/>
                  <a:ext cx="2842718" cy="1065211"/>
                  <a:chOff x="5397500" y="3112105"/>
                  <a:chExt cx="2842718" cy="1065211"/>
                </a:xfrm>
              </p:grpSpPr>
              <p:sp>
                <p:nvSpPr>
                  <p:cNvPr id="46" name="AutoShape 4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397500" y="3112105"/>
                    <a:ext cx="828342" cy="1065211"/>
                  </a:xfrm>
                  <a:prstGeom prst="rightArrow">
                    <a:avLst>
                      <a:gd name="adj1" fmla="val 70389"/>
                      <a:gd name="adj2" fmla="val 68255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zh-CN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圆角矩形 47"/>
                  <p:cNvSpPr>
                    <a:spLocks noChangeArrowheads="1"/>
                  </p:cNvSpPr>
                  <p:nvPr/>
                </p:nvSpPr>
                <p:spPr bwMode="auto">
                  <a:xfrm>
                    <a:off x="6260070" y="3265757"/>
                    <a:ext cx="1980148" cy="757906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" name="组合 41"/>
                <p:cNvGrpSpPr>
                  <a:grpSpLocks noChangeAspect="1"/>
                </p:cNvGrpSpPr>
                <p:nvPr/>
              </p:nvGrpSpPr>
              <p:grpSpPr>
                <a:xfrm>
                  <a:off x="5871348" y="3266711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44" name="椭圆 42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01FFF9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54" y="2041573"/>
                    <a:ext cx="1176430" cy="117988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3340" name="Rectangle 26"/>
              <p:cNvSpPr>
                <a:spLocks noChangeArrowheads="1"/>
              </p:cNvSpPr>
              <p:nvPr/>
            </p:nvSpPr>
            <p:spPr bwMode="auto">
              <a:xfrm>
                <a:off x="5962026" y="2796143"/>
                <a:ext cx="543793" cy="318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6610343" y="2814824"/>
              <a:ext cx="1444695" cy="34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</p:grpSp>
      <p:grpSp>
        <p:nvGrpSpPr>
          <p:cNvPr id="22" name="组合 66"/>
          <p:cNvGrpSpPr>
            <a:grpSpLocks/>
          </p:cNvGrpSpPr>
          <p:nvPr/>
        </p:nvGrpSpPr>
        <p:grpSpPr bwMode="auto">
          <a:xfrm>
            <a:off x="1093788" y="2532063"/>
            <a:ext cx="2647950" cy="979487"/>
            <a:chOff x="1214438" y="2469628"/>
            <a:chExt cx="2648248" cy="1012052"/>
          </a:xfrm>
        </p:grpSpPr>
        <p:grpSp>
          <p:nvGrpSpPr>
            <p:cNvPr id="13343" name="组合 15"/>
            <p:cNvGrpSpPr>
              <a:grpSpLocks/>
            </p:cNvGrpSpPr>
            <p:nvPr/>
          </p:nvGrpSpPr>
          <p:grpSpPr bwMode="auto">
            <a:xfrm>
              <a:off x="1214438" y="2469628"/>
              <a:ext cx="2648248" cy="1012052"/>
              <a:chOff x="820118" y="3112105"/>
              <a:chExt cx="2854732" cy="1065211"/>
            </a:xfrm>
          </p:grpSpPr>
          <p:grpSp>
            <p:nvGrpSpPr>
              <p:cNvPr id="13344" name="组合 57"/>
              <p:cNvGrpSpPr>
                <a:grpSpLocks/>
              </p:cNvGrpSpPr>
              <p:nvPr/>
            </p:nvGrpSpPr>
            <p:grpSpPr bwMode="auto">
              <a:xfrm>
                <a:off x="820118" y="3112105"/>
                <a:ext cx="2854732" cy="1065211"/>
                <a:chOff x="820118" y="3112105"/>
                <a:chExt cx="2854732" cy="1065211"/>
              </a:xfrm>
            </p:grpSpPr>
            <p:sp>
              <p:nvSpPr>
                <p:cNvPr id="36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499" y="3112105"/>
                  <a:ext cx="828351" cy="1065211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zh-CN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820118" y="3265757"/>
                  <a:ext cx="1980170" cy="757906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54" name="组合 24"/>
              <p:cNvGrpSpPr>
                <a:grpSpLocks noChangeAspect="1"/>
              </p:cNvGrpSpPr>
              <p:nvPr/>
            </p:nvGrpSpPr>
            <p:grpSpPr>
              <a:xfrm>
                <a:off x="2445242" y="3266711"/>
                <a:ext cx="756872" cy="756000"/>
                <a:chOff x="2759075" y="2003425"/>
                <a:chExt cx="1376363" cy="1374775"/>
              </a:xfrm>
            </p:grpSpPr>
            <p:sp>
              <p:nvSpPr>
                <p:cNvPr id="34" name="椭圆 18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01FFF9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117"/>
                <p:cNvSpPr>
                  <a:spLocks noChangeAspect="1"/>
                </p:cNvSpPr>
                <p:nvPr/>
              </p:nvSpPr>
              <p:spPr bwMode="auto">
                <a:xfrm>
                  <a:off x="2804053" y="2041573"/>
                  <a:ext cx="1176445" cy="1179880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348" name="Text Box 18"/>
            <p:cNvSpPr txBox="1">
              <a:spLocks noChangeArrowheads="1"/>
            </p:cNvSpPr>
            <p:nvPr/>
          </p:nvSpPr>
          <p:spPr bwMode="auto">
            <a:xfrm>
              <a:off x="1327244" y="2814824"/>
              <a:ext cx="1458938" cy="34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13349" name="Rectangle 26"/>
            <p:cNvSpPr>
              <a:spLocks noChangeArrowheads="1"/>
            </p:cNvSpPr>
            <p:nvPr/>
          </p:nvSpPr>
          <p:spPr bwMode="auto">
            <a:xfrm>
              <a:off x="2783732" y="2796143"/>
              <a:ext cx="543800" cy="31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30" name="组合 65"/>
          <p:cNvGrpSpPr>
            <a:grpSpLocks/>
          </p:cNvGrpSpPr>
          <p:nvPr/>
        </p:nvGrpSpPr>
        <p:grpSpPr bwMode="auto">
          <a:xfrm>
            <a:off x="1781175" y="3562350"/>
            <a:ext cx="2541588" cy="1127125"/>
            <a:chOff x="1901637" y="3479571"/>
            <a:chExt cx="2542375" cy="1163867"/>
          </a:xfrm>
        </p:grpSpPr>
        <p:grpSp>
          <p:nvGrpSpPr>
            <p:cNvPr id="13351" name="组合 22"/>
            <p:cNvGrpSpPr>
              <a:grpSpLocks/>
            </p:cNvGrpSpPr>
            <p:nvPr/>
          </p:nvGrpSpPr>
          <p:grpSpPr bwMode="auto">
            <a:xfrm>
              <a:off x="1901637" y="3479571"/>
              <a:ext cx="2542375" cy="1163867"/>
              <a:chOff x="1560898" y="4175097"/>
              <a:chExt cx="2740606" cy="1225001"/>
            </a:xfrm>
          </p:grpSpPr>
          <p:grpSp>
            <p:nvGrpSpPr>
              <p:cNvPr id="13352" name="组合 78"/>
              <p:cNvGrpSpPr>
                <a:grpSpLocks/>
              </p:cNvGrpSpPr>
              <p:nvPr/>
            </p:nvGrpSpPr>
            <p:grpSpPr bwMode="auto">
              <a:xfrm>
                <a:off x="1560898" y="4175097"/>
                <a:ext cx="2740606" cy="1225001"/>
                <a:chOff x="1560898" y="4175097"/>
                <a:chExt cx="2740606" cy="1225001"/>
              </a:xfrm>
            </p:grpSpPr>
            <p:sp>
              <p:nvSpPr>
                <p:cNvPr id="27" name="AutoShape 75"/>
                <p:cNvSpPr>
                  <a:spLocks noChangeArrowheads="1"/>
                </p:cNvSpPr>
                <p:nvPr/>
              </p:nvSpPr>
              <p:spPr bwMode="auto">
                <a:xfrm rot="-2700000">
                  <a:off x="3348026" y="4301048"/>
                  <a:ext cx="1078439" cy="828170"/>
                </a:xfrm>
                <a:prstGeom prst="rightArrow">
                  <a:avLst>
                    <a:gd name="adj1" fmla="val 70389"/>
                    <a:gd name="adj2" fmla="val 65694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zh-CN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1560898" y="4644393"/>
                  <a:ext cx="1980563" cy="755705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60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41" name="组合 35"/>
              <p:cNvGrpSpPr>
                <a:grpSpLocks noChangeAspect="1"/>
              </p:cNvGrpSpPr>
              <p:nvPr/>
            </p:nvGrpSpPr>
            <p:grpSpPr>
              <a:xfrm>
                <a:off x="3186022" y="4644098"/>
                <a:ext cx="756872" cy="756000"/>
                <a:chOff x="2759075" y="2003425"/>
                <a:chExt cx="1376363" cy="1374775"/>
              </a:xfrm>
            </p:grpSpPr>
            <p:sp>
              <p:nvSpPr>
                <p:cNvPr id="25" name="椭圆 26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01FFF9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117"/>
                <p:cNvSpPr>
                  <a:spLocks noChangeAspect="1"/>
                </p:cNvSpPr>
                <p:nvPr/>
              </p:nvSpPr>
              <p:spPr bwMode="auto">
                <a:xfrm>
                  <a:off x="2801534" y="2044044"/>
                  <a:ext cx="1179790" cy="117612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069A96"/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b="1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356" name="Text Box 18"/>
            <p:cNvSpPr txBox="1">
              <a:spLocks noChangeArrowheads="1"/>
            </p:cNvSpPr>
            <p:nvPr/>
          </p:nvSpPr>
          <p:spPr bwMode="auto">
            <a:xfrm>
              <a:off x="1933409" y="4123473"/>
              <a:ext cx="1451561" cy="349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13357" name="Rectangle 26"/>
            <p:cNvSpPr>
              <a:spLocks noChangeArrowheads="1"/>
            </p:cNvSpPr>
            <p:nvPr/>
          </p:nvSpPr>
          <p:spPr bwMode="auto">
            <a:xfrm>
              <a:off x="3470930" y="4104790"/>
              <a:ext cx="543907" cy="317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38" name="组合 71"/>
          <p:cNvGrpSpPr>
            <a:grpSpLocks/>
          </p:cNvGrpSpPr>
          <p:nvPr/>
        </p:nvGrpSpPr>
        <p:grpSpPr bwMode="auto">
          <a:xfrm>
            <a:off x="4645025" y="3660775"/>
            <a:ext cx="2633663" cy="1012825"/>
            <a:chOff x="4765720" y="3597619"/>
            <a:chExt cx="2634183" cy="1045820"/>
          </a:xfrm>
        </p:grpSpPr>
        <p:grpSp>
          <p:nvGrpSpPr>
            <p:cNvPr id="13359" name="组合 64"/>
            <p:cNvGrpSpPr>
              <a:grpSpLocks/>
            </p:cNvGrpSpPr>
            <p:nvPr/>
          </p:nvGrpSpPr>
          <p:grpSpPr bwMode="auto">
            <a:xfrm>
              <a:off x="4765720" y="3597619"/>
              <a:ext cx="2634183" cy="1045820"/>
              <a:chOff x="4765720" y="3597619"/>
              <a:chExt cx="2634183" cy="1045820"/>
            </a:xfrm>
          </p:grpSpPr>
          <p:grpSp>
            <p:nvGrpSpPr>
              <p:cNvPr id="13360" name="组合 32"/>
              <p:cNvGrpSpPr>
                <a:grpSpLocks/>
              </p:cNvGrpSpPr>
              <p:nvPr/>
            </p:nvGrpSpPr>
            <p:grpSpPr bwMode="auto">
              <a:xfrm>
                <a:off x="4765720" y="3597619"/>
                <a:ext cx="2634183" cy="1045820"/>
                <a:chOff x="4648293" y="4299345"/>
                <a:chExt cx="2839571" cy="1100753"/>
              </a:xfrm>
            </p:grpSpPr>
            <p:grpSp>
              <p:nvGrpSpPr>
                <p:cNvPr id="13361" name="组合 72"/>
                <p:cNvGrpSpPr>
                  <a:grpSpLocks/>
                </p:cNvGrpSpPr>
                <p:nvPr/>
              </p:nvGrpSpPr>
              <p:grpSpPr bwMode="auto">
                <a:xfrm>
                  <a:off x="4648293" y="4299345"/>
                  <a:ext cx="2839571" cy="1100753"/>
                  <a:chOff x="4648293" y="4299345"/>
                  <a:chExt cx="2839571" cy="1100753"/>
                </a:xfrm>
              </p:grpSpPr>
              <p:sp>
                <p:nvSpPr>
                  <p:cNvPr id="18" name="AutoShape 69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648293" y="4299345"/>
                    <a:ext cx="1064625" cy="828153"/>
                  </a:xfrm>
                  <a:prstGeom prst="rightArrow">
                    <a:avLst>
                      <a:gd name="adj1" fmla="val 70389"/>
                      <a:gd name="adj2" fmla="val 64583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zh-CN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圆角矩形 38"/>
                  <p:cNvSpPr>
                    <a:spLocks noChangeArrowheads="1"/>
                  </p:cNvSpPr>
                  <p:nvPr/>
                </p:nvSpPr>
                <p:spPr bwMode="auto">
                  <a:xfrm>
                    <a:off x="5507524" y="4642684"/>
                    <a:ext cx="1980340" cy="757414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60000"/>
                    </a:schemeClr>
                  </a:solidFill>
                  <a:ln w="6350">
                    <a:solidFill>
                      <a:schemeClr val="bg1">
                        <a:lumMod val="50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328" name="组合 38"/>
                <p:cNvGrpSpPr>
                  <a:grpSpLocks noChangeAspect="1"/>
                </p:cNvGrpSpPr>
                <p:nvPr/>
              </p:nvGrpSpPr>
              <p:grpSpPr>
                <a:xfrm>
                  <a:off x="5107419" y="4644098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16" name="椭圆 35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01FFF9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89" y="2041418"/>
                    <a:ext cx="1176219" cy="117879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069A96"/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  <a:defRPr/>
                    </a:pPr>
                    <a:endParaRPr lang="zh-CN" altLang="en-US" b="1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3365" name="Rectangle 26"/>
              <p:cNvSpPr>
                <a:spLocks noChangeArrowheads="1"/>
              </p:cNvSpPr>
              <p:nvPr/>
            </p:nvSpPr>
            <p:spPr bwMode="auto">
              <a:xfrm>
                <a:off x="5253351" y="4104791"/>
                <a:ext cx="543846" cy="317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sp>
          <p:nvSpPr>
            <p:cNvPr id="13366" name="Text Box 18"/>
            <p:cNvSpPr txBox="1">
              <a:spLocks noChangeArrowheads="1"/>
            </p:cNvSpPr>
            <p:nvPr/>
          </p:nvSpPr>
          <p:spPr bwMode="auto">
            <a:xfrm>
              <a:off x="5844128" y="4123473"/>
              <a:ext cx="1513954" cy="34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</a:p>
          </p:txBody>
        </p:sp>
      </p:grpSp>
      <p:sp>
        <p:nvSpPr>
          <p:cNvPr id="13367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>
            <a:grpSpLocks/>
          </p:cNvGrpSpPr>
          <p:nvPr/>
        </p:nvGrpSpPr>
        <p:grpSpPr bwMode="auto">
          <a:xfrm>
            <a:off x="889000" y="1476375"/>
            <a:ext cx="7408863" cy="3703638"/>
            <a:chOff x="949325" y="2066925"/>
            <a:chExt cx="7408863" cy="3833813"/>
          </a:xfrm>
        </p:grpSpPr>
        <p:grpSp>
          <p:nvGrpSpPr>
            <p:cNvPr id="14338" name="组合 35"/>
            <p:cNvGrpSpPr>
              <a:grpSpLocks/>
            </p:cNvGrpSpPr>
            <p:nvPr/>
          </p:nvGrpSpPr>
          <p:grpSpPr bwMode="auto">
            <a:xfrm>
              <a:off x="949325" y="2066925"/>
              <a:ext cx="7408863" cy="3833813"/>
              <a:chOff x="649288" y="1274932"/>
              <a:chExt cx="7826375" cy="3749505"/>
            </a:xfrm>
          </p:grpSpPr>
          <p:sp>
            <p:nvSpPr>
              <p:cNvPr id="37" name="AutoShape 5"/>
              <p:cNvSpPr>
                <a:spLocks noChangeArrowheads="1"/>
              </p:cNvSpPr>
              <p:nvPr/>
            </p:nvSpPr>
            <p:spPr bwMode="auto">
              <a:xfrm>
                <a:off x="649288" y="1274932"/>
                <a:ext cx="7826375" cy="3749505"/>
              </a:xfrm>
              <a:prstGeom prst="roundRect">
                <a:avLst>
                  <a:gd name="adj" fmla="val 3231"/>
                </a:avLst>
              </a:prstGeom>
              <a:noFill/>
              <a:ln w="25400">
                <a:solidFill>
                  <a:schemeClr val="tx1">
                    <a:lumMod val="85000"/>
                    <a:lumOff val="15000"/>
                  </a:schemeClr>
                </a:solidFill>
                <a:prstDash val="sysDot"/>
                <a:round/>
              </a:ln>
            </p:spPr>
            <p:txBody>
              <a:bodyPr wrap="none" lIns="91425" tIns="45713" rIns="91425" bIns="45713" anchor="ctr"/>
              <a:lstStyle/>
              <a:p>
                <a:pPr algn="ctr" fontAlgn="auto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bg1"/>
                  </a:buClr>
                  <a:buFontTx/>
                  <a:buNone/>
                  <a:defRPr/>
                </a:pPr>
                <a:endParaRPr lang="zh-CN" altLang="en-US" sz="8800" b="1">
                  <a:solidFill>
                    <a:srgbClr val="FFFF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40" name="Rectangle 9"/>
              <p:cNvSpPr>
                <a:spLocks noChangeArrowheads="1"/>
              </p:cNvSpPr>
              <p:nvPr/>
            </p:nvSpPr>
            <p:spPr bwMode="auto">
              <a:xfrm>
                <a:off x="777875" y="1387474"/>
                <a:ext cx="7569200" cy="3524250"/>
              </a:xfrm>
              <a:prstGeom prst="roundRect">
                <a:avLst>
                  <a:gd name="adj" fmla="val 3486"/>
                </a:avLst>
              </a:prstGeom>
              <a:solidFill>
                <a:schemeClr val="bg1">
                  <a:alpha val="5607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341" name="组合 36"/>
            <p:cNvGrpSpPr>
              <a:grpSpLocks/>
            </p:cNvGrpSpPr>
            <p:nvPr/>
          </p:nvGrpSpPr>
          <p:grpSpPr bwMode="auto">
            <a:xfrm>
              <a:off x="1376123" y="2704666"/>
              <a:ext cx="6475616" cy="2881996"/>
              <a:chOff x="1100137" y="1898650"/>
              <a:chExt cx="6840537" cy="2818619"/>
            </a:xfrm>
          </p:grpSpPr>
          <p:sp>
            <p:nvSpPr>
              <p:cNvPr id="3" name="Line 11"/>
              <p:cNvSpPr>
                <a:spLocks noChangeShapeType="1"/>
              </p:cNvSpPr>
              <p:nvPr/>
            </p:nvSpPr>
            <p:spPr bwMode="auto">
              <a:xfrm>
                <a:off x="2798763" y="2319338"/>
                <a:ext cx="1587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43" name="Line 12"/>
              <p:cNvSpPr>
                <a:spLocks noChangeShapeType="1"/>
              </p:cNvSpPr>
              <p:nvPr/>
            </p:nvSpPr>
            <p:spPr bwMode="auto">
              <a:xfrm>
                <a:off x="4552950" y="2319338"/>
                <a:ext cx="1588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44" name="Line 13"/>
              <p:cNvSpPr>
                <a:spLocks noChangeShapeType="1"/>
              </p:cNvSpPr>
              <p:nvPr/>
            </p:nvSpPr>
            <p:spPr bwMode="auto">
              <a:xfrm>
                <a:off x="6296025" y="2319338"/>
                <a:ext cx="3175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Text Box 56"/>
              <p:cNvSpPr txBox="1">
                <a:spLocks noChangeArrowheads="1"/>
              </p:cNvSpPr>
              <p:nvPr/>
            </p:nvSpPr>
            <p:spPr bwMode="auto">
              <a:xfrm>
                <a:off x="1464542" y="4405680"/>
                <a:ext cx="953687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2" name="Text Box 57"/>
              <p:cNvSpPr txBox="1">
                <a:spLocks noChangeArrowheads="1"/>
              </p:cNvSpPr>
              <p:nvPr/>
            </p:nvSpPr>
            <p:spPr bwMode="auto">
              <a:xfrm>
                <a:off x="3216966" y="4405680"/>
                <a:ext cx="953687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3" name="Text Box 58"/>
              <p:cNvSpPr txBox="1">
                <a:spLocks noChangeArrowheads="1"/>
              </p:cNvSpPr>
              <p:nvPr/>
            </p:nvSpPr>
            <p:spPr bwMode="auto">
              <a:xfrm>
                <a:off x="4972743" y="4405680"/>
                <a:ext cx="953687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4" name="Text Box 59"/>
              <p:cNvSpPr txBox="1">
                <a:spLocks noChangeArrowheads="1"/>
              </p:cNvSpPr>
              <p:nvPr/>
            </p:nvSpPr>
            <p:spPr bwMode="auto">
              <a:xfrm>
                <a:off x="6735229" y="4405680"/>
                <a:ext cx="953687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4349" name="AutoShape 25"/>
              <p:cNvSpPr>
                <a:spLocks noChangeArrowheads="1"/>
              </p:cNvSpPr>
              <p:nvPr/>
            </p:nvSpPr>
            <p:spPr bwMode="auto">
              <a:xfrm>
                <a:off x="1419013" y="4235723"/>
                <a:ext cx="506442" cy="128864"/>
              </a:xfrm>
              <a:prstGeom prst="rect">
                <a:avLst/>
              </a:prstGeom>
              <a:solidFill>
                <a:srgbClr val="01FFF9">
                  <a:alpha val="70195"/>
                </a:srgbClr>
              </a:solidFill>
              <a:ln w="12700">
                <a:solidFill>
                  <a:srgbClr val="01FFF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0" name="AutoShape 26"/>
              <p:cNvSpPr>
                <a:spLocks noChangeArrowheads="1"/>
              </p:cNvSpPr>
              <p:nvPr/>
            </p:nvSpPr>
            <p:spPr bwMode="auto">
              <a:xfrm>
                <a:off x="3166406" y="3940730"/>
                <a:ext cx="503088" cy="423857"/>
              </a:xfrm>
              <a:prstGeom prst="rect">
                <a:avLst/>
              </a:prstGeom>
              <a:solidFill>
                <a:srgbClr val="01FFF9">
                  <a:alpha val="70195"/>
                </a:srgbClr>
              </a:solidFill>
              <a:ln w="12700">
                <a:solidFill>
                  <a:srgbClr val="01FFF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1" name="AutoShape 27"/>
              <p:cNvSpPr>
                <a:spLocks noChangeArrowheads="1"/>
              </p:cNvSpPr>
              <p:nvPr/>
            </p:nvSpPr>
            <p:spPr bwMode="auto">
              <a:xfrm>
                <a:off x="4920507" y="3526189"/>
                <a:ext cx="506442" cy="838398"/>
              </a:xfrm>
              <a:prstGeom prst="rect">
                <a:avLst/>
              </a:prstGeom>
              <a:solidFill>
                <a:srgbClr val="01FFF9">
                  <a:alpha val="70195"/>
                </a:srgbClr>
              </a:solidFill>
              <a:ln w="12700">
                <a:solidFill>
                  <a:srgbClr val="01FFF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2" name="AutoShape 28"/>
              <p:cNvSpPr>
                <a:spLocks noChangeArrowheads="1"/>
              </p:cNvSpPr>
              <p:nvPr/>
            </p:nvSpPr>
            <p:spPr bwMode="auto">
              <a:xfrm>
                <a:off x="6664546" y="3400429"/>
                <a:ext cx="504765" cy="964158"/>
              </a:xfrm>
              <a:prstGeom prst="rect">
                <a:avLst/>
              </a:prstGeom>
              <a:solidFill>
                <a:srgbClr val="01FFF9">
                  <a:alpha val="70195"/>
                </a:srgbClr>
              </a:solidFill>
              <a:ln w="12700">
                <a:solidFill>
                  <a:srgbClr val="01FFF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3" name="AutoShape 29"/>
              <p:cNvSpPr>
                <a:spLocks noChangeArrowheads="1"/>
              </p:cNvSpPr>
              <p:nvPr/>
            </p:nvSpPr>
            <p:spPr bwMode="auto">
              <a:xfrm>
                <a:off x="1925638" y="3317875"/>
                <a:ext cx="492125" cy="1046162"/>
              </a:xfrm>
              <a:prstGeom prst="rect">
                <a:avLst/>
              </a:prstGeom>
              <a:solidFill>
                <a:srgbClr val="FF4409">
                  <a:alpha val="49803"/>
                </a:srgbClr>
              </a:solidFill>
              <a:ln w="12700">
                <a:solidFill>
                  <a:srgbClr val="FF5C0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4" name="AutoShape 30"/>
              <p:cNvSpPr>
                <a:spLocks noChangeArrowheads="1"/>
              </p:cNvSpPr>
              <p:nvPr/>
            </p:nvSpPr>
            <p:spPr bwMode="auto">
              <a:xfrm>
                <a:off x="3668713" y="3482975"/>
                <a:ext cx="506412" cy="881062"/>
              </a:xfrm>
              <a:prstGeom prst="rect">
                <a:avLst/>
              </a:prstGeom>
              <a:solidFill>
                <a:srgbClr val="FF4409">
                  <a:alpha val="49803"/>
                </a:srgbClr>
              </a:solidFill>
              <a:ln w="12700">
                <a:solidFill>
                  <a:srgbClr val="FF5C0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5" name="AutoShape 31"/>
              <p:cNvSpPr>
                <a:spLocks noChangeArrowheads="1"/>
              </p:cNvSpPr>
              <p:nvPr/>
            </p:nvSpPr>
            <p:spPr bwMode="auto">
              <a:xfrm>
                <a:off x="5426075" y="2976562"/>
                <a:ext cx="492125" cy="1387475"/>
              </a:xfrm>
              <a:prstGeom prst="rect">
                <a:avLst/>
              </a:prstGeom>
              <a:solidFill>
                <a:srgbClr val="FF4409">
                  <a:alpha val="49803"/>
                </a:srgbClr>
              </a:solidFill>
              <a:ln w="12700">
                <a:solidFill>
                  <a:srgbClr val="FF5C0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56" name="AutoShape 32"/>
              <p:cNvSpPr>
                <a:spLocks noChangeArrowheads="1"/>
              </p:cNvSpPr>
              <p:nvPr/>
            </p:nvSpPr>
            <p:spPr bwMode="auto">
              <a:xfrm>
                <a:off x="7169150" y="3228975"/>
                <a:ext cx="495300" cy="1135062"/>
              </a:xfrm>
              <a:prstGeom prst="rect">
                <a:avLst/>
              </a:prstGeom>
              <a:solidFill>
                <a:srgbClr val="FF4409">
                  <a:alpha val="49803"/>
                </a:srgbClr>
              </a:solidFill>
              <a:ln w="12700">
                <a:solidFill>
                  <a:srgbClr val="FF5C0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Text Box 56"/>
              <p:cNvSpPr txBox="1">
                <a:spLocks noChangeArrowheads="1"/>
              </p:cNvSpPr>
              <p:nvPr/>
            </p:nvSpPr>
            <p:spPr bwMode="auto">
              <a:xfrm>
                <a:off x="1892324" y="3037988"/>
                <a:ext cx="574380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4" name="Text Box 56"/>
              <p:cNvSpPr txBox="1">
                <a:spLocks noChangeArrowheads="1"/>
              </p:cNvSpPr>
              <p:nvPr/>
            </p:nvSpPr>
            <p:spPr bwMode="auto">
              <a:xfrm>
                <a:off x="1397621" y="3958890"/>
                <a:ext cx="574380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5" name="Text Box 56"/>
              <p:cNvSpPr txBox="1">
                <a:spLocks noChangeArrowheads="1"/>
              </p:cNvSpPr>
              <p:nvPr/>
            </p:nvSpPr>
            <p:spPr bwMode="auto">
              <a:xfrm>
                <a:off x="3495090" y="3189061"/>
                <a:ext cx="845188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6" name="Text Box 56"/>
              <p:cNvSpPr txBox="1">
                <a:spLocks noChangeArrowheads="1"/>
              </p:cNvSpPr>
              <p:nvPr/>
            </p:nvSpPr>
            <p:spPr bwMode="auto">
              <a:xfrm>
                <a:off x="3138306" y="3656744"/>
                <a:ext cx="574380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7" name="Text Box 56"/>
              <p:cNvSpPr txBox="1">
                <a:spLocks noChangeArrowheads="1"/>
              </p:cNvSpPr>
              <p:nvPr/>
            </p:nvSpPr>
            <p:spPr bwMode="auto">
              <a:xfrm>
                <a:off x="5306206" y="2660305"/>
                <a:ext cx="764694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8" name="Text Box 56"/>
              <p:cNvSpPr txBox="1">
                <a:spLocks noChangeArrowheads="1"/>
              </p:cNvSpPr>
              <p:nvPr/>
            </p:nvSpPr>
            <p:spPr bwMode="auto">
              <a:xfrm>
                <a:off x="4877313" y="3243704"/>
                <a:ext cx="574380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9" name="Text Box 56"/>
              <p:cNvSpPr txBox="1">
                <a:spLocks noChangeArrowheads="1"/>
              </p:cNvSpPr>
              <p:nvPr/>
            </p:nvSpPr>
            <p:spPr bwMode="auto">
              <a:xfrm>
                <a:off x="7137448" y="2962451"/>
                <a:ext cx="659045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30" name="Text Box 56"/>
              <p:cNvSpPr txBox="1">
                <a:spLocks noChangeArrowheads="1"/>
              </p:cNvSpPr>
              <p:nvPr/>
            </p:nvSpPr>
            <p:spPr bwMode="auto">
              <a:xfrm>
                <a:off x="6629738" y="3118346"/>
                <a:ext cx="574380" cy="311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14365" name="Line 8"/>
              <p:cNvSpPr>
                <a:spLocks noChangeShapeType="1"/>
              </p:cNvSpPr>
              <p:nvPr/>
            </p:nvSpPr>
            <p:spPr bwMode="auto">
              <a:xfrm>
                <a:off x="1109663" y="1898650"/>
                <a:ext cx="0" cy="246062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66" name="Line 8"/>
              <p:cNvSpPr>
                <a:spLocks noChangeShapeType="1"/>
              </p:cNvSpPr>
              <p:nvPr/>
            </p:nvSpPr>
            <p:spPr bwMode="auto">
              <a:xfrm rot="-5400000">
                <a:off x="4520406" y="939005"/>
                <a:ext cx="0" cy="68405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34"/>
          <p:cNvGrpSpPr>
            <a:grpSpLocks/>
          </p:cNvGrpSpPr>
          <p:nvPr/>
        </p:nvGrpSpPr>
        <p:grpSpPr bwMode="auto">
          <a:xfrm>
            <a:off x="1566863" y="1241425"/>
            <a:ext cx="6100762" cy="488950"/>
            <a:chOff x="1365250" y="1000125"/>
            <a:chExt cx="6445250" cy="541337"/>
          </a:xfrm>
        </p:grpSpPr>
        <p:grpSp>
          <p:nvGrpSpPr>
            <p:cNvPr id="14342" name="组合 53"/>
            <p:cNvGrpSpPr/>
            <p:nvPr/>
          </p:nvGrpSpPr>
          <p:grpSpPr>
            <a:xfrm>
              <a:off x="1365250" y="1000125"/>
              <a:ext cx="6445250" cy="541337"/>
              <a:chOff x="1465263" y="1820863"/>
              <a:chExt cx="4762541" cy="719137"/>
            </a:xfrm>
          </p:grpSpPr>
          <p:sp>
            <p:nvSpPr>
              <p:cNvPr id="35" name="AutoShape 3"/>
              <p:cNvSpPr>
                <a:spLocks noChangeArrowheads="1"/>
              </p:cNvSpPr>
              <p:nvPr/>
            </p:nvSpPr>
            <p:spPr bwMode="auto">
              <a:xfrm>
                <a:off x="1465263" y="1820863"/>
                <a:ext cx="4762541" cy="719137"/>
              </a:xfrm>
              <a:prstGeom prst="roundRect">
                <a:avLst>
                  <a:gd name="adj" fmla="val 16667"/>
                </a:avLst>
              </a:prstGeom>
              <a:solidFill>
                <a:srgbClr val="FF5C0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AutoShape 3"/>
              <p:cNvSpPr>
                <a:spLocks noChangeArrowheads="1"/>
              </p:cNvSpPr>
              <p:nvPr/>
            </p:nvSpPr>
            <p:spPr bwMode="gray">
              <a:xfrm>
                <a:off x="1465337" y="1930176"/>
                <a:ext cx="4760791" cy="501195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369" name="Rectangle 13"/>
            <p:cNvSpPr>
              <a:spLocks noChangeArrowheads="1"/>
            </p:cNvSpPr>
            <p:nvPr/>
          </p:nvSpPr>
          <p:spPr bwMode="auto">
            <a:xfrm>
              <a:off x="3725863" y="1047379"/>
              <a:ext cx="1820872" cy="44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14370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625600" y="4487863"/>
            <a:ext cx="5849938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上海锐普广告有限公司是中国第一家精品</a:t>
            </a:r>
            <a:r>
              <a:rPr lang="en-US" altLang="zh-CN" sz="160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600">
                <a:latin typeface="+mn-lt"/>
                <a:ea typeface="+mn-ea"/>
                <a:cs typeface="+mn-ea"/>
                <a:sym typeface="+mn-lt"/>
              </a:rPr>
              <a:t>设计机构。</a:t>
            </a:r>
          </a:p>
        </p:txBody>
      </p:sp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6515100" y="84138"/>
            <a:ext cx="247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7948" b="31931"/>
          <a:stretch>
            <a:fillRect/>
          </a:stretch>
        </p:blipFill>
        <p:spPr bwMode="auto">
          <a:xfrm>
            <a:off x="1864382" y="1220437"/>
            <a:ext cx="5415235" cy="3099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amy项目\模板\茶\1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8"/>
          <a:stretch>
            <a:fillRect/>
          </a:stretch>
        </p:blipFill>
        <p:spPr bwMode="auto">
          <a:xfrm>
            <a:off x="-1371600" y="-857250"/>
            <a:ext cx="118872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75" y="-1098550"/>
            <a:ext cx="223838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-682625"/>
            <a:ext cx="3349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-1071563"/>
            <a:ext cx="1746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1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-839788"/>
            <a:ext cx="40798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-862013"/>
            <a:ext cx="3492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714375"/>
            <a:ext cx="381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E:\amy项目\模板\茶\1\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0"/>
          <a:stretch>
            <a:fillRect/>
          </a:stretch>
        </p:blipFill>
        <p:spPr bwMode="auto">
          <a:xfrm>
            <a:off x="0" y="2571750"/>
            <a:ext cx="914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E:\amy项目\模板\茶\1\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214313"/>
            <a:ext cx="2185987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427038" y="1409700"/>
            <a:ext cx="8291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谢谢观赏   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THANKS!</a:t>
            </a:r>
            <a:endParaRPr lang="zh-CN" altLang="en-US" sz="2400" b="1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-3.33333E-6 C 0.0184 0.005 0.02951 0.03083 0.04444 0.04667 C 0.05069 0.06167 0.0618 0.07167 0.06805 0.08667 C 0.07326 0.09917 0.07795 0.11111 0.08472 0.12222 C 0.08941 0.15222 0.09844 0.17917 0.10694 0.20667 C 0.10955 0.215 0.11059 0.22667 0.1125 0.23555 C 0.11302 0.23778 0.11389 0.24222 0.11389 0.24222 C 0.11649 0.27167 0.1158 0.30139 0.11805 0.33083 C 0.11875 0.35861 0.11788 0.39222 0.12222 0.42 C 0.1243 0.43333 0.12778 0.44694 0.13055 0.46 C 0.13385 0.47555 0.13663 0.49139 0.14028 0.50667 C 0.14166 0.5125 0.14132 0.51694 0.14305 0.52222 C 0.14705 0.535 0.14496 0.52222 0.14861 0.53778 C 0.15208 0.55278 0.15399 0.56861 0.15972 0.58222 C 0.175 0.61889 0.15798 0.5775 0.16944 0.59778 C 0.1717 0.60167 0.17986 0.61944 0.18333 0.62667 C 0.18837 0.63722 0.1967 0.64778 0.20278 0.65778 C 0.20868 0.66722 0.21302 0.68028 0.21805 0.69111 C 0.22153 0.69861 0.22639 0.70444 0.23055 0.71111 C 0.2335 0.71583 0.2342 0.72305 0.23611 0.72889 C 0.23802 0.735 0.24166 0.73944 0.24444 0.74444 C 0.25521 0.76361 0.26632 0.78167 0.27778 0.8 C 0.28368 0.80944 0.28472 0.81528 0.28889 0.82444 C 0.29531 0.83833 0.30208 0.85222 0.30972 0.86444 C 0.31267 0.87639 0.31666 0.88778 0.31944 0.9 C 0.32205 0.91139 0.32326 0.92167 0.32639 0.93333 C 0.32864 0.95167 0.33507 0.96639 0.33889 0.98444 C 0.34305 1.00472 0.34861 1.02417 0.35278 1.04444 C 0.35503 1.09472 0.3566 1.10555 0.35416 1.16889 C 0.35364 1.18139 0.35 1.19611 0.35 1.20889 " pathEditMode="relative" rAng="0" ptsTypes="fffffffffffffffffffffffffffffA">
                                      <p:cBhvr>
                                        <p:cTn id="1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600000">
                                      <p:cBhvr>
                                        <p:cTn id="1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05556E-6 -3.33333E-6 C -0.00104 0.04556 -0.00156 0.09861 -0.0125 0.14222 C -0.01441 0.16028 -0.0158 0.1825 -0.02222 0.19778 C -0.02518 0.22611 -0.02101 0.19806 -0.02778 0.22 C -0.0309 0.23 -0.03281 0.25639 -0.03472 0.26889 C -0.03577 0.29222 -0.03629 0.31194 -0.04306 0.33333 C -0.04497 0.33917 -0.04861 0.35111 -0.04861 0.35111 C -0.05 0.36472 -0.05243 0.3775 -0.05417 0.39111 C -0.05469 0.40889 -0.05417 0.42667 -0.05556 0.44444 C -0.0566 0.45889 -0.06094 0.47222 -0.0625 0.48667 C -0.06754 0.535 -0.0717 0.58361 -0.07917 0.63111 C -0.0809 0.65861 -0.08281 0.6825 -0.08611 0.70889 C -0.08768 0.7825 -0.09757 0.89194 -0.08472 0.95333 C -0.0842 0.98083 -0.08455 1.00833 -0.08334 1.03556 C -0.08316 1.03833 -0.08125 1.03972 -0.08056 1.04222 C -0.07934 1.04639 -0.07847 1.05111 -0.07778 1.05556 C -0.07587 1.06639 -0.07483 1.07944 -0.07084 1.08889 C -0.06788 1.09611 -0.06302 1.10222 -0.05972 1.10889 C -0.05226 1.12417 -0.04445 1.15194 -0.04445 1.17111 " pathEditMode="relative" rAng="0" ptsTypes="ffffffffffffffffffA">
                                      <p:cBhvr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1500000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4.33681E-19 C -0.00139 0.03555 -0.00451 0.05833 -0.00972 0.09111 C -0.00938 0.12444 -0.01667 0.22583 0.00139 0.26861 C 0.00451 0.28833 0.00955 0.30639 0.01528 0.32417 C 0.01979 0.33889 0.0243 0.35278 0.02917 0.36639 C 0.03038 0.37028 0.03055 0.37417 0.03194 0.37778 C 0.03299 0.38 0.03489 0.38028 0.03611 0.38222 C 0.04271 0.39278 0.05052 0.41333 0.05694 0.42639 C 0.06649 0.44639 0.07639 0.46444 0.0875 0.48222 C 0.0908 0.4875 0.0934 0.49361 0.09722 0.49778 C 0.11319 0.51444 0.12743 0.53861 0.14444 0.55305 C 0.14462 0.55305 0.15781 0.56194 0.15972 0.56417 C 0.16771 0.57417 0.17483 0.58694 0.18333 0.59555 C 0.19132 0.60361 0.20017 0.61028 0.20833 0.61778 C 0.21441 0.62305 0.22014 0.63028 0.22639 0.63555 C 0.23194 0.64028 0.23871 0.64194 0.24305 0.64861 C 0.25712 0.67139 0.27569 0.68444 0.29444 0.69333 C 0.31007 0.71 0.29496 0.69583 0.3125 0.70639 C 0.32187 0.7125 0.33003 0.72278 0.33889 0.72889 C 0.35104 0.73694 0.3691 0.74333 0.38194 0.74861 C 0.39271 0.75305 0.40677 0.765 0.41667 0.77111 C 0.42899 0.77861 0.4441 0.77805 0.45694 0.78 C 0.50312 0.79444 0.55156 0.79305 0.59861 0.79305 " pathEditMode="relative" rAng="0" ptsTypes="ffffffffffffffffffffffA">
                                      <p:cBhvr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00000">
                                      <p:cBhvr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556E-7 1.11111E-6 C 0.00191 0.00639 0.00226 0.01361 0.00417 0.02 C 0.00608 0.02639 0.0125 0.03806 0.01528 0.04445 C 0.02848 0.07639 0.04306 0.10834 0.05834 0.13778 C 0.07344 0.16723 0.09202 0.19223 0.10695 0.22223 C 0.12518 0.25861 0.14237 0.29695 0.15834 0.33556 C 0.16112 0.35028 0.16459 0.365 0.16667 0.38 C 0.17049 0.40861 0.16598 0.38584 0.16945 0.40195 C 0.17119 0.42528 0.17309 0.44889 0.17778 0.47111 C 0.18039 0.50528 0.18542 0.53556 0.19167 0.56889 C 0.19445 0.61667 0.19167 0.60889 0.20278 0.64445 C 0.20573 0.6675 0.20816 0.69028 0.21112 0.71306 C 0.21285 0.74611 0.22032 0.77445 0.22778 0.80417 C 0.23021 0.82695 0.2316 0.85056 0.23473 0.87334 C 0.23612 0.88361 0.24011 0.89195 0.24167 0.90223 C 0.24271 0.90889 0.24358 0.91556 0.24445 0.92223 C 0.24584 0.9325 0.24862 0.95306 0.24862 0.95306 C 0.24966 0.97084 0.2507 0.98973 0.25417 1.00667 C 0.25678 1.03611 0.2599 1.06584 0.2625 1.09556 C 0.26563 1.13028 0.26546 1.16584 0.27084 1.2 C 0.27309 1.23306 0.27639 1.26223 0.27639 1.29556 " pathEditMode="relative" rAng="0" ptsTypes="ffffffffffffffffffffA">
                                      <p:cBhvr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94444E-6 1.11111E-6 C -0.00711 0.01694 -0.01597 0.0325 -0.0236 0.04889 C -0.0269 0.05583 -0.02864 0.06417 -0.03194 0.07111 C -0.03819 0.085 -0.04496 0.09778 -0.05138 0.11139 C -0.06197 0.13305 -0.07378 0.15333 -0.08194 0.17778 C -0.0894 0.20028 -0.09895 0.21972 -0.10833 0.24 C -0.11388 0.25194 -0.12499 0.27555 -0.12499 0.27555 C -0.12847 0.29194 -0.13819 0.30361 -0.14166 0.32 C -0.14652 0.34333 -0.15294 0.36583 -0.1611 0.38667 C -0.16388 0.40944 -0.16006 0.38583 -0.16944 0.41555 C -0.17239 0.42472 -0.17413 0.43472 -0.17638 0.44444 C -0.18176 0.46805 -0.18541 0.49194 -0.19027 0.51555 C -0.19235 0.545 -0.19826 0.5725 -0.20555 0.6 C -0.20781 0.62611 -0.21163 0.65167 -0.21388 0.67778 C -0.21614 0.70389 -0.21371 0.69 -0.21666 0.70444 C -0.2184 0.72333 -0.21978 0.74417 -0.2236 0.76222 C -0.22777 0.80889 -0.23315 0.85639 -0.24027 0.90222 C -0.24322 0.94444 -0.24044 0.92944 -0.24444 0.94889 C -0.24426 0.96833 -0.24982 1.10083 -0.24027 1.16222 C -0.23975 1.1725 -0.23749 1.18861 -0.23749 1.2 " pathEditMode="relative" rAng="0" ptsTypes="fffffffffffffffffffA">
                                      <p:cBhvr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11111E-6 2.22222E-6 C -0.00956 0.00389 -0.01268 0.00583 -0.02084 0.01333 C -0.0257 0.01778 -0.02796 0.02389 -0.03334 0.02667 C -0.04445 0.04444 -0.05799 0.05611 -0.06945 0.07333 C -0.08976 0.10389 -0.1066 0.14139 -0.12917 0.16667 C -0.1323 0.18194 -0.12779 0.16417 -0.1389 0.18444 C -0.13994 0.18611 -0.13942 0.18917 -0.14029 0.19111 C -0.14879 0.21056 -0.16147 0.2325 -0.16945 0.25333 C -0.18959 0.30556 -0.19688 0.36694 -0.21529 0.42 C -0.21806 0.44806 -0.21858 0.475 -0.22362 0.50194 C -0.22362 0.50806 -0.22813 0.61417 -0.21945 0.65556 C -0.21511 0.70333 -0.20591 0.74667 -0.19445 0.79111 C -0.18299 0.83528 -0.1724 0.88333 -0.15417 0.92222 C -0.14428 0.94361 -0.13004 0.96028 -0.12084 0.98222 C -0.10713 1.015 -0.09688 1.06167 -0.07084 1.07556 C -0.06494 1.08722 -0.05921 1.09833 -0.0514 1.10667 C -0.04723 1.1175 -0.04289 1.12611 -0.03612 1.13333 C -0.02692 1.15778 -0.01546 1.18417 -0.00279 1.20444 C -0.00105 1.21278 -0.00279 1.21 0.00138 1.21333 " pathEditMode="relative" rAng="0" ptsTypes="ffffffffffffffffff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202</Words>
  <Characters>0</Characters>
  <Application>Microsoft Office PowerPoint</Application>
  <PresentationFormat>全屏显示(16:10)</PresentationFormat>
  <Lines>0</Lines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</vt:lpstr>
      <vt:lpstr>宋体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16</cp:revision>
  <dcterms:created xsi:type="dcterms:W3CDTF">2009-08-19T07:35:43Z</dcterms:created>
  <dcterms:modified xsi:type="dcterms:W3CDTF">2016-08-22T04:02:34Z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