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56" r:id="rId2"/>
    <p:sldId id="259" r:id="rId3"/>
    <p:sldId id="272" r:id="rId4"/>
    <p:sldId id="260" r:id="rId5"/>
    <p:sldId id="273" r:id="rId6"/>
    <p:sldId id="261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5" r:id="rId15"/>
    <p:sldId id="276" r:id="rId1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6581" autoAdjust="0"/>
  </p:normalViewPr>
  <p:slideViewPr>
    <p:cSldViewPr>
      <p:cViewPr>
        <p:scale>
          <a:sx n="75" d="100"/>
          <a:sy n="75" d="100"/>
        </p:scale>
        <p:origin x="-2664" y="-10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ea typeface="宋体" charset="-122"/>
                <a:cs typeface="+mn-ea"/>
              </a:defRPr>
            </a:lvl1pPr>
          </a:lstStyle>
          <a:p>
            <a:fld id="{0F9B84EA-7D68-4D60-9CB1-D50884785D1C}" type="datetimeFigureOut">
              <a:rPr lang="zh-CN" altLang="en-US"/>
              <a:pPr/>
              <a:t>2016/8/22 Monday</a:t>
            </a:fld>
            <a:endParaRPr lang="zh-CN" altLang="en-US"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AA1B11-308F-451C-A246-EAACFB268D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481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 userDrawn="1"/>
        </p:nvGrpSpPr>
        <p:grpSpPr bwMode="auto">
          <a:xfrm>
            <a:off x="296863" y="0"/>
            <a:ext cx="5570537" cy="5143500"/>
            <a:chOff x="179512" y="0"/>
            <a:chExt cx="5570819" cy="5143500"/>
          </a:xfrm>
        </p:grpSpPr>
        <p:pic>
          <p:nvPicPr>
            <p:cNvPr id="3" name="Picture 2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6020" y="4463382"/>
              <a:ext cx="561964" cy="484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5" descr="C:\Documents and Settings\Administrator\桌面\Nipic_901190_20110413122601090000.pn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0"/>
              <a:ext cx="5570819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Picture 6" descr="C:\Documents and Settings\Administrator\桌面\Nipic_7193556_20111024140640832000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8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1EDEF8F-3C1E-462B-B991-6592DAE631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0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F5DF2-47F0-425F-9438-7D5D4D9BC2F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86A8E-FBFF-45B0-9090-A52064CDF0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488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4062413"/>
            <a:ext cx="2122487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8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F5DF2-47F0-425F-9438-7D5D4D9BC2F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42E4B-4F52-4D64-99D6-65E9F91C50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200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Nipic_901190_201104131219435640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F5DF2-47F0-425F-9438-7D5D4D9BC2F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E94AE-B006-40C4-B60D-E68E4BFCD8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729541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Nipic_901190_201104131219435640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0"/>
            <a:ext cx="9155112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F5DF2-47F0-425F-9438-7D5D4D9BC2F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FA2A6C-F8D8-4AB2-BCD2-5D52F18C3A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719970"/>
      </p:ext>
    </p:extLst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Administrator\桌面\图片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3053060"/>
            <a:ext cx="1504950" cy="1684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F5DF2-47F0-425F-9438-7D5D4D9BC2F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C06CB-1615-48B3-A7A6-7733925930A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38056"/>
      </p:ext>
    </p:extLst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992331"/>
            <a:ext cx="7101160" cy="115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" y="4227933"/>
            <a:ext cx="1699964" cy="91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38542" cy="4371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F5DF2-47F0-425F-9438-7D5D4D9BC2F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3840F-6212-4EE9-AD74-4B47CACF2D8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44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283968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C:\Documents and Settings\Administrator\桌面\图片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3724275"/>
            <a:ext cx="3009901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F5DF2-47F0-425F-9438-7D5D4D9BC2F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CF719-1EFF-4DB4-B390-DD42DD0513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30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0" y="0"/>
            <a:ext cx="914684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F5DF2-47F0-425F-9438-7D5D4D9BC2F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11C5E-863E-405B-A6E8-DBC4412C6D4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47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0" y="0"/>
            <a:ext cx="914684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F5DF2-47F0-425F-9438-7D5D4D9BC2F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098442-0669-44DF-88F7-F9303D0F58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174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0F5DF2-47F0-425F-9438-7D5D4D9BC2F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A1B4FA6-D5B8-400C-BAEE-8FD791B624A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4300538"/>
            <a:ext cx="9144000" cy="86360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314" name="文本框 6"/>
          <p:cNvSpPr txBox="1">
            <a:spLocks noChangeArrowheads="1"/>
          </p:cNvSpPr>
          <p:nvPr/>
        </p:nvSpPr>
        <p:spPr bwMode="auto">
          <a:xfrm>
            <a:off x="1860550" y="4395788"/>
            <a:ext cx="62404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在这里输入标题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E:\矢量图素材\中国风\4cbb49c46954bc365ab32d00\è¶çº§ç²¾åé¾å¾æ¡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088" y="915988"/>
            <a:ext cx="2408237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 descr="C:\Documents and Settings\Administrator\桌面\东湖4挡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5" y="906463"/>
            <a:ext cx="3222625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5" descr="C:\Documents and Settings\Administrator\桌面\东湖4挡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025" y="3148013"/>
            <a:ext cx="30099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 descr="C:\Documents and Settings\Administrator\桌面\围挡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308100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Documents and Settings\Administrator\桌面\2008911103753659 [转换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1058863"/>
            <a:ext cx="242411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1"/>
          <p:cNvGrpSpPr>
            <a:grpSpLocks/>
          </p:cNvGrpSpPr>
          <p:nvPr/>
        </p:nvGrpSpPr>
        <p:grpSpPr bwMode="auto">
          <a:xfrm>
            <a:off x="-288925" y="842963"/>
            <a:ext cx="9721850" cy="3457575"/>
            <a:chOff x="-289210" y="843558"/>
            <a:chExt cx="9722419" cy="3456384"/>
          </a:xfrm>
        </p:grpSpPr>
        <p:pic>
          <p:nvPicPr>
            <p:cNvPr id="25602" name="Picture 2" descr="C:\Documents and Settings\Administrator\桌面\1630de96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9210" y="843558"/>
              <a:ext cx="9722419" cy="345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3" name="Picture 10" descr="C:\Documents and Settings\Administrator\桌面\东湖4挡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616921">
              <a:off x="2195735" y="2026741"/>
              <a:ext cx="708244" cy="66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4" name="TextBox 2"/>
          <p:cNvSpPr txBox="1">
            <a:spLocks noChangeArrowheads="1"/>
          </p:cNvSpPr>
          <p:nvPr/>
        </p:nvSpPr>
        <p:spPr bwMode="auto">
          <a:xfrm>
            <a:off x="3322638" y="3602038"/>
            <a:ext cx="2498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红火过大年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0" name="Picture 8" descr="E:\矢量图素材\中国风\墨素材\墨水在水中扩散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1276350"/>
            <a:ext cx="7493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 rot="5400000">
            <a:off x="4169569" y="1005681"/>
            <a:ext cx="762000" cy="763588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8" name="椭圆 7"/>
          <p:cNvSpPr/>
          <p:nvPr/>
        </p:nvSpPr>
        <p:spPr>
          <a:xfrm rot="5400000">
            <a:off x="4169569" y="1777206"/>
            <a:ext cx="762000" cy="763588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9" name="椭圆 8"/>
          <p:cNvSpPr/>
          <p:nvPr/>
        </p:nvSpPr>
        <p:spPr>
          <a:xfrm rot="5400000">
            <a:off x="4169569" y="2548731"/>
            <a:ext cx="762000" cy="763588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10" name="椭圆 9"/>
          <p:cNvSpPr/>
          <p:nvPr/>
        </p:nvSpPr>
        <p:spPr>
          <a:xfrm rot="5400000">
            <a:off x="4169569" y="3320256"/>
            <a:ext cx="762000" cy="763588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pic>
        <p:nvPicPr>
          <p:cNvPr id="26630" name="Picture 6" descr="C:\Documents and Settings\Administrator\桌面\图片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951"/>
          <a:stretch>
            <a:fillRect/>
          </a:stretch>
        </p:blipFill>
        <p:spPr bwMode="auto">
          <a:xfrm>
            <a:off x="3743325" y="627063"/>
            <a:ext cx="1733550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927600" y="2427288"/>
            <a:ext cx="817563" cy="260350"/>
            <a:chOff x="5583536" y="1563639"/>
            <a:chExt cx="1867301" cy="595133"/>
          </a:xfrm>
        </p:grpSpPr>
        <p:pic>
          <p:nvPicPr>
            <p:cNvPr id="26632" name="Picture 2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36" y="1579843"/>
              <a:ext cx="1867301" cy="578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6587891" y="1563639"/>
              <a:ext cx="862946" cy="395545"/>
            </a:xfrm>
            <a:custGeom>
              <a:avLst/>
              <a:gdLst>
                <a:gd name="connsiteX0" fmla="*/ 0 w 862613"/>
                <a:gd name="connsiteY0" fmla="*/ 0 h 305669"/>
                <a:gd name="connsiteX1" fmla="*/ 862613 w 862613"/>
                <a:gd name="connsiteY1" fmla="*/ 0 h 305669"/>
                <a:gd name="connsiteX2" fmla="*/ 862613 w 862613"/>
                <a:gd name="connsiteY2" fmla="*/ 305669 h 305669"/>
                <a:gd name="connsiteX3" fmla="*/ 0 w 862613"/>
                <a:gd name="connsiteY3" fmla="*/ 305669 h 305669"/>
                <a:gd name="connsiteX4" fmla="*/ 0 w 862613"/>
                <a:gd name="connsiteY4" fmla="*/ 0 h 305669"/>
                <a:gd name="connsiteX0-1" fmla="*/ 0 w 862613"/>
                <a:gd name="connsiteY0-2" fmla="*/ 0 h 396156"/>
                <a:gd name="connsiteX1-3" fmla="*/ 862613 w 862613"/>
                <a:gd name="connsiteY1-4" fmla="*/ 0 h 396156"/>
                <a:gd name="connsiteX2-5" fmla="*/ 710213 w 862613"/>
                <a:gd name="connsiteY2-6" fmla="*/ 396156 h 396156"/>
                <a:gd name="connsiteX3-7" fmla="*/ 0 w 862613"/>
                <a:gd name="connsiteY3-8" fmla="*/ 305669 h 396156"/>
                <a:gd name="connsiteX4-9" fmla="*/ 0 w 862613"/>
                <a:gd name="connsiteY4-10" fmla="*/ 0 h 396156"/>
                <a:gd name="connsiteX0-11" fmla="*/ 0 w 862613"/>
                <a:gd name="connsiteY0-12" fmla="*/ 0 h 396156"/>
                <a:gd name="connsiteX1-13" fmla="*/ 862613 w 862613"/>
                <a:gd name="connsiteY1-14" fmla="*/ 0 h 396156"/>
                <a:gd name="connsiteX2-15" fmla="*/ 710213 w 862613"/>
                <a:gd name="connsiteY2-16" fmla="*/ 396156 h 396156"/>
                <a:gd name="connsiteX3-17" fmla="*/ 0 w 862613"/>
                <a:gd name="connsiteY3-18" fmla="*/ 305669 h 396156"/>
                <a:gd name="connsiteX4-19" fmla="*/ 0 w 862613"/>
                <a:gd name="connsiteY4-20" fmla="*/ 0 h 396156"/>
                <a:gd name="connsiteX0-21" fmla="*/ 0 w 862613"/>
                <a:gd name="connsiteY0-22" fmla="*/ 0 h 396156"/>
                <a:gd name="connsiteX1-23" fmla="*/ 862613 w 862613"/>
                <a:gd name="connsiteY1-24" fmla="*/ 0 h 396156"/>
                <a:gd name="connsiteX2-25" fmla="*/ 710213 w 862613"/>
                <a:gd name="connsiteY2-26" fmla="*/ 396156 h 396156"/>
                <a:gd name="connsiteX3-27" fmla="*/ 0 w 862613"/>
                <a:gd name="connsiteY3-28" fmla="*/ 305669 h 396156"/>
                <a:gd name="connsiteX4-29" fmla="*/ 0 w 862613"/>
                <a:gd name="connsiteY4-30" fmla="*/ 0 h 396156"/>
                <a:gd name="connsiteX0-31" fmla="*/ 0 w 862613"/>
                <a:gd name="connsiteY0-32" fmla="*/ 0 h 396156"/>
                <a:gd name="connsiteX1-33" fmla="*/ 862613 w 862613"/>
                <a:gd name="connsiteY1-34" fmla="*/ 0 h 396156"/>
                <a:gd name="connsiteX2-35" fmla="*/ 710213 w 862613"/>
                <a:gd name="connsiteY2-36" fmla="*/ 396156 h 396156"/>
                <a:gd name="connsiteX3-37" fmla="*/ 0 w 862613"/>
                <a:gd name="connsiteY3-38" fmla="*/ 305669 h 396156"/>
                <a:gd name="connsiteX4-39" fmla="*/ 0 w 862613"/>
                <a:gd name="connsiteY4-40" fmla="*/ 0 h 396156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862613" h="396156">
                  <a:moveTo>
                    <a:pt x="0" y="0"/>
                  </a:moveTo>
                  <a:lnTo>
                    <a:pt x="862613" y="0"/>
                  </a:lnTo>
                  <a:lnTo>
                    <a:pt x="710213" y="396156"/>
                  </a:lnTo>
                  <a:cubicBezTo>
                    <a:pt x="254401" y="56432"/>
                    <a:pt x="236738" y="364406"/>
                    <a:pt x="0" y="3056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51400" y="2114550"/>
            <a:ext cx="762000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3" name="椭圆 2"/>
          <p:cNvSpPr/>
          <p:nvPr/>
        </p:nvSpPr>
        <p:spPr>
          <a:xfrm>
            <a:off x="5622925" y="2114550"/>
            <a:ext cx="762000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4" name="椭圆 3"/>
          <p:cNvSpPr/>
          <p:nvPr/>
        </p:nvSpPr>
        <p:spPr>
          <a:xfrm>
            <a:off x="6394450" y="2114550"/>
            <a:ext cx="762000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5" name="椭圆 4"/>
          <p:cNvSpPr/>
          <p:nvPr/>
        </p:nvSpPr>
        <p:spPr>
          <a:xfrm>
            <a:off x="7165975" y="2114550"/>
            <a:ext cx="762000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pic>
        <p:nvPicPr>
          <p:cNvPr id="14341" name="Picture 2" descr="C:\Documents and Settings\Administrator\桌面\素材CNN-sccnn.com-2049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50800"/>
            <a:ext cx="957263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4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963" y="1895475"/>
            <a:ext cx="4233862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563688"/>
            <a:ext cx="223043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493838" y="2114550"/>
            <a:ext cx="763587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65363" y="2114550"/>
            <a:ext cx="763587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038475" y="2114550"/>
            <a:ext cx="762000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10000" y="2114550"/>
            <a:ext cx="762000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pic>
        <p:nvPicPr>
          <p:cNvPr id="16389" name="Picture 2" descr="C:\Documents and Settings\Administrator\桌面\素材CNN-sccnn.com-2049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50800"/>
            <a:ext cx="957262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" descr="C:\Documents and Settings\Administrator\桌面\图片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893888"/>
            <a:ext cx="41767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4500563" y="2114550"/>
            <a:ext cx="762000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72088" y="2114550"/>
            <a:ext cx="762000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043613" y="2114550"/>
            <a:ext cx="762000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815138" y="2114550"/>
            <a:ext cx="762000" cy="762000"/>
          </a:xfrm>
          <a:prstGeom prst="ellipse">
            <a:avLst/>
          </a:prstGeom>
          <a:noFill/>
          <a:ln w="31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n>
                <a:solidFill>
                  <a:srgbClr val="C00000"/>
                </a:solidFill>
              </a:ln>
            </a:endParaRPr>
          </a:p>
        </p:txBody>
      </p:sp>
      <p:pic>
        <p:nvPicPr>
          <p:cNvPr id="18437" name="Picture 2" descr="C:\Documents and Settings\Administrator\桌面\素材CNN-sccnn.com-2049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50800"/>
            <a:ext cx="957263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25" y="1870075"/>
            <a:ext cx="3849688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1"/>
          <p:cNvGrpSpPr>
            <a:grpSpLocks/>
          </p:cNvGrpSpPr>
          <p:nvPr/>
        </p:nvGrpSpPr>
        <p:grpSpPr bwMode="auto">
          <a:xfrm>
            <a:off x="2368550" y="635000"/>
            <a:ext cx="4406900" cy="3665538"/>
            <a:chOff x="2368550" y="635000"/>
            <a:chExt cx="4406900" cy="3665538"/>
          </a:xfrm>
        </p:grpSpPr>
        <p:pic>
          <p:nvPicPr>
            <p:cNvPr id="19458" name="Picture 2" descr="C:\Documents and Settings\Administrator\桌面\素材CNN-sccnn.com-2049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550" y="635000"/>
              <a:ext cx="4406900" cy="3665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59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2713" y="2300288"/>
              <a:ext cx="771525" cy="1263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0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3341688"/>
              <a:ext cx="904875" cy="614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1"/>
          <p:cNvGrpSpPr>
            <a:grpSpLocks/>
          </p:cNvGrpSpPr>
          <p:nvPr/>
        </p:nvGrpSpPr>
        <p:grpSpPr bwMode="auto">
          <a:xfrm>
            <a:off x="3244850" y="1503363"/>
            <a:ext cx="2654300" cy="2136775"/>
            <a:chOff x="1228721" y="-1395414"/>
            <a:chExt cx="2652715" cy="2138361"/>
          </a:xfrm>
        </p:grpSpPr>
        <p:pic>
          <p:nvPicPr>
            <p:cNvPr id="20482" name="Picture 1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1228721" y="-1395414"/>
              <a:ext cx="2652715" cy="2138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3" name="Picture 2" descr="C:\Documents and Settings\Administrator\桌面\Nipi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 flipV="1">
              <a:off x="2164080" y="-68582"/>
              <a:ext cx="445770" cy="601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1"/>
          <p:cNvGrpSpPr>
            <a:grpSpLocks/>
          </p:cNvGrpSpPr>
          <p:nvPr/>
        </p:nvGrpSpPr>
        <p:grpSpPr bwMode="auto">
          <a:xfrm>
            <a:off x="3389313" y="1517650"/>
            <a:ext cx="2517775" cy="2108200"/>
            <a:chOff x="3389637" y="1518298"/>
            <a:chExt cx="2517451" cy="2106903"/>
          </a:xfrm>
        </p:grpSpPr>
        <p:pic>
          <p:nvPicPr>
            <p:cNvPr id="21506" name="Picture 8"/>
            <p:cNvPicPr>
              <a:picLocks noChangeAspect="1" noChangeArrowheads="1"/>
            </p:cNvPicPr>
            <p:nvPr/>
          </p:nvPicPr>
          <p:blipFill>
            <a:blip r:embed="rId2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9637" y="1518298"/>
              <a:ext cx="2364725" cy="2106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7" name="Picture 3" descr="C:\Documents and Settings\Administrator\桌面\东湖3挡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2288" y="1554163"/>
              <a:ext cx="304800" cy="309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7</Words>
  <Characters>0</Characters>
  <Application>Microsoft Office PowerPoint</Application>
  <PresentationFormat>全屏显示(16:9)</PresentationFormat>
  <Lines>0</Lines>
  <Paragraphs>2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34</cp:revision>
  <dcterms:created xsi:type="dcterms:W3CDTF">2011-12-21T12:46:25Z</dcterms:created>
  <dcterms:modified xsi:type="dcterms:W3CDTF">2016-08-22T04:02:35Z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