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61" r:id="rId2"/>
  </p:sldMasterIdLst>
  <p:notesMasterIdLst>
    <p:notesMasterId r:id="rId8"/>
  </p:notesMasterIdLst>
  <p:sldIdLst>
    <p:sldId id="476" r:id="rId3"/>
    <p:sldId id="256" r:id="rId4"/>
    <p:sldId id="373" r:id="rId5"/>
    <p:sldId id="475" r:id="rId6"/>
    <p:sldId id="477" r:id="rId7"/>
  </p:sldIdLst>
  <p:sldSz cx="9144000" cy="6858000" type="screen4x3"/>
  <p:notesSz cx="6797675" cy="9928225"/>
  <p:defaultTextStyle>
    <a:defPPr>
      <a:defRPr lang="zh-CN"/>
    </a:defPPr>
    <a:lvl1pPr algn="l" rtl="0" fontAlgn="base">
      <a:lnSpc>
        <a:spcPct val="120000"/>
      </a:lnSpc>
      <a:spcBef>
        <a:spcPct val="0"/>
      </a:spcBef>
      <a:spcAft>
        <a:spcPct val="0"/>
      </a:spcAft>
      <a:buFont typeface="Arial" pitchFamily="34" charset="0"/>
      <a:defRPr sz="1400" b="1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lnSpc>
        <a:spcPct val="120000"/>
      </a:lnSpc>
      <a:spcBef>
        <a:spcPct val="0"/>
      </a:spcBef>
      <a:spcAft>
        <a:spcPct val="0"/>
      </a:spcAft>
      <a:buFont typeface="Arial" pitchFamily="34" charset="0"/>
      <a:defRPr sz="1400" b="1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lnSpc>
        <a:spcPct val="120000"/>
      </a:lnSpc>
      <a:spcBef>
        <a:spcPct val="0"/>
      </a:spcBef>
      <a:spcAft>
        <a:spcPct val="0"/>
      </a:spcAft>
      <a:buFont typeface="Arial" pitchFamily="34" charset="0"/>
      <a:defRPr sz="1400" b="1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lnSpc>
        <a:spcPct val="120000"/>
      </a:lnSpc>
      <a:spcBef>
        <a:spcPct val="0"/>
      </a:spcBef>
      <a:spcAft>
        <a:spcPct val="0"/>
      </a:spcAft>
      <a:buFont typeface="Arial" pitchFamily="34" charset="0"/>
      <a:defRPr sz="1400" b="1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lnSpc>
        <a:spcPct val="120000"/>
      </a:lnSpc>
      <a:spcBef>
        <a:spcPct val="0"/>
      </a:spcBef>
      <a:spcAft>
        <a:spcPct val="0"/>
      </a:spcAft>
      <a:buFont typeface="Arial" pitchFamily="34" charset="0"/>
      <a:defRPr sz="1400" b="1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400" b="1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sz="1400" b="1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sz="1400" b="1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sz="1400" b="1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66"/>
    <a:srgbClr val="66FF33"/>
    <a:srgbClr val="93CBF1"/>
    <a:srgbClr val="0099FF"/>
    <a:srgbClr val="FFFF99"/>
    <a:srgbClr val="D0ECEA"/>
    <a:srgbClr val="C8F0F0"/>
    <a:srgbClr val="D3F4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 snapToGrid="0">
      <p:cViewPr varScale="1">
        <p:scale>
          <a:sx n="77" d="100"/>
          <a:sy n="77" d="100"/>
        </p:scale>
        <p:origin x="-102" y="-492"/>
      </p:cViewPr>
      <p:guideLst>
        <p:guide orient="horz" pos="3248"/>
        <p:guide pos="33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>
              <a:lnSpc>
                <a:spcPct val="100000"/>
              </a:lnSpc>
              <a:defRPr sz="1200" noProof="1" dirty="0">
                <a:ea typeface="宋体" charset="-122"/>
              </a:defRPr>
            </a:lvl1pPr>
          </a:lstStyle>
          <a:p>
            <a:endParaRPr lang="en-US" altLang="x-none"/>
          </a:p>
        </p:txBody>
      </p:sp>
      <p:sp>
        <p:nvSpPr>
          <p:cNvPr id="3075" name="Rectangle 3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r">
              <a:lnSpc>
                <a:spcPct val="100000"/>
              </a:lnSpc>
              <a:defRPr sz="1200" noProof="1" dirty="0">
                <a:ea typeface="宋体" charset="-122"/>
              </a:defRPr>
            </a:lvl1pPr>
          </a:lstStyle>
          <a:p>
            <a:endParaRPr lang="en-US" altLang="x-none"/>
          </a:p>
        </p:txBody>
      </p:sp>
      <p:sp>
        <p:nvSpPr>
          <p:cNvPr id="3076" name="Rectangle 4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915988" y="744538"/>
            <a:ext cx="4965700" cy="3722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79450" y="4716463"/>
            <a:ext cx="5438775" cy="446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3078" name="Rectangle 6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b"/>
          <a:lstStyle>
            <a:lvl1pPr>
              <a:lnSpc>
                <a:spcPct val="100000"/>
              </a:lnSpc>
              <a:defRPr sz="1200" noProof="1" dirty="0">
                <a:ea typeface="宋体" charset="-122"/>
              </a:defRPr>
            </a:lvl1pPr>
          </a:lstStyle>
          <a:p>
            <a:endParaRPr lang="en-US" altLang="x-none"/>
          </a:p>
        </p:txBody>
      </p:sp>
      <p:sp>
        <p:nvSpPr>
          <p:cNvPr id="3079" name="Rectangle 7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200"/>
            </a:lvl1pPr>
          </a:lstStyle>
          <a:p>
            <a:fld id="{8361DE62-BDE1-43D3-8698-462102F5677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77245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buFont typeface="Arial" pitchFamily="34" charset="0"/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lvl="1" algn="l" rtl="0" eaLnBrk="0" fontAlgn="base" hangingPunct="0">
      <a:spcBef>
        <a:spcPct val="30000"/>
      </a:spcBef>
      <a:spcAft>
        <a:spcPct val="0"/>
      </a:spcAft>
      <a:buFont typeface="Arial" pitchFamily="34" charset="0"/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lvl="2" algn="l" rtl="0" eaLnBrk="0" fontAlgn="base" hangingPunct="0">
      <a:spcBef>
        <a:spcPct val="30000"/>
      </a:spcBef>
      <a:spcAft>
        <a:spcPct val="0"/>
      </a:spcAft>
      <a:buFont typeface="Arial" pitchFamily="34" charset="0"/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lvl="3" algn="l" rtl="0" eaLnBrk="0" fontAlgn="base" hangingPunct="0">
      <a:spcBef>
        <a:spcPct val="30000"/>
      </a:spcBef>
      <a:spcAft>
        <a:spcPct val="0"/>
      </a:spcAft>
      <a:buFont typeface="Arial" pitchFamily="34" charset="0"/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lvl="4" algn="l" rtl="0" eaLnBrk="0" fontAlgn="base" hangingPunct="0">
      <a:spcBef>
        <a:spcPct val="30000"/>
      </a:spcBef>
      <a:spcAft>
        <a:spcPct val="0"/>
      </a:spcAft>
      <a:buFont typeface="Arial" pitchFamily="34" charset="0"/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lvl="5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u="none" kern="1200" baseline="0">
        <a:solidFill>
          <a:schemeClr val="tx1"/>
        </a:solidFill>
        <a:latin typeface="+mn-lt"/>
        <a:ea typeface="+mn-ea"/>
        <a:cs typeface="+mn-cs"/>
      </a:defRPr>
    </a:lvl6pPr>
    <a:lvl7pPr marL="2743200" lvl="6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u="none" kern="1200" baseline="0">
        <a:solidFill>
          <a:schemeClr val="tx1"/>
        </a:solidFill>
        <a:latin typeface="+mn-lt"/>
        <a:ea typeface="+mn-ea"/>
        <a:cs typeface="+mn-cs"/>
      </a:defRPr>
    </a:lvl7pPr>
    <a:lvl8pPr marL="3200400" lvl="7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u="none" kern="1200" baseline="0">
        <a:solidFill>
          <a:schemeClr val="tx1"/>
        </a:solidFill>
        <a:latin typeface="+mn-lt"/>
        <a:ea typeface="+mn-ea"/>
        <a:cs typeface="+mn-cs"/>
      </a:defRPr>
    </a:lvl8pPr>
    <a:lvl9pPr marL="3657600" lvl="8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u="none" kern="1200" baseline="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x-none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x-none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9BC0E17-78B8-4EC4-92C4-378F8635992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6095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x-none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x-none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1F2041-BE72-4958-94F3-D536163EA46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9440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97650" y="944563"/>
            <a:ext cx="2060575" cy="4935537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15925" y="944563"/>
            <a:ext cx="6062271" cy="4935537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x-none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x-none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39797EF-9BDD-4B58-83FC-CA36FF4735A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5905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x-none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x-none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6554147-CD12-4DBA-9911-ED3035E4351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80847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x-none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x-none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6FFD6CB-9AA2-4ACC-965E-C8FAED5568D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2645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x-none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x-none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C62929E-2FC2-4E63-9DE5-4996147930B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44822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28625" y="1954213"/>
            <a:ext cx="4032504" cy="3925887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5721" y="1954213"/>
            <a:ext cx="4032504" cy="3925887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x-none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x-none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59FBE97-9A1D-4B46-9D78-C11BBCD6FF0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1716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Rectangle 4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x-none"/>
          </a:p>
        </p:txBody>
      </p:sp>
      <p:sp>
        <p:nvSpPr>
          <p:cNvPr id="8" name="Rectangle 5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x-none"/>
          </a:p>
        </p:txBody>
      </p:sp>
      <p:sp>
        <p:nvSpPr>
          <p:cNvPr id="9" name="Rectangle 6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F956881-7481-4B99-902E-01F2AC731C2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4583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Rectangle 4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x-none"/>
          </a:p>
        </p:txBody>
      </p:sp>
      <p:sp>
        <p:nvSpPr>
          <p:cNvPr id="4" name="Rectangle 5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x-none"/>
          </a:p>
        </p:txBody>
      </p:sp>
      <p:sp>
        <p:nvSpPr>
          <p:cNvPr id="5" name="Rectangle 6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71BC8E-7CA4-4433-AA5D-A261F16D8F0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03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x-none"/>
          </a:p>
        </p:txBody>
      </p:sp>
      <p:sp>
        <p:nvSpPr>
          <p:cNvPr id="3" name="Rectangle 5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x-none"/>
          </a:p>
        </p:txBody>
      </p:sp>
      <p:sp>
        <p:nvSpPr>
          <p:cNvPr id="4" name="Rectangle 6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2187281-7E66-4AC2-81E9-B87DE37D5A7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655075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x-none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x-none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6AD528F-92FB-4910-9D6A-FE6CF7B5F4A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2889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x-none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x-none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2BEC73-177B-4632-8A03-754BEC58FE2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45142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x-none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x-none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5083AE5-1F4F-4FE8-9BCA-F0ED2BA6461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60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x-none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x-none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1EE9F4D-5E5E-446D-9503-BDD5E920519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57180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97650" y="944563"/>
            <a:ext cx="2060575" cy="4935537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15925" y="944563"/>
            <a:ext cx="6062271" cy="4935537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x-none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x-none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17CE846-D9E6-48C3-8F00-F0BB3E0EE69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9699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x-none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x-none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8A93E3A-A0EE-4A49-B349-7A07C18D9A5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71220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28625" y="1954213"/>
            <a:ext cx="4032504" cy="3925887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5721" y="1954213"/>
            <a:ext cx="4032504" cy="3925887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x-none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x-none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61712F3-B55D-4707-8D84-83E17DB01D2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25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Rectangle 4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x-none"/>
          </a:p>
        </p:txBody>
      </p:sp>
      <p:sp>
        <p:nvSpPr>
          <p:cNvPr id="8" name="Rectangle 5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x-none"/>
          </a:p>
        </p:txBody>
      </p:sp>
      <p:sp>
        <p:nvSpPr>
          <p:cNvPr id="9" name="Rectangle 6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9B003B7-111B-406B-B4F3-8D2128D41C4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40946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Rectangle 4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x-none"/>
          </a:p>
        </p:txBody>
      </p:sp>
      <p:sp>
        <p:nvSpPr>
          <p:cNvPr id="4" name="Rectangle 5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x-none"/>
          </a:p>
        </p:txBody>
      </p:sp>
      <p:sp>
        <p:nvSpPr>
          <p:cNvPr id="5" name="Rectangle 6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FEB8CF-2371-4E6C-9816-B4C7081EC37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75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x-none"/>
          </a:p>
        </p:txBody>
      </p:sp>
      <p:sp>
        <p:nvSpPr>
          <p:cNvPr id="3" name="Rectangle 5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x-none"/>
          </a:p>
        </p:txBody>
      </p:sp>
      <p:sp>
        <p:nvSpPr>
          <p:cNvPr id="4" name="Rectangle 6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2B40742-4365-48BC-8BAD-271CB7EC426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6125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x-none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x-none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353B0E-A02F-4C47-8FD7-A01F8279AB6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49970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x-none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x-none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B987900-D432-4E47-BCE4-860BDC998C0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4173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15925" y="944563"/>
            <a:ext cx="8229600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28625" y="1954213"/>
            <a:ext cx="8229600" cy="3925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>
              <a:lnSpc>
                <a:spcPct val="100000"/>
              </a:lnSpc>
              <a:defRPr noProof="1" dirty="0">
                <a:ea typeface="宋体" charset="-122"/>
              </a:defRPr>
            </a:lvl1pPr>
          </a:lstStyle>
          <a:p>
            <a:endParaRPr lang="en-US" altLang="x-none"/>
          </a:p>
        </p:txBody>
      </p:sp>
      <p:sp>
        <p:nvSpPr>
          <p:cNvPr id="1029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ctr">
              <a:lnSpc>
                <a:spcPct val="100000"/>
              </a:lnSpc>
              <a:defRPr noProof="1" dirty="0">
                <a:ea typeface="宋体" charset="-122"/>
              </a:defRPr>
            </a:lvl1pPr>
          </a:lstStyle>
          <a:p>
            <a:endParaRPr lang="en-US" altLang="x-none"/>
          </a:p>
        </p:txBody>
      </p:sp>
      <p:sp>
        <p:nvSpPr>
          <p:cNvPr id="1030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>
                <a:ea typeface="华文细黑" pitchFamily="2" charset="-122"/>
              </a:defRPr>
            </a:lvl1pPr>
          </a:lstStyle>
          <a:p>
            <a:fld id="{7F639E0F-CE0D-48A1-9DDE-AD63970CC2B6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031" name="Picture 8" descr="图片1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2" name="Text Box 11"/>
          <p:cNvSpPr txBox="1">
            <a:spLocks noChangeArrowheads="1"/>
          </p:cNvSpPr>
          <p:nvPr userDrawn="1"/>
        </p:nvSpPr>
        <p:spPr bwMode="auto">
          <a:xfrm>
            <a:off x="4221163" y="645318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/>
          <a:p>
            <a:pPr algn="ctr">
              <a:lnSpc>
                <a:spcPct val="100000"/>
              </a:lnSpc>
              <a:spcBef>
                <a:spcPct val="50000"/>
              </a:spcBef>
            </a:pPr>
            <a:fld id="{8555BE36-07F7-453D-88A2-D040C06ED6CA}" type="slidenum">
              <a:rPr lang="en-US" sz="1600">
                <a:latin typeface="黑体" pitchFamily="49" charset="-122"/>
                <a:ea typeface="黑体" pitchFamily="49" charset="-122"/>
              </a:rPr>
              <a:pPr algn="ctr">
                <a:lnSpc>
                  <a:spcPct val="100000"/>
                </a:lnSpc>
                <a:spcBef>
                  <a:spcPct val="50000"/>
                </a:spcBef>
              </a:pPr>
              <a:t>‹#›</a:t>
            </a:fld>
            <a:endParaRPr lang="en-US" sz="1600">
              <a:latin typeface="黑体" pitchFamily="49" charset="-122"/>
              <a:ea typeface="黑体" pitchFamily="49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0" r:id="rId3"/>
    <p:sldLayoutId id="2147483669" r:id="rId4"/>
    <p:sldLayoutId id="2147483668" r:id="rId5"/>
    <p:sldLayoutId id="2147483667" r:id="rId6"/>
    <p:sldLayoutId id="2147483666" r:id="rId7"/>
    <p:sldLayoutId id="2147483665" r:id="rId8"/>
    <p:sldLayoutId id="2147483664" r:id="rId9"/>
    <p:sldLayoutId id="2147483663" r:id="rId10"/>
    <p:sldLayoutId id="214748366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40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40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40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40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40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40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40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40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0" fontAlgn="base" latinLnBrk="0" hangingPunct="0">
        <a:lnSpc>
          <a:spcPct val="120000"/>
        </a:lnSpc>
        <a:spcBef>
          <a:spcPct val="0"/>
        </a:spcBef>
        <a:spcAft>
          <a:spcPct val="0"/>
        </a:spcAft>
        <a:buFont typeface="Arial" charset="0"/>
        <a:buNone/>
        <a:defRPr sz="1400" b="1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0" fontAlgn="base" latinLnBrk="0" hangingPunct="0">
        <a:lnSpc>
          <a:spcPct val="120000"/>
        </a:lnSpc>
        <a:spcBef>
          <a:spcPct val="0"/>
        </a:spcBef>
        <a:spcAft>
          <a:spcPct val="0"/>
        </a:spcAft>
        <a:buFont typeface="Arial" charset="0"/>
        <a:buNone/>
        <a:defRPr sz="1400" b="1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0" fontAlgn="base" latinLnBrk="0" hangingPunct="0">
        <a:lnSpc>
          <a:spcPct val="120000"/>
        </a:lnSpc>
        <a:spcBef>
          <a:spcPct val="0"/>
        </a:spcBef>
        <a:spcAft>
          <a:spcPct val="0"/>
        </a:spcAft>
        <a:buFont typeface="Arial" charset="0"/>
        <a:buNone/>
        <a:defRPr sz="1400" b="1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0" fontAlgn="base" latinLnBrk="0" hangingPunct="0">
        <a:lnSpc>
          <a:spcPct val="120000"/>
        </a:lnSpc>
        <a:spcBef>
          <a:spcPct val="0"/>
        </a:spcBef>
        <a:spcAft>
          <a:spcPct val="0"/>
        </a:spcAft>
        <a:buFont typeface="Arial" charset="0"/>
        <a:buNone/>
        <a:defRPr sz="1400" b="1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0" fontAlgn="base" latinLnBrk="0" hangingPunct="0">
        <a:lnSpc>
          <a:spcPct val="120000"/>
        </a:lnSpc>
        <a:spcBef>
          <a:spcPct val="0"/>
        </a:spcBef>
        <a:spcAft>
          <a:spcPct val="0"/>
        </a:spcAft>
        <a:buFont typeface="Arial" charset="0"/>
        <a:buNone/>
        <a:defRPr sz="1400" b="1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0" fontAlgn="base" latinLnBrk="0" hangingPunct="0">
        <a:lnSpc>
          <a:spcPct val="120000"/>
        </a:lnSpc>
        <a:spcBef>
          <a:spcPct val="0"/>
        </a:spcBef>
        <a:spcAft>
          <a:spcPct val="0"/>
        </a:spcAft>
        <a:buFont typeface="Arial" charset="0"/>
        <a:buNone/>
        <a:defRPr sz="1400" b="1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0" fontAlgn="base" latinLnBrk="0" hangingPunct="0">
        <a:lnSpc>
          <a:spcPct val="120000"/>
        </a:lnSpc>
        <a:spcBef>
          <a:spcPct val="0"/>
        </a:spcBef>
        <a:spcAft>
          <a:spcPct val="0"/>
        </a:spcAft>
        <a:buFont typeface="Arial" charset="0"/>
        <a:buNone/>
        <a:defRPr sz="1400" b="1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0" fontAlgn="base" latinLnBrk="0" hangingPunct="0">
        <a:lnSpc>
          <a:spcPct val="120000"/>
        </a:lnSpc>
        <a:spcBef>
          <a:spcPct val="0"/>
        </a:spcBef>
        <a:spcAft>
          <a:spcPct val="0"/>
        </a:spcAft>
        <a:buFont typeface="Arial" charset="0"/>
        <a:buNone/>
        <a:defRPr sz="1400" b="1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0" fontAlgn="base" latinLnBrk="0" hangingPunct="0">
        <a:lnSpc>
          <a:spcPct val="120000"/>
        </a:lnSpc>
        <a:spcBef>
          <a:spcPct val="0"/>
        </a:spcBef>
        <a:spcAft>
          <a:spcPct val="0"/>
        </a:spcAft>
        <a:buFont typeface="Arial" charset="0"/>
        <a:buNone/>
        <a:defRPr sz="1400" b="1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0" descr="图片2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288" y="0"/>
            <a:ext cx="9158288" cy="686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ext Box 11"/>
          <p:cNvSpPr txBox="1">
            <a:spLocks noChangeArrowheads="1"/>
          </p:cNvSpPr>
          <p:nvPr userDrawn="1"/>
        </p:nvSpPr>
        <p:spPr bwMode="auto">
          <a:xfrm>
            <a:off x="4221163" y="645318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/>
          <a:p>
            <a:pPr algn="ctr">
              <a:lnSpc>
                <a:spcPct val="100000"/>
              </a:lnSpc>
              <a:spcBef>
                <a:spcPct val="50000"/>
              </a:spcBef>
            </a:pPr>
            <a:fld id="{9311F891-C088-4CF8-8865-673D844C8A43}" type="slidenum">
              <a:rPr lang="en-US" sz="1600">
                <a:latin typeface="黑体" pitchFamily="49" charset="-122"/>
                <a:ea typeface="黑体" pitchFamily="49" charset="-122"/>
              </a:rPr>
              <a:pPr algn="ctr">
                <a:lnSpc>
                  <a:spcPct val="100000"/>
                </a:lnSpc>
                <a:spcBef>
                  <a:spcPct val="50000"/>
                </a:spcBef>
              </a:pPr>
              <a:t>‹#›</a:t>
            </a:fld>
            <a:endParaRPr lang="en-US" sz="160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2052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15925" y="944563"/>
            <a:ext cx="8229600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3" name="Rectangle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28625" y="1954213"/>
            <a:ext cx="8229600" cy="3925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2054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>
              <a:lnSpc>
                <a:spcPct val="100000"/>
              </a:lnSpc>
              <a:defRPr noProof="1" dirty="0">
                <a:ea typeface="宋体" charset="-122"/>
              </a:defRPr>
            </a:lvl1pPr>
          </a:lstStyle>
          <a:p>
            <a:endParaRPr lang="en-US" altLang="x-none"/>
          </a:p>
        </p:txBody>
      </p:sp>
      <p:sp>
        <p:nvSpPr>
          <p:cNvPr id="2055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ctr">
              <a:lnSpc>
                <a:spcPct val="100000"/>
              </a:lnSpc>
              <a:defRPr noProof="1" dirty="0">
                <a:ea typeface="宋体" charset="-122"/>
              </a:defRPr>
            </a:lvl1pPr>
          </a:lstStyle>
          <a:p>
            <a:endParaRPr lang="en-US" altLang="x-none"/>
          </a:p>
        </p:txBody>
      </p:sp>
      <p:sp>
        <p:nvSpPr>
          <p:cNvPr id="2056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/>
            </a:lvl1pPr>
          </a:lstStyle>
          <a:p>
            <a:fld id="{F8308102-02F1-4E22-BB11-61A8D5A6360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81" r:id="rId3"/>
    <p:sldLayoutId id="2147483680" r:id="rId4"/>
    <p:sldLayoutId id="2147483679" r:id="rId5"/>
    <p:sldLayoutId id="2147483678" r:id="rId6"/>
    <p:sldLayoutId id="2147483677" r:id="rId7"/>
    <p:sldLayoutId id="2147483676" r:id="rId8"/>
    <p:sldLayoutId id="2147483675" r:id="rId9"/>
    <p:sldLayoutId id="2147483674" r:id="rId10"/>
    <p:sldLayoutId id="214748367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40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40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40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40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40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40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40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40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0" fontAlgn="base" latinLnBrk="0" hangingPunct="0">
        <a:lnSpc>
          <a:spcPct val="120000"/>
        </a:lnSpc>
        <a:spcBef>
          <a:spcPct val="0"/>
        </a:spcBef>
        <a:spcAft>
          <a:spcPct val="0"/>
        </a:spcAft>
        <a:buFont typeface="Arial" charset="0"/>
        <a:buNone/>
        <a:defRPr sz="1400" b="1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0" fontAlgn="base" latinLnBrk="0" hangingPunct="0">
        <a:lnSpc>
          <a:spcPct val="120000"/>
        </a:lnSpc>
        <a:spcBef>
          <a:spcPct val="0"/>
        </a:spcBef>
        <a:spcAft>
          <a:spcPct val="0"/>
        </a:spcAft>
        <a:buFont typeface="Arial" charset="0"/>
        <a:buNone/>
        <a:defRPr sz="1400" b="1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0" fontAlgn="base" latinLnBrk="0" hangingPunct="0">
        <a:lnSpc>
          <a:spcPct val="120000"/>
        </a:lnSpc>
        <a:spcBef>
          <a:spcPct val="0"/>
        </a:spcBef>
        <a:spcAft>
          <a:spcPct val="0"/>
        </a:spcAft>
        <a:buFont typeface="Arial" charset="0"/>
        <a:buNone/>
        <a:defRPr sz="1400" b="1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0" fontAlgn="base" latinLnBrk="0" hangingPunct="0">
        <a:lnSpc>
          <a:spcPct val="120000"/>
        </a:lnSpc>
        <a:spcBef>
          <a:spcPct val="0"/>
        </a:spcBef>
        <a:spcAft>
          <a:spcPct val="0"/>
        </a:spcAft>
        <a:buFont typeface="Arial" charset="0"/>
        <a:buNone/>
        <a:defRPr sz="1400" b="1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0" fontAlgn="base" latinLnBrk="0" hangingPunct="0">
        <a:lnSpc>
          <a:spcPct val="120000"/>
        </a:lnSpc>
        <a:spcBef>
          <a:spcPct val="0"/>
        </a:spcBef>
        <a:spcAft>
          <a:spcPct val="0"/>
        </a:spcAft>
        <a:buFont typeface="Arial" charset="0"/>
        <a:buNone/>
        <a:defRPr sz="1400" b="1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0" fontAlgn="base" latinLnBrk="0" hangingPunct="0">
        <a:lnSpc>
          <a:spcPct val="120000"/>
        </a:lnSpc>
        <a:spcBef>
          <a:spcPct val="0"/>
        </a:spcBef>
        <a:spcAft>
          <a:spcPct val="0"/>
        </a:spcAft>
        <a:buFont typeface="Arial" charset="0"/>
        <a:buNone/>
        <a:defRPr sz="1400" b="1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0" fontAlgn="base" latinLnBrk="0" hangingPunct="0">
        <a:lnSpc>
          <a:spcPct val="120000"/>
        </a:lnSpc>
        <a:spcBef>
          <a:spcPct val="0"/>
        </a:spcBef>
        <a:spcAft>
          <a:spcPct val="0"/>
        </a:spcAft>
        <a:buFont typeface="Arial" charset="0"/>
        <a:buNone/>
        <a:defRPr sz="1400" b="1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0" fontAlgn="base" latinLnBrk="0" hangingPunct="0">
        <a:lnSpc>
          <a:spcPct val="120000"/>
        </a:lnSpc>
        <a:spcBef>
          <a:spcPct val="0"/>
        </a:spcBef>
        <a:spcAft>
          <a:spcPct val="0"/>
        </a:spcAft>
        <a:buFont typeface="Arial" charset="0"/>
        <a:buNone/>
        <a:defRPr sz="1400" b="1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0" fontAlgn="base" latinLnBrk="0" hangingPunct="0">
        <a:lnSpc>
          <a:spcPct val="120000"/>
        </a:lnSpc>
        <a:spcBef>
          <a:spcPct val="0"/>
        </a:spcBef>
        <a:spcAft>
          <a:spcPct val="0"/>
        </a:spcAft>
        <a:buFont typeface="Arial" charset="0"/>
        <a:buNone/>
        <a:defRPr sz="1400" b="1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灯片编号占位符 5"/>
          <p:cNvSpPr txBox="1">
            <a:spLocks noGrp="1" noChangeArrowheads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r">
              <a:lnSpc>
                <a:spcPct val="100000"/>
              </a:lnSpc>
            </a:pPr>
            <a:fld id="{2EF7601D-1D71-489B-B5D5-CE5344A50B6B}" type="slidenum">
              <a:rPr lang="en-US"/>
              <a:pPr algn="r">
                <a:lnSpc>
                  <a:spcPct val="100000"/>
                </a:lnSpc>
              </a:pPr>
              <a:t>1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14288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1857375" y="3644900"/>
            <a:ext cx="5905500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zh-CN" altLang="en-US" sz="6000">
                <a:latin typeface="汉仪雪君体简" charset="-122"/>
                <a:ea typeface="汉仪雪君体简" charset="-122"/>
              </a:rPr>
              <a:t>水墨</a:t>
            </a:r>
            <a:r>
              <a:rPr lang="zh-CN" altLang="en-US" sz="6000">
                <a:solidFill>
                  <a:srgbClr val="FF3300"/>
                </a:solidFill>
                <a:latin typeface="华文中宋" pitchFamily="2" charset="-122"/>
                <a:ea typeface="黑体" pitchFamily="49" charset="-122"/>
              </a:rPr>
              <a:t/>
            </a:r>
            <a:br>
              <a:rPr lang="zh-CN" altLang="en-US" sz="6000">
                <a:solidFill>
                  <a:srgbClr val="FF3300"/>
                </a:solidFill>
                <a:latin typeface="华文中宋" pitchFamily="2" charset="-122"/>
                <a:ea typeface="黑体" pitchFamily="49" charset="-122"/>
              </a:rPr>
            </a:br>
            <a:endParaRPr lang="zh-CN" altLang="en-US" sz="4000">
              <a:solidFill>
                <a:srgbClr val="0000FF"/>
              </a:solidFill>
              <a:latin typeface="华文中宋" pitchFamily="2" charset="-122"/>
              <a:ea typeface="黑体" pitchFamily="49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6"/>
          <p:cNvSpPr txBox="1">
            <a:spLocks noGrp="1" noChangeArrowheads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r">
              <a:lnSpc>
                <a:spcPct val="100000"/>
              </a:lnSpc>
            </a:pPr>
            <a:fld id="{DAFC9AA2-C92C-4F3F-8559-E04DF495208A}" type="slidenum">
              <a:rPr lang="en-US"/>
              <a:pPr algn="r">
                <a:lnSpc>
                  <a:spcPct val="100000"/>
                </a:lnSpc>
              </a:pPr>
              <a:t>2</a:t>
            </a:fld>
            <a:endParaRPr lang="en-US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850900" y="1698625"/>
            <a:ext cx="7772400" cy="1470025"/>
          </a:xfrm>
        </p:spPr>
        <p:txBody>
          <a:bodyPr/>
          <a:lstStyle/>
          <a:p>
            <a:pPr eaLnBrk="1" hangingPunct="1"/>
            <a:r>
              <a:rPr lang="en-US" sz="4800" b="1" smtClean="0">
                <a:solidFill>
                  <a:srgbClr val="FFFF00"/>
                </a:solidFill>
                <a:ea typeface="华文彩云" pitchFamily="2" charset="-122"/>
              </a:rPr>
              <a:t/>
            </a:r>
            <a:br>
              <a:rPr lang="en-US" sz="4800" b="1" smtClean="0">
                <a:solidFill>
                  <a:srgbClr val="FFFF00"/>
                </a:solidFill>
                <a:ea typeface="华文彩云" pitchFamily="2" charset="-122"/>
              </a:rPr>
            </a:br>
            <a:endParaRPr lang="en-US" sz="6000" b="1" smtClean="0">
              <a:solidFill>
                <a:schemeClr val="hlink"/>
              </a:solidFill>
              <a:ea typeface="华文隶书" pitchFamily="2" charset="-122"/>
            </a:endParaRPr>
          </a:p>
        </p:txBody>
      </p:sp>
      <p:sp>
        <p:nvSpPr>
          <p:cNvPr id="5123" name="Rectangle 7"/>
          <p:cNvSpPr>
            <a:spLocks noGrp="1" noChangeArrowheads="1"/>
          </p:cNvSpPr>
          <p:nvPr>
            <p:ph type="subTitle" idx="4294967295"/>
          </p:nvPr>
        </p:nvSpPr>
        <p:spPr>
          <a:xfrm>
            <a:off x="1503363" y="2420938"/>
            <a:ext cx="6400800" cy="1752600"/>
          </a:xfrm>
        </p:spPr>
        <p:txBody>
          <a:bodyPr/>
          <a:lstStyle/>
          <a:p>
            <a:pPr marL="0" indent="0" algn="ctr" eaLnBrk="1" hangingPunct="1">
              <a:buFont typeface="Arial" pitchFamily="34" charset="0"/>
              <a:buNone/>
            </a:pPr>
            <a:r>
              <a:rPr lang="zh-CN" altLang="en-US" b="1" smtClean="0"/>
              <a:t>单击此处添加标题</a:t>
            </a:r>
            <a:endParaRPr lang="en-US" b="1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灯片编号占位符 5"/>
          <p:cNvSpPr txBox="1">
            <a:spLocks noGrp="1" noChangeArrowheads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r">
              <a:lnSpc>
                <a:spcPct val="100000"/>
              </a:lnSpc>
            </a:pPr>
            <a:fld id="{C98C026D-ED4E-4C3A-BEF4-E1611675C04E}" type="slidenum">
              <a:rPr lang="en-US"/>
              <a:pPr algn="r">
                <a:lnSpc>
                  <a:spcPct val="100000"/>
                </a:lnSpc>
              </a:pPr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灯片编号占位符 5"/>
          <p:cNvSpPr txBox="1">
            <a:spLocks noGrp="1" noChangeArrowheads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r">
              <a:lnSpc>
                <a:spcPct val="100000"/>
              </a:lnSpc>
            </a:pPr>
            <a:fld id="{46BD3914-7B60-4770-B9A5-0B09A73E0568}" type="slidenum">
              <a:rPr lang="en-US"/>
              <a:pPr algn="r">
                <a:lnSpc>
                  <a:spcPct val="100000"/>
                </a:lnSpc>
              </a:pPr>
              <a:t>4</a:t>
            </a:fld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1857375" y="3644900"/>
            <a:ext cx="5905500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zh-CN" altLang="en-US" sz="6000">
                <a:latin typeface="汉仪雪君体简" charset="-122"/>
                <a:ea typeface="汉仪雪君体简" charset="-122"/>
              </a:rPr>
              <a:t>谢谢</a:t>
            </a:r>
            <a:r>
              <a:rPr lang="zh-CN" altLang="en-US" sz="6000">
                <a:solidFill>
                  <a:srgbClr val="FF3300"/>
                </a:solidFill>
                <a:latin typeface="华文中宋" pitchFamily="2" charset="-122"/>
                <a:ea typeface="黑体" pitchFamily="49" charset="-122"/>
              </a:rPr>
              <a:t/>
            </a:r>
            <a:br>
              <a:rPr lang="zh-CN" altLang="en-US" sz="6000">
                <a:solidFill>
                  <a:srgbClr val="FF3300"/>
                </a:solidFill>
                <a:latin typeface="华文中宋" pitchFamily="2" charset="-122"/>
                <a:ea typeface="黑体" pitchFamily="49" charset="-122"/>
              </a:rPr>
            </a:br>
            <a:endParaRPr lang="zh-CN" altLang="en-US" sz="4000">
              <a:solidFill>
                <a:srgbClr val="0000FF"/>
              </a:solidFill>
              <a:latin typeface="华文中宋" pitchFamily="2" charset="-122"/>
              <a:ea typeface="黑体" pitchFamily="49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小小草店铺中的素材\Y3030-30套合集+文艺唯美风格（把时间改成了2016）\扫一扫更多惊喜等着您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09" y="57729"/>
            <a:ext cx="8936182" cy="6742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6287932"/>
      </p:ext>
    </p:extLst>
  </p:cSld>
  <p:clrMapOvr>
    <a:masterClrMapping/>
  </p:clrMapOvr>
</p:sld>
</file>

<file path=ppt/theme/theme1.xml><?xml version="1.0" encoding="utf-8"?>
<a:theme xmlns:a="http://schemas.openxmlformats.org/drawingml/2006/main" name="自定义设计方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FF0000"/>
      </a:hlink>
      <a:folHlink>
        <a:srgbClr val="0000FF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FF0000"/>
        </a:hlink>
        <a:folHlink>
          <a:srgbClr val="0000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自定义设计方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FF0000"/>
      </a:hlink>
      <a:folHlink>
        <a:srgbClr val="0000FF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FF0000"/>
        </a:hlink>
        <a:folHlink>
          <a:srgbClr val="0000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</TotalTime>
  <Pages>0</Pages>
  <Words>10</Words>
  <Characters>0</Characters>
  <Application>Microsoft Office PowerPoint</Application>
  <PresentationFormat>全屏显示(4:3)</PresentationFormat>
  <Lines>0</Lines>
  <Paragraphs>8</Paragraphs>
  <Slides>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5</vt:i4>
      </vt:variant>
    </vt:vector>
  </HeadingPairs>
  <TitlesOfParts>
    <vt:vector size="7" baseType="lpstr">
      <vt:lpstr>自定义设计方案</vt:lpstr>
      <vt:lpstr>1_自定义设计方案</vt:lpstr>
      <vt:lpstr>PowerPoint 演示文稿</vt:lpstr>
      <vt:lpstr> </vt:lpstr>
      <vt:lpstr>PowerPoint 演示文稿</vt:lpstr>
      <vt:lpstr>PowerPoint 演示文稿</vt:lpstr>
      <vt:lpstr>PowerPoint 演示文稿</vt:lpstr>
    </vt:vector>
  </TitlesOfParts>
  <Company>福建移动</Company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PPTS</dc:title>
  <dc:subject>PPTS</dc:subject>
  <dc:creator>PPTS</dc:creator>
  <cp:keywords>PPTS</cp:keywords>
  <dc:description>PPTS</dc:description>
  <cp:lastModifiedBy>Administrator</cp:lastModifiedBy>
  <cp:revision>597</cp:revision>
  <dcterms:created xsi:type="dcterms:W3CDTF">2007-03-02T15:56:23Z</dcterms:created>
  <dcterms:modified xsi:type="dcterms:W3CDTF">2016-08-22T04:02:41Z</dcterms:modified>
  <cp:category>PPTS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2052-10.1.0.5603</vt:lpwstr>
  </property>
</Properties>
</file>