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2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CC3300"/>
    <a:srgbClr val="C3C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348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659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228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77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218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328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061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392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19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602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396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EE278-CE54-4F8A-BC00-3A1D9A342F8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966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microsoft.com/office/2007/relationships/hdphoto" Target="../media/hdphoto3.wdp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093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94018" flipH="1">
            <a:off x="8833838" y="5058367"/>
            <a:ext cx="582356" cy="494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28886"/>
            <a:ext cx="12192000" cy="192911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62908" y="2431101"/>
            <a:ext cx="47909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+mn-ea"/>
              </a:rPr>
              <a:t>烟雨江南</a:t>
            </a:r>
            <a:endParaRPr lang="zh-CN" altLang="en-US" sz="8000" dirty="0"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77667" flipH="1">
            <a:off x="8025257" y="2355718"/>
            <a:ext cx="720396" cy="61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80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7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24" r="60070"/>
          <a:stretch/>
        </p:blipFill>
        <p:spPr>
          <a:xfrm>
            <a:off x="7843233" y="0"/>
            <a:ext cx="4868215" cy="24204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6"/>
          <a:stretch/>
        </p:blipFill>
        <p:spPr>
          <a:xfrm flipH="1">
            <a:off x="3769153" y="0"/>
            <a:ext cx="5572259" cy="405684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38169" y="-252140"/>
            <a:ext cx="2590443" cy="2924694"/>
            <a:chOff x="-38169" y="-252140"/>
            <a:chExt cx="2590443" cy="292469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576" b="96537" l="0" r="96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169" y="-252140"/>
              <a:ext cx="2590443" cy="292469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19416" y="630252"/>
              <a:ext cx="136516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n w="38100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87334" y="2612622"/>
            <a:ext cx="5610429" cy="2857880"/>
            <a:chOff x="3487334" y="2612622"/>
            <a:chExt cx="5610429" cy="2857880"/>
          </a:xfrm>
        </p:grpSpPr>
        <p:sp>
          <p:nvSpPr>
            <p:cNvPr id="22" name="矩形 21"/>
            <p:cNvSpPr/>
            <p:nvPr/>
          </p:nvSpPr>
          <p:spPr>
            <a:xfrm>
              <a:off x="3487334" y="2612622"/>
              <a:ext cx="5610429" cy="2857880"/>
            </a:xfrm>
            <a:prstGeom prst="rect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888421" y="2699706"/>
              <a:ext cx="4814667" cy="262332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43812" y="2359944"/>
            <a:ext cx="523882" cy="3302847"/>
            <a:chOff x="2777744" y="2506338"/>
            <a:chExt cx="523882" cy="3302847"/>
          </a:xfrm>
        </p:grpSpPr>
        <p:sp>
          <p:nvSpPr>
            <p:cNvPr id="9" name="矩形 8"/>
            <p:cNvSpPr/>
            <p:nvPr/>
          </p:nvSpPr>
          <p:spPr>
            <a:xfrm>
              <a:off x="2797622" y="2672554"/>
              <a:ext cx="496957" cy="297287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alpha val="80000"/>
                    <a:lumMod val="50000"/>
                  </a:srgbClr>
                </a:gs>
                <a:gs pos="50000">
                  <a:srgbClr val="C00000"/>
                </a:gs>
                <a:gs pos="100000">
                  <a:srgbClr val="C00000">
                    <a:lumMod val="50000"/>
                    <a:alpha val="8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777744" y="5571419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777744" y="2506338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901" y="2359944"/>
            <a:ext cx="523882" cy="3302847"/>
            <a:chOff x="2777744" y="2506338"/>
            <a:chExt cx="523882" cy="3302847"/>
          </a:xfrm>
        </p:grpSpPr>
        <p:sp>
          <p:nvSpPr>
            <p:cNvPr id="19" name="矩形 18"/>
            <p:cNvSpPr/>
            <p:nvPr/>
          </p:nvSpPr>
          <p:spPr>
            <a:xfrm>
              <a:off x="2797622" y="2672554"/>
              <a:ext cx="496957" cy="297287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alpha val="75000"/>
                    <a:lumMod val="50000"/>
                  </a:srgbClr>
                </a:gs>
                <a:gs pos="50000">
                  <a:srgbClr val="C00000"/>
                </a:gs>
                <a:gs pos="100000">
                  <a:srgbClr val="C00000">
                    <a:alpha val="80000"/>
                    <a:lumMod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777744" y="5571419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777744" y="2506338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1349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-0.21836 0.003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4" y="18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7037E-6 L 0.23881 0.0037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40" y="18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3" y="0"/>
            <a:ext cx="1219199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" y="5785193"/>
            <a:ext cx="12178748" cy="107280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26503" y="-233009"/>
            <a:ext cx="2590443" cy="2924694"/>
            <a:chOff x="-26503" y="-233009"/>
            <a:chExt cx="2590443" cy="292469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576" b="96537" l="0" r="96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03" y="-233009"/>
              <a:ext cx="2590443" cy="292469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73259" y="634862"/>
              <a:ext cx="13909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n w="38100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貳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98194" y="32102"/>
            <a:ext cx="1187616" cy="1205520"/>
            <a:chOff x="3398194" y="32102"/>
            <a:chExt cx="1187616" cy="1205520"/>
          </a:xfrm>
        </p:grpSpPr>
        <p:sp>
          <p:nvSpPr>
            <p:cNvPr id="2" name="文本框 1"/>
            <p:cNvSpPr txBox="1"/>
            <p:nvPr/>
          </p:nvSpPr>
          <p:spPr>
            <a:xfrm>
              <a:off x="3737155" y="311015"/>
              <a:ext cx="38090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atin typeface="+mj-ea"/>
                  <a:ea typeface="+mj-ea"/>
                </a:rPr>
                <a:t>1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/>
          </p:blipFill>
          <p:spPr>
            <a:xfrm rot="704150">
              <a:off x="3398194" y="32102"/>
              <a:ext cx="1187616" cy="1205520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398194" y="1452344"/>
            <a:ext cx="1187616" cy="1205520"/>
            <a:chOff x="3411446" y="1417508"/>
            <a:chExt cx="1187616" cy="1205520"/>
          </a:xfrm>
        </p:grpSpPr>
        <p:sp>
          <p:nvSpPr>
            <p:cNvPr id="15" name="文本框 14"/>
            <p:cNvSpPr txBox="1"/>
            <p:nvPr/>
          </p:nvSpPr>
          <p:spPr>
            <a:xfrm>
              <a:off x="3737155" y="1670384"/>
              <a:ext cx="512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atin typeface="+mj-ea"/>
                  <a:ea typeface="+mj-ea"/>
                </a:rPr>
                <a:t>2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/>
          </p:blipFill>
          <p:spPr>
            <a:xfrm rot="704150">
              <a:off x="3411446" y="1417508"/>
              <a:ext cx="1187616" cy="120552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3398194" y="2872585"/>
            <a:ext cx="1187616" cy="1205520"/>
            <a:chOff x="3463787" y="2872585"/>
            <a:chExt cx="1187616" cy="1205520"/>
          </a:xfrm>
        </p:grpSpPr>
        <p:sp>
          <p:nvSpPr>
            <p:cNvPr id="19" name="文本框 18"/>
            <p:cNvSpPr txBox="1"/>
            <p:nvPr/>
          </p:nvSpPr>
          <p:spPr>
            <a:xfrm>
              <a:off x="3785507" y="3113659"/>
              <a:ext cx="512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atin typeface="+mj-ea"/>
                  <a:ea typeface="+mj-ea"/>
                </a:rPr>
                <a:t>3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/>
          </p:blipFill>
          <p:spPr>
            <a:xfrm rot="704150">
              <a:off x="3463787" y="2872585"/>
              <a:ext cx="1187616" cy="1205520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038167" y="2581378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等腰三角形 21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38167" y="4122126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等腰三角形 28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38167" y="1236394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2" name="等腰三角形 31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31722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21"/>
          <a:stretch/>
        </p:blipFill>
        <p:spPr>
          <a:xfrm>
            <a:off x="1" y="0"/>
            <a:ext cx="12191999" cy="68386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06" l="66625" r="100000">
                        <a14:foregroundMark x1="79625" y1="75397" x2="79625" y2="753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674"/>
          <a:stretch/>
        </p:blipFill>
        <p:spPr>
          <a:xfrm>
            <a:off x="9212137" y="5215944"/>
            <a:ext cx="2966611" cy="16420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89599" flipH="1">
            <a:off x="9413387" y="5437999"/>
            <a:ext cx="582356" cy="4941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26503" y="-233009"/>
            <a:ext cx="2590443" cy="2924694"/>
            <a:chOff x="-26503" y="-233009"/>
            <a:chExt cx="2590443" cy="292469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576" b="96537" l="0" r="96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03" y="-233009"/>
              <a:ext cx="2590443" cy="292469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47501" y="656823"/>
              <a:ext cx="144243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n w="38100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叁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28122" y="1441653"/>
            <a:ext cx="1210169" cy="1337377"/>
            <a:chOff x="3698397" y="2226483"/>
            <a:chExt cx="1210169" cy="133737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100" b="98393" l="761" r="9670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8397" y="2226483"/>
              <a:ext cx="1210169" cy="133737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055001" y="2550206"/>
              <a:ext cx="57647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n w="28575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2</a:t>
              </a:r>
              <a:endParaRPr lang="zh-CN" altLang="en-US" sz="44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92474" y="1410624"/>
            <a:ext cx="1210169" cy="1337377"/>
            <a:chOff x="3672664" y="457196"/>
            <a:chExt cx="1210169" cy="1337377"/>
          </a:xfrm>
        </p:grpSpPr>
        <p:sp>
          <p:nvSpPr>
            <p:cNvPr id="11" name="文本框 10"/>
            <p:cNvSpPr txBox="1"/>
            <p:nvPr/>
          </p:nvSpPr>
          <p:spPr>
            <a:xfrm>
              <a:off x="4033322" y="786595"/>
              <a:ext cx="6758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n w="28575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1</a:t>
              </a:r>
              <a:endParaRPr lang="zh-CN" altLang="en-US" sz="44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100" b="98393" l="761" r="9670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64" y="457196"/>
              <a:ext cx="1210169" cy="1337377"/>
            </a:xfrm>
            <a:prstGeom prst="rect">
              <a:avLst/>
            </a:prstGeom>
          </p:spPr>
        </p:pic>
      </p:grpSp>
      <p:sp>
        <p:nvSpPr>
          <p:cNvPr id="24" name="等腰三角形 23"/>
          <p:cNvSpPr/>
          <p:nvPr/>
        </p:nvSpPr>
        <p:spPr>
          <a:xfrm rot="10800000" flipH="1">
            <a:off x="7192523" y="-19317"/>
            <a:ext cx="45719" cy="3491460"/>
          </a:xfrm>
          <a:prstGeom prst="triangle">
            <a:avLst/>
          </a:prstGeom>
          <a:solidFill>
            <a:srgbClr val="080808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 flipH="1">
            <a:off x="11042286" y="19646"/>
            <a:ext cx="45719" cy="3491460"/>
          </a:xfrm>
          <a:prstGeom prst="triangle">
            <a:avLst/>
          </a:prstGeom>
          <a:solidFill>
            <a:srgbClr val="080808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 flipH="1">
            <a:off x="3322140" y="-5707"/>
            <a:ext cx="45719" cy="3491460"/>
          </a:xfrm>
          <a:prstGeom prst="triangle">
            <a:avLst/>
          </a:prstGeom>
          <a:solidFill>
            <a:srgbClr val="080808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518452" y="119270"/>
            <a:ext cx="36740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/>
              <a:t>xxxxxxxxxxxxxxxxxxxxxxxxxxxxxxxxxxxxxxxxxx</a:t>
            </a:r>
            <a:endParaRPr lang="zh-CN" altLang="en-US" sz="2800" dirty="0"/>
          </a:p>
        </p:txBody>
      </p:sp>
      <p:sp>
        <p:nvSpPr>
          <p:cNvPr id="28" name="文本框 27"/>
          <p:cNvSpPr txBox="1"/>
          <p:nvPr/>
        </p:nvSpPr>
        <p:spPr>
          <a:xfrm>
            <a:off x="7348336" y="112646"/>
            <a:ext cx="36740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/>
              <a:t>xxxxxxxxxxxxxxxxxxxxxxxxxxxxxxxxxxxxxxxxxx</a:t>
            </a:r>
            <a:endParaRPr lang="zh-CN" altLang="en-US" sz="2800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61474" flipH="1">
            <a:off x="3893575" y="2038122"/>
            <a:ext cx="1156556" cy="98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641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093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94018" flipH="1">
            <a:off x="8833838" y="5058367"/>
            <a:ext cx="582356" cy="494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153692"/>
            <a:ext cx="12192000" cy="192911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62908" y="2431101"/>
            <a:ext cx="47909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prstClr val="black"/>
                </a:solidFill>
              </a:rPr>
              <a:t>谢谢观赏</a:t>
            </a:r>
            <a:endParaRPr lang="zh-CN" altLang="en-US" sz="8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76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方正行楷_GBK"/>
        <a:ea typeface="方正行楷_GBK"/>
        <a:cs typeface=""/>
      </a:majorFont>
      <a:minorFont>
        <a:latin typeface="方正粗倩_GBK"/>
        <a:ea typeface="方正粗倩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14</Words>
  <Application>Microsoft Office PowerPoint</Application>
  <PresentationFormat>自定义</PresentationFormat>
  <Paragraphs>12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29</cp:revision>
  <dcterms:created xsi:type="dcterms:W3CDTF">2013-02-25T08:15:17Z</dcterms:created>
  <dcterms:modified xsi:type="dcterms:W3CDTF">2016-08-22T04:02:42Z</dcterms:modified>
  <cp:category>PPTS</cp:category>
</cp:coreProperties>
</file>