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1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  <Override PartName="/ppt/charts/colors6.xml" ContentType="application/vnd.ms-office.chartcolorstyle+xml"/>
  <Override PartName="/ppt/charts/style6.xml" ContentType="application/vnd.ms-office.chartstyle+xml"/>
  <Override PartName="/ppt/charts/colors7.xml" ContentType="application/vnd.ms-office.chartcolorstyle+xml"/>
  <Override PartName="/ppt/charts/style7.xml" ContentType="application/vnd.ms-office.chartstyle+xml"/>
  <Override PartName="/ppt/charts/colors8.xml" ContentType="application/vnd.ms-office.chartcolorstyle+xml"/>
  <Override PartName="/ppt/charts/style8.xml" ContentType="application/vnd.ms-office.chartstyle+xml"/>
  <Override PartName="/ppt/charts/colors9.xml" ContentType="application/vnd.ms-office.chartcolorstyle+xml"/>
  <Override PartName="/ppt/charts/style9.xml" ContentType="application/vnd.ms-office.chartstyle+xml"/>
  <Override PartName="/ppt/charts/colors10.xml" ContentType="application/vnd.ms-office.chartcolorstyle+xml"/>
  <Override PartName="/ppt/charts/style10.xml" ContentType="application/vnd.ms-office.chartstyle+xml"/>
  <Override PartName="/ppt/charts/colors11.xml" ContentType="application/vnd.ms-office.chartcolorstyle+xml"/>
  <Override PartName="/ppt/charts/style1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57" r:id="rId3"/>
    <p:sldId id="260" r:id="rId4"/>
    <p:sldId id="259" r:id="rId5"/>
    <p:sldId id="281" r:id="rId6"/>
    <p:sldId id="282" r:id="rId7"/>
    <p:sldId id="283" r:id="rId8"/>
    <p:sldId id="261" r:id="rId9"/>
    <p:sldId id="262" r:id="rId10"/>
    <p:sldId id="263" r:id="rId11"/>
    <p:sldId id="264" r:id="rId12"/>
    <p:sldId id="265" r:id="rId13"/>
    <p:sldId id="266" r:id="rId14"/>
    <p:sldId id="280" r:id="rId15"/>
    <p:sldId id="267" r:id="rId16"/>
    <p:sldId id="279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84" r:id="rId29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A6C6"/>
    <a:srgbClr val="4A4A4A"/>
    <a:srgbClr val="ECECEC"/>
    <a:srgbClr val="DCDBDE"/>
    <a:srgbClr val="E5E5E5"/>
    <a:srgbClr val="C2C0C3"/>
    <a:srgbClr val="707070"/>
    <a:srgbClr val="B4CF2A"/>
    <a:srgbClr val="BFBFBF"/>
    <a:srgbClr val="A6C2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42" autoAdjust="0"/>
    <p:restoredTop sz="94660"/>
  </p:normalViewPr>
  <p:slideViewPr>
    <p:cSldViewPr snapToGrid="0">
      <p:cViewPr>
        <p:scale>
          <a:sx n="100" d="100"/>
          <a:sy n="100" d="100"/>
        </p:scale>
        <p:origin x="-1932" y="-8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One</c:v>
                </c:pt>
              </c:strCache>
            </c:strRef>
          </c:tx>
          <c:spPr>
            <a:solidFill>
              <a:srgbClr val="606060"/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3CA6C6"/>
                    </a:solidFill>
                    <a:latin typeface="Adobe Gothic Std B" panose="020B0800000000000000" pitchFamily="34" charset="-128"/>
                    <a:ea typeface="Adobe Gothic Std B" panose="020B0800000000000000" pitchFamily="34" charset="-128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0.4</c:v>
                </c:pt>
                <c:pt idx="1">
                  <c:v>0.4</c:v>
                </c:pt>
                <c:pt idx="2">
                  <c:v>0.5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Two</c:v>
                </c:pt>
              </c:strCache>
            </c:strRef>
          </c:tx>
          <c:spPr>
            <a:solidFill>
              <a:srgbClr val="999999"/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dobe Gothic Std B" panose="020B0800000000000000" pitchFamily="34" charset="-128"/>
                    <a:ea typeface="Adobe Gothic Std B" panose="020B0800000000000000" pitchFamily="34" charset="-128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0.7</c:v>
                </c:pt>
                <c:pt idx="1">
                  <c:v>0.8</c:v>
                </c:pt>
                <c:pt idx="2">
                  <c:v>0.6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axId val="645488640"/>
        <c:axId val="645490176"/>
      </c:barChart>
      <c:catAx>
        <c:axId val="6454886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45490176"/>
        <c:crosses val="autoZero"/>
        <c:auto val="1"/>
        <c:lblAlgn val="ctr"/>
        <c:lblOffset val="100"/>
        <c:noMultiLvlLbl val="0"/>
      </c:catAx>
      <c:valAx>
        <c:axId val="645490176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0%" sourceLinked="0"/>
        <c:majorTickMark val="out"/>
        <c:minorTickMark val="none"/>
        <c:tickLblPos val="nextTo"/>
        <c:spPr>
          <a:noFill/>
          <a:ln w="12700">
            <a:solidFill>
              <a:schemeClr val="tx1">
                <a:lumMod val="65000"/>
                <a:lumOff val="3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+mn-cs"/>
              </a:defRPr>
            </a:pPr>
            <a:endParaRPr lang="zh-CN"/>
          </a:p>
        </c:txPr>
        <c:crossAx val="645488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>
                  <a:lumMod val="65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>
              <a:lumMod val="65000"/>
            </a:schemeClr>
          </a:solidFill>
          <a:latin typeface="Oswald" panose="02000506000000020004" pitchFamily="50"/>
          <a:ea typeface="Adobe Gothic Std B" panose="020B0800000000000000" pitchFamily="34" charset="-128"/>
        </a:defRPr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3CA6C6"/>
              </a:solidFill>
              <a:round/>
            </a:ln>
            <a:effectLst/>
          </c:spPr>
          <c:marker>
            <c:symbol val="diamond"/>
            <c:size val="9"/>
            <c:spPr>
              <a:solidFill>
                <a:srgbClr val="3CA6C6"/>
              </a:solidFill>
              <a:ln w="9525">
                <a:solidFill>
                  <a:srgbClr val="3CA6C6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3.0768823251604016E-2"/>
                  <c:y val="-8.217423093762743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6666313484723404E-2"/>
                  <c:y val="7.121766681261029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dobe Gothic Std B" panose="020B0800000000000000" pitchFamily="34" charset="-128"/>
                    <a:ea typeface="Adobe Gothic Std B" panose="020B0800000000000000" pitchFamily="34" charset="-128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50</c:v>
                </c:pt>
                <c:pt idx="2">
                  <c:v>10</c:v>
                </c:pt>
                <c:pt idx="3">
                  <c:v>80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  <c:marker>
            <c:symbol val="diamond"/>
            <c:size val="9"/>
            <c:spPr>
              <a:solidFill>
                <a:schemeClr val="tx1">
                  <a:lumMod val="65000"/>
                  <a:lumOff val="3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dobe Gothic Std B" panose="020B0800000000000000" pitchFamily="34" charset="-128"/>
                    <a:ea typeface="Adobe Gothic Std B" panose="020B0800000000000000" pitchFamily="34" charset="-128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30</c:v>
                </c:pt>
                <c:pt idx="1">
                  <c:v>90</c:v>
                </c:pt>
                <c:pt idx="2">
                  <c:v>20</c:v>
                </c:pt>
                <c:pt idx="3">
                  <c:v>92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3175" cap="rnd">
              <a:solidFill>
                <a:schemeClr val="accent3"/>
              </a:solidFill>
              <a:prstDash val="sysDash"/>
              <a:round/>
            </a:ln>
            <a:effectLst/>
          </c:spPr>
          <c:marker>
            <c:symbol val="diamond"/>
            <c:size val="9"/>
            <c:spPr>
              <a:solidFill>
                <a:schemeClr val="accent3"/>
              </a:solidFill>
              <a:ln w="9525">
                <a:solidFill>
                  <a:schemeClr val="accent3"/>
                </a:solidFill>
                <a:prstDash val="sysDash"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dobe Gothic Std B" panose="020B0800000000000000" pitchFamily="34" charset="-128"/>
                    <a:ea typeface="Adobe Gothic Std B" panose="020B0800000000000000" pitchFamily="34" charset="-128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70</c:v>
                </c:pt>
                <c:pt idx="1">
                  <c:v>20</c:v>
                </c:pt>
                <c:pt idx="2">
                  <c:v>90</c:v>
                </c:pt>
                <c:pt idx="3">
                  <c:v>0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75529088"/>
        <c:axId val="675530624"/>
      </c:lineChart>
      <c:catAx>
        <c:axId val="6755290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75530624"/>
        <c:crosses val="autoZero"/>
        <c:auto val="1"/>
        <c:lblAlgn val="ctr"/>
        <c:lblOffset val="100"/>
        <c:noMultiLvlLbl val="0"/>
      </c:catAx>
      <c:valAx>
        <c:axId val="675530624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>
                <a:lumMod val="65000"/>
                <a:lumOff val="3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+mn-cs"/>
              </a:defRPr>
            </a:pPr>
            <a:endParaRPr lang="zh-CN"/>
          </a:p>
        </c:txPr>
        <c:crossAx val="675529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One</c:v>
                </c:pt>
              </c:strCache>
            </c:strRef>
          </c:tx>
          <c:spPr>
            <a:solidFill>
              <a:srgbClr val="C2C0C3">
                <a:alpha val="70000"/>
              </a:srgb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  <c:pt idx="3">
                  <c:v>Data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2</c:v>
                </c:pt>
                <c:pt idx="2">
                  <c:v>9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Two</c:v>
                </c:pt>
              </c:strCache>
            </c:strRef>
          </c:tx>
          <c:spPr>
            <a:solidFill>
              <a:srgbClr val="707070">
                <a:alpha val="90000"/>
              </a:srgbClr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  <c:pt idx="3">
                  <c:v>Data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</c:v>
                </c:pt>
                <c:pt idx="1">
                  <c:v>7</c:v>
                </c:pt>
                <c:pt idx="2">
                  <c:v>1</c:v>
                </c:pt>
                <c:pt idx="3">
                  <c:v>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Three</c:v>
                </c:pt>
              </c:strCache>
            </c:strRef>
          </c:tx>
          <c:spPr>
            <a:solidFill>
              <a:srgbClr val="3CA6C6">
                <a:alpha val="69804"/>
              </a:srgbClr>
            </a:solidFill>
            <a:ln w="25400"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  <c:pt idx="3">
                  <c:v>Data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  <c:pt idx="2">
                  <c:v>7</c:v>
                </c:pt>
                <c:pt idx="3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75743232"/>
        <c:axId val="675744768"/>
      </c:areaChart>
      <c:catAx>
        <c:axId val="6757432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75744768"/>
        <c:crosses val="autoZero"/>
        <c:auto val="1"/>
        <c:lblAlgn val="ctr"/>
        <c:lblOffset val="100"/>
        <c:noMultiLvlLbl val="0"/>
      </c:catAx>
      <c:valAx>
        <c:axId val="675744768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rgbClr val="80808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+mn-cs"/>
              </a:defRPr>
            </a:pPr>
            <a:endParaRPr lang="zh-CN"/>
          </a:p>
        </c:txPr>
        <c:crossAx val="6757432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One</c:v>
                </c:pt>
              </c:strCache>
            </c:strRef>
          </c:tx>
          <c:spPr>
            <a:solidFill>
              <a:srgbClr val="606060"/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dobe Gothic Std B" panose="020B0800000000000000" pitchFamily="34" charset="-128"/>
                    <a:ea typeface="Adobe Gothic Std B" panose="020B0800000000000000" pitchFamily="34" charset="-128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0.4</c:v>
                </c:pt>
                <c:pt idx="1">
                  <c:v>0.4</c:v>
                </c:pt>
                <c:pt idx="2">
                  <c:v>0.5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Two</c:v>
                </c:pt>
              </c:strCache>
            </c:strRef>
          </c:tx>
          <c:spPr>
            <a:solidFill>
              <a:srgbClr val="3CA6C6"/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dobe Gothic Std B" panose="020B0800000000000000" pitchFamily="34" charset="-128"/>
                    <a:ea typeface="Adobe Gothic Std B" panose="020B0800000000000000" pitchFamily="34" charset="-128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0.7</c:v>
                </c:pt>
                <c:pt idx="1">
                  <c:v>0.8</c:v>
                </c:pt>
                <c:pt idx="2">
                  <c:v>0.6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axId val="645528192"/>
        <c:axId val="655958400"/>
      </c:barChart>
      <c:catAx>
        <c:axId val="6455281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55958400"/>
        <c:crosses val="autoZero"/>
        <c:auto val="1"/>
        <c:lblAlgn val="ctr"/>
        <c:lblOffset val="100"/>
        <c:noMultiLvlLbl val="0"/>
      </c:catAx>
      <c:valAx>
        <c:axId val="655958400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0%" sourceLinked="0"/>
        <c:majorTickMark val="out"/>
        <c:minorTickMark val="none"/>
        <c:tickLblPos val="nextTo"/>
        <c:spPr>
          <a:noFill/>
          <a:ln w="12700">
            <a:solidFill>
              <a:schemeClr val="tx1">
                <a:lumMod val="65000"/>
                <a:lumOff val="3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+mn-cs"/>
              </a:defRPr>
            </a:pPr>
            <a:endParaRPr lang="zh-CN"/>
          </a:p>
        </c:txPr>
        <c:crossAx val="645528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>
                  <a:lumMod val="65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>
              <a:lumMod val="65000"/>
            </a:schemeClr>
          </a:solidFill>
          <a:latin typeface="Oswald" panose="02000506000000020004" pitchFamily="50"/>
          <a:ea typeface="Adobe Gothic Std B" panose="020B0800000000000000" pitchFamily="34" charset="-128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EFEFE"/>
            </a:solidFill>
            <a:ln>
              <a:noFill/>
            </a:ln>
          </c:spPr>
          <c:dPt>
            <c:idx val="0"/>
            <c:bubble3D val="0"/>
            <c:spPr>
              <a:solidFill>
                <a:srgbClr val="A4A4A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3CA6C6"/>
              </a:solidFill>
              <a:ln w="19050">
                <a:noFill/>
              </a:ln>
              <a:effectLst/>
            </c:spPr>
          </c:dPt>
          <c:dLbls>
            <c:numFmt formatCode="0%" sourceLinked="0"/>
            <c:spPr>
              <a:solidFill>
                <a:schemeClr val="tx1"/>
              </a:solidFill>
              <a:ln w="6350">
                <a:solidFill>
                  <a:schemeClr val="bg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Oswald" panose="02000506000000020004" pitchFamily="5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9050">
      <a:noFill/>
    </a:ln>
    <a:effectLst/>
  </c:spPr>
  <c:txPr>
    <a:bodyPr/>
    <a:lstStyle/>
    <a:p>
      <a:pPr>
        <a:defRPr sz="1050">
          <a:solidFill>
            <a:schemeClr val="bg1"/>
          </a:solidFill>
          <a:latin typeface="Impact" panose="020B080603090205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ABC700"/>
            </a:solidFill>
            <a:ln>
              <a:noFill/>
            </a:ln>
          </c:spPr>
          <c:dPt>
            <c:idx val="0"/>
            <c:bubble3D val="0"/>
            <c:spPr>
              <a:solidFill>
                <a:srgbClr val="4A4A4A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3CA6C6"/>
              </a:solidFill>
              <a:ln w="19050">
                <a:noFill/>
              </a:ln>
              <a:effectLst/>
            </c:spPr>
          </c:dPt>
          <c:dLbls>
            <c:numFmt formatCode="0%" sourceLinked="0"/>
            <c:spPr>
              <a:solidFill>
                <a:schemeClr val="tx1"/>
              </a:solidFill>
              <a:ln w="6350">
                <a:solidFill>
                  <a:schemeClr val="bg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Oswald" panose="02000506000000020004" pitchFamily="5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9050">
      <a:noFill/>
    </a:ln>
    <a:effectLst/>
  </c:spPr>
  <c:txPr>
    <a:bodyPr/>
    <a:lstStyle/>
    <a:p>
      <a:pPr>
        <a:defRPr sz="1050">
          <a:solidFill>
            <a:schemeClr val="bg1"/>
          </a:solidFill>
          <a:latin typeface="Impact" panose="020B0806030902050204" pitchFamily="34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ABC700"/>
            </a:solidFill>
            <a:ln>
              <a:noFill/>
            </a:ln>
          </c:spPr>
          <c:dPt>
            <c:idx val="0"/>
            <c:bubble3D val="0"/>
            <c:spPr>
              <a:solidFill>
                <a:srgbClr val="3CA6C6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numFmt formatCode="0%" sourceLinked="0"/>
            <c:spPr>
              <a:solidFill>
                <a:schemeClr val="tx1"/>
              </a:solidFill>
              <a:ln w="6350">
                <a:solidFill>
                  <a:schemeClr val="bg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Oswald" panose="02000506000000020004" pitchFamily="5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9050">
      <a:noFill/>
    </a:ln>
    <a:effectLst/>
  </c:spPr>
  <c:txPr>
    <a:bodyPr/>
    <a:lstStyle/>
    <a:p>
      <a:pPr>
        <a:defRPr sz="1050">
          <a:solidFill>
            <a:schemeClr val="bg1"/>
          </a:solidFill>
          <a:latin typeface="Impact" panose="020B0806030902050204" pitchFamily="34" charset="0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EFEFE"/>
            </a:solidFill>
            <a:ln>
              <a:noFill/>
            </a:ln>
          </c:spPr>
          <c:dPt>
            <c:idx val="0"/>
            <c:bubble3D val="0"/>
            <c:spPr>
              <a:solidFill>
                <a:srgbClr val="A4A4A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787878"/>
              </a:solidFill>
              <a:ln w="19050">
                <a:noFill/>
              </a:ln>
              <a:effectLst/>
            </c:spPr>
          </c:dPt>
          <c:dLbls>
            <c:numFmt formatCode="0%" sourceLinked="0"/>
            <c:spPr>
              <a:solidFill>
                <a:schemeClr val="tx1"/>
              </a:solidFill>
              <a:ln w="6350">
                <a:solidFill>
                  <a:schemeClr val="bg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Oswald" panose="02000506000000020004" pitchFamily="5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7.5</c:v>
                </c:pt>
                <c:pt idx="1">
                  <c:v>2.5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9050">
      <a:noFill/>
    </a:ln>
    <a:effectLst/>
  </c:spPr>
  <c:txPr>
    <a:bodyPr/>
    <a:lstStyle/>
    <a:p>
      <a:pPr>
        <a:defRPr sz="1050">
          <a:solidFill>
            <a:schemeClr val="bg1"/>
          </a:solidFill>
          <a:latin typeface="Impact" panose="020B0806030902050204" pitchFamily="34" charset="0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One</c:v>
                </c:pt>
              </c:strCache>
            </c:strRef>
          </c:tx>
          <c:spPr>
            <a:solidFill>
              <a:srgbClr val="3CA6C6"/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  <c:pt idx="3">
                  <c:v>Data 4</c:v>
                </c:pt>
                <c:pt idx="4">
                  <c:v>Data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28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Two</c:v>
                </c:pt>
              </c:strCache>
            </c:strRef>
          </c:tx>
          <c:spPr>
            <a:solidFill>
              <a:srgbClr val="D9D9D9"/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  <c:pt idx="3">
                  <c:v>Data 4</c:v>
                </c:pt>
                <c:pt idx="4">
                  <c:v>Data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0</c:v>
                </c:pt>
                <c:pt idx="1">
                  <c:v>24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Three</c:v>
                </c:pt>
              </c:strCache>
            </c:strRef>
          </c:tx>
          <c:spPr>
            <a:solidFill>
              <a:srgbClr val="7E7F79"/>
            </a:solidFill>
            <a:ln w="25400"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  <c:pt idx="3">
                  <c:v>Data 4</c:v>
                </c:pt>
                <c:pt idx="4">
                  <c:v>Data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12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74546432"/>
        <c:axId val="674547968"/>
      </c:areaChart>
      <c:catAx>
        <c:axId val="6745464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74547968"/>
        <c:crosses val="autoZero"/>
        <c:auto val="1"/>
        <c:lblAlgn val="ctr"/>
        <c:lblOffset val="100"/>
        <c:noMultiLvlLbl val="0"/>
      </c:catAx>
      <c:valAx>
        <c:axId val="6745479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745464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EFEFE"/>
            </a:solidFill>
            <a:ln>
              <a:noFill/>
            </a:ln>
          </c:spPr>
          <c:dPt>
            <c:idx val="0"/>
            <c:bubble3D val="0"/>
            <c:spPr>
              <a:solidFill>
                <a:srgbClr val="4A4A4A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3CA6C6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9050">
      <a:noFill/>
    </a:ln>
    <a:effectLst/>
  </c:spPr>
  <c:txPr>
    <a:bodyPr/>
    <a:lstStyle/>
    <a:p>
      <a:pPr>
        <a:defRPr sz="1050">
          <a:solidFill>
            <a:schemeClr val="bg1"/>
          </a:solidFill>
          <a:latin typeface="Impact" panose="020B0806030902050204" pitchFamily="34" charset="0"/>
        </a:defRPr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EFEFE"/>
            </a:solidFill>
            <a:ln>
              <a:noFill/>
            </a:ln>
          </c:spPr>
          <c:dPt>
            <c:idx val="0"/>
            <c:bubble3D val="0"/>
            <c:spPr>
              <a:solidFill>
                <a:srgbClr val="4A4A4A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3CA6C6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9050">
      <a:noFill/>
    </a:ln>
    <a:effectLst/>
  </c:spPr>
  <c:txPr>
    <a:bodyPr/>
    <a:lstStyle/>
    <a:p>
      <a:pPr>
        <a:defRPr sz="1050">
          <a:solidFill>
            <a:schemeClr val="bg1"/>
          </a:solidFill>
          <a:latin typeface="Impact" panose="020B0806030902050204" pitchFamily="34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051519-0E83-43A8-A10F-A555F2CD4089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7E74A9-8071-4741-AE34-BF54579D9B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41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7E74A9-8071-4741-AE34-BF54579D9BA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72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BF5E-53ED-4D84-B2F5-10A678B775CE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89462-9C0B-46B5-82CF-49C153E1F3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703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BF5E-53ED-4D84-B2F5-10A678B775CE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89462-9C0B-46B5-82CF-49C153E1F3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255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BF5E-53ED-4D84-B2F5-10A678B775CE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89462-9C0B-46B5-82CF-49C153E1F3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813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BF5E-53ED-4D84-B2F5-10A678B775CE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89462-9C0B-46B5-82CF-49C153E1F3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129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BF5E-53ED-4D84-B2F5-10A678B775CE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89462-9C0B-46B5-82CF-49C153E1F3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866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BF5E-53ED-4D84-B2F5-10A678B775CE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89462-9C0B-46B5-82CF-49C153E1F3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900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BF5E-53ED-4D84-B2F5-10A678B775CE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89462-9C0B-46B5-82CF-49C153E1F3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629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BF5E-53ED-4D84-B2F5-10A678B775CE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89462-9C0B-46B5-82CF-49C153E1F3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80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BF5E-53ED-4D84-B2F5-10A678B775CE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89462-9C0B-46B5-82CF-49C153E1F3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003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BF5E-53ED-4D84-B2F5-10A678B775CE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89462-9C0B-46B5-82CF-49C153E1F3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036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3BF5E-53ED-4D84-B2F5-10A678B775CE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89462-9C0B-46B5-82CF-49C153E1F3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278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3BF5E-53ED-4D84-B2F5-10A678B775CE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789462-9C0B-46B5-82CF-49C153E1F3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788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2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3541487"/>
            <a:ext cx="2465408" cy="789249"/>
          </a:xfrm>
          <a:prstGeom prst="rect">
            <a:avLst/>
          </a:prstGeom>
          <a:solidFill>
            <a:srgbClr val="3CA6C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3698422" y="3541487"/>
            <a:ext cx="5445579" cy="789249"/>
          </a:xfrm>
          <a:prstGeom prst="rect">
            <a:avLst/>
          </a:prstGeom>
          <a:solidFill>
            <a:srgbClr val="3CA6C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0" name="AutoShape 3"/>
          <p:cNvSpPr>
            <a:spLocks noChangeAspect="1" noChangeArrowheads="1" noTextEdit="1"/>
          </p:cNvSpPr>
          <p:nvPr/>
        </p:nvSpPr>
        <p:spPr bwMode="auto">
          <a:xfrm>
            <a:off x="2115741" y="1155556"/>
            <a:ext cx="1443038" cy="2750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2" name="文本框 1"/>
          <p:cNvSpPr txBox="1"/>
          <p:nvPr/>
        </p:nvSpPr>
        <p:spPr>
          <a:xfrm>
            <a:off x="313694" y="3674742"/>
            <a:ext cx="222939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/>
            <a:r>
              <a:rPr lang="en-US" altLang="zh-CN" sz="300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ABOUT US</a:t>
            </a:r>
            <a:endParaRPr lang="zh-CN" altLang="en-US" sz="3000">
              <a:solidFill>
                <a:schemeClr val="bg1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76104" y="3674742"/>
            <a:ext cx="466184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We try to create a new PPT visual enjoyment, but also provide webpage design, graphic design services, welcome to contact us!</a:t>
            </a:r>
            <a:endParaRPr lang="en-US" altLang="zh-CN" sz="105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1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2F2F2"/>
            </a:gs>
            <a:gs pos="100000">
              <a:srgbClr val="FBFBFB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8518" cy="1968650"/>
          </a:xfrm>
          <a:prstGeom prst="rect">
            <a:avLst/>
          </a:prstGeom>
          <a:solidFill>
            <a:srgbClr val="6F6F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3" name="组合 2"/>
          <p:cNvGrpSpPr/>
          <p:nvPr/>
        </p:nvGrpSpPr>
        <p:grpSpPr>
          <a:xfrm>
            <a:off x="1079879" y="2467519"/>
            <a:ext cx="675000" cy="675000"/>
            <a:chOff x="992393" y="2467519"/>
            <a:chExt cx="675000" cy="675000"/>
          </a:xfrm>
        </p:grpSpPr>
        <p:sp>
          <p:nvSpPr>
            <p:cNvPr id="9" name="椭圆 8"/>
            <p:cNvSpPr/>
            <p:nvPr/>
          </p:nvSpPr>
          <p:spPr>
            <a:xfrm>
              <a:off x="992393" y="2467519"/>
              <a:ext cx="675000" cy="675000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5" name="Freeform 21"/>
            <p:cNvSpPr>
              <a:spLocks noEditPoints="1"/>
            </p:cNvSpPr>
            <p:nvPr/>
          </p:nvSpPr>
          <p:spPr bwMode="auto">
            <a:xfrm>
              <a:off x="1140893" y="2602519"/>
              <a:ext cx="378000" cy="405000"/>
            </a:xfrm>
            <a:custGeom>
              <a:avLst/>
              <a:gdLst>
                <a:gd name="T0" fmla="*/ 75 w 89"/>
                <a:gd name="T1" fmla="*/ 21 h 95"/>
                <a:gd name="T2" fmla="*/ 89 w 89"/>
                <a:gd name="T3" fmla="*/ 53 h 95"/>
                <a:gd name="T4" fmla="*/ 78 w 89"/>
                <a:gd name="T5" fmla="*/ 80 h 95"/>
                <a:gd name="T6" fmla="*/ 48 w 89"/>
                <a:gd name="T7" fmla="*/ 53 h 95"/>
                <a:gd name="T8" fmla="*/ 75 w 89"/>
                <a:gd name="T9" fmla="*/ 21 h 95"/>
                <a:gd name="T10" fmla="*/ 76 w 89"/>
                <a:gd name="T11" fmla="*/ 83 h 95"/>
                <a:gd name="T12" fmla="*/ 70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5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3 h 95"/>
                <a:gd name="T26" fmla="*/ 65 w 89"/>
                <a:gd name="T27" fmla="*/ 92 h 95"/>
                <a:gd name="T28" fmla="*/ 59 w 89"/>
                <a:gd name="T29" fmla="*/ 91 h 95"/>
                <a:gd name="T30" fmla="*/ 68 w 89"/>
                <a:gd name="T31" fmla="*/ 75 h 95"/>
                <a:gd name="T32" fmla="*/ 66 w 89"/>
                <a:gd name="T33" fmla="*/ 73 h 95"/>
                <a:gd name="T34" fmla="*/ 57 w 89"/>
                <a:gd name="T35" fmla="*/ 88 h 95"/>
                <a:gd name="T36" fmla="*/ 59 w 89"/>
                <a:gd name="T37" fmla="*/ 91 h 95"/>
                <a:gd name="T38" fmla="*/ 56 w 89"/>
                <a:gd name="T39" fmla="*/ 84 h 95"/>
                <a:gd name="T40" fmla="*/ 64 w 89"/>
                <a:gd name="T41" fmla="*/ 72 h 95"/>
                <a:gd name="T42" fmla="*/ 62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4 w 89"/>
                <a:gd name="T49" fmla="*/ 78 h 95"/>
                <a:gd name="T50" fmla="*/ 60 w 89"/>
                <a:gd name="T51" fmla="*/ 68 h 95"/>
                <a:gd name="T52" fmla="*/ 58 w 89"/>
                <a:gd name="T53" fmla="*/ 66 h 95"/>
                <a:gd name="T54" fmla="*/ 53 w 89"/>
                <a:gd name="T55" fmla="*/ 74 h 95"/>
                <a:gd name="T56" fmla="*/ 54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9 w 89"/>
                <a:gd name="T69" fmla="*/ 65 h 95"/>
                <a:gd name="T70" fmla="*/ 51 w 89"/>
                <a:gd name="T71" fmla="*/ 60 h 95"/>
                <a:gd name="T72" fmla="*/ 49 w 89"/>
                <a:gd name="T73" fmla="*/ 59 h 95"/>
                <a:gd name="T74" fmla="*/ 48 w 89"/>
                <a:gd name="T75" fmla="*/ 61 h 95"/>
                <a:gd name="T76" fmla="*/ 49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60 w 89"/>
                <a:gd name="T87" fmla="*/ 17 h 95"/>
                <a:gd name="T88" fmla="*/ 42 w 89"/>
                <a:gd name="T89" fmla="*/ 54 h 95"/>
                <a:gd name="T90" fmla="*/ 37 w 89"/>
                <a:gd name="T91" fmla="*/ 13 h 95"/>
                <a:gd name="T92" fmla="*/ 0 w 89"/>
                <a:gd name="T93" fmla="*/ 54 h 95"/>
                <a:gd name="T94" fmla="*/ 42 w 89"/>
                <a:gd name="T95" fmla="*/ 95 h 95"/>
                <a:gd name="T96" fmla="*/ 56 w 89"/>
                <a:gd name="T97" fmla="*/ 92 h 95"/>
                <a:gd name="T98" fmla="*/ 42 w 89"/>
                <a:gd name="T99" fmla="*/ 54 h 95"/>
                <a:gd name="T100" fmla="*/ 69 w 89"/>
                <a:gd name="T101" fmla="*/ 23 h 95"/>
                <a:gd name="T102" fmla="*/ 60 w 89"/>
                <a:gd name="T103" fmla="*/ 17 h 95"/>
                <a:gd name="T104" fmla="*/ 43 w 89"/>
                <a:gd name="T105" fmla="*/ 0 h 95"/>
                <a:gd name="T106" fmla="*/ 39 w 89"/>
                <a:gd name="T107" fmla="*/ 0 h 95"/>
                <a:gd name="T108" fmla="*/ 43 w 89"/>
                <a:gd name="T109" fmla="*/ 41 h 95"/>
                <a:gd name="T110" fmla="*/ 62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1"/>
                  </a:moveTo>
                  <a:cubicBezTo>
                    <a:pt x="84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75" y="21"/>
                    <a:pt x="75" y="21"/>
                    <a:pt x="75" y="21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70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5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2" y="93"/>
                    <a:pt x="63" y="92"/>
                    <a:pt x="65" y="92"/>
                  </a:cubicBezTo>
                  <a:close/>
                  <a:moveTo>
                    <a:pt x="59" y="91"/>
                  </a:moveTo>
                  <a:cubicBezTo>
                    <a:pt x="68" y="75"/>
                    <a:pt x="68" y="75"/>
                    <a:pt x="68" y="75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9" y="91"/>
                    <a:pt x="59" y="91"/>
                    <a:pt x="59" y="91"/>
                  </a:cubicBezTo>
                  <a:close/>
                  <a:moveTo>
                    <a:pt x="56" y="84"/>
                  </a:moveTo>
                  <a:cubicBezTo>
                    <a:pt x="64" y="72"/>
                    <a:pt x="64" y="72"/>
                    <a:pt x="64" y="72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4" y="78"/>
                  </a:moveTo>
                  <a:cubicBezTo>
                    <a:pt x="60" y="68"/>
                    <a:pt x="60" y="68"/>
                    <a:pt x="60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4" y="78"/>
                    <a:pt x="54" y="78"/>
                    <a:pt x="54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9" y="65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9" y="65"/>
                    <a:pt x="49" y="65"/>
                    <a:pt x="49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60" y="17"/>
                  </a:moveTo>
                  <a:cubicBezTo>
                    <a:pt x="42" y="54"/>
                    <a:pt x="42" y="54"/>
                    <a:pt x="42" y="54"/>
                  </a:cubicBezTo>
                  <a:cubicBezTo>
                    <a:pt x="42" y="54"/>
                    <a:pt x="38" y="27"/>
                    <a:pt x="37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9" y="95"/>
                    <a:pt x="42" y="95"/>
                  </a:cubicBezTo>
                  <a:cubicBezTo>
                    <a:pt x="47" y="95"/>
                    <a:pt x="52" y="94"/>
                    <a:pt x="56" y="92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6" y="20"/>
                    <a:pt x="63" y="18"/>
                    <a:pt x="60" y="17"/>
                  </a:cubicBezTo>
                  <a:close/>
                  <a:moveTo>
                    <a:pt x="43" y="0"/>
                  </a:moveTo>
                  <a:cubicBezTo>
                    <a:pt x="42" y="0"/>
                    <a:pt x="40" y="0"/>
                    <a:pt x="39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1"/>
                    <a:pt x="50" y="0"/>
                    <a:pt x="43" y="0"/>
                  </a:cubicBezTo>
                  <a:close/>
                </a:path>
              </a:pathLst>
            </a:custGeom>
            <a:solidFill>
              <a:srgbClr val="52525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496998" y="2467519"/>
            <a:ext cx="675000" cy="675000"/>
            <a:chOff x="3446502" y="2467519"/>
            <a:chExt cx="675000" cy="675000"/>
          </a:xfrm>
        </p:grpSpPr>
        <p:sp>
          <p:nvSpPr>
            <p:cNvPr id="10" name="椭圆 9"/>
            <p:cNvSpPr/>
            <p:nvPr/>
          </p:nvSpPr>
          <p:spPr>
            <a:xfrm>
              <a:off x="3446502" y="2467519"/>
              <a:ext cx="675000" cy="675000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6" name="Freeform 5"/>
            <p:cNvSpPr>
              <a:spLocks noEditPoints="1"/>
            </p:cNvSpPr>
            <p:nvPr/>
          </p:nvSpPr>
          <p:spPr bwMode="auto">
            <a:xfrm>
              <a:off x="3622077" y="2646071"/>
              <a:ext cx="323851" cy="317897"/>
            </a:xfrm>
            <a:custGeom>
              <a:avLst/>
              <a:gdLst>
                <a:gd name="T0" fmla="*/ 112 w 112"/>
                <a:gd name="T1" fmla="*/ 93 h 110"/>
                <a:gd name="T2" fmla="*/ 0 w 112"/>
                <a:gd name="T3" fmla="*/ 93 h 110"/>
                <a:gd name="T4" fmla="*/ 9 w 112"/>
                <a:gd name="T5" fmla="*/ 86 h 110"/>
                <a:gd name="T6" fmla="*/ 103 w 112"/>
                <a:gd name="T7" fmla="*/ 86 h 110"/>
                <a:gd name="T8" fmla="*/ 29 w 112"/>
                <a:gd name="T9" fmla="*/ 4 h 110"/>
                <a:gd name="T10" fmla="*/ 29 w 112"/>
                <a:gd name="T11" fmla="*/ 24 h 110"/>
                <a:gd name="T12" fmla="*/ 29 w 112"/>
                <a:gd name="T13" fmla="*/ 4 h 110"/>
                <a:gd name="T14" fmla="*/ 73 w 112"/>
                <a:gd name="T15" fmla="*/ 14 h 110"/>
                <a:gd name="T16" fmla="*/ 93 w 112"/>
                <a:gd name="T17" fmla="*/ 14 h 110"/>
                <a:gd name="T18" fmla="*/ 73 w 112"/>
                <a:gd name="T19" fmla="*/ 62 h 110"/>
                <a:gd name="T20" fmla="*/ 80 w 112"/>
                <a:gd name="T21" fmla="*/ 89 h 110"/>
                <a:gd name="T22" fmla="*/ 86 w 112"/>
                <a:gd name="T23" fmla="*/ 89 h 110"/>
                <a:gd name="T24" fmla="*/ 94 w 112"/>
                <a:gd name="T25" fmla="*/ 59 h 110"/>
                <a:gd name="T26" fmla="*/ 99 w 112"/>
                <a:gd name="T27" fmla="*/ 36 h 110"/>
                <a:gd name="T28" fmla="*/ 78 w 112"/>
                <a:gd name="T29" fmla="*/ 26 h 110"/>
                <a:gd name="T30" fmla="*/ 78 w 112"/>
                <a:gd name="T31" fmla="*/ 35 h 110"/>
                <a:gd name="T32" fmla="*/ 73 w 112"/>
                <a:gd name="T33" fmla="*/ 62 h 110"/>
                <a:gd name="T34" fmla="*/ 67 w 112"/>
                <a:gd name="T35" fmla="*/ 11 h 110"/>
                <a:gd name="T36" fmla="*/ 45 w 112"/>
                <a:gd name="T37" fmla="*/ 11 h 110"/>
                <a:gd name="T38" fmla="*/ 67 w 112"/>
                <a:gd name="T39" fmla="*/ 60 h 110"/>
                <a:gd name="T40" fmla="*/ 73 w 112"/>
                <a:gd name="T41" fmla="*/ 35 h 110"/>
                <a:gd name="T42" fmla="*/ 49 w 112"/>
                <a:gd name="T43" fmla="*/ 24 h 110"/>
                <a:gd name="T44" fmla="*/ 39 w 112"/>
                <a:gd name="T45" fmla="*/ 51 h 110"/>
                <a:gd name="T46" fmla="*/ 45 w 112"/>
                <a:gd name="T47" fmla="*/ 93 h 110"/>
                <a:gd name="T48" fmla="*/ 56 w 112"/>
                <a:gd name="T49" fmla="*/ 72 h 110"/>
                <a:gd name="T50" fmla="*/ 67 w 112"/>
                <a:gd name="T51" fmla="*/ 93 h 110"/>
                <a:gd name="T52" fmla="*/ 39 w 112"/>
                <a:gd name="T53" fmla="*/ 62 h 110"/>
                <a:gd name="T54" fmla="*/ 34 w 112"/>
                <a:gd name="T55" fmla="*/ 35 h 110"/>
                <a:gd name="T56" fmla="*/ 34 w 112"/>
                <a:gd name="T57" fmla="*/ 26 h 110"/>
                <a:gd name="T58" fmla="*/ 13 w 112"/>
                <a:gd name="T59" fmla="*/ 36 h 110"/>
                <a:gd name="T60" fmla="*/ 18 w 112"/>
                <a:gd name="T61" fmla="*/ 59 h 110"/>
                <a:gd name="T62" fmla="*/ 26 w 112"/>
                <a:gd name="T63" fmla="*/ 89 h 110"/>
                <a:gd name="T64" fmla="*/ 32 w 112"/>
                <a:gd name="T65" fmla="*/ 89 h 110"/>
                <a:gd name="T66" fmla="*/ 39 w 112"/>
                <a:gd name="T67" fmla="*/ 6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0">
                  <a:moveTo>
                    <a:pt x="100" y="82"/>
                  </a:moveTo>
                  <a:cubicBezTo>
                    <a:pt x="107" y="85"/>
                    <a:pt x="112" y="89"/>
                    <a:pt x="112" y="93"/>
                  </a:cubicBezTo>
                  <a:cubicBezTo>
                    <a:pt x="112" y="102"/>
                    <a:pt x="87" y="110"/>
                    <a:pt x="56" y="110"/>
                  </a:cubicBezTo>
                  <a:cubicBezTo>
                    <a:pt x="25" y="110"/>
                    <a:pt x="0" y="102"/>
                    <a:pt x="0" y="93"/>
                  </a:cubicBezTo>
                  <a:cubicBezTo>
                    <a:pt x="0" y="89"/>
                    <a:pt x="5" y="85"/>
                    <a:pt x="12" y="82"/>
                  </a:cubicBezTo>
                  <a:cubicBezTo>
                    <a:pt x="10" y="83"/>
                    <a:pt x="9" y="85"/>
                    <a:pt x="9" y="86"/>
                  </a:cubicBezTo>
                  <a:cubicBezTo>
                    <a:pt x="9" y="92"/>
                    <a:pt x="30" y="98"/>
                    <a:pt x="56" y="98"/>
                  </a:cubicBezTo>
                  <a:cubicBezTo>
                    <a:pt x="82" y="98"/>
                    <a:pt x="103" y="92"/>
                    <a:pt x="103" y="86"/>
                  </a:cubicBezTo>
                  <a:cubicBezTo>
                    <a:pt x="103" y="85"/>
                    <a:pt x="102" y="83"/>
                    <a:pt x="100" y="82"/>
                  </a:cubicBezTo>
                  <a:close/>
                  <a:moveTo>
                    <a:pt x="29" y="4"/>
                  </a:moveTo>
                  <a:cubicBezTo>
                    <a:pt x="34" y="4"/>
                    <a:pt x="39" y="9"/>
                    <a:pt x="39" y="14"/>
                  </a:cubicBezTo>
                  <a:cubicBezTo>
                    <a:pt x="39" y="20"/>
                    <a:pt x="34" y="24"/>
                    <a:pt x="29" y="24"/>
                  </a:cubicBezTo>
                  <a:cubicBezTo>
                    <a:pt x="23" y="24"/>
                    <a:pt x="19" y="20"/>
                    <a:pt x="19" y="14"/>
                  </a:cubicBezTo>
                  <a:cubicBezTo>
                    <a:pt x="19" y="9"/>
                    <a:pt x="23" y="4"/>
                    <a:pt x="29" y="4"/>
                  </a:cubicBezTo>
                  <a:close/>
                  <a:moveTo>
                    <a:pt x="83" y="4"/>
                  </a:moveTo>
                  <a:cubicBezTo>
                    <a:pt x="78" y="4"/>
                    <a:pt x="73" y="9"/>
                    <a:pt x="73" y="14"/>
                  </a:cubicBezTo>
                  <a:cubicBezTo>
                    <a:pt x="73" y="20"/>
                    <a:pt x="78" y="24"/>
                    <a:pt x="83" y="24"/>
                  </a:cubicBezTo>
                  <a:cubicBezTo>
                    <a:pt x="89" y="24"/>
                    <a:pt x="93" y="20"/>
                    <a:pt x="93" y="14"/>
                  </a:cubicBezTo>
                  <a:cubicBezTo>
                    <a:pt x="93" y="9"/>
                    <a:pt x="89" y="4"/>
                    <a:pt x="83" y="4"/>
                  </a:cubicBezTo>
                  <a:close/>
                  <a:moveTo>
                    <a:pt x="73" y="62"/>
                  </a:moveTo>
                  <a:cubicBezTo>
                    <a:pt x="73" y="89"/>
                    <a:pt x="73" y="89"/>
                    <a:pt x="73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94" y="89"/>
                    <a:pt x="94" y="89"/>
                    <a:pt x="94" y="8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7" y="58"/>
                    <a:pt x="99" y="55"/>
                    <a:pt x="99" y="51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9" y="30"/>
                    <a:pt x="95" y="26"/>
                    <a:pt x="89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7" y="26"/>
                    <a:pt x="76" y="26"/>
                    <a:pt x="75" y="26"/>
                  </a:cubicBezTo>
                  <a:cubicBezTo>
                    <a:pt x="77" y="29"/>
                    <a:pt x="78" y="32"/>
                    <a:pt x="78" y="35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78" y="55"/>
                    <a:pt x="76" y="59"/>
                    <a:pt x="73" y="62"/>
                  </a:cubicBezTo>
                  <a:close/>
                  <a:moveTo>
                    <a:pt x="56" y="0"/>
                  </a:moveTo>
                  <a:cubicBezTo>
                    <a:pt x="62" y="0"/>
                    <a:pt x="67" y="5"/>
                    <a:pt x="67" y="11"/>
                  </a:cubicBezTo>
                  <a:cubicBezTo>
                    <a:pt x="67" y="17"/>
                    <a:pt x="62" y="22"/>
                    <a:pt x="56" y="22"/>
                  </a:cubicBezTo>
                  <a:cubicBezTo>
                    <a:pt x="50" y="22"/>
                    <a:pt x="45" y="17"/>
                    <a:pt x="45" y="11"/>
                  </a:cubicBezTo>
                  <a:cubicBezTo>
                    <a:pt x="45" y="5"/>
                    <a:pt x="50" y="0"/>
                    <a:pt x="56" y="0"/>
                  </a:cubicBezTo>
                  <a:close/>
                  <a:moveTo>
                    <a:pt x="67" y="60"/>
                  </a:moveTo>
                  <a:cubicBezTo>
                    <a:pt x="70" y="59"/>
                    <a:pt x="73" y="55"/>
                    <a:pt x="73" y="51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29"/>
                    <a:pt x="68" y="24"/>
                    <a:pt x="62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4" y="24"/>
                    <a:pt x="39" y="29"/>
                    <a:pt x="39" y="35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5"/>
                    <a:pt x="41" y="59"/>
                    <a:pt x="45" y="60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60"/>
                    <a:pt x="67" y="60"/>
                    <a:pt x="67" y="60"/>
                  </a:cubicBezTo>
                  <a:close/>
                  <a:moveTo>
                    <a:pt x="39" y="62"/>
                  </a:moveTo>
                  <a:cubicBezTo>
                    <a:pt x="36" y="59"/>
                    <a:pt x="34" y="55"/>
                    <a:pt x="34" y="51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2"/>
                    <a:pt x="35" y="29"/>
                    <a:pt x="37" y="26"/>
                  </a:cubicBezTo>
                  <a:cubicBezTo>
                    <a:pt x="36" y="26"/>
                    <a:pt x="35" y="26"/>
                    <a:pt x="3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7" y="26"/>
                    <a:pt x="13" y="30"/>
                    <a:pt x="13" y="36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5"/>
                    <a:pt x="15" y="58"/>
                    <a:pt x="18" y="5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9" y="89"/>
                    <a:pt x="39" y="89"/>
                    <a:pt x="39" y="89"/>
                  </a:cubicBezTo>
                  <a:lnTo>
                    <a:pt x="39" y="62"/>
                  </a:lnTo>
                  <a:close/>
                </a:path>
              </a:pathLst>
            </a:custGeom>
            <a:solidFill>
              <a:srgbClr val="95959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914118" y="2467519"/>
            <a:ext cx="675000" cy="675000"/>
            <a:chOff x="5826632" y="2467519"/>
            <a:chExt cx="675000" cy="675000"/>
          </a:xfrm>
        </p:grpSpPr>
        <p:sp>
          <p:nvSpPr>
            <p:cNvPr id="11" name="椭圆 10"/>
            <p:cNvSpPr/>
            <p:nvPr/>
          </p:nvSpPr>
          <p:spPr>
            <a:xfrm>
              <a:off x="5826632" y="2467519"/>
              <a:ext cx="675000" cy="675000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7" name="Freeform 41"/>
            <p:cNvSpPr>
              <a:spLocks noEditPoints="1"/>
            </p:cNvSpPr>
            <p:nvPr/>
          </p:nvSpPr>
          <p:spPr bwMode="auto">
            <a:xfrm>
              <a:off x="6036736" y="2681195"/>
              <a:ext cx="254793" cy="247649"/>
            </a:xfrm>
            <a:custGeom>
              <a:avLst/>
              <a:gdLst>
                <a:gd name="T0" fmla="*/ 35 w 69"/>
                <a:gd name="T1" fmla="*/ 0 h 67"/>
                <a:gd name="T2" fmla="*/ 56 w 69"/>
                <a:gd name="T3" fmla="*/ 0 h 67"/>
                <a:gd name="T4" fmla="*/ 54 w 69"/>
                <a:gd name="T5" fmla="*/ 6 h 67"/>
                <a:gd name="T6" fmla="*/ 69 w 69"/>
                <a:gd name="T7" fmla="*/ 6 h 67"/>
                <a:gd name="T8" fmla="*/ 67 w 69"/>
                <a:gd name="T9" fmla="*/ 22 h 67"/>
                <a:gd name="T10" fmla="*/ 55 w 69"/>
                <a:gd name="T11" fmla="*/ 36 h 67"/>
                <a:gd name="T12" fmla="*/ 59 w 69"/>
                <a:gd name="T13" fmla="*/ 39 h 67"/>
                <a:gd name="T14" fmla="*/ 51 w 69"/>
                <a:gd name="T15" fmla="*/ 41 h 67"/>
                <a:gd name="T16" fmla="*/ 51 w 69"/>
                <a:gd name="T17" fmla="*/ 37 h 67"/>
                <a:gd name="T18" fmla="*/ 45 w 69"/>
                <a:gd name="T19" fmla="*/ 47 h 67"/>
                <a:gd name="T20" fmla="*/ 45 w 69"/>
                <a:gd name="T21" fmla="*/ 59 h 67"/>
                <a:gd name="T22" fmla="*/ 53 w 69"/>
                <a:gd name="T23" fmla="*/ 67 h 67"/>
                <a:gd name="T24" fmla="*/ 21 w 69"/>
                <a:gd name="T25" fmla="*/ 59 h 67"/>
                <a:gd name="T26" fmla="*/ 27 w 69"/>
                <a:gd name="T27" fmla="*/ 59 h 67"/>
                <a:gd name="T28" fmla="*/ 34 w 69"/>
                <a:gd name="T29" fmla="*/ 57 h 67"/>
                <a:gd name="T30" fmla="*/ 30 w 69"/>
                <a:gd name="T31" fmla="*/ 47 h 67"/>
                <a:gd name="T32" fmla="*/ 27 w 69"/>
                <a:gd name="T33" fmla="*/ 42 h 67"/>
                <a:gd name="T34" fmla="*/ 19 w 69"/>
                <a:gd name="T35" fmla="*/ 39 h 67"/>
                <a:gd name="T36" fmla="*/ 16 w 69"/>
                <a:gd name="T37" fmla="*/ 40 h 67"/>
                <a:gd name="T38" fmla="*/ 12 w 69"/>
                <a:gd name="T39" fmla="*/ 35 h 67"/>
                <a:gd name="T40" fmla="*/ 15 w 69"/>
                <a:gd name="T41" fmla="*/ 34 h 67"/>
                <a:gd name="T42" fmla="*/ 1 w 69"/>
                <a:gd name="T43" fmla="*/ 8 h 67"/>
                <a:gd name="T44" fmla="*/ 2 w 69"/>
                <a:gd name="T45" fmla="*/ 6 h 67"/>
                <a:gd name="T46" fmla="*/ 17 w 69"/>
                <a:gd name="T47" fmla="*/ 6 h 67"/>
                <a:gd name="T48" fmla="*/ 24 w 69"/>
                <a:gd name="T49" fmla="*/ 4 h 67"/>
                <a:gd name="T50" fmla="*/ 29 w 69"/>
                <a:gd name="T51" fmla="*/ 35 h 67"/>
                <a:gd name="T52" fmla="*/ 24 w 69"/>
                <a:gd name="T53" fmla="*/ 4 h 67"/>
                <a:gd name="T54" fmla="*/ 53 w 69"/>
                <a:gd name="T55" fmla="*/ 30 h 67"/>
                <a:gd name="T56" fmla="*/ 65 w 69"/>
                <a:gd name="T57" fmla="*/ 10 h 67"/>
                <a:gd name="T58" fmla="*/ 55 w 69"/>
                <a:gd name="T59" fmla="*/ 15 h 67"/>
                <a:gd name="T60" fmla="*/ 17 w 69"/>
                <a:gd name="T61" fmla="*/ 30 h 67"/>
                <a:gd name="T62" fmla="*/ 14 w 69"/>
                <a:gd name="T63" fmla="*/ 15 h 67"/>
                <a:gd name="T64" fmla="*/ 4 w 69"/>
                <a:gd name="T65" fmla="*/ 10 h 67"/>
                <a:gd name="T66" fmla="*/ 17 w 69"/>
                <a:gd name="T67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67">
                  <a:moveTo>
                    <a:pt x="14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2"/>
                    <a:pt x="54" y="4"/>
                    <a:pt x="53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12"/>
                    <a:pt x="69" y="17"/>
                    <a:pt x="67" y="22"/>
                  </a:cubicBezTo>
                  <a:cubicBezTo>
                    <a:pt x="65" y="27"/>
                    <a:pt x="62" y="31"/>
                    <a:pt x="55" y="34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0" y="38"/>
                    <a:pt x="48" y="40"/>
                    <a:pt x="45" y="41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52"/>
                    <a:pt x="42" y="56"/>
                    <a:pt x="45" y="59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30" y="53"/>
                    <a:pt x="31" y="51"/>
                    <a:pt x="30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3" y="40"/>
                    <a:pt x="20" y="38"/>
                    <a:pt x="19" y="3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8" y="31"/>
                    <a:pt x="5" y="27"/>
                    <a:pt x="3" y="22"/>
                  </a:cubicBezTo>
                  <a:cubicBezTo>
                    <a:pt x="1" y="17"/>
                    <a:pt x="0" y="12"/>
                    <a:pt x="1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4"/>
                    <a:pt x="15" y="2"/>
                    <a:pt x="14" y="0"/>
                  </a:cubicBezTo>
                  <a:close/>
                  <a:moveTo>
                    <a:pt x="24" y="4"/>
                  </a:moveTo>
                  <a:cubicBezTo>
                    <a:pt x="24" y="13"/>
                    <a:pt x="24" y="21"/>
                    <a:pt x="23" y="29"/>
                  </a:cubicBezTo>
                  <a:cubicBezTo>
                    <a:pt x="23" y="33"/>
                    <a:pt x="27" y="33"/>
                    <a:pt x="29" y="3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8" y="4"/>
                    <a:pt x="26" y="4"/>
                    <a:pt x="24" y="4"/>
                  </a:cubicBezTo>
                  <a:close/>
                  <a:moveTo>
                    <a:pt x="52" y="15"/>
                  </a:moveTo>
                  <a:cubicBezTo>
                    <a:pt x="52" y="21"/>
                    <a:pt x="53" y="26"/>
                    <a:pt x="53" y="30"/>
                  </a:cubicBezTo>
                  <a:cubicBezTo>
                    <a:pt x="59" y="28"/>
                    <a:pt x="62" y="24"/>
                    <a:pt x="64" y="20"/>
                  </a:cubicBezTo>
                  <a:cubicBezTo>
                    <a:pt x="65" y="17"/>
                    <a:pt x="65" y="13"/>
                    <a:pt x="6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2" y="15"/>
                    <a:pt x="52" y="15"/>
                    <a:pt x="52" y="15"/>
                  </a:cubicBezTo>
                  <a:close/>
                  <a:moveTo>
                    <a:pt x="17" y="30"/>
                  </a:moveTo>
                  <a:cubicBezTo>
                    <a:pt x="17" y="26"/>
                    <a:pt x="18" y="21"/>
                    <a:pt x="18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3"/>
                    <a:pt x="5" y="17"/>
                    <a:pt x="6" y="20"/>
                  </a:cubicBezTo>
                  <a:cubicBezTo>
                    <a:pt x="8" y="24"/>
                    <a:pt x="11" y="28"/>
                    <a:pt x="17" y="30"/>
                  </a:cubicBezTo>
                  <a:close/>
                </a:path>
              </a:pathLst>
            </a:custGeom>
            <a:solidFill>
              <a:srgbClr val="95959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79879" y="3838991"/>
            <a:ext cx="675000" cy="675000"/>
            <a:chOff x="992393" y="3838991"/>
            <a:chExt cx="675000" cy="675000"/>
          </a:xfrm>
        </p:grpSpPr>
        <p:sp>
          <p:nvSpPr>
            <p:cNvPr id="12" name="椭圆 11"/>
            <p:cNvSpPr/>
            <p:nvPr/>
          </p:nvSpPr>
          <p:spPr>
            <a:xfrm>
              <a:off x="992393" y="3838991"/>
              <a:ext cx="675000" cy="675000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8" name="Freeform 37"/>
            <p:cNvSpPr>
              <a:spLocks noEditPoints="1"/>
            </p:cNvSpPr>
            <p:nvPr/>
          </p:nvSpPr>
          <p:spPr bwMode="auto">
            <a:xfrm>
              <a:off x="1179930" y="4025079"/>
              <a:ext cx="299927" cy="302825"/>
            </a:xfrm>
            <a:custGeom>
              <a:avLst/>
              <a:gdLst>
                <a:gd name="T0" fmla="*/ 80 w 85"/>
                <a:gd name="T1" fmla="*/ 53 h 85"/>
                <a:gd name="T2" fmla="*/ 80 w 85"/>
                <a:gd name="T3" fmla="*/ 80 h 85"/>
                <a:gd name="T4" fmla="*/ 74 w 85"/>
                <a:gd name="T5" fmla="*/ 85 h 85"/>
                <a:gd name="T6" fmla="*/ 10 w 85"/>
                <a:gd name="T7" fmla="*/ 85 h 85"/>
                <a:gd name="T8" fmla="*/ 5 w 85"/>
                <a:gd name="T9" fmla="*/ 80 h 85"/>
                <a:gd name="T10" fmla="*/ 5 w 85"/>
                <a:gd name="T11" fmla="*/ 53 h 85"/>
                <a:gd name="T12" fmla="*/ 17 w 85"/>
                <a:gd name="T13" fmla="*/ 56 h 85"/>
                <a:gd name="T14" fmla="*/ 17 w 85"/>
                <a:gd name="T15" fmla="*/ 61 h 85"/>
                <a:gd name="T16" fmla="*/ 21 w 85"/>
                <a:gd name="T17" fmla="*/ 61 h 85"/>
                <a:gd name="T18" fmla="*/ 21 w 85"/>
                <a:gd name="T19" fmla="*/ 68 h 85"/>
                <a:gd name="T20" fmla="*/ 27 w 85"/>
                <a:gd name="T21" fmla="*/ 68 h 85"/>
                <a:gd name="T22" fmla="*/ 27 w 85"/>
                <a:gd name="T23" fmla="*/ 61 h 85"/>
                <a:gd name="T24" fmla="*/ 30 w 85"/>
                <a:gd name="T25" fmla="*/ 61 h 85"/>
                <a:gd name="T26" fmla="*/ 30 w 85"/>
                <a:gd name="T27" fmla="*/ 57 h 85"/>
                <a:gd name="T28" fmla="*/ 54 w 85"/>
                <a:gd name="T29" fmla="*/ 57 h 85"/>
                <a:gd name="T30" fmla="*/ 54 w 85"/>
                <a:gd name="T31" fmla="*/ 61 h 85"/>
                <a:gd name="T32" fmla="*/ 57 w 85"/>
                <a:gd name="T33" fmla="*/ 61 h 85"/>
                <a:gd name="T34" fmla="*/ 57 w 85"/>
                <a:gd name="T35" fmla="*/ 68 h 85"/>
                <a:gd name="T36" fmla="*/ 63 w 85"/>
                <a:gd name="T37" fmla="*/ 68 h 85"/>
                <a:gd name="T38" fmla="*/ 63 w 85"/>
                <a:gd name="T39" fmla="*/ 61 h 85"/>
                <a:gd name="T40" fmla="*/ 66 w 85"/>
                <a:gd name="T41" fmla="*/ 61 h 85"/>
                <a:gd name="T42" fmla="*/ 66 w 85"/>
                <a:gd name="T43" fmla="*/ 56 h 85"/>
                <a:gd name="T44" fmla="*/ 80 w 85"/>
                <a:gd name="T45" fmla="*/ 53 h 85"/>
                <a:gd name="T46" fmla="*/ 31 w 85"/>
                <a:gd name="T47" fmla="*/ 0 h 85"/>
                <a:gd name="T48" fmla="*/ 54 w 85"/>
                <a:gd name="T49" fmla="*/ 0 h 85"/>
                <a:gd name="T50" fmla="*/ 61 w 85"/>
                <a:gd name="T51" fmla="*/ 7 h 85"/>
                <a:gd name="T52" fmla="*/ 61 w 85"/>
                <a:gd name="T53" fmla="*/ 16 h 85"/>
                <a:gd name="T54" fmla="*/ 53 w 85"/>
                <a:gd name="T55" fmla="*/ 16 h 85"/>
                <a:gd name="T56" fmla="*/ 53 w 85"/>
                <a:gd name="T57" fmla="*/ 8 h 85"/>
                <a:gd name="T58" fmla="*/ 32 w 85"/>
                <a:gd name="T59" fmla="*/ 8 h 85"/>
                <a:gd name="T60" fmla="*/ 32 w 85"/>
                <a:gd name="T61" fmla="*/ 16 h 85"/>
                <a:gd name="T62" fmla="*/ 24 w 85"/>
                <a:gd name="T63" fmla="*/ 16 h 85"/>
                <a:gd name="T64" fmla="*/ 24 w 85"/>
                <a:gd name="T65" fmla="*/ 7 h 85"/>
                <a:gd name="T66" fmla="*/ 31 w 85"/>
                <a:gd name="T67" fmla="*/ 0 h 85"/>
                <a:gd name="T68" fmla="*/ 0 w 85"/>
                <a:gd name="T69" fmla="*/ 20 h 85"/>
                <a:gd name="T70" fmla="*/ 0 w 85"/>
                <a:gd name="T71" fmla="*/ 48 h 85"/>
                <a:gd name="T72" fmla="*/ 85 w 85"/>
                <a:gd name="T73" fmla="*/ 48 h 85"/>
                <a:gd name="T74" fmla="*/ 85 w 85"/>
                <a:gd name="T75" fmla="*/ 20 h 85"/>
                <a:gd name="T76" fmla="*/ 0 w 85"/>
                <a:gd name="T77" fmla="*/ 2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95959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496998" y="3838991"/>
            <a:ext cx="675000" cy="675000"/>
            <a:chOff x="3446502" y="3838991"/>
            <a:chExt cx="675000" cy="675000"/>
          </a:xfrm>
        </p:grpSpPr>
        <p:sp>
          <p:nvSpPr>
            <p:cNvPr id="13" name="椭圆 12"/>
            <p:cNvSpPr/>
            <p:nvPr/>
          </p:nvSpPr>
          <p:spPr>
            <a:xfrm>
              <a:off x="3446502" y="3838991"/>
              <a:ext cx="675000" cy="675000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3557289" y="4025079"/>
              <a:ext cx="453426" cy="302825"/>
            </a:xfrm>
            <a:custGeom>
              <a:avLst/>
              <a:gdLst>
                <a:gd name="T0" fmla="*/ 10 w 115"/>
                <a:gd name="T1" fmla="*/ 0 h 76"/>
                <a:gd name="T2" fmla="*/ 14 w 115"/>
                <a:gd name="T3" fmla="*/ 42 h 76"/>
                <a:gd name="T4" fmla="*/ 24 w 115"/>
                <a:gd name="T5" fmla="*/ 43 h 76"/>
                <a:gd name="T6" fmla="*/ 54 w 115"/>
                <a:gd name="T7" fmla="*/ 24 h 76"/>
                <a:gd name="T8" fmla="*/ 71 w 115"/>
                <a:gd name="T9" fmla="*/ 28 h 76"/>
                <a:gd name="T10" fmla="*/ 42 w 115"/>
                <a:gd name="T11" fmla="*/ 12 h 76"/>
                <a:gd name="T12" fmla="*/ 26 w 115"/>
                <a:gd name="T13" fmla="*/ 13 h 76"/>
                <a:gd name="T14" fmla="*/ 20 w 115"/>
                <a:gd name="T15" fmla="*/ 22 h 76"/>
                <a:gd name="T16" fmla="*/ 25 w 115"/>
                <a:gd name="T17" fmla="*/ 5 h 76"/>
                <a:gd name="T18" fmla="*/ 115 w 115"/>
                <a:gd name="T19" fmla="*/ 32 h 76"/>
                <a:gd name="T20" fmla="*/ 100 w 115"/>
                <a:gd name="T21" fmla="*/ 38 h 76"/>
                <a:gd name="T22" fmla="*/ 84 w 115"/>
                <a:gd name="T23" fmla="*/ 46 h 76"/>
                <a:gd name="T24" fmla="*/ 74 w 115"/>
                <a:gd name="T25" fmla="*/ 69 h 76"/>
                <a:gd name="T26" fmla="*/ 67 w 115"/>
                <a:gd name="T27" fmla="*/ 76 h 76"/>
                <a:gd name="T28" fmla="*/ 64 w 115"/>
                <a:gd name="T29" fmla="*/ 64 h 76"/>
                <a:gd name="T30" fmla="*/ 53 w 115"/>
                <a:gd name="T31" fmla="*/ 73 h 76"/>
                <a:gd name="T32" fmla="*/ 53 w 115"/>
                <a:gd name="T33" fmla="*/ 59 h 76"/>
                <a:gd name="T34" fmla="*/ 40 w 115"/>
                <a:gd name="T35" fmla="*/ 68 h 76"/>
                <a:gd name="T36" fmla="*/ 48 w 115"/>
                <a:gd name="T37" fmla="*/ 48 h 76"/>
                <a:gd name="T38" fmla="*/ 31 w 115"/>
                <a:gd name="T39" fmla="*/ 59 h 76"/>
                <a:gd name="T40" fmla="*/ 50 w 115"/>
                <a:gd name="T41" fmla="*/ 30 h 76"/>
                <a:gd name="T42" fmla="*/ 69 w 115"/>
                <a:gd name="T43" fmla="*/ 37 h 76"/>
                <a:gd name="T44" fmla="*/ 69 w 115"/>
                <a:gd name="T45" fmla="*/ 19 h 76"/>
                <a:gd name="T46" fmla="*/ 89 w 115"/>
                <a:gd name="T47" fmla="*/ 27 h 76"/>
                <a:gd name="T48" fmla="*/ 81 w 115"/>
                <a:gd name="T49" fmla="*/ 14 h 76"/>
                <a:gd name="T50" fmla="*/ 79 w 115"/>
                <a:gd name="T51" fmla="*/ 12 h 76"/>
                <a:gd name="T52" fmla="*/ 97 w 115"/>
                <a:gd name="T53" fmla="*/ 52 h 76"/>
                <a:gd name="T54" fmla="*/ 85 w 115"/>
                <a:gd name="T55" fmla="*/ 53 h 76"/>
                <a:gd name="T56" fmla="*/ 97 w 115"/>
                <a:gd name="T57" fmla="*/ 52 h 76"/>
                <a:gd name="T58" fmla="*/ 86 w 115"/>
                <a:gd name="T59" fmla="*/ 67 h 76"/>
                <a:gd name="T60" fmla="*/ 76 w 115"/>
                <a:gd name="T61" fmla="*/ 63 h 76"/>
                <a:gd name="T62" fmla="*/ 87 w 115"/>
                <a:gd name="T63" fmla="*/ 65 h 76"/>
                <a:gd name="T64" fmla="*/ 81 w 115"/>
                <a:gd name="T65" fmla="*/ 54 h 76"/>
                <a:gd name="T66" fmla="*/ 87 w 115"/>
                <a:gd name="T67" fmla="*/ 6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5" h="76">
                  <a:moveTo>
                    <a:pt x="25" y="5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5" y="5"/>
                    <a:pt x="25" y="5"/>
                    <a:pt x="25" y="5"/>
                  </a:cubicBezTo>
                  <a:close/>
                  <a:moveTo>
                    <a:pt x="91" y="2"/>
                  </a:moveTo>
                  <a:cubicBezTo>
                    <a:pt x="115" y="32"/>
                    <a:pt x="115" y="32"/>
                    <a:pt x="115" y="3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78" y="49"/>
                    <a:pt x="71" y="55"/>
                    <a:pt x="70" y="62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1" y="73"/>
                    <a:pt x="69" y="74"/>
                    <a:pt x="67" y="76"/>
                  </a:cubicBezTo>
                  <a:cubicBezTo>
                    <a:pt x="65" y="75"/>
                    <a:pt x="63" y="73"/>
                    <a:pt x="61" y="72"/>
                  </a:cubicBezTo>
                  <a:cubicBezTo>
                    <a:pt x="61" y="69"/>
                    <a:pt x="64" y="65"/>
                    <a:pt x="64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1" y="66"/>
                    <a:pt x="55" y="71"/>
                    <a:pt x="53" y="73"/>
                  </a:cubicBezTo>
                  <a:cubicBezTo>
                    <a:pt x="51" y="72"/>
                    <a:pt x="49" y="71"/>
                    <a:pt x="46" y="69"/>
                  </a:cubicBezTo>
                  <a:cubicBezTo>
                    <a:pt x="47" y="67"/>
                    <a:pt x="52" y="61"/>
                    <a:pt x="53" y="59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48" y="63"/>
                    <a:pt x="43" y="67"/>
                    <a:pt x="40" y="68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7" y="57"/>
                    <a:pt x="43" y="52"/>
                    <a:pt x="48" y="48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3" y="49"/>
                    <a:pt x="35" y="56"/>
                    <a:pt x="31" y="59"/>
                  </a:cubicBezTo>
                  <a:cubicBezTo>
                    <a:pt x="27" y="58"/>
                    <a:pt x="25" y="56"/>
                    <a:pt x="24" y="52"/>
                  </a:cubicBezTo>
                  <a:cubicBezTo>
                    <a:pt x="32" y="45"/>
                    <a:pt x="41" y="37"/>
                    <a:pt x="50" y="30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2" y="17"/>
                    <a:pt x="74" y="16"/>
                    <a:pt x="76" y="15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91" y="2"/>
                    <a:pt x="91" y="2"/>
                    <a:pt x="91" y="2"/>
                  </a:cubicBezTo>
                  <a:close/>
                  <a:moveTo>
                    <a:pt x="97" y="52"/>
                  </a:moveTo>
                  <a:cubicBezTo>
                    <a:pt x="87" y="50"/>
                    <a:pt x="87" y="50"/>
                    <a:pt x="87" y="50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4" y="56"/>
                    <a:pt x="95" y="54"/>
                    <a:pt x="97" y="52"/>
                  </a:cubicBezTo>
                  <a:close/>
                  <a:moveTo>
                    <a:pt x="80" y="71"/>
                  </a:moveTo>
                  <a:cubicBezTo>
                    <a:pt x="82" y="70"/>
                    <a:pt x="84" y="68"/>
                    <a:pt x="86" y="67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80" y="71"/>
                    <a:pt x="80" y="71"/>
                    <a:pt x="80" y="71"/>
                  </a:cubicBezTo>
                  <a:close/>
                  <a:moveTo>
                    <a:pt x="87" y="65"/>
                  </a:moveTo>
                  <a:cubicBezTo>
                    <a:pt x="89" y="64"/>
                    <a:pt x="90" y="62"/>
                    <a:pt x="91" y="60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78" y="57"/>
                    <a:pt x="78" y="57"/>
                    <a:pt x="78" y="57"/>
                  </a:cubicBezTo>
                  <a:lnTo>
                    <a:pt x="87" y="65"/>
                  </a:lnTo>
                  <a:close/>
                </a:path>
              </a:pathLst>
            </a:custGeom>
            <a:solidFill>
              <a:srgbClr val="95959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914118" y="3838991"/>
            <a:ext cx="675000" cy="675000"/>
            <a:chOff x="5826632" y="3838991"/>
            <a:chExt cx="675000" cy="675000"/>
          </a:xfrm>
        </p:grpSpPr>
        <p:sp>
          <p:nvSpPr>
            <p:cNvPr id="14" name="椭圆 13"/>
            <p:cNvSpPr/>
            <p:nvPr/>
          </p:nvSpPr>
          <p:spPr>
            <a:xfrm>
              <a:off x="5826632" y="3838991"/>
              <a:ext cx="675000" cy="675000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0" name="Freeform 17"/>
            <p:cNvSpPr>
              <a:spLocks noEditPoints="1"/>
            </p:cNvSpPr>
            <p:nvPr/>
          </p:nvSpPr>
          <p:spPr bwMode="auto">
            <a:xfrm>
              <a:off x="6056132" y="4000991"/>
              <a:ext cx="216000" cy="351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5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79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4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4 w 67"/>
                <a:gd name="T27" fmla="*/ 69 h 106"/>
                <a:gd name="T28" fmla="*/ 16 w 67"/>
                <a:gd name="T29" fmla="*/ 62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0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1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4 w 67"/>
                <a:gd name="T57" fmla="*/ 15 h 106"/>
                <a:gd name="T58" fmla="*/ 11 w 67"/>
                <a:gd name="T59" fmla="*/ 47 h 106"/>
                <a:gd name="T60" fmla="*/ 23 w 67"/>
                <a:gd name="T61" fmla="*/ 58 h 106"/>
                <a:gd name="T62" fmla="*/ 23 w 67"/>
                <a:gd name="T63" fmla="*/ 67 h 106"/>
                <a:gd name="T64" fmla="*/ 29 w 67"/>
                <a:gd name="T65" fmla="*/ 51 h 106"/>
                <a:gd name="T66" fmla="*/ 25 w 67"/>
                <a:gd name="T67" fmla="*/ 38 h 106"/>
                <a:gd name="T68" fmla="*/ 40 w 67"/>
                <a:gd name="T69" fmla="*/ 42 h 106"/>
                <a:gd name="T70" fmla="*/ 36 w 67"/>
                <a:gd name="T71" fmla="*/ 41 h 106"/>
                <a:gd name="T72" fmla="*/ 30 w 67"/>
                <a:gd name="T73" fmla="*/ 41 h 106"/>
                <a:gd name="T74" fmla="*/ 27 w 67"/>
                <a:gd name="T75" fmla="*/ 42 h 106"/>
                <a:gd name="T76" fmla="*/ 32 w 67"/>
                <a:gd name="T77" fmla="*/ 50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89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6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4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5"/>
                    <a:pt x="56" y="59"/>
                    <a:pt x="51" y="62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7" y="69"/>
                    <a:pt x="57" y="71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89"/>
                    <a:pt x="56" y="91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1" y="93"/>
                    <a:pt x="10" y="91"/>
                    <a:pt x="10" y="89"/>
                  </a:cubicBezTo>
                  <a:cubicBezTo>
                    <a:pt x="10" y="87"/>
                    <a:pt x="11" y="85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0"/>
                    <a:pt x="10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1" y="46"/>
                    <a:pt x="0" y="40"/>
                    <a:pt x="0" y="34"/>
                  </a:cubicBezTo>
                  <a:cubicBezTo>
                    <a:pt x="0" y="24"/>
                    <a:pt x="3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6" y="40"/>
                    <a:pt x="27" y="40"/>
                    <a:pt x="28" y="40"/>
                  </a:cubicBezTo>
                  <a:cubicBezTo>
                    <a:pt x="28" y="40"/>
                    <a:pt x="29" y="40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1"/>
                    <a:pt x="33" y="41"/>
                  </a:cubicBezTo>
                  <a:cubicBezTo>
                    <a:pt x="34" y="41"/>
                    <a:pt x="35" y="40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0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1"/>
                    <a:pt x="56" y="47"/>
                  </a:cubicBezTo>
                  <a:cubicBezTo>
                    <a:pt x="58" y="43"/>
                    <a:pt x="60" y="39"/>
                    <a:pt x="60" y="34"/>
                  </a:cubicBezTo>
                  <a:cubicBezTo>
                    <a:pt x="60" y="26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4" y="15"/>
                  </a:cubicBezTo>
                  <a:cubicBezTo>
                    <a:pt x="10" y="20"/>
                    <a:pt x="7" y="26"/>
                    <a:pt x="7" y="34"/>
                  </a:cubicBezTo>
                  <a:cubicBezTo>
                    <a:pt x="7" y="39"/>
                    <a:pt x="8" y="43"/>
                    <a:pt x="11" y="47"/>
                  </a:cubicBezTo>
                  <a:cubicBezTo>
                    <a:pt x="13" y="52"/>
                    <a:pt x="17" y="55"/>
                    <a:pt x="21" y="57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2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8" y="43"/>
                    <a:pt x="37" y="42"/>
                    <a:pt x="36" y="41"/>
                  </a:cubicBezTo>
                  <a:cubicBezTo>
                    <a:pt x="35" y="42"/>
                    <a:pt x="34" y="43"/>
                    <a:pt x="33" y="42"/>
                  </a:cubicBezTo>
                  <a:cubicBezTo>
                    <a:pt x="32" y="42"/>
                    <a:pt x="31" y="42"/>
                    <a:pt x="30" y="41"/>
                  </a:cubicBezTo>
                  <a:cubicBezTo>
                    <a:pt x="29" y="42"/>
                    <a:pt x="28" y="42"/>
                    <a:pt x="28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2"/>
                    <a:pt x="40" y="42"/>
                    <a:pt x="40" y="42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6"/>
                    <a:pt x="43" y="96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8"/>
                    <a:pt x="17" y="89"/>
                    <a:pt x="17" y="89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50" y="85"/>
                    <a:pt x="50" y="85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5"/>
                    <a:pt x="17" y="75"/>
                    <a:pt x="17" y="75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rgbClr val="52525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800139" y="2606916"/>
            <a:ext cx="1801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dobe Gothic Std B" panose="020B0800000000000000" pitchFamily="34" charset="-128"/>
              </a:rPr>
              <a:t>Enter your title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800139" y="2794119"/>
            <a:ext cx="18014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smtClean="0">
                <a:solidFill>
                  <a:srgbClr val="3CA6C6"/>
                </a:solidFill>
                <a:latin typeface="Adobe Gothic Std B" panose="020B0800000000000000" pitchFamily="34" charset="-128"/>
              </a:rPr>
              <a:t>Please Enter your title</a:t>
            </a:r>
            <a:endParaRPr lang="zh-CN" altLang="en-US" sz="7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54451" y="2606916"/>
            <a:ext cx="1801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dobe Gothic Std B" panose="020B0800000000000000" pitchFamily="34" charset="-128"/>
              </a:rPr>
              <a:t>Enter your title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254451" y="2794119"/>
            <a:ext cx="18014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smtClean="0">
                <a:solidFill>
                  <a:srgbClr val="3CA6C6"/>
                </a:solidFill>
                <a:latin typeface="Adobe Gothic Std B" panose="020B0800000000000000" pitchFamily="34" charset="-128"/>
              </a:rPr>
              <a:t>Please Enter your title</a:t>
            </a:r>
            <a:endParaRPr lang="zh-CN" altLang="en-US" sz="7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711735" y="2606916"/>
            <a:ext cx="1801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dobe Gothic Std B" panose="020B0800000000000000" pitchFamily="34" charset="-128"/>
              </a:rPr>
              <a:t>Enter your title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711735" y="2794119"/>
            <a:ext cx="18014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smtClean="0">
                <a:solidFill>
                  <a:srgbClr val="3CA6C6"/>
                </a:solidFill>
                <a:latin typeface="Adobe Gothic Std B" panose="020B0800000000000000" pitchFamily="34" charset="-128"/>
              </a:rPr>
              <a:t>Please Enter your title</a:t>
            </a:r>
            <a:endParaRPr lang="zh-CN" altLang="en-US" sz="7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711735" y="3983165"/>
            <a:ext cx="1801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dobe Gothic Std B" panose="020B0800000000000000" pitchFamily="34" charset="-128"/>
              </a:rPr>
              <a:t>Enter your title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711735" y="4170368"/>
            <a:ext cx="18014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smtClean="0">
                <a:solidFill>
                  <a:srgbClr val="3CA6C6"/>
                </a:solidFill>
                <a:latin typeface="Adobe Gothic Std B" panose="020B0800000000000000" pitchFamily="34" charset="-128"/>
              </a:rPr>
              <a:t>Please Enter your title</a:t>
            </a:r>
            <a:endParaRPr lang="zh-CN" altLang="en-US" sz="7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254451" y="3983165"/>
            <a:ext cx="1801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dobe Gothic Std B" panose="020B0800000000000000" pitchFamily="34" charset="-128"/>
              </a:rPr>
              <a:t>Enter your title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254451" y="4170368"/>
            <a:ext cx="18014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smtClean="0">
                <a:solidFill>
                  <a:srgbClr val="3CA6C6"/>
                </a:solidFill>
                <a:latin typeface="Adobe Gothic Std B" panose="020B0800000000000000" pitchFamily="34" charset="-128"/>
              </a:rPr>
              <a:t>Please Enter your title</a:t>
            </a:r>
            <a:endParaRPr lang="zh-CN" altLang="en-US" sz="7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800139" y="3983165"/>
            <a:ext cx="1801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dobe Gothic Std B" panose="020B0800000000000000" pitchFamily="34" charset="-128"/>
              </a:rPr>
              <a:t>Enter your title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800139" y="4170368"/>
            <a:ext cx="18014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smtClean="0">
                <a:solidFill>
                  <a:srgbClr val="3CA6C6"/>
                </a:solidFill>
                <a:latin typeface="Adobe Gothic Std B" panose="020B0800000000000000" pitchFamily="34" charset="-128"/>
              </a:rPr>
              <a:t>Please Enter your title</a:t>
            </a:r>
            <a:endParaRPr lang="zh-CN" altLang="en-US" sz="7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26446" y="637562"/>
            <a:ext cx="5155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chemeClr val="bg1"/>
                </a:solidFill>
                <a:latin typeface="Adobe Gothic Std B" panose="020B0800000000000000" pitchFamily="34" charset="-128"/>
              </a:rPr>
              <a:t>Please enter your </a:t>
            </a:r>
            <a:r>
              <a:rPr lang="en-US" altLang="zh-CN" sz="3600" smtClean="0">
                <a:solidFill>
                  <a:srgbClr val="3CA6C6"/>
                </a:solidFill>
                <a:latin typeface="Adobe Gothic Std B" panose="020B0800000000000000" pitchFamily="34" charset="-128"/>
              </a:rPr>
              <a:t>title</a:t>
            </a:r>
            <a:endParaRPr lang="zh-CN" altLang="en-US" sz="36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7071" y="1202568"/>
            <a:ext cx="792606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to create a new PPT visual enjoyment</a:t>
            </a:r>
            <a:r>
              <a:rPr lang="en-US" altLang="zh-CN" sz="90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but also provide webpage design, graphic design services, welcome to contact us!</a:t>
            </a:r>
            <a:endParaRPr lang="en-US" altLang="zh-CN" sz="9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359481" y="793763"/>
            <a:ext cx="333931" cy="333931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135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0505"/>
            </a:gs>
            <a:gs pos="100000">
              <a:srgbClr val="4B4B4B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0" y="458194"/>
            <a:ext cx="9144000" cy="939249"/>
          </a:xfrm>
          <a:prstGeom prst="rect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7147879"/>
              </p:ext>
            </p:extLst>
          </p:nvPr>
        </p:nvGraphicFramePr>
        <p:xfrm>
          <a:off x="1156449" y="1742589"/>
          <a:ext cx="6757146" cy="2061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3717"/>
                <a:gridCol w="2466337"/>
                <a:gridCol w="864273"/>
                <a:gridCol w="864273"/>
                <a:gridCol w="864273"/>
                <a:gridCol w="864273"/>
              </a:tblGrid>
              <a:tr h="278130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altLang="zh-CN" sz="1000" b="1" kern="1200" dirty="0" smtClean="0">
                          <a:solidFill>
                            <a:schemeClr val="bg1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</a:rPr>
                        <a:t>Number.</a:t>
                      </a:r>
                      <a:endParaRPr lang="zh-CN" altLang="en-US" sz="1000" b="1" kern="1200" dirty="0">
                        <a:solidFill>
                          <a:schemeClr val="bg1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altLang="zh-CN" sz="1000" b="1" kern="1200" dirty="0" smtClean="0">
                          <a:solidFill>
                            <a:schemeClr val="bg1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</a:rPr>
                        <a:t>Description</a:t>
                      </a:r>
                      <a:endParaRPr lang="zh-CN" altLang="en-US" sz="1000" b="1" kern="1200" dirty="0">
                        <a:solidFill>
                          <a:schemeClr val="bg1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altLang="zh-CN" sz="1000" b="1" kern="1200" dirty="0" smtClean="0">
                          <a:solidFill>
                            <a:schemeClr val="bg1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</a:rPr>
                        <a:t>One</a:t>
                      </a:r>
                      <a:endParaRPr lang="zh-CN" altLang="en-US" sz="1000" b="1" kern="1200" dirty="0">
                        <a:solidFill>
                          <a:schemeClr val="bg1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altLang="zh-CN" sz="1000" b="1" kern="1200" dirty="0" smtClean="0">
                          <a:solidFill>
                            <a:schemeClr val="bg1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</a:rPr>
                        <a:t>Two</a:t>
                      </a:r>
                      <a:endParaRPr lang="zh-CN" altLang="en-US" sz="1000" b="1" kern="1200" dirty="0">
                        <a:solidFill>
                          <a:schemeClr val="bg1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altLang="zh-CN" sz="1000" b="1" kern="1200" dirty="0" smtClean="0">
                          <a:solidFill>
                            <a:schemeClr val="bg1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</a:rPr>
                        <a:t>Three</a:t>
                      </a:r>
                      <a:endParaRPr lang="zh-CN" altLang="en-US" sz="1000" b="1" kern="1200" dirty="0">
                        <a:solidFill>
                          <a:schemeClr val="bg1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altLang="zh-CN" sz="1000" b="1" kern="1200" dirty="0" smtClean="0">
                          <a:solidFill>
                            <a:schemeClr val="bg1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</a:rPr>
                        <a:t>Four</a:t>
                      </a:r>
                      <a:endParaRPr lang="zh-CN" altLang="en-US" sz="1000" b="1" kern="1200" dirty="0">
                        <a:solidFill>
                          <a:schemeClr val="bg1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altLang="zh-CN" sz="1000" b="1" kern="1200" dirty="0" smtClean="0">
                          <a:solidFill>
                            <a:schemeClr val="bg1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</a:rPr>
                        <a:t>1</a:t>
                      </a:r>
                      <a:endParaRPr lang="zh-CN" altLang="en-US" sz="1000" b="1" kern="1200" dirty="0">
                        <a:solidFill>
                          <a:schemeClr val="bg1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altLang="zh-CN" sz="1000" b="1" kern="1200" dirty="0" err="1" smtClean="0">
                          <a:solidFill>
                            <a:schemeClr val="bg1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</a:rPr>
                        <a:t>Lorem</a:t>
                      </a:r>
                      <a:r>
                        <a:rPr lang="en-US" altLang="zh-CN" sz="1000" b="1" kern="1200" dirty="0" smtClean="0">
                          <a:solidFill>
                            <a:schemeClr val="bg1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</a:rPr>
                        <a:t> </a:t>
                      </a:r>
                      <a:r>
                        <a:rPr lang="en-US" altLang="zh-CN" sz="1000" b="1" kern="1200" dirty="0" err="1" smtClean="0">
                          <a:solidFill>
                            <a:schemeClr val="bg1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</a:rPr>
                        <a:t>ipsum</a:t>
                      </a:r>
                      <a:r>
                        <a:rPr lang="en-US" altLang="zh-CN" sz="1000" b="1" kern="1200" dirty="0" smtClean="0">
                          <a:solidFill>
                            <a:schemeClr val="bg1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</a:rPr>
                        <a:t> dolor</a:t>
                      </a:r>
                      <a:endParaRPr lang="zh-CN" altLang="en-US" sz="1000" b="1" kern="1200" dirty="0">
                        <a:solidFill>
                          <a:schemeClr val="bg1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1000" b="1" kern="1200" dirty="0" smtClean="0">
                          <a:solidFill>
                            <a:srgbClr val="00B050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000" b="1" kern="1200" dirty="0">
                        <a:solidFill>
                          <a:srgbClr val="00B050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1000" b="1" kern="1200" dirty="0" smtClean="0">
                          <a:solidFill>
                            <a:srgbClr val="00B050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000" b="1" kern="1200" dirty="0">
                        <a:solidFill>
                          <a:srgbClr val="00B050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1000" b="1" kern="1200" smtClean="0">
                          <a:solidFill>
                            <a:srgbClr val="00B050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000" b="1" kern="1200" dirty="0">
                        <a:solidFill>
                          <a:srgbClr val="00B050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1000" b="1" kern="1200" smtClean="0">
                          <a:solidFill>
                            <a:srgbClr val="00B050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000" b="1" kern="1200" dirty="0">
                        <a:solidFill>
                          <a:srgbClr val="00B050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altLang="zh-CN" sz="1000" b="1" kern="1200" dirty="0" smtClean="0">
                          <a:solidFill>
                            <a:schemeClr val="bg1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</a:rPr>
                        <a:t>2</a:t>
                      </a:r>
                      <a:endParaRPr lang="zh-CN" altLang="en-US" sz="1000" b="1" kern="1200" dirty="0">
                        <a:solidFill>
                          <a:schemeClr val="bg1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da-DK" altLang="zh-CN" sz="1000" b="1" kern="1200" dirty="0" smtClean="0">
                          <a:solidFill>
                            <a:schemeClr val="bg1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</a:rPr>
                        <a:t>Lorem</a:t>
                      </a: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1000" b="1" kern="1200" dirty="0" smtClean="0">
                          <a:solidFill>
                            <a:srgbClr val="00B050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000" b="1" kern="1200" dirty="0">
                        <a:solidFill>
                          <a:srgbClr val="00B050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1000" b="1" kern="1200" dirty="0" smtClean="0">
                          <a:solidFill>
                            <a:srgbClr val="00B050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000" b="1" kern="1200" dirty="0">
                        <a:solidFill>
                          <a:srgbClr val="00B050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1000" b="1" kern="1200" dirty="0" smtClean="0">
                          <a:solidFill>
                            <a:srgbClr val="00B050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000" b="1" kern="1200" dirty="0">
                        <a:solidFill>
                          <a:srgbClr val="00B050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1000" b="1" kern="1200" dirty="0" smtClean="0">
                          <a:solidFill>
                            <a:srgbClr val="00B050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000" b="1" kern="1200" dirty="0">
                        <a:solidFill>
                          <a:srgbClr val="00B050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altLang="zh-CN" sz="1000" b="1" kern="1200" dirty="0" smtClean="0">
                          <a:solidFill>
                            <a:schemeClr val="bg1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</a:rPr>
                        <a:t>3</a:t>
                      </a:r>
                      <a:endParaRPr lang="zh-CN" altLang="en-US" sz="1000" b="1" kern="1200" dirty="0">
                        <a:solidFill>
                          <a:schemeClr val="bg1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altLang="zh-CN" sz="1000" b="1" kern="1200" dirty="0" smtClean="0">
                          <a:solidFill>
                            <a:schemeClr val="bg1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</a:rPr>
                        <a:t>Lorem ipsum</a:t>
                      </a: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1000" b="1" kern="1200" dirty="0" smtClean="0">
                          <a:solidFill>
                            <a:srgbClr val="FF0000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</a:t>
                      </a:r>
                      <a:endParaRPr lang="zh-CN" altLang="en-US" sz="1000" b="1" kern="1200" dirty="0">
                        <a:solidFill>
                          <a:srgbClr val="FF0000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1000" b="1" kern="1200" dirty="0" smtClean="0">
                          <a:solidFill>
                            <a:srgbClr val="00B050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000" b="1" kern="1200" dirty="0">
                        <a:solidFill>
                          <a:srgbClr val="00B050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1000" b="1" kern="1200" dirty="0" smtClean="0">
                          <a:solidFill>
                            <a:srgbClr val="FF0000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</a:t>
                      </a:r>
                      <a:endParaRPr lang="zh-CN" altLang="en-US" sz="1000" b="1" kern="1200" dirty="0">
                        <a:solidFill>
                          <a:srgbClr val="FF0000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1000" b="1" kern="1200" dirty="0" smtClean="0">
                          <a:solidFill>
                            <a:srgbClr val="00B050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000" b="1" kern="1200" dirty="0">
                        <a:solidFill>
                          <a:srgbClr val="00B050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altLang="zh-CN" sz="1000" b="1" kern="1200" dirty="0" smtClean="0">
                          <a:solidFill>
                            <a:schemeClr val="bg1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</a:rPr>
                        <a:t>4</a:t>
                      </a:r>
                      <a:endParaRPr lang="zh-CN" altLang="en-US" sz="1000" b="1" kern="1200" dirty="0">
                        <a:solidFill>
                          <a:schemeClr val="bg1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altLang="zh-CN" sz="1000" b="1" kern="1200" dirty="0" smtClean="0">
                          <a:solidFill>
                            <a:schemeClr val="bg1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</a:rPr>
                        <a:t>Lorem ipsum dolor</a:t>
                      </a: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1000" b="1" kern="1200" dirty="0" smtClean="0">
                          <a:solidFill>
                            <a:srgbClr val="FF0000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</a:t>
                      </a:r>
                      <a:endParaRPr lang="zh-CN" altLang="en-US" sz="1000" b="1" kern="1200" dirty="0">
                        <a:solidFill>
                          <a:srgbClr val="FF0000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1000" b="1" kern="1200" dirty="0" smtClean="0">
                          <a:solidFill>
                            <a:srgbClr val="FF0000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</a:t>
                      </a:r>
                      <a:endParaRPr lang="zh-CN" altLang="en-US" sz="1000" b="1" kern="1200" dirty="0">
                        <a:solidFill>
                          <a:srgbClr val="FF0000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1000" b="1" kern="1200" dirty="0" smtClean="0">
                          <a:solidFill>
                            <a:srgbClr val="FF0000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</a:t>
                      </a:r>
                      <a:endParaRPr lang="zh-CN" altLang="en-US" sz="1000" b="1" kern="1200" dirty="0">
                        <a:solidFill>
                          <a:srgbClr val="FF0000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1000" b="1" kern="1200" dirty="0" smtClean="0">
                          <a:solidFill>
                            <a:srgbClr val="FF0000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</a:t>
                      </a:r>
                      <a:endParaRPr lang="zh-CN" altLang="en-US" sz="1000" b="1" kern="1200" dirty="0">
                        <a:solidFill>
                          <a:srgbClr val="FF0000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altLang="zh-CN" sz="1000" b="1" kern="1200" dirty="0" smtClean="0">
                          <a:solidFill>
                            <a:schemeClr val="bg1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</a:rPr>
                        <a:t>5</a:t>
                      </a:r>
                      <a:endParaRPr lang="zh-CN" altLang="en-US" sz="1000" b="1" kern="1200" dirty="0">
                        <a:solidFill>
                          <a:schemeClr val="bg1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altLang="zh-CN" sz="1000" b="1" kern="1200" dirty="0" smtClean="0">
                          <a:solidFill>
                            <a:schemeClr val="bg1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</a:rPr>
                        <a:t>Lorem ipsum dolor sit amet</a:t>
                      </a: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1000" b="1" kern="1200" dirty="0" smtClean="0">
                          <a:solidFill>
                            <a:srgbClr val="00B050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000" b="1" kern="1200" dirty="0">
                        <a:solidFill>
                          <a:srgbClr val="00B050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1000" b="1" kern="1200" dirty="0" smtClean="0">
                          <a:solidFill>
                            <a:srgbClr val="00B050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000" b="1" kern="1200" dirty="0">
                        <a:solidFill>
                          <a:srgbClr val="00B050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1000" b="1" kern="1200" dirty="0" smtClean="0">
                          <a:solidFill>
                            <a:srgbClr val="00B050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000" b="1" kern="1200" dirty="0">
                        <a:solidFill>
                          <a:srgbClr val="00B050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1000" b="1" kern="1200" dirty="0" smtClean="0">
                          <a:solidFill>
                            <a:srgbClr val="00B050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000" b="1" kern="1200" dirty="0">
                        <a:solidFill>
                          <a:srgbClr val="00B050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altLang="zh-CN" sz="1000" b="1" kern="1200" dirty="0" smtClean="0">
                          <a:solidFill>
                            <a:schemeClr val="bg1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</a:rPr>
                        <a:t>6</a:t>
                      </a:r>
                      <a:endParaRPr lang="zh-CN" altLang="en-US" sz="1000" b="1" kern="1200" dirty="0">
                        <a:solidFill>
                          <a:schemeClr val="bg1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altLang="zh-CN" sz="1000" b="1" kern="1200" dirty="0" smtClean="0">
                          <a:solidFill>
                            <a:schemeClr val="bg1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</a:rPr>
                        <a:t>Lorem</a:t>
                      </a: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1000" b="1" kern="1200" dirty="0" smtClean="0">
                          <a:solidFill>
                            <a:srgbClr val="FF0000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</a:t>
                      </a:r>
                      <a:endParaRPr lang="zh-CN" altLang="en-US" sz="1000" b="1" kern="1200" dirty="0">
                        <a:solidFill>
                          <a:srgbClr val="FF0000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1000" b="1" kern="1200" smtClean="0">
                          <a:solidFill>
                            <a:srgbClr val="FF0000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</a:t>
                      </a:r>
                      <a:endParaRPr lang="zh-CN" altLang="en-US" sz="1000" b="1" kern="1200" dirty="0">
                        <a:solidFill>
                          <a:srgbClr val="FF0000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1000" b="1" kern="1200" dirty="0" smtClean="0">
                          <a:solidFill>
                            <a:srgbClr val="FF0000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</a:t>
                      </a:r>
                      <a:endParaRPr lang="zh-CN" altLang="en-US" sz="1000" b="1" kern="1200" dirty="0">
                        <a:solidFill>
                          <a:srgbClr val="FF0000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en-US" sz="1000" b="1" kern="1200" dirty="0" smtClean="0">
                          <a:solidFill>
                            <a:srgbClr val="FF0000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</a:t>
                      </a:r>
                      <a:endParaRPr lang="zh-CN" altLang="en-US" sz="1000" b="1" kern="1200" dirty="0">
                        <a:solidFill>
                          <a:srgbClr val="FF0000"/>
                        </a:solidFill>
                        <a:latin typeface="Adobe Gothic Std B" panose="020B0800000000000000" pitchFamily="34" charset="-128"/>
                        <a:ea typeface="Adobe Gothic Std B" panose="020B08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1" name="文本框 30"/>
          <p:cNvSpPr txBox="1"/>
          <p:nvPr/>
        </p:nvSpPr>
        <p:spPr>
          <a:xfrm>
            <a:off x="1123152" y="4103748"/>
            <a:ext cx="6903248" cy="572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i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19229" y="501639"/>
            <a:ext cx="5155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tx1">
                    <a:lumMod val="75000"/>
                    <a:lumOff val="25000"/>
                  </a:schemeClr>
                </a:solidFill>
                <a:latin typeface="Adobe Gothic Std B" panose="020B0800000000000000" pitchFamily="34" charset="-128"/>
              </a:rPr>
              <a:t>Please enter your </a:t>
            </a:r>
            <a:r>
              <a:rPr lang="en-US" altLang="zh-CN" sz="3600" smtClean="0">
                <a:solidFill>
                  <a:schemeClr val="bg1"/>
                </a:solidFill>
                <a:latin typeface="Adobe Gothic Std B" panose="020B0800000000000000" pitchFamily="34" charset="-128"/>
              </a:rPr>
              <a:t>title</a:t>
            </a:r>
            <a:endParaRPr lang="zh-CN" altLang="en-US" sz="360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19854" y="1066645"/>
            <a:ext cx="792606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900">
                <a:solidFill>
                  <a:schemeClr val="bg1"/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to create a new PPT visual enjoyment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but also provide webpage design, graphic design services, welcome to contact us!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652264" y="657840"/>
            <a:ext cx="333931" cy="333931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1019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0505"/>
            </a:gs>
            <a:gs pos="100000">
              <a:srgbClr val="4B4B4B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6748929"/>
              </p:ext>
            </p:extLst>
          </p:nvPr>
        </p:nvGraphicFramePr>
        <p:xfrm>
          <a:off x="865180" y="2026359"/>
          <a:ext cx="7413640" cy="2192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410"/>
                <a:gridCol w="1853410"/>
                <a:gridCol w="1853410"/>
                <a:gridCol w="1853410"/>
              </a:tblGrid>
              <a:tr h="41566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 smtClean="0">
                          <a:solidFill>
                            <a:schemeClr val="bg1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</a:rPr>
                        <a:t>One</a:t>
                      </a:r>
                      <a:endParaRPr lang="zh-CN" altLang="en-US" sz="1000" b="0" dirty="0">
                        <a:solidFill>
                          <a:schemeClr val="bg1"/>
                        </a:solidFill>
                        <a:latin typeface="Adobe Gothic Std B" panose="020B0800000000000000" pitchFamily="34" charset="-128"/>
                        <a:ea typeface="Kozuka Gothic Pro EL" panose="020B0200000000000000" pitchFamily="34" charset="-128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 smtClean="0">
                          <a:solidFill>
                            <a:schemeClr val="bg1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</a:rPr>
                        <a:t>Two</a:t>
                      </a:r>
                      <a:endParaRPr lang="zh-CN" altLang="en-US" sz="1000" b="0" dirty="0">
                        <a:solidFill>
                          <a:schemeClr val="bg1"/>
                        </a:solidFill>
                        <a:latin typeface="Adobe Gothic Std B" panose="020B0800000000000000" pitchFamily="34" charset="-128"/>
                        <a:ea typeface="Kozuka Gothic Pro EL" panose="020B0200000000000000" pitchFamily="34" charset="-128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 smtClean="0">
                          <a:solidFill>
                            <a:schemeClr val="bg1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</a:rPr>
                        <a:t>Three</a:t>
                      </a:r>
                      <a:endParaRPr lang="zh-CN" altLang="en-US" sz="1000" b="0" dirty="0">
                        <a:solidFill>
                          <a:schemeClr val="bg1"/>
                        </a:solidFill>
                        <a:latin typeface="Adobe Gothic Std B" panose="020B0800000000000000" pitchFamily="34" charset="-128"/>
                        <a:ea typeface="Kozuka Gothic Pro EL" panose="020B0200000000000000" pitchFamily="34" charset="-128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 smtClean="0">
                          <a:solidFill>
                            <a:schemeClr val="bg1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</a:rPr>
                        <a:t>Four</a:t>
                      </a:r>
                      <a:endParaRPr lang="zh-CN" altLang="en-US" sz="1000" b="0" dirty="0">
                        <a:solidFill>
                          <a:schemeClr val="bg1"/>
                        </a:solidFill>
                        <a:latin typeface="Adobe Gothic Std B" panose="020B0800000000000000" pitchFamily="34" charset="-128"/>
                        <a:ea typeface="Kozuka Gothic Pro EL" panose="020B0200000000000000" pitchFamily="34" charset="-128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413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b="0" kern="120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Item Name One</a:t>
                      </a:r>
                      <a:r>
                        <a:rPr lang="en-US" altLang="zh-CN" sz="1100" b="0" kern="1200" baseline="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 this is</a:t>
                      </a:r>
                      <a:endParaRPr lang="zh-CN" altLang="en-US" sz="1100" b="0" kern="1200" dirty="0">
                        <a:solidFill>
                          <a:srgbClr val="4B4B4B"/>
                        </a:solidFill>
                        <a:latin typeface="Adobe Gothic Std B" panose="020B0800000000000000" pitchFamily="34" charset="-128"/>
                        <a:ea typeface="Kozuka Gothic Pro EL" panose="020B02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b="0" kern="120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Item Name One</a:t>
                      </a:r>
                      <a:r>
                        <a:rPr lang="en-US" altLang="zh-CN" sz="1100" b="0" kern="1200" baseline="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 this is</a:t>
                      </a:r>
                      <a:endParaRPr lang="zh-CN" altLang="en-US" sz="1100" b="0" kern="1200" dirty="0">
                        <a:solidFill>
                          <a:srgbClr val="4B4B4B"/>
                        </a:solidFill>
                        <a:latin typeface="Adobe Gothic Std B" panose="020B0800000000000000" pitchFamily="34" charset="-128"/>
                        <a:ea typeface="Kozuka Gothic Pro EL" panose="020B02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b="0" kern="120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Item Name One</a:t>
                      </a:r>
                      <a:r>
                        <a:rPr lang="en-US" altLang="zh-CN" sz="1100" b="0" kern="1200" baseline="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 this is</a:t>
                      </a:r>
                      <a:endParaRPr lang="zh-CN" altLang="en-US" sz="1100" b="0" kern="1200" dirty="0">
                        <a:solidFill>
                          <a:srgbClr val="4B4B4B"/>
                        </a:solidFill>
                        <a:latin typeface="Adobe Gothic Std B" panose="020B0800000000000000" pitchFamily="34" charset="-128"/>
                        <a:ea typeface="Kozuka Gothic Pro EL" panose="020B02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b="0" kern="120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Item Name One</a:t>
                      </a:r>
                      <a:r>
                        <a:rPr lang="en-US" altLang="zh-CN" sz="1100" b="0" kern="1200" baseline="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 this is</a:t>
                      </a:r>
                      <a:endParaRPr lang="zh-CN" altLang="en-US" sz="1100" b="0" kern="1200" dirty="0">
                        <a:solidFill>
                          <a:srgbClr val="4B4B4B"/>
                        </a:solidFill>
                        <a:latin typeface="Adobe Gothic Std B" panose="020B0800000000000000" pitchFamily="34" charset="-128"/>
                        <a:ea typeface="Kozuka Gothic Pro EL" panose="020B02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44413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b="0" kern="120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Item Name One</a:t>
                      </a:r>
                      <a:r>
                        <a:rPr lang="en-US" altLang="zh-CN" sz="1100" b="0" kern="1200" baseline="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 this is</a:t>
                      </a:r>
                      <a:endParaRPr lang="zh-CN" altLang="en-US" sz="1100" b="0" kern="1200" dirty="0">
                        <a:solidFill>
                          <a:srgbClr val="4B4B4B"/>
                        </a:solidFill>
                        <a:latin typeface="Adobe Gothic Std B" panose="020B0800000000000000" pitchFamily="34" charset="-128"/>
                        <a:ea typeface="Kozuka Gothic Pro EL" panose="020B02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b="0" kern="120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Item Name One</a:t>
                      </a:r>
                      <a:r>
                        <a:rPr lang="en-US" altLang="zh-CN" sz="1100" b="0" kern="1200" baseline="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 this is</a:t>
                      </a:r>
                      <a:endParaRPr lang="zh-CN" altLang="en-US" sz="1100" b="0" kern="1200" dirty="0">
                        <a:solidFill>
                          <a:srgbClr val="4B4B4B"/>
                        </a:solidFill>
                        <a:latin typeface="Adobe Gothic Std B" panose="020B0800000000000000" pitchFamily="34" charset="-128"/>
                        <a:ea typeface="Kozuka Gothic Pro EL" panose="020B02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b="0" kern="120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Item Name One</a:t>
                      </a:r>
                      <a:r>
                        <a:rPr lang="en-US" altLang="zh-CN" sz="1100" b="0" kern="1200" baseline="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 this is</a:t>
                      </a:r>
                      <a:endParaRPr lang="zh-CN" altLang="en-US" sz="1100" b="0" kern="1200" dirty="0">
                        <a:solidFill>
                          <a:srgbClr val="4B4B4B"/>
                        </a:solidFill>
                        <a:latin typeface="Adobe Gothic Std B" panose="020B0800000000000000" pitchFamily="34" charset="-128"/>
                        <a:ea typeface="Kozuka Gothic Pro EL" panose="020B02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b="0" kern="120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Item Name One</a:t>
                      </a:r>
                      <a:r>
                        <a:rPr lang="en-US" altLang="zh-CN" sz="1100" b="0" kern="1200" baseline="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 this is</a:t>
                      </a:r>
                      <a:endParaRPr lang="zh-CN" altLang="en-US" sz="1100" b="0" kern="1200" dirty="0">
                        <a:solidFill>
                          <a:srgbClr val="4B4B4B"/>
                        </a:solidFill>
                        <a:latin typeface="Adobe Gothic Std B" panose="020B0800000000000000" pitchFamily="34" charset="-128"/>
                        <a:ea typeface="Kozuka Gothic Pro EL" panose="020B02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</a:tr>
              <a:tr h="44413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b="0" kern="120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Item Name One</a:t>
                      </a:r>
                      <a:r>
                        <a:rPr lang="en-US" altLang="zh-CN" sz="1100" b="0" kern="1200" baseline="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 this is</a:t>
                      </a:r>
                      <a:endParaRPr lang="zh-CN" altLang="en-US" sz="1100" b="0" kern="1200" dirty="0">
                        <a:solidFill>
                          <a:srgbClr val="4B4B4B"/>
                        </a:solidFill>
                        <a:latin typeface="Adobe Gothic Std B" panose="020B0800000000000000" pitchFamily="34" charset="-128"/>
                        <a:ea typeface="Kozuka Gothic Pro EL" panose="020B02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b="0" kern="120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Item Name One</a:t>
                      </a:r>
                      <a:r>
                        <a:rPr lang="en-US" altLang="zh-CN" sz="1100" b="0" kern="1200" baseline="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 this is</a:t>
                      </a:r>
                      <a:endParaRPr lang="zh-CN" altLang="en-US" sz="1100" b="0" kern="1200" dirty="0">
                        <a:solidFill>
                          <a:srgbClr val="4B4B4B"/>
                        </a:solidFill>
                        <a:latin typeface="Adobe Gothic Std B" panose="020B0800000000000000" pitchFamily="34" charset="-128"/>
                        <a:ea typeface="Kozuka Gothic Pro EL" panose="020B02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b="0" kern="120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Item Name One</a:t>
                      </a:r>
                      <a:r>
                        <a:rPr lang="en-US" altLang="zh-CN" sz="1100" b="0" kern="1200" baseline="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 this is</a:t>
                      </a:r>
                      <a:endParaRPr lang="zh-CN" altLang="en-US" sz="1100" b="0" kern="1200" dirty="0">
                        <a:solidFill>
                          <a:srgbClr val="4B4B4B"/>
                        </a:solidFill>
                        <a:latin typeface="Adobe Gothic Std B" panose="020B0800000000000000" pitchFamily="34" charset="-128"/>
                        <a:ea typeface="Kozuka Gothic Pro EL" panose="020B02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b="0" kern="120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Item Name One</a:t>
                      </a:r>
                      <a:r>
                        <a:rPr lang="en-US" altLang="zh-CN" sz="1100" b="0" kern="1200" baseline="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 this is</a:t>
                      </a:r>
                      <a:endParaRPr lang="zh-CN" altLang="en-US" sz="1100" b="0" kern="1200" dirty="0">
                        <a:solidFill>
                          <a:srgbClr val="4B4B4B"/>
                        </a:solidFill>
                        <a:latin typeface="Adobe Gothic Std B" panose="020B0800000000000000" pitchFamily="34" charset="-128"/>
                        <a:ea typeface="Kozuka Gothic Pro EL" panose="020B02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44413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b="0" kern="120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Item Name One</a:t>
                      </a:r>
                      <a:r>
                        <a:rPr lang="en-US" altLang="zh-CN" sz="1100" b="0" kern="1200" baseline="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 this is</a:t>
                      </a:r>
                      <a:endParaRPr lang="zh-CN" altLang="en-US" sz="1100" b="0" kern="1200" dirty="0">
                        <a:solidFill>
                          <a:srgbClr val="4B4B4B"/>
                        </a:solidFill>
                        <a:latin typeface="Adobe Gothic Std B" panose="020B0800000000000000" pitchFamily="34" charset="-128"/>
                        <a:ea typeface="Kozuka Gothic Pro EL" panose="020B02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b="0" kern="120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Item Name One</a:t>
                      </a:r>
                      <a:r>
                        <a:rPr lang="en-US" altLang="zh-CN" sz="1100" b="0" kern="1200" baseline="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 this is</a:t>
                      </a:r>
                      <a:endParaRPr lang="zh-CN" altLang="en-US" sz="1100" b="0" kern="1200" dirty="0">
                        <a:solidFill>
                          <a:srgbClr val="4B4B4B"/>
                        </a:solidFill>
                        <a:latin typeface="Adobe Gothic Std B" panose="020B0800000000000000" pitchFamily="34" charset="-128"/>
                        <a:ea typeface="Kozuka Gothic Pro EL" panose="020B02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b="0" kern="120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Item Name One</a:t>
                      </a:r>
                      <a:r>
                        <a:rPr lang="en-US" altLang="zh-CN" sz="1100" b="0" kern="1200" baseline="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 this is</a:t>
                      </a:r>
                      <a:endParaRPr lang="zh-CN" altLang="en-US" sz="1100" b="0" kern="1200" dirty="0">
                        <a:solidFill>
                          <a:srgbClr val="4B4B4B"/>
                        </a:solidFill>
                        <a:latin typeface="Adobe Gothic Std B" panose="020B0800000000000000" pitchFamily="34" charset="-128"/>
                        <a:ea typeface="Kozuka Gothic Pro EL" panose="020B02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100" b="0" kern="120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Item Name One</a:t>
                      </a:r>
                      <a:r>
                        <a:rPr lang="en-US" altLang="zh-CN" sz="1100" b="0" kern="1200" baseline="0" dirty="0" smtClean="0">
                          <a:solidFill>
                            <a:srgbClr val="4B4B4B"/>
                          </a:solidFill>
                          <a:latin typeface="Adobe Gothic Std B" panose="020B0800000000000000" pitchFamily="34" charset="-128"/>
                          <a:ea typeface="Adobe Gothic Std B" panose="020B0800000000000000" pitchFamily="34" charset="-128"/>
                          <a:cs typeface="+mn-cs"/>
                          <a:sym typeface="Wingdings 2" panose="05020102010507070707" pitchFamily="18" charset="2"/>
                        </a:rPr>
                        <a:t> this is</a:t>
                      </a:r>
                      <a:endParaRPr lang="zh-CN" altLang="en-US" sz="1100" b="0" kern="1200" dirty="0">
                        <a:solidFill>
                          <a:srgbClr val="4B4B4B"/>
                        </a:solidFill>
                        <a:latin typeface="Adobe Gothic Std B" panose="020B0800000000000000" pitchFamily="34" charset="-128"/>
                        <a:ea typeface="Kozuka Gothic Pro EL" panose="020B0200000000000000" pitchFamily="34" charset="-128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0" y="755374"/>
            <a:ext cx="9144000" cy="939249"/>
          </a:xfrm>
          <a:prstGeom prst="rect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8" name="任意多边形 17"/>
          <p:cNvSpPr/>
          <p:nvPr/>
        </p:nvSpPr>
        <p:spPr>
          <a:xfrm>
            <a:off x="8645923" y="118703"/>
            <a:ext cx="333931" cy="333931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143000" y="5062500"/>
            <a:ext cx="6858000" cy="81000"/>
          </a:xfrm>
          <a:prstGeom prst="rect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5" name="文本框 24"/>
          <p:cNvSpPr txBox="1"/>
          <p:nvPr/>
        </p:nvSpPr>
        <p:spPr>
          <a:xfrm>
            <a:off x="1120376" y="4354275"/>
            <a:ext cx="6903248" cy="572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i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22583" y="863620"/>
            <a:ext cx="25353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tx1">
                    <a:lumMod val="75000"/>
                    <a:lumOff val="25000"/>
                  </a:schemeClr>
                </a:solidFill>
                <a:latin typeface="Adobe Gothic Std B" panose="020B0800000000000000" pitchFamily="34" charset="-128"/>
              </a:rPr>
              <a:t>Power </a:t>
            </a:r>
            <a:r>
              <a:rPr lang="en-US" altLang="zh-CN" sz="3200">
                <a:solidFill>
                  <a:schemeClr val="bg1"/>
                </a:solidFill>
                <a:latin typeface="Adobe Gothic Std B" panose="020B0800000000000000" pitchFamily="34" charset="-128"/>
              </a:rPr>
              <a:t>Point</a:t>
            </a:r>
            <a:endParaRPr lang="zh-CN" altLang="en-US" sz="320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63695" y="1283399"/>
            <a:ext cx="9412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template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061259" y="1079063"/>
            <a:ext cx="51385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to create a new PPT visual enjoyment</a:t>
            </a:r>
            <a:r>
              <a:rPr lang="en-US" altLang="zh-CN" sz="90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but also provide webpage design, graphic design services, welcome to contact us!</a:t>
            </a:r>
            <a:endParaRPr lang="en-US" altLang="zh-CN" sz="9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5417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2F2F2"/>
            </a:gs>
            <a:gs pos="100000">
              <a:srgbClr val="FBFBFB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742894"/>
            <a:ext cx="9144000" cy="935283"/>
          </a:xfrm>
          <a:prstGeom prst="rect">
            <a:avLst/>
          </a:prstGeom>
          <a:solidFill>
            <a:srgbClr val="6F6F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3943690660"/>
              </p:ext>
            </p:extLst>
          </p:nvPr>
        </p:nvGraphicFramePr>
        <p:xfrm>
          <a:off x="639535" y="1935192"/>
          <a:ext cx="3573477" cy="14147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338609735"/>
              </p:ext>
            </p:extLst>
          </p:nvPr>
        </p:nvGraphicFramePr>
        <p:xfrm>
          <a:off x="4648373" y="1935192"/>
          <a:ext cx="3573477" cy="14147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2" name="直接连接符 21"/>
          <p:cNvCxnSpPr/>
          <p:nvPr/>
        </p:nvCxnSpPr>
        <p:spPr>
          <a:xfrm>
            <a:off x="998173" y="4392654"/>
            <a:ext cx="6865537" cy="0"/>
          </a:xfrm>
          <a:prstGeom prst="line">
            <a:avLst/>
          </a:prstGeom>
          <a:ln w="19050">
            <a:solidFill>
              <a:srgbClr val="3CA6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任意多边形 30"/>
          <p:cNvSpPr/>
          <p:nvPr/>
        </p:nvSpPr>
        <p:spPr>
          <a:xfrm>
            <a:off x="8645923" y="118703"/>
            <a:ext cx="333931" cy="333931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522583" y="863620"/>
            <a:ext cx="25353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Adobe Gothic Std B" panose="020B0800000000000000" pitchFamily="34" charset="-128"/>
              </a:rPr>
              <a:t>Power</a:t>
            </a:r>
            <a:r>
              <a:rPr lang="en-US" altLang="zh-CN" sz="3200">
                <a:solidFill>
                  <a:schemeClr val="tx1">
                    <a:lumMod val="75000"/>
                    <a:lumOff val="25000"/>
                  </a:schemeClr>
                </a:solidFill>
                <a:latin typeface="Adobe Gothic Std B" panose="020B0800000000000000" pitchFamily="34" charset="-128"/>
              </a:rPr>
              <a:t> </a:t>
            </a:r>
            <a:r>
              <a:rPr lang="en-US" altLang="zh-CN" sz="3200">
                <a:solidFill>
                  <a:srgbClr val="3CA6C6"/>
                </a:solidFill>
                <a:latin typeface="Adobe Gothic Std B" panose="020B0800000000000000" pitchFamily="34" charset="-128"/>
              </a:rPr>
              <a:t>Point</a:t>
            </a:r>
            <a:endParaRPr lang="zh-CN" altLang="en-US" sz="32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063695" y="1283399"/>
            <a:ext cx="9412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template</a:t>
            </a:r>
            <a:endParaRPr lang="zh-CN" altLang="en-US" sz="140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98173" y="4427631"/>
            <a:ext cx="6903248" cy="52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i="1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100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5189" y="3586677"/>
            <a:ext cx="2393320" cy="469566"/>
            <a:chOff x="308751" y="3670817"/>
            <a:chExt cx="2393320" cy="469566"/>
          </a:xfrm>
        </p:grpSpPr>
        <p:sp>
          <p:nvSpPr>
            <p:cNvPr id="38" name="文本框 37"/>
            <p:cNvSpPr txBox="1"/>
            <p:nvPr/>
          </p:nvSpPr>
          <p:spPr>
            <a:xfrm>
              <a:off x="604678" y="3878773"/>
              <a:ext cx="180146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smtClean="0">
                  <a:solidFill>
                    <a:schemeClr val="bg1">
                      <a:lumMod val="50000"/>
                    </a:schemeClr>
                  </a:solidFill>
                  <a:latin typeface="Adobe Gothic Std B" panose="020B0800000000000000" pitchFamily="34" charset="-128"/>
                </a:rPr>
                <a:t>Enter your title</a:t>
              </a:r>
              <a:endParaRPr lang="zh-CN" altLang="en-US" sz="1050">
                <a:solidFill>
                  <a:schemeClr val="bg1">
                    <a:lumMod val="50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08751" y="3670817"/>
              <a:ext cx="239332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i="1" smtClean="0">
                  <a:solidFill>
                    <a:srgbClr val="3CA6C6"/>
                  </a:solidFill>
                  <a:latin typeface="Adobe Gothic Std B" panose="020B0800000000000000" pitchFamily="34" charset="-128"/>
                </a:rPr>
                <a:t>Please Enter your title</a:t>
              </a:r>
              <a:endParaRPr lang="zh-CN" altLang="en-US" sz="1100" i="1">
                <a:solidFill>
                  <a:srgbClr val="3CA6C6"/>
                </a:solidFill>
                <a:latin typeface="Adobe Gothic Std B" panose="020B0800000000000000" pitchFamily="34" charset="-128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255053" y="3586677"/>
            <a:ext cx="2393320" cy="469566"/>
            <a:chOff x="2255053" y="3670817"/>
            <a:chExt cx="2393320" cy="469566"/>
          </a:xfrm>
        </p:grpSpPr>
        <p:sp>
          <p:nvSpPr>
            <p:cNvPr id="41" name="文本框 40"/>
            <p:cNvSpPr txBox="1"/>
            <p:nvPr/>
          </p:nvSpPr>
          <p:spPr>
            <a:xfrm>
              <a:off x="2550980" y="3878773"/>
              <a:ext cx="180146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smtClean="0">
                  <a:solidFill>
                    <a:schemeClr val="bg1">
                      <a:lumMod val="50000"/>
                    </a:schemeClr>
                  </a:solidFill>
                  <a:latin typeface="Adobe Gothic Std B" panose="020B0800000000000000" pitchFamily="34" charset="-128"/>
                </a:rPr>
                <a:t>Enter your title</a:t>
              </a:r>
              <a:endParaRPr lang="zh-CN" altLang="en-US" sz="1050">
                <a:solidFill>
                  <a:schemeClr val="bg1">
                    <a:lumMod val="50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255053" y="3670817"/>
              <a:ext cx="239332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i="1" smtClean="0">
                  <a:solidFill>
                    <a:srgbClr val="3CA6C6"/>
                  </a:solidFill>
                  <a:latin typeface="Adobe Gothic Std B" panose="020B0800000000000000" pitchFamily="34" charset="-128"/>
                </a:rPr>
                <a:t>Please Enter your title</a:t>
              </a:r>
              <a:endParaRPr lang="zh-CN" altLang="en-US" sz="1100" i="1">
                <a:solidFill>
                  <a:srgbClr val="3CA6C6"/>
                </a:solidFill>
                <a:latin typeface="Adobe Gothic Std B" panose="020B0800000000000000" pitchFamily="34" charset="-128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274917" y="3586677"/>
            <a:ext cx="2393320" cy="469566"/>
            <a:chOff x="4197388" y="3670817"/>
            <a:chExt cx="2393320" cy="469566"/>
          </a:xfrm>
        </p:grpSpPr>
        <p:sp>
          <p:nvSpPr>
            <p:cNvPr id="44" name="文本框 43"/>
            <p:cNvSpPr txBox="1"/>
            <p:nvPr/>
          </p:nvSpPr>
          <p:spPr>
            <a:xfrm>
              <a:off x="4493315" y="3878773"/>
              <a:ext cx="180146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smtClean="0">
                  <a:solidFill>
                    <a:schemeClr val="bg1">
                      <a:lumMod val="50000"/>
                    </a:schemeClr>
                  </a:solidFill>
                  <a:latin typeface="Adobe Gothic Std B" panose="020B0800000000000000" pitchFamily="34" charset="-128"/>
                </a:rPr>
                <a:t>Enter your title</a:t>
              </a:r>
              <a:endParaRPr lang="zh-CN" altLang="en-US" sz="1050">
                <a:solidFill>
                  <a:schemeClr val="bg1">
                    <a:lumMod val="50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197388" y="3670817"/>
              <a:ext cx="239332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i="1" smtClean="0">
                  <a:solidFill>
                    <a:srgbClr val="3CA6C6"/>
                  </a:solidFill>
                  <a:latin typeface="Adobe Gothic Std B" panose="020B0800000000000000" pitchFamily="34" charset="-128"/>
                </a:rPr>
                <a:t>Please Enter your title</a:t>
              </a:r>
              <a:endParaRPr lang="zh-CN" altLang="en-US" sz="1100" i="1">
                <a:solidFill>
                  <a:srgbClr val="3CA6C6"/>
                </a:solidFill>
                <a:latin typeface="Adobe Gothic Std B" panose="020B0800000000000000" pitchFamily="34" charset="-128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294782" y="3586677"/>
            <a:ext cx="2393320" cy="469566"/>
            <a:chOff x="6147658" y="3670817"/>
            <a:chExt cx="2393320" cy="469566"/>
          </a:xfrm>
        </p:grpSpPr>
        <p:sp>
          <p:nvSpPr>
            <p:cNvPr id="47" name="文本框 46"/>
            <p:cNvSpPr txBox="1"/>
            <p:nvPr/>
          </p:nvSpPr>
          <p:spPr>
            <a:xfrm>
              <a:off x="6443585" y="3878773"/>
              <a:ext cx="180146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smtClean="0">
                  <a:solidFill>
                    <a:schemeClr val="bg1">
                      <a:lumMod val="50000"/>
                    </a:schemeClr>
                  </a:solidFill>
                  <a:latin typeface="Adobe Gothic Std B" panose="020B0800000000000000" pitchFamily="34" charset="-128"/>
                </a:rPr>
                <a:t>Enter your title</a:t>
              </a:r>
              <a:endParaRPr lang="zh-CN" altLang="en-US" sz="1050">
                <a:solidFill>
                  <a:schemeClr val="bg1">
                    <a:lumMod val="50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147658" y="3670817"/>
              <a:ext cx="239332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i="1" smtClean="0">
                  <a:solidFill>
                    <a:srgbClr val="3CA6C6"/>
                  </a:solidFill>
                  <a:latin typeface="Adobe Gothic Std B" panose="020B0800000000000000" pitchFamily="34" charset="-128"/>
                </a:rPr>
                <a:t>Please Enter your title</a:t>
              </a:r>
              <a:endParaRPr lang="zh-CN" altLang="en-US" sz="1100" i="1">
                <a:solidFill>
                  <a:srgbClr val="3CA6C6"/>
                </a:solidFill>
                <a:latin typeface="Adobe Gothic Std B" panose="020B0800000000000000" pitchFamily="34" charset="-128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061259" y="1079063"/>
            <a:ext cx="51385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to create a new PPT visual enjoyment</a:t>
            </a:r>
            <a:r>
              <a:rPr lang="en-US" altLang="zh-CN" sz="90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but also provide webpage design, graphic design services, welcome to contact us!</a:t>
            </a:r>
            <a:endParaRPr lang="en-US" altLang="zh-CN" sz="9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232704" y="954751"/>
            <a:ext cx="333931" cy="333931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2509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25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-176683" y="221572"/>
            <a:ext cx="2724150" cy="27241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129650" y="-353006"/>
            <a:ext cx="1341400" cy="1341400"/>
          </a:xfrm>
          <a:prstGeom prst="ellipse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158" y="746072"/>
            <a:ext cx="210666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smtClean="0">
                <a:solidFill>
                  <a:schemeClr val="tx1">
                    <a:lumMod val="75000"/>
                    <a:lumOff val="25000"/>
                  </a:schemeClr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Power </a:t>
            </a:r>
          </a:p>
          <a:p>
            <a:r>
              <a:rPr lang="en-US" altLang="zh-CN" sz="4400" smtClean="0">
                <a:solidFill>
                  <a:srgbClr val="3CA6C6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Point</a:t>
            </a:r>
            <a:endParaRPr lang="zh-CN" altLang="en-US" sz="4400">
              <a:solidFill>
                <a:srgbClr val="3CA6C6"/>
              </a:solidFill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0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2F2F2"/>
            </a:gs>
            <a:gs pos="100000">
              <a:srgbClr val="FBFBFB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3574388252"/>
              </p:ext>
            </p:extLst>
          </p:nvPr>
        </p:nvGraphicFramePr>
        <p:xfrm>
          <a:off x="570331" y="1519582"/>
          <a:ext cx="1924172" cy="1282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802466777"/>
              </p:ext>
            </p:extLst>
          </p:nvPr>
        </p:nvGraphicFramePr>
        <p:xfrm>
          <a:off x="4497981" y="1513302"/>
          <a:ext cx="1924172" cy="1282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742488862"/>
              </p:ext>
            </p:extLst>
          </p:nvPr>
        </p:nvGraphicFramePr>
        <p:xfrm>
          <a:off x="4514309" y="3006739"/>
          <a:ext cx="1924172" cy="1282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4096586943"/>
              </p:ext>
            </p:extLst>
          </p:nvPr>
        </p:nvGraphicFramePr>
        <p:xfrm>
          <a:off x="579124" y="3013019"/>
          <a:ext cx="1924172" cy="1282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2233630" y="1927671"/>
            <a:ext cx="77880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 1</a:t>
            </a:r>
            <a:endParaRPr lang="zh-CN" altLang="en-US" sz="1500" dirty="0">
              <a:latin typeface="Adobe Gothic Std B" panose="020B0800000000000000" pitchFamily="34" charset="-128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35639" y="2217690"/>
            <a:ext cx="82750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75" dirty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This is an example text to place your own text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145518" y="1927671"/>
            <a:ext cx="77880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 1</a:t>
            </a:r>
            <a:endParaRPr lang="zh-CN" altLang="en-US" sz="1500" dirty="0">
              <a:latin typeface="Adobe Gothic Std B" panose="020B0800000000000000" pitchFamily="34" charset="-128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147527" y="2217690"/>
            <a:ext cx="82750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75" dirty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This is an example text to place your own text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160023" y="1927671"/>
            <a:ext cx="77880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 1</a:t>
            </a:r>
            <a:endParaRPr lang="zh-CN" altLang="en-US" sz="1500" dirty="0">
              <a:latin typeface="Adobe Gothic Std B" panose="020B0800000000000000" pitchFamily="34" charset="-128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162032" y="2217690"/>
            <a:ext cx="82750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75" dirty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This is an example text to place your own text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071911" y="1927671"/>
            <a:ext cx="77880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 1</a:t>
            </a:r>
            <a:endParaRPr lang="zh-CN" altLang="en-US" sz="1500" dirty="0">
              <a:latin typeface="Adobe Gothic Std B" panose="020B0800000000000000" pitchFamily="34" charset="-128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73920" y="2217690"/>
            <a:ext cx="82750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75" dirty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This is an example text to place your own text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160023" y="3456741"/>
            <a:ext cx="77880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 dirty="0">
                <a:solidFill>
                  <a:srgbClr val="3CA6C6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 1</a:t>
            </a:r>
            <a:endParaRPr lang="zh-CN" altLang="en-US" sz="1500" dirty="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62032" y="3747001"/>
            <a:ext cx="82750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75" dirty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This is an example text to place your own text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071911" y="3456741"/>
            <a:ext cx="77880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 dirty="0">
                <a:solidFill>
                  <a:srgbClr val="3CA6C6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 1</a:t>
            </a:r>
            <a:endParaRPr lang="zh-CN" altLang="en-US" sz="1500" dirty="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073920" y="3747001"/>
            <a:ext cx="82750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75" dirty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This is an example text to place your own text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233630" y="3456741"/>
            <a:ext cx="77880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 dirty="0">
                <a:solidFill>
                  <a:srgbClr val="3CA6C6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 1</a:t>
            </a:r>
            <a:endParaRPr lang="zh-CN" altLang="en-US" sz="1500" dirty="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235639" y="3747001"/>
            <a:ext cx="82750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75" dirty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This is an example text to place your own text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145518" y="3456741"/>
            <a:ext cx="77880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 dirty="0">
                <a:solidFill>
                  <a:srgbClr val="3CA6C6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 1</a:t>
            </a:r>
            <a:endParaRPr lang="zh-CN" altLang="en-US" sz="1500" dirty="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47527" y="3747001"/>
            <a:ext cx="82750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75" dirty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This is an example text to place your own text</a:t>
            </a:r>
          </a:p>
        </p:txBody>
      </p:sp>
      <p:sp>
        <p:nvSpPr>
          <p:cNvPr id="31" name="矩形 30"/>
          <p:cNvSpPr/>
          <p:nvPr/>
        </p:nvSpPr>
        <p:spPr>
          <a:xfrm>
            <a:off x="2323478" y="1723757"/>
            <a:ext cx="162000" cy="162000"/>
          </a:xfrm>
          <a:prstGeom prst="rect">
            <a:avLst/>
          </a:prstGeom>
          <a:solidFill>
            <a:srgbClr val="A4A4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2" name="矩形 31"/>
          <p:cNvSpPr/>
          <p:nvPr/>
        </p:nvSpPr>
        <p:spPr>
          <a:xfrm>
            <a:off x="3276319" y="1723757"/>
            <a:ext cx="162000" cy="162000"/>
          </a:xfrm>
          <a:prstGeom prst="rect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3" name="矩形 32"/>
          <p:cNvSpPr/>
          <p:nvPr/>
        </p:nvSpPr>
        <p:spPr>
          <a:xfrm>
            <a:off x="6302042" y="1723757"/>
            <a:ext cx="162000" cy="162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4" name="矩形 33"/>
          <p:cNvSpPr/>
          <p:nvPr/>
        </p:nvSpPr>
        <p:spPr>
          <a:xfrm>
            <a:off x="7254882" y="1723757"/>
            <a:ext cx="162000" cy="162000"/>
          </a:xfrm>
          <a:prstGeom prst="rect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5" name="矩形 34"/>
          <p:cNvSpPr/>
          <p:nvPr/>
        </p:nvSpPr>
        <p:spPr>
          <a:xfrm>
            <a:off x="6302042" y="3204683"/>
            <a:ext cx="162000" cy="162000"/>
          </a:xfrm>
          <a:prstGeom prst="rect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6" name="矩形 35"/>
          <p:cNvSpPr/>
          <p:nvPr/>
        </p:nvSpPr>
        <p:spPr>
          <a:xfrm>
            <a:off x="7254882" y="3204683"/>
            <a:ext cx="162000" cy="162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7" name="矩形 36"/>
          <p:cNvSpPr/>
          <p:nvPr/>
        </p:nvSpPr>
        <p:spPr>
          <a:xfrm>
            <a:off x="2323478" y="3204683"/>
            <a:ext cx="162000" cy="162000"/>
          </a:xfrm>
          <a:prstGeom prst="rect">
            <a:avLst/>
          </a:prstGeom>
          <a:solidFill>
            <a:srgbClr val="787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8" name="矩形 37"/>
          <p:cNvSpPr/>
          <p:nvPr/>
        </p:nvSpPr>
        <p:spPr>
          <a:xfrm>
            <a:off x="3276319" y="3204683"/>
            <a:ext cx="162000" cy="162000"/>
          </a:xfrm>
          <a:prstGeom prst="rect">
            <a:avLst/>
          </a:prstGeom>
          <a:solidFill>
            <a:srgbClr val="A4A4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44" name="直接连接符 43"/>
          <p:cNvCxnSpPr/>
          <p:nvPr/>
        </p:nvCxnSpPr>
        <p:spPr>
          <a:xfrm>
            <a:off x="4390106" y="1572926"/>
            <a:ext cx="0" cy="249486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526446" y="343094"/>
            <a:ext cx="5155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latin typeface="Adobe Gothic Std B" panose="020B0800000000000000" pitchFamily="34" charset="-128"/>
              </a:rPr>
              <a:t>Please enter your </a:t>
            </a:r>
            <a:r>
              <a:rPr lang="en-US" altLang="zh-CN" sz="3600" smtClean="0">
                <a:solidFill>
                  <a:srgbClr val="3CA6C6"/>
                </a:solidFill>
                <a:latin typeface="Adobe Gothic Std B" panose="020B0800000000000000" pitchFamily="34" charset="-128"/>
              </a:rPr>
              <a:t>title</a:t>
            </a:r>
            <a:endParaRPr lang="zh-CN" altLang="en-US" sz="36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27071" y="908100"/>
            <a:ext cx="792606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to create a new PPT visual enjoyment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but also provide webpage design, graphic design services, welcome to contact us!</a:t>
            </a:r>
            <a:endParaRPr lang="en-US" altLang="zh-CN" sz="900" dirty="0">
              <a:solidFill>
                <a:schemeClr val="bg1">
                  <a:lumMod val="7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>
            <a:off x="359481" y="499295"/>
            <a:ext cx="333931" cy="333931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0" name="直接连接符 59"/>
          <p:cNvCxnSpPr/>
          <p:nvPr/>
        </p:nvCxnSpPr>
        <p:spPr>
          <a:xfrm>
            <a:off x="998173" y="4392654"/>
            <a:ext cx="6865537" cy="0"/>
          </a:xfrm>
          <a:prstGeom prst="line">
            <a:avLst/>
          </a:prstGeom>
          <a:ln w="19050">
            <a:solidFill>
              <a:srgbClr val="3CA6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998173" y="4427631"/>
            <a:ext cx="6903248" cy="52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i="1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10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0" y="1291552"/>
            <a:ext cx="9144000" cy="45719"/>
          </a:xfrm>
          <a:prstGeom prst="rect">
            <a:avLst/>
          </a:prstGeom>
          <a:solidFill>
            <a:srgbClr val="6F6F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12009699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0"/>
          <a:stretch/>
        </p:blipFill>
        <p:spPr>
          <a:xfrm>
            <a:off x="-1" y="1"/>
            <a:ext cx="9144001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3361038"/>
            <a:ext cx="9144001" cy="1782462"/>
          </a:xfrm>
          <a:prstGeom prst="rect">
            <a:avLst/>
          </a:prstGeom>
          <a:solidFill>
            <a:srgbClr val="3CA6C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8" name="Freeform 41"/>
          <p:cNvSpPr>
            <a:spLocks noEditPoints="1"/>
          </p:cNvSpPr>
          <p:nvPr/>
        </p:nvSpPr>
        <p:spPr bwMode="auto">
          <a:xfrm>
            <a:off x="5362920" y="3948829"/>
            <a:ext cx="698729" cy="561313"/>
          </a:xfrm>
          <a:custGeom>
            <a:avLst/>
            <a:gdLst>
              <a:gd name="T0" fmla="*/ 1176335871 w 72"/>
              <a:gd name="T1" fmla="*/ 232073966 h 58"/>
              <a:gd name="T2" fmla="*/ 2147483647 w 72"/>
              <a:gd name="T3" fmla="*/ 232073966 h 58"/>
              <a:gd name="T4" fmla="*/ 2147483647 w 72"/>
              <a:gd name="T5" fmla="*/ 510570880 h 58"/>
              <a:gd name="T6" fmla="*/ 2147483647 w 72"/>
              <a:gd name="T7" fmla="*/ 510570880 h 58"/>
              <a:gd name="T8" fmla="*/ 2147483647 w 72"/>
              <a:gd name="T9" fmla="*/ 185664591 h 58"/>
              <a:gd name="T10" fmla="*/ 2147483647 w 72"/>
              <a:gd name="T11" fmla="*/ 0 h 58"/>
              <a:gd name="T12" fmla="*/ 1129279435 w 72"/>
              <a:gd name="T13" fmla="*/ 0 h 58"/>
              <a:gd name="T14" fmla="*/ 941067411 w 72"/>
              <a:gd name="T15" fmla="*/ 185664591 h 58"/>
              <a:gd name="T16" fmla="*/ 941067411 w 72"/>
              <a:gd name="T17" fmla="*/ 510570880 h 58"/>
              <a:gd name="T18" fmla="*/ 1176335871 w 72"/>
              <a:gd name="T19" fmla="*/ 510570880 h 58"/>
              <a:gd name="T20" fmla="*/ 1176335871 w 72"/>
              <a:gd name="T21" fmla="*/ 232073966 h 58"/>
              <a:gd name="T22" fmla="*/ 0 w 72"/>
              <a:gd name="T23" fmla="*/ 881893143 h 58"/>
              <a:gd name="T24" fmla="*/ 0 w 72"/>
              <a:gd name="T25" fmla="*/ 2147483647 h 58"/>
              <a:gd name="T26" fmla="*/ 235268568 w 72"/>
              <a:gd name="T27" fmla="*/ 2147483647 h 58"/>
              <a:gd name="T28" fmla="*/ 470530276 w 72"/>
              <a:gd name="T29" fmla="*/ 2147483647 h 58"/>
              <a:gd name="T30" fmla="*/ 470530276 w 72"/>
              <a:gd name="T31" fmla="*/ 649812471 h 58"/>
              <a:gd name="T32" fmla="*/ 235268568 w 72"/>
              <a:gd name="T33" fmla="*/ 649812471 h 58"/>
              <a:gd name="T34" fmla="*/ 0 w 72"/>
              <a:gd name="T35" fmla="*/ 881893143 h 58"/>
              <a:gd name="T36" fmla="*/ 658749160 w 72"/>
              <a:gd name="T37" fmla="*/ 2147483647 h 58"/>
              <a:gd name="T38" fmla="*/ 2147483647 w 72"/>
              <a:gd name="T39" fmla="*/ 2147483647 h 58"/>
              <a:gd name="T40" fmla="*/ 2147483647 w 72"/>
              <a:gd name="T41" fmla="*/ 649812471 h 58"/>
              <a:gd name="T42" fmla="*/ 658749160 w 72"/>
              <a:gd name="T43" fmla="*/ 649812471 h 58"/>
              <a:gd name="T44" fmla="*/ 658749160 w 72"/>
              <a:gd name="T45" fmla="*/ 2147483647 h 58"/>
              <a:gd name="T46" fmla="*/ 2147483647 w 72"/>
              <a:gd name="T47" fmla="*/ 649812471 h 58"/>
              <a:gd name="T48" fmla="*/ 2147483647 w 72"/>
              <a:gd name="T49" fmla="*/ 649812471 h 58"/>
              <a:gd name="T50" fmla="*/ 2147483647 w 72"/>
              <a:gd name="T51" fmla="*/ 2147483647 h 58"/>
              <a:gd name="T52" fmla="*/ 2147483647 w 72"/>
              <a:gd name="T53" fmla="*/ 2147483647 h 58"/>
              <a:gd name="T54" fmla="*/ 2147483647 w 72"/>
              <a:gd name="T55" fmla="*/ 2147483647 h 58"/>
              <a:gd name="T56" fmla="*/ 2147483647 w 72"/>
              <a:gd name="T57" fmla="*/ 881893143 h 58"/>
              <a:gd name="T58" fmla="*/ 2147483647 w 72"/>
              <a:gd name="T59" fmla="*/ 649812471 h 5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72"/>
              <a:gd name="T91" fmla="*/ 0 h 58"/>
              <a:gd name="T92" fmla="*/ 72 w 72"/>
              <a:gd name="T93" fmla="*/ 58 h 5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72" h="58">
                <a:moveTo>
                  <a:pt x="25" y="5"/>
                </a:moveTo>
                <a:cubicBezTo>
                  <a:pt x="48" y="5"/>
                  <a:pt x="48" y="5"/>
                  <a:pt x="48" y="5"/>
                </a:cubicBezTo>
                <a:cubicBezTo>
                  <a:pt x="48" y="11"/>
                  <a:pt x="48" y="11"/>
                  <a:pt x="48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2"/>
                  <a:pt x="51" y="0"/>
                  <a:pt x="4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0" y="2"/>
                  <a:pt x="20" y="4"/>
                </a:cubicBezTo>
                <a:cubicBezTo>
                  <a:pt x="20" y="11"/>
                  <a:pt x="20" y="11"/>
                  <a:pt x="20" y="11"/>
                </a:cubicBezTo>
                <a:cubicBezTo>
                  <a:pt x="25" y="11"/>
                  <a:pt x="25" y="11"/>
                  <a:pt x="25" y="11"/>
                </a:cubicBezTo>
                <a:lnTo>
                  <a:pt x="25" y="5"/>
                </a:lnTo>
                <a:close/>
                <a:moveTo>
                  <a:pt x="0" y="19"/>
                </a:moveTo>
                <a:cubicBezTo>
                  <a:pt x="0" y="53"/>
                  <a:pt x="0" y="53"/>
                  <a:pt x="0" y="53"/>
                </a:cubicBezTo>
                <a:cubicBezTo>
                  <a:pt x="0" y="56"/>
                  <a:pt x="3" y="58"/>
                  <a:pt x="5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14"/>
                  <a:pt x="10" y="14"/>
                  <a:pt x="10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0" y="16"/>
                  <a:pt x="0" y="19"/>
                </a:cubicBezTo>
                <a:close/>
                <a:moveTo>
                  <a:pt x="14" y="58"/>
                </a:moveTo>
                <a:cubicBezTo>
                  <a:pt x="59" y="58"/>
                  <a:pt x="59" y="58"/>
                  <a:pt x="59" y="58"/>
                </a:cubicBezTo>
                <a:cubicBezTo>
                  <a:pt x="59" y="14"/>
                  <a:pt x="59" y="14"/>
                  <a:pt x="59" y="14"/>
                </a:cubicBezTo>
                <a:cubicBezTo>
                  <a:pt x="14" y="14"/>
                  <a:pt x="14" y="14"/>
                  <a:pt x="14" y="14"/>
                </a:cubicBezTo>
                <a:lnTo>
                  <a:pt x="14" y="58"/>
                </a:lnTo>
                <a:close/>
                <a:moveTo>
                  <a:pt x="67" y="14"/>
                </a:moveTo>
                <a:cubicBezTo>
                  <a:pt x="63" y="14"/>
                  <a:pt x="63" y="14"/>
                  <a:pt x="63" y="14"/>
                </a:cubicBezTo>
                <a:cubicBezTo>
                  <a:pt x="63" y="58"/>
                  <a:pt x="63" y="58"/>
                  <a:pt x="63" y="58"/>
                </a:cubicBezTo>
                <a:cubicBezTo>
                  <a:pt x="67" y="58"/>
                  <a:pt x="67" y="58"/>
                  <a:pt x="67" y="58"/>
                </a:cubicBezTo>
                <a:cubicBezTo>
                  <a:pt x="70" y="58"/>
                  <a:pt x="72" y="56"/>
                  <a:pt x="72" y="53"/>
                </a:cubicBezTo>
                <a:cubicBezTo>
                  <a:pt x="72" y="19"/>
                  <a:pt x="72" y="19"/>
                  <a:pt x="72" y="19"/>
                </a:cubicBezTo>
                <a:cubicBezTo>
                  <a:pt x="72" y="16"/>
                  <a:pt x="70" y="14"/>
                  <a:pt x="67" y="1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"/>
              <a:ea typeface="ＭＳ Ｐゴシック" pitchFamily="-97" charset="-128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81655" y="3862799"/>
            <a:ext cx="25353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tx1">
                    <a:lumMod val="75000"/>
                    <a:lumOff val="25000"/>
                  </a:schemeClr>
                </a:solidFill>
                <a:latin typeface="Adobe Gothic Std B" panose="020B0800000000000000" pitchFamily="34" charset="-128"/>
              </a:rPr>
              <a:t>Power </a:t>
            </a:r>
            <a:r>
              <a:rPr lang="en-US" altLang="zh-CN" sz="3200">
                <a:solidFill>
                  <a:schemeClr val="bg1"/>
                </a:solidFill>
                <a:latin typeface="Adobe Gothic Std B" panose="020B0800000000000000" pitchFamily="34" charset="-128"/>
              </a:rPr>
              <a:t>Point</a:t>
            </a:r>
            <a:endParaRPr lang="zh-CN" altLang="en-US" sz="320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635578" y="4282578"/>
            <a:ext cx="9412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template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3327675"/>
            <a:ext cx="9144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322353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2F2F2"/>
            </a:gs>
            <a:gs pos="100000">
              <a:srgbClr val="FBFBFB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22583" y="1753760"/>
            <a:ext cx="2127160" cy="494013"/>
            <a:chOff x="1276141" y="2125664"/>
            <a:chExt cx="1838850" cy="658685"/>
          </a:xfrm>
        </p:grpSpPr>
        <p:sp>
          <p:nvSpPr>
            <p:cNvPr id="12" name="文本框 11"/>
            <p:cNvSpPr txBox="1"/>
            <p:nvPr/>
          </p:nvSpPr>
          <p:spPr>
            <a:xfrm>
              <a:off x="1276141" y="2125664"/>
              <a:ext cx="1838850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Sample Title for </a:t>
              </a:r>
              <a:r>
                <a:rPr lang="en-US" altLang="zh-CN" sz="1050" dirty="0">
                  <a:solidFill>
                    <a:srgbClr val="3CA6C6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2010</a:t>
              </a:r>
              <a:endParaRPr lang="zh-CN" altLang="en-US" sz="1050" dirty="0">
                <a:solidFill>
                  <a:srgbClr val="3CA6C6"/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276141" y="2384239"/>
              <a:ext cx="18388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75" dirty="0">
                  <a:solidFill>
                    <a:schemeClr val="bg1">
                      <a:lumMod val="50000"/>
                    </a:schemeClr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This is an example text to place your own text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22583" y="2331395"/>
            <a:ext cx="2127160" cy="494013"/>
            <a:chOff x="1276141" y="2125664"/>
            <a:chExt cx="1838850" cy="658685"/>
          </a:xfrm>
        </p:grpSpPr>
        <p:sp>
          <p:nvSpPr>
            <p:cNvPr id="19" name="文本框 18"/>
            <p:cNvSpPr txBox="1"/>
            <p:nvPr/>
          </p:nvSpPr>
          <p:spPr>
            <a:xfrm>
              <a:off x="1276141" y="2125664"/>
              <a:ext cx="1838850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Sample Title for </a:t>
              </a:r>
              <a:r>
                <a:rPr lang="en-US" altLang="zh-CN" sz="1050" dirty="0">
                  <a:solidFill>
                    <a:srgbClr val="3CA6C6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2010</a:t>
              </a:r>
              <a:endParaRPr lang="zh-CN" altLang="en-US" sz="1050" dirty="0">
                <a:solidFill>
                  <a:srgbClr val="3CA6C6"/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276141" y="2384239"/>
              <a:ext cx="18388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75" dirty="0">
                  <a:solidFill>
                    <a:schemeClr val="bg1">
                      <a:lumMod val="50000"/>
                    </a:schemeClr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This is an example text to place your own text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22583" y="2909030"/>
            <a:ext cx="2127160" cy="494013"/>
            <a:chOff x="1276141" y="2125664"/>
            <a:chExt cx="1838850" cy="658685"/>
          </a:xfrm>
        </p:grpSpPr>
        <p:sp>
          <p:nvSpPr>
            <p:cNvPr id="22" name="文本框 21"/>
            <p:cNvSpPr txBox="1"/>
            <p:nvPr/>
          </p:nvSpPr>
          <p:spPr>
            <a:xfrm>
              <a:off x="1276141" y="2125664"/>
              <a:ext cx="1838850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Sample Title for </a:t>
              </a:r>
              <a:r>
                <a:rPr lang="en-US" altLang="zh-CN" sz="1050" dirty="0">
                  <a:solidFill>
                    <a:srgbClr val="3CA6C6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2010</a:t>
              </a:r>
              <a:endParaRPr lang="zh-CN" altLang="en-US" sz="1050" dirty="0">
                <a:solidFill>
                  <a:srgbClr val="3CA6C6"/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76141" y="2384239"/>
              <a:ext cx="18388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75" dirty="0">
                  <a:solidFill>
                    <a:schemeClr val="bg1">
                      <a:lumMod val="50000"/>
                    </a:schemeClr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This is an example text to place your own text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22583" y="3486666"/>
            <a:ext cx="2127160" cy="494013"/>
            <a:chOff x="1276141" y="2125664"/>
            <a:chExt cx="1838850" cy="658685"/>
          </a:xfrm>
        </p:grpSpPr>
        <p:sp>
          <p:nvSpPr>
            <p:cNvPr id="25" name="文本框 24"/>
            <p:cNvSpPr txBox="1"/>
            <p:nvPr/>
          </p:nvSpPr>
          <p:spPr>
            <a:xfrm>
              <a:off x="1276141" y="2125664"/>
              <a:ext cx="1838850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Sample Title for </a:t>
              </a:r>
              <a:r>
                <a:rPr lang="en-US" altLang="zh-CN" sz="1050" dirty="0">
                  <a:solidFill>
                    <a:srgbClr val="3CA6C6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2010</a:t>
              </a:r>
              <a:endParaRPr lang="zh-CN" altLang="en-US" sz="1050" dirty="0">
                <a:solidFill>
                  <a:srgbClr val="3CA6C6"/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276141" y="2384239"/>
              <a:ext cx="18388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75" dirty="0">
                  <a:solidFill>
                    <a:schemeClr val="bg1">
                      <a:lumMod val="50000"/>
                    </a:schemeClr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This is an example text to place your own text</a:t>
              </a:r>
            </a:p>
          </p:txBody>
        </p:sp>
      </p:grpSp>
      <p:sp>
        <p:nvSpPr>
          <p:cNvPr id="40" name="椭圆 39"/>
          <p:cNvSpPr/>
          <p:nvPr/>
        </p:nvSpPr>
        <p:spPr>
          <a:xfrm>
            <a:off x="3581110" y="1889537"/>
            <a:ext cx="81000" cy="81000"/>
          </a:xfrm>
          <a:prstGeom prst="ellipse">
            <a:avLst/>
          </a:prstGeom>
          <a:solidFill>
            <a:srgbClr val="626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9" name="椭圆 38"/>
          <p:cNvSpPr/>
          <p:nvPr/>
        </p:nvSpPr>
        <p:spPr>
          <a:xfrm>
            <a:off x="2568742" y="1889537"/>
            <a:ext cx="81000" cy="81000"/>
          </a:xfrm>
          <a:prstGeom prst="ellipse">
            <a:avLst/>
          </a:prstGeom>
          <a:solidFill>
            <a:srgbClr val="626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Adobe Gothic Std B" panose="020B0800000000000000" pitchFamily="34" charset="-128"/>
            </a:endParaRPr>
          </a:p>
        </p:txBody>
      </p:sp>
      <p:cxnSp>
        <p:nvCxnSpPr>
          <p:cNvPr id="42" name="直接连接符 41"/>
          <p:cNvCxnSpPr>
            <a:stCxn id="39" idx="6"/>
            <a:endCxn id="40" idx="2"/>
          </p:cNvCxnSpPr>
          <p:nvPr/>
        </p:nvCxnSpPr>
        <p:spPr>
          <a:xfrm>
            <a:off x="2649743" y="1930037"/>
            <a:ext cx="931367" cy="0"/>
          </a:xfrm>
          <a:prstGeom prst="line">
            <a:avLst/>
          </a:prstGeom>
          <a:ln w="12700">
            <a:solidFill>
              <a:srgbClr val="6262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3266269" y="2468843"/>
            <a:ext cx="81000" cy="81000"/>
          </a:xfrm>
          <a:prstGeom prst="ellipse">
            <a:avLst/>
          </a:prstGeom>
          <a:solidFill>
            <a:srgbClr val="626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7" name="椭圆 46"/>
          <p:cNvSpPr/>
          <p:nvPr/>
        </p:nvSpPr>
        <p:spPr>
          <a:xfrm>
            <a:off x="2568742" y="2468843"/>
            <a:ext cx="81000" cy="81000"/>
          </a:xfrm>
          <a:prstGeom prst="ellipse">
            <a:avLst/>
          </a:prstGeom>
          <a:solidFill>
            <a:srgbClr val="626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Adobe Gothic Std B" panose="020B0800000000000000" pitchFamily="34" charset="-128"/>
            </a:endParaRPr>
          </a:p>
        </p:txBody>
      </p:sp>
      <p:cxnSp>
        <p:nvCxnSpPr>
          <p:cNvPr id="48" name="直接连接符 47"/>
          <p:cNvCxnSpPr>
            <a:stCxn id="47" idx="6"/>
            <a:endCxn id="46" idx="2"/>
          </p:cNvCxnSpPr>
          <p:nvPr/>
        </p:nvCxnSpPr>
        <p:spPr>
          <a:xfrm>
            <a:off x="2649743" y="2509343"/>
            <a:ext cx="616526" cy="0"/>
          </a:xfrm>
          <a:prstGeom prst="line">
            <a:avLst/>
          </a:prstGeom>
          <a:ln w="12700">
            <a:solidFill>
              <a:srgbClr val="6262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椭圆 49"/>
          <p:cNvSpPr/>
          <p:nvPr/>
        </p:nvSpPr>
        <p:spPr>
          <a:xfrm>
            <a:off x="3030062" y="3062463"/>
            <a:ext cx="81000" cy="81000"/>
          </a:xfrm>
          <a:prstGeom prst="ellipse">
            <a:avLst/>
          </a:prstGeom>
          <a:solidFill>
            <a:srgbClr val="626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1" name="椭圆 50"/>
          <p:cNvSpPr/>
          <p:nvPr/>
        </p:nvSpPr>
        <p:spPr>
          <a:xfrm>
            <a:off x="2568742" y="3062463"/>
            <a:ext cx="81000" cy="81000"/>
          </a:xfrm>
          <a:prstGeom prst="ellipse">
            <a:avLst/>
          </a:prstGeom>
          <a:solidFill>
            <a:srgbClr val="626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Adobe Gothic Std B" panose="020B0800000000000000" pitchFamily="34" charset="-128"/>
            </a:endParaRPr>
          </a:p>
        </p:txBody>
      </p:sp>
      <p:cxnSp>
        <p:nvCxnSpPr>
          <p:cNvPr id="52" name="直接连接符 51"/>
          <p:cNvCxnSpPr>
            <a:stCxn id="51" idx="6"/>
            <a:endCxn id="50" idx="2"/>
          </p:cNvCxnSpPr>
          <p:nvPr/>
        </p:nvCxnSpPr>
        <p:spPr>
          <a:xfrm>
            <a:off x="2649743" y="3102963"/>
            <a:ext cx="380320" cy="0"/>
          </a:xfrm>
          <a:prstGeom prst="line">
            <a:avLst/>
          </a:prstGeom>
          <a:ln w="12700">
            <a:solidFill>
              <a:srgbClr val="6262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椭圆 53"/>
          <p:cNvSpPr/>
          <p:nvPr/>
        </p:nvSpPr>
        <p:spPr>
          <a:xfrm>
            <a:off x="2817060" y="3636500"/>
            <a:ext cx="81000" cy="81000"/>
          </a:xfrm>
          <a:prstGeom prst="ellipse">
            <a:avLst/>
          </a:prstGeom>
          <a:solidFill>
            <a:srgbClr val="626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5" name="椭圆 54"/>
          <p:cNvSpPr/>
          <p:nvPr/>
        </p:nvSpPr>
        <p:spPr>
          <a:xfrm>
            <a:off x="2568742" y="3636500"/>
            <a:ext cx="81000" cy="81000"/>
          </a:xfrm>
          <a:prstGeom prst="ellipse">
            <a:avLst/>
          </a:prstGeom>
          <a:solidFill>
            <a:srgbClr val="626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Adobe Gothic Std B" panose="020B0800000000000000" pitchFamily="34" charset="-128"/>
            </a:endParaRPr>
          </a:p>
        </p:txBody>
      </p:sp>
      <p:cxnSp>
        <p:nvCxnSpPr>
          <p:cNvPr id="56" name="直接连接符 55"/>
          <p:cNvCxnSpPr>
            <a:stCxn id="55" idx="6"/>
            <a:endCxn id="54" idx="2"/>
          </p:cNvCxnSpPr>
          <p:nvPr/>
        </p:nvCxnSpPr>
        <p:spPr>
          <a:xfrm>
            <a:off x="2649742" y="3677000"/>
            <a:ext cx="167318" cy="0"/>
          </a:xfrm>
          <a:prstGeom prst="line">
            <a:avLst/>
          </a:prstGeom>
          <a:ln w="12700">
            <a:solidFill>
              <a:srgbClr val="6262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椭圆 74"/>
          <p:cNvSpPr/>
          <p:nvPr/>
        </p:nvSpPr>
        <p:spPr>
          <a:xfrm flipH="1">
            <a:off x="5080529" y="1889537"/>
            <a:ext cx="81000" cy="81000"/>
          </a:xfrm>
          <a:prstGeom prst="ellipse">
            <a:avLst/>
          </a:prstGeom>
          <a:solidFill>
            <a:srgbClr val="626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6" name="椭圆 75"/>
          <p:cNvSpPr/>
          <p:nvPr/>
        </p:nvSpPr>
        <p:spPr>
          <a:xfrm flipH="1">
            <a:off x="6175042" y="1889537"/>
            <a:ext cx="81000" cy="81000"/>
          </a:xfrm>
          <a:prstGeom prst="ellipse">
            <a:avLst/>
          </a:prstGeom>
          <a:solidFill>
            <a:srgbClr val="626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77" name="直接连接符 76"/>
          <p:cNvCxnSpPr>
            <a:stCxn id="76" idx="6"/>
            <a:endCxn id="75" idx="2"/>
          </p:cNvCxnSpPr>
          <p:nvPr/>
        </p:nvCxnSpPr>
        <p:spPr>
          <a:xfrm flipH="1">
            <a:off x="5161530" y="1930037"/>
            <a:ext cx="1013513" cy="0"/>
          </a:xfrm>
          <a:prstGeom prst="line">
            <a:avLst/>
          </a:prstGeom>
          <a:ln w="12700">
            <a:solidFill>
              <a:srgbClr val="6262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椭圆 65"/>
          <p:cNvSpPr/>
          <p:nvPr/>
        </p:nvSpPr>
        <p:spPr>
          <a:xfrm flipH="1">
            <a:off x="5402077" y="2468843"/>
            <a:ext cx="81000" cy="81000"/>
          </a:xfrm>
          <a:prstGeom prst="ellipse">
            <a:avLst/>
          </a:prstGeom>
          <a:solidFill>
            <a:srgbClr val="626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7" name="椭圆 66"/>
          <p:cNvSpPr/>
          <p:nvPr/>
        </p:nvSpPr>
        <p:spPr>
          <a:xfrm flipH="1">
            <a:off x="6175042" y="2468843"/>
            <a:ext cx="81000" cy="81000"/>
          </a:xfrm>
          <a:prstGeom prst="ellipse">
            <a:avLst/>
          </a:prstGeom>
          <a:solidFill>
            <a:srgbClr val="626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68" name="直接连接符 67"/>
          <p:cNvCxnSpPr>
            <a:stCxn id="67" idx="6"/>
            <a:endCxn id="66" idx="2"/>
          </p:cNvCxnSpPr>
          <p:nvPr/>
        </p:nvCxnSpPr>
        <p:spPr>
          <a:xfrm flipH="1">
            <a:off x="5483077" y="2509343"/>
            <a:ext cx="691966" cy="0"/>
          </a:xfrm>
          <a:prstGeom prst="line">
            <a:avLst/>
          </a:prstGeom>
          <a:ln w="12700">
            <a:solidFill>
              <a:srgbClr val="6262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椭圆 68"/>
          <p:cNvSpPr/>
          <p:nvPr/>
        </p:nvSpPr>
        <p:spPr>
          <a:xfrm flipH="1">
            <a:off x="5684764" y="3062463"/>
            <a:ext cx="81000" cy="81000"/>
          </a:xfrm>
          <a:prstGeom prst="ellipse">
            <a:avLst/>
          </a:prstGeom>
          <a:solidFill>
            <a:srgbClr val="626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0" name="椭圆 69"/>
          <p:cNvSpPr/>
          <p:nvPr/>
        </p:nvSpPr>
        <p:spPr>
          <a:xfrm flipH="1">
            <a:off x="6175042" y="3062463"/>
            <a:ext cx="81000" cy="81000"/>
          </a:xfrm>
          <a:prstGeom prst="ellipse">
            <a:avLst/>
          </a:prstGeom>
          <a:solidFill>
            <a:srgbClr val="626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71" name="直接连接符 70"/>
          <p:cNvCxnSpPr>
            <a:stCxn id="70" idx="6"/>
            <a:endCxn id="69" idx="2"/>
          </p:cNvCxnSpPr>
          <p:nvPr/>
        </p:nvCxnSpPr>
        <p:spPr>
          <a:xfrm flipH="1">
            <a:off x="5765764" y="3102963"/>
            <a:ext cx="409279" cy="0"/>
          </a:xfrm>
          <a:prstGeom prst="line">
            <a:avLst/>
          </a:prstGeom>
          <a:ln w="12700">
            <a:solidFill>
              <a:srgbClr val="6262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椭圆 71"/>
          <p:cNvSpPr/>
          <p:nvPr/>
        </p:nvSpPr>
        <p:spPr>
          <a:xfrm flipH="1">
            <a:off x="5926725" y="3636500"/>
            <a:ext cx="81000" cy="81000"/>
          </a:xfrm>
          <a:prstGeom prst="ellipse">
            <a:avLst/>
          </a:prstGeom>
          <a:solidFill>
            <a:srgbClr val="626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3" name="椭圆 72"/>
          <p:cNvSpPr/>
          <p:nvPr/>
        </p:nvSpPr>
        <p:spPr>
          <a:xfrm flipH="1">
            <a:off x="6175042" y="3636500"/>
            <a:ext cx="81000" cy="81000"/>
          </a:xfrm>
          <a:prstGeom prst="ellipse">
            <a:avLst/>
          </a:prstGeom>
          <a:solidFill>
            <a:srgbClr val="626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74" name="直接连接符 73"/>
          <p:cNvCxnSpPr>
            <a:stCxn id="73" idx="6"/>
            <a:endCxn id="72" idx="2"/>
          </p:cNvCxnSpPr>
          <p:nvPr/>
        </p:nvCxnSpPr>
        <p:spPr>
          <a:xfrm flipH="1">
            <a:off x="6007725" y="3677000"/>
            <a:ext cx="167318" cy="0"/>
          </a:xfrm>
          <a:prstGeom prst="line">
            <a:avLst/>
          </a:prstGeom>
          <a:ln w="12700">
            <a:solidFill>
              <a:srgbClr val="6262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7" name="组合 86"/>
          <p:cNvGrpSpPr/>
          <p:nvPr/>
        </p:nvGrpSpPr>
        <p:grpSpPr>
          <a:xfrm>
            <a:off x="4010550" y="1783372"/>
            <a:ext cx="244349" cy="284414"/>
            <a:chOff x="4624424" y="918186"/>
            <a:chExt cx="1568451" cy="1825626"/>
          </a:xfrm>
          <a:solidFill>
            <a:srgbClr val="CACACA"/>
          </a:solidFill>
        </p:grpSpPr>
        <p:sp>
          <p:nvSpPr>
            <p:cNvPr id="85" name="Freeform 5"/>
            <p:cNvSpPr>
              <a:spLocks/>
            </p:cNvSpPr>
            <p:nvPr/>
          </p:nvSpPr>
          <p:spPr bwMode="auto">
            <a:xfrm>
              <a:off x="4624424" y="1913549"/>
              <a:ext cx="1568451" cy="830263"/>
            </a:xfrm>
            <a:custGeom>
              <a:avLst/>
              <a:gdLst>
                <a:gd name="T0" fmla="*/ 91 w 650"/>
                <a:gd name="T1" fmla="*/ 17 h 345"/>
                <a:gd name="T2" fmla="*/ 161 w 650"/>
                <a:gd name="T3" fmla="*/ 17 h 345"/>
                <a:gd name="T4" fmla="*/ 208 w 650"/>
                <a:gd name="T5" fmla="*/ 0 h 345"/>
                <a:gd name="T6" fmla="*/ 295 w 650"/>
                <a:gd name="T7" fmla="*/ 183 h 345"/>
                <a:gd name="T8" fmla="*/ 316 w 650"/>
                <a:gd name="T9" fmla="*/ 68 h 345"/>
                <a:gd name="T10" fmla="*/ 301 w 650"/>
                <a:gd name="T11" fmla="*/ 62 h 345"/>
                <a:gd name="T12" fmla="*/ 302 w 650"/>
                <a:gd name="T13" fmla="*/ 45 h 345"/>
                <a:gd name="T14" fmla="*/ 365 w 650"/>
                <a:gd name="T15" fmla="*/ 45 h 345"/>
                <a:gd name="T16" fmla="*/ 365 w 650"/>
                <a:gd name="T17" fmla="*/ 62 h 345"/>
                <a:gd name="T18" fmla="*/ 350 w 650"/>
                <a:gd name="T19" fmla="*/ 68 h 345"/>
                <a:gd name="T20" fmla="*/ 370 w 650"/>
                <a:gd name="T21" fmla="*/ 178 h 345"/>
                <a:gd name="T22" fmla="*/ 445 w 650"/>
                <a:gd name="T23" fmla="*/ 7 h 345"/>
                <a:gd name="T24" fmla="*/ 488 w 650"/>
                <a:gd name="T25" fmla="*/ 13 h 345"/>
                <a:gd name="T26" fmla="*/ 553 w 650"/>
                <a:gd name="T27" fmla="*/ 13 h 345"/>
                <a:gd name="T28" fmla="*/ 641 w 650"/>
                <a:gd name="T29" fmla="*/ 288 h 345"/>
                <a:gd name="T30" fmla="*/ 551 w 650"/>
                <a:gd name="T31" fmla="*/ 319 h 345"/>
                <a:gd name="T32" fmla="*/ 539 w 650"/>
                <a:gd name="T33" fmla="*/ 277 h 345"/>
                <a:gd name="T34" fmla="*/ 511 w 650"/>
                <a:gd name="T35" fmla="*/ 326 h 345"/>
                <a:gd name="T36" fmla="*/ 124 w 650"/>
                <a:gd name="T37" fmla="*/ 329 h 345"/>
                <a:gd name="T38" fmla="*/ 96 w 650"/>
                <a:gd name="T39" fmla="*/ 277 h 345"/>
                <a:gd name="T40" fmla="*/ 82 w 650"/>
                <a:gd name="T41" fmla="*/ 321 h 345"/>
                <a:gd name="T42" fmla="*/ 0 w 650"/>
                <a:gd name="T43" fmla="*/ 288 h 345"/>
                <a:gd name="T44" fmla="*/ 91 w 650"/>
                <a:gd name="T45" fmla="*/ 1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0" h="345">
                  <a:moveTo>
                    <a:pt x="91" y="17"/>
                  </a:moveTo>
                  <a:cubicBezTo>
                    <a:pt x="116" y="17"/>
                    <a:pt x="139" y="17"/>
                    <a:pt x="161" y="17"/>
                  </a:cubicBezTo>
                  <a:cubicBezTo>
                    <a:pt x="181" y="18"/>
                    <a:pt x="197" y="14"/>
                    <a:pt x="208" y="0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316" y="68"/>
                    <a:pt x="316" y="68"/>
                    <a:pt x="316" y="68"/>
                  </a:cubicBezTo>
                  <a:cubicBezTo>
                    <a:pt x="301" y="62"/>
                    <a:pt x="301" y="62"/>
                    <a:pt x="301" y="62"/>
                  </a:cubicBezTo>
                  <a:cubicBezTo>
                    <a:pt x="302" y="45"/>
                    <a:pt x="302" y="45"/>
                    <a:pt x="302" y="45"/>
                  </a:cubicBezTo>
                  <a:cubicBezTo>
                    <a:pt x="365" y="45"/>
                    <a:pt x="365" y="45"/>
                    <a:pt x="365" y="45"/>
                  </a:cubicBezTo>
                  <a:cubicBezTo>
                    <a:pt x="365" y="62"/>
                    <a:pt x="365" y="62"/>
                    <a:pt x="365" y="62"/>
                  </a:cubicBezTo>
                  <a:cubicBezTo>
                    <a:pt x="350" y="68"/>
                    <a:pt x="350" y="68"/>
                    <a:pt x="350" y="68"/>
                  </a:cubicBezTo>
                  <a:cubicBezTo>
                    <a:pt x="370" y="178"/>
                    <a:pt x="370" y="178"/>
                    <a:pt x="370" y="178"/>
                  </a:cubicBezTo>
                  <a:cubicBezTo>
                    <a:pt x="445" y="7"/>
                    <a:pt x="445" y="7"/>
                    <a:pt x="445" y="7"/>
                  </a:cubicBezTo>
                  <a:cubicBezTo>
                    <a:pt x="456" y="13"/>
                    <a:pt x="471" y="15"/>
                    <a:pt x="488" y="13"/>
                  </a:cubicBezTo>
                  <a:cubicBezTo>
                    <a:pt x="508" y="13"/>
                    <a:pt x="530" y="13"/>
                    <a:pt x="553" y="13"/>
                  </a:cubicBezTo>
                  <a:cubicBezTo>
                    <a:pt x="612" y="69"/>
                    <a:pt x="650" y="201"/>
                    <a:pt x="641" y="288"/>
                  </a:cubicBezTo>
                  <a:cubicBezTo>
                    <a:pt x="622" y="300"/>
                    <a:pt x="591" y="311"/>
                    <a:pt x="551" y="319"/>
                  </a:cubicBezTo>
                  <a:cubicBezTo>
                    <a:pt x="539" y="277"/>
                    <a:pt x="539" y="277"/>
                    <a:pt x="539" y="277"/>
                  </a:cubicBezTo>
                  <a:cubicBezTo>
                    <a:pt x="511" y="326"/>
                    <a:pt x="511" y="326"/>
                    <a:pt x="511" y="326"/>
                  </a:cubicBezTo>
                  <a:cubicBezTo>
                    <a:pt x="396" y="344"/>
                    <a:pt x="236" y="345"/>
                    <a:pt x="124" y="329"/>
                  </a:cubicBezTo>
                  <a:cubicBezTo>
                    <a:pt x="96" y="277"/>
                    <a:pt x="96" y="277"/>
                    <a:pt x="96" y="277"/>
                  </a:cubicBezTo>
                  <a:cubicBezTo>
                    <a:pt x="82" y="321"/>
                    <a:pt x="82" y="321"/>
                    <a:pt x="82" y="321"/>
                  </a:cubicBezTo>
                  <a:cubicBezTo>
                    <a:pt x="44" y="313"/>
                    <a:pt x="14" y="302"/>
                    <a:pt x="0" y="288"/>
                  </a:cubicBezTo>
                  <a:cubicBezTo>
                    <a:pt x="2" y="212"/>
                    <a:pt x="16" y="83"/>
                    <a:pt x="9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6" name="Freeform 6"/>
            <p:cNvSpPr>
              <a:spLocks/>
            </p:cNvSpPr>
            <p:nvPr/>
          </p:nvSpPr>
          <p:spPr bwMode="auto">
            <a:xfrm>
              <a:off x="4995899" y="918186"/>
              <a:ext cx="798513" cy="973138"/>
            </a:xfrm>
            <a:custGeom>
              <a:avLst/>
              <a:gdLst>
                <a:gd name="T0" fmla="*/ 33 w 331"/>
                <a:gd name="T1" fmla="*/ 293 h 404"/>
                <a:gd name="T2" fmla="*/ 11 w 331"/>
                <a:gd name="T3" fmla="*/ 267 h 404"/>
                <a:gd name="T4" fmla="*/ 3 w 331"/>
                <a:gd name="T5" fmla="*/ 217 h 404"/>
                <a:gd name="T6" fmla="*/ 3 w 331"/>
                <a:gd name="T7" fmla="*/ 211 h 404"/>
                <a:gd name="T8" fmla="*/ 9 w 331"/>
                <a:gd name="T9" fmla="*/ 207 h 404"/>
                <a:gd name="T10" fmla="*/ 12 w 331"/>
                <a:gd name="T11" fmla="*/ 205 h 404"/>
                <a:gd name="T12" fmla="*/ 47 w 331"/>
                <a:gd name="T13" fmla="*/ 48 h 404"/>
                <a:gd name="T14" fmla="*/ 275 w 331"/>
                <a:gd name="T15" fmla="*/ 44 h 404"/>
                <a:gd name="T16" fmla="*/ 319 w 331"/>
                <a:gd name="T17" fmla="*/ 203 h 404"/>
                <a:gd name="T18" fmla="*/ 325 w 331"/>
                <a:gd name="T19" fmla="*/ 207 h 404"/>
                <a:gd name="T20" fmla="*/ 330 w 331"/>
                <a:gd name="T21" fmla="*/ 211 h 404"/>
                <a:gd name="T22" fmla="*/ 330 w 331"/>
                <a:gd name="T23" fmla="*/ 217 h 404"/>
                <a:gd name="T24" fmla="*/ 323 w 331"/>
                <a:gd name="T25" fmla="*/ 267 h 404"/>
                <a:gd name="T26" fmla="*/ 301 w 331"/>
                <a:gd name="T27" fmla="*/ 293 h 404"/>
                <a:gd name="T28" fmla="*/ 179 w 331"/>
                <a:gd name="T29" fmla="*/ 403 h 404"/>
                <a:gd name="T30" fmla="*/ 149 w 331"/>
                <a:gd name="T31" fmla="*/ 400 h 404"/>
                <a:gd name="T32" fmla="*/ 33 w 331"/>
                <a:gd name="T33" fmla="*/ 29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1" h="404">
                  <a:moveTo>
                    <a:pt x="33" y="293"/>
                  </a:moveTo>
                  <a:cubicBezTo>
                    <a:pt x="23" y="288"/>
                    <a:pt x="16" y="279"/>
                    <a:pt x="11" y="267"/>
                  </a:cubicBezTo>
                  <a:cubicBezTo>
                    <a:pt x="5" y="254"/>
                    <a:pt x="3" y="237"/>
                    <a:pt x="3" y="217"/>
                  </a:cubicBezTo>
                  <a:cubicBezTo>
                    <a:pt x="3" y="211"/>
                    <a:pt x="3" y="211"/>
                    <a:pt x="3" y="211"/>
                  </a:cubicBezTo>
                  <a:cubicBezTo>
                    <a:pt x="9" y="207"/>
                    <a:pt x="9" y="207"/>
                    <a:pt x="9" y="207"/>
                  </a:cubicBezTo>
                  <a:cubicBezTo>
                    <a:pt x="10" y="206"/>
                    <a:pt x="11" y="206"/>
                    <a:pt x="12" y="205"/>
                  </a:cubicBezTo>
                  <a:cubicBezTo>
                    <a:pt x="0" y="119"/>
                    <a:pt x="10" y="79"/>
                    <a:pt x="47" y="48"/>
                  </a:cubicBezTo>
                  <a:cubicBezTo>
                    <a:pt x="106" y="1"/>
                    <a:pt x="216" y="0"/>
                    <a:pt x="275" y="44"/>
                  </a:cubicBezTo>
                  <a:cubicBezTo>
                    <a:pt x="315" y="73"/>
                    <a:pt x="329" y="125"/>
                    <a:pt x="319" y="203"/>
                  </a:cubicBezTo>
                  <a:cubicBezTo>
                    <a:pt x="321" y="204"/>
                    <a:pt x="323" y="206"/>
                    <a:pt x="325" y="207"/>
                  </a:cubicBezTo>
                  <a:cubicBezTo>
                    <a:pt x="330" y="211"/>
                    <a:pt x="330" y="211"/>
                    <a:pt x="330" y="211"/>
                  </a:cubicBezTo>
                  <a:cubicBezTo>
                    <a:pt x="330" y="217"/>
                    <a:pt x="330" y="217"/>
                    <a:pt x="330" y="217"/>
                  </a:cubicBezTo>
                  <a:cubicBezTo>
                    <a:pt x="331" y="237"/>
                    <a:pt x="328" y="254"/>
                    <a:pt x="323" y="267"/>
                  </a:cubicBezTo>
                  <a:cubicBezTo>
                    <a:pt x="318" y="279"/>
                    <a:pt x="311" y="287"/>
                    <a:pt x="301" y="293"/>
                  </a:cubicBezTo>
                  <a:cubicBezTo>
                    <a:pt x="286" y="343"/>
                    <a:pt x="233" y="397"/>
                    <a:pt x="179" y="403"/>
                  </a:cubicBezTo>
                  <a:cubicBezTo>
                    <a:pt x="169" y="404"/>
                    <a:pt x="158" y="404"/>
                    <a:pt x="149" y="400"/>
                  </a:cubicBezTo>
                  <a:cubicBezTo>
                    <a:pt x="90" y="379"/>
                    <a:pt x="52" y="355"/>
                    <a:pt x="33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4010550" y="2373237"/>
            <a:ext cx="244349" cy="284414"/>
            <a:chOff x="4624424" y="918186"/>
            <a:chExt cx="1568451" cy="1825626"/>
          </a:xfrm>
          <a:solidFill>
            <a:srgbClr val="CACACA"/>
          </a:solidFill>
        </p:grpSpPr>
        <p:sp>
          <p:nvSpPr>
            <p:cNvPr id="89" name="Freeform 5"/>
            <p:cNvSpPr>
              <a:spLocks/>
            </p:cNvSpPr>
            <p:nvPr/>
          </p:nvSpPr>
          <p:spPr bwMode="auto">
            <a:xfrm>
              <a:off x="4624424" y="1913549"/>
              <a:ext cx="1568451" cy="830263"/>
            </a:xfrm>
            <a:custGeom>
              <a:avLst/>
              <a:gdLst>
                <a:gd name="T0" fmla="*/ 91 w 650"/>
                <a:gd name="T1" fmla="*/ 17 h 345"/>
                <a:gd name="T2" fmla="*/ 161 w 650"/>
                <a:gd name="T3" fmla="*/ 17 h 345"/>
                <a:gd name="T4" fmla="*/ 208 w 650"/>
                <a:gd name="T5" fmla="*/ 0 h 345"/>
                <a:gd name="T6" fmla="*/ 295 w 650"/>
                <a:gd name="T7" fmla="*/ 183 h 345"/>
                <a:gd name="T8" fmla="*/ 316 w 650"/>
                <a:gd name="T9" fmla="*/ 68 h 345"/>
                <a:gd name="T10" fmla="*/ 301 w 650"/>
                <a:gd name="T11" fmla="*/ 62 h 345"/>
                <a:gd name="T12" fmla="*/ 302 w 650"/>
                <a:gd name="T13" fmla="*/ 45 h 345"/>
                <a:gd name="T14" fmla="*/ 365 w 650"/>
                <a:gd name="T15" fmla="*/ 45 h 345"/>
                <a:gd name="T16" fmla="*/ 365 w 650"/>
                <a:gd name="T17" fmla="*/ 62 h 345"/>
                <a:gd name="T18" fmla="*/ 350 w 650"/>
                <a:gd name="T19" fmla="*/ 68 h 345"/>
                <a:gd name="T20" fmla="*/ 370 w 650"/>
                <a:gd name="T21" fmla="*/ 178 h 345"/>
                <a:gd name="T22" fmla="*/ 445 w 650"/>
                <a:gd name="T23" fmla="*/ 7 h 345"/>
                <a:gd name="T24" fmla="*/ 488 w 650"/>
                <a:gd name="T25" fmla="*/ 13 h 345"/>
                <a:gd name="T26" fmla="*/ 553 w 650"/>
                <a:gd name="T27" fmla="*/ 13 h 345"/>
                <a:gd name="T28" fmla="*/ 641 w 650"/>
                <a:gd name="T29" fmla="*/ 288 h 345"/>
                <a:gd name="T30" fmla="*/ 551 w 650"/>
                <a:gd name="T31" fmla="*/ 319 h 345"/>
                <a:gd name="T32" fmla="*/ 539 w 650"/>
                <a:gd name="T33" fmla="*/ 277 h 345"/>
                <a:gd name="T34" fmla="*/ 511 w 650"/>
                <a:gd name="T35" fmla="*/ 326 h 345"/>
                <a:gd name="T36" fmla="*/ 124 w 650"/>
                <a:gd name="T37" fmla="*/ 329 h 345"/>
                <a:gd name="T38" fmla="*/ 96 w 650"/>
                <a:gd name="T39" fmla="*/ 277 h 345"/>
                <a:gd name="T40" fmla="*/ 82 w 650"/>
                <a:gd name="T41" fmla="*/ 321 h 345"/>
                <a:gd name="T42" fmla="*/ 0 w 650"/>
                <a:gd name="T43" fmla="*/ 288 h 345"/>
                <a:gd name="T44" fmla="*/ 91 w 650"/>
                <a:gd name="T45" fmla="*/ 1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0" h="345">
                  <a:moveTo>
                    <a:pt x="91" y="17"/>
                  </a:moveTo>
                  <a:cubicBezTo>
                    <a:pt x="116" y="17"/>
                    <a:pt x="139" y="17"/>
                    <a:pt x="161" y="17"/>
                  </a:cubicBezTo>
                  <a:cubicBezTo>
                    <a:pt x="181" y="18"/>
                    <a:pt x="197" y="14"/>
                    <a:pt x="208" y="0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316" y="68"/>
                    <a:pt x="316" y="68"/>
                    <a:pt x="316" y="68"/>
                  </a:cubicBezTo>
                  <a:cubicBezTo>
                    <a:pt x="301" y="62"/>
                    <a:pt x="301" y="62"/>
                    <a:pt x="301" y="62"/>
                  </a:cubicBezTo>
                  <a:cubicBezTo>
                    <a:pt x="302" y="45"/>
                    <a:pt x="302" y="45"/>
                    <a:pt x="302" y="45"/>
                  </a:cubicBezTo>
                  <a:cubicBezTo>
                    <a:pt x="365" y="45"/>
                    <a:pt x="365" y="45"/>
                    <a:pt x="365" y="45"/>
                  </a:cubicBezTo>
                  <a:cubicBezTo>
                    <a:pt x="365" y="62"/>
                    <a:pt x="365" y="62"/>
                    <a:pt x="365" y="62"/>
                  </a:cubicBezTo>
                  <a:cubicBezTo>
                    <a:pt x="350" y="68"/>
                    <a:pt x="350" y="68"/>
                    <a:pt x="350" y="68"/>
                  </a:cubicBezTo>
                  <a:cubicBezTo>
                    <a:pt x="370" y="178"/>
                    <a:pt x="370" y="178"/>
                    <a:pt x="370" y="178"/>
                  </a:cubicBezTo>
                  <a:cubicBezTo>
                    <a:pt x="445" y="7"/>
                    <a:pt x="445" y="7"/>
                    <a:pt x="445" y="7"/>
                  </a:cubicBezTo>
                  <a:cubicBezTo>
                    <a:pt x="456" y="13"/>
                    <a:pt x="471" y="15"/>
                    <a:pt x="488" y="13"/>
                  </a:cubicBezTo>
                  <a:cubicBezTo>
                    <a:pt x="508" y="13"/>
                    <a:pt x="530" y="13"/>
                    <a:pt x="553" y="13"/>
                  </a:cubicBezTo>
                  <a:cubicBezTo>
                    <a:pt x="612" y="69"/>
                    <a:pt x="650" y="201"/>
                    <a:pt x="641" y="288"/>
                  </a:cubicBezTo>
                  <a:cubicBezTo>
                    <a:pt x="622" y="300"/>
                    <a:pt x="591" y="311"/>
                    <a:pt x="551" y="319"/>
                  </a:cubicBezTo>
                  <a:cubicBezTo>
                    <a:pt x="539" y="277"/>
                    <a:pt x="539" y="277"/>
                    <a:pt x="539" y="277"/>
                  </a:cubicBezTo>
                  <a:cubicBezTo>
                    <a:pt x="511" y="326"/>
                    <a:pt x="511" y="326"/>
                    <a:pt x="511" y="326"/>
                  </a:cubicBezTo>
                  <a:cubicBezTo>
                    <a:pt x="396" y="344"/>
                    <a:pt x="236" y="345"/>
                    <a:pt x="124" y="329"/>
                  </a:cubicBezTo>
                  <a:cubicBezTo>
                    <a:pt x="96" y="277"/>
                    <a:pt x="96" y="277"/>
                    <a:pt x="96" y="277"/>
                  </a:cubicBezTo>
                  <a:cubicBezTo>
                    <a:pt x="82" y="321"/>
                    <a:pt x="82" y="321"/>
                    <a:pt x="82" y="321"/>
                  </a:cubicBezTo>
                  <a:cubicBezTo>
                    <a:pt x="44" y="313"/>
                    <a:pt x="14" y="302"/>
                    <a:pt x="0" y="288"/>
                  </a:cubicBezTo>
                  <a:cubicBezTo>
                    <a:pt x="2" y="212"/>
                    <a:pt x="16" y="83"/>
                    <a:pt x="9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0" name="Freeform 6"/>
            <p:cNvSpPr>
              <a:spLocks/>
            </p:cNvSpPr>
            <p:nvPr/>
          </p:nvSpPr>
          <p:spPr bwMode="auto">
            <a:xfrm>
              <a:off x="4995899" y="918186"/>
              <a:ext cx="798513" cy="973138"/>
            </a:xfrm>
            <a:custGeom>
              <a:avLst/>
              <a:gdLst>
                <a:gd name="T0" fmla="*/ 33 w 331"/>
                <a:gd name="T1" fmla="*/ 293 h 404"/>
                <a:gd name="T2" fmla="*/ 11 w 331"/>
                <a:gd name="T3" fmla="*/ 267 h 404"/>
                <a:gd name="T4" fmla="*/ 3 w 331"/>
                <a:gd name="T5" fmla="*/ 217 h 404"/>
                <a:gd name="T6" fmla="*/ 3 w 331"/>
                <a:gd name="T7" fmla="*/ 211 h 404"/>
                <a:gd name="T8" fmla="*/ 9 w 331"/>
                <a:gd name="T9" fmla="*/ 207 h 404"/>
                <a:gd name="T10" fmla="*/ 12 w 331"/>
                <a:gd name="T11" fmla="*/ 205 h 404"/>
                <a:gd name="T12" fmla="*/ 47 w 331"/>
                <a:gd name="T13" fmla="*/ 48 h 404"/>
                <a:gd name="T14" fmla="*/ 275 w 331"/>
                <a:gd name="T15" fmla="*/ 44 h 404"/>
                <a:gd name="T16" fmla="*/ 319 w 331"/>
                <a:gd name="T17" fmla="*/ 203 h 404"/>
                <a:gd name="T18" fmla="*/ 325 w 331"/>
                <a:gd name="T19" fmla="*/ 207 h 404"/>
                <a:gd name="T20" fmla="*/ 330 w 331"/>
                <a:gd name="T21" fmla="*/ 211 h 404"/>
                <a:gd name="T22" fmla="*/ 330 w 331"/>
                <a:gd name="T23" fmla="*/ 217 h 404"/>
                <a:gd name="T24" fmla="*/ 323 w 331"/>
                <a:gd name="T25" fmla="*/ 267 h 404"/>
                <a:gd name="T26" fmla="*/ 301 w 331"/>
                <a:gd name="T27" fmla="*/ 293 h 404"/>
                <a:gd name="T28" fmla="*/ 179 w 331"/>
                <a:gd name="T29" fmla="*/ 403 h 404"/>
                <a:gd name="T30" fmla="*/ 149 w 331"/>
                <a:gd name="T31" fmla="*/ 400 h 404"/>
                <a:gd name="T32" fmla="*/ 33 w 331"/>
                <a:gd name="T33" fmla="*/ 29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1" h="404">
                  <a:moveTo>
                    <a:pt x="33" y="293"/>
                  </a:moveTo>
                  <a:cubicBezTo>
                    <a:pt x="23" y="288"/>
                    <a:pt x="16" y="279"/>
                    <a:pt x="11" y="267"/>
                  </a:cubicBezTo>
                  <a:cubicBezTo>
                    <a:pt x="5" y="254"/>
                    <a:pt x="3" y="237"/>
                    <a:pt x="3" y="217"/>
                  </a:cubicBezTo>
                  <a:cubicBezTo>
                    <a:pt x="3" y="211"/>
                    <a:pt x="3" y="211"/>
                    <a:pt x="3" y="211"/>
                  </a:cubicBezTo>
                  <a:cubicBezTo>
                    <a:pt x="9" y="207"/>
                    <a:pt x="9" y="207"/>
                    <a:pt x="9" y="207"/>
                  </a:cubicBezTo>
                  <a:cubicBezTo>
                    <a:pt x="10" y="206"/>
                    <a:pt x="11" y="206"/>
                    <a:pt x="12" y="205"/>
                  </a:cubicBezTo>
                  <a:cubicBezTo>
                    <a:pt x="0" y="119"/>
                    <a:pt x="10" y="79"/>
                    <a:pt x="47" y="48"/>
                  </a:cubicBezTo>
                  <a:cubicBezTo>
                    <a:pt x="106" y="1"/>
                    <a:pt x="216" y="0"/>
                    <a:pt x="275" y="44"/>
                  </a:cubicBezTo>
                  <a:cubicBezTo>
                    <a:pt x="315" y="73"/>
                    <a:pt x="329" y="125"/>
                    <a:pt x="319" y="203"/>
                  </a:cubicBezTo>
                  <a:cubicBezTo>
                    <a:pt x="321" y="204"/>
                    <a:pt x="323" y="206"/>
                    <a:pt x="325" y="207"/>
                  </a:cubicBezTo>
                  <a:cubicBezTo>
                    <a:pt x="330" y="211"/>
                    <a:pt x="330" y="211"/>
                    <a:pt x="330" y="211"/>
                  </a:cubicBezTo>
                  <a:cubicBezTo>
                    <a:pt x="330" y="217"/>
                    <a:pt x="330" y="217"/>
                    <a:pt x="330" y="217"/>
                  </a:cubicBezTo>
                  <a:cubicBezTo>
                    <a:pt x="331" y="237"/>
                    <a:pt x="328" y="254"/>
                    <a:pt x="323" y="267"/>
                  </a:cubicBezTo>
                  <a:cubicBezTo>
                    <a:pt x="318" y="279"/>
                    <a:pt x="311" y="287"/>
                    <a:pt x="301" y="293"/>
                  </a:cubicBezTo>
                  <a:cubicBezTo>
                    <a:pt x="286" y="343"/>
                    <a:pt x="233" y="397"/>
                    <a:pt x="179" y="403"/>
                  </a:cubicBezTo>
                  <a:cubicBezTo>
                    <a:pt x="169" y="404"/>
                    <a:pt x="158" y="404"/>
                    <a:pt x="149" y="400"/>
                  </a:cubicBezTo>
                  <a:cubicBezTo>
                    <a:pt x="90" y="379"/>
                    <a:pt x="52" y="355"/>
                    <a:pt x="33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731755" y="2373237"/>
            <a:ext cx="244349" cy="284414"/>
            <a:chOff x="4624424" y="918186"/>
            <a:chExt cx="1568451" cy="1825626"/>
          </a:xfrm>
          <a:solidFill>
            <a:srgbClr val="CACACA"/>
          </a:solidFill>
        </p:grpSpPr>
        <p:sp>
          <p:nvSpPr>
            <p:cNvPr id="92" name="Freeform 5"/>
            <p:cNvSpPr>
              <a:spLocks/>
            </p:cNvSpPr>
            <p:nvPr/>
          </p:nvSpPr>
          <p:spPr bwMode="auto">
            <a:xfrm>
              <a:off x="4624424" y="1913549"/>
              <a:ext cx="1568451" cy="830263"/>
            </a:xfrm>
            <a:custGeom>
              <a:avLst/>
              <a:gdLst>
                <a:gd name="T0" fmla="*/ 91 w 650"/>
                <a:gd name="T1" fmla="*/ 17 h 345"/>
                <a:gd name="T2" fmla="*/ 161 w 650"/>
                <a:gd name="T3" fmla="*/ 17 h 345"/>
                <a:gd name="T4" fmla="*/ 208 w 650"/>
                <a:gd name="T5" fmla="*/ 0 h 345"/>
                <a:gd name="T6" fmla="*/ 295 w 650"/>
                <a:gd name="T7" fmla="*/ 183 h 345"/>
                <a:gd name="T8" fmla="*/ 316 w 650"/>
                <a:gd name="T9" fmla="*/ 68 h 345"/>
                <a:gd name="T10" fmla="*/ 301 w 650"/>
                <a:gd name="T11" fmla="*/ 62 h 345"/>
                <a:gd name="T12" fmla="*/ 302 w 650"/>
                <a:gd name="T13" fmla="*/ 45 h 345"/>
                <a:gd name="T14" fmla="*/ 365 w 650"/>
                <a:gd name="T15" fmla="*/ 45 h 345"/>
                <a:gd name="T16" fmla="*/ 365 w 650"/>
                <a:gd name="T17" fmla="*/ 62 h 345"/>
                <a:gd name="T18" fmla="*/ 350 w 650"/>
                <a:gd name="T19" fmla="*/ 68 h 345"/>
                <a:gd name="T20" fmla="*/ 370 w 650"/>
                <a:gd name="T21" fmla="*/ 178 h 345"/>
                <a:gd name="T22" fmla="*/ 445 w 650"/>
                <a:gd name="T23" fmla="*/ 7 h 345"/>
                <a:gd name="T24" fmla="*/ 488 w 650"/>
                <a:gd name="T25" fmla="*/ 13 h 345"/>
                <a:gd name="T26" fmla="*/ 553 w 650"/>
                <a:gd name="T27" fmla="*/ 13 h 345"/>
                <a:gd name="T28" fmla="*/ 641 w 650"/>
                <a:gd name="T29" fmla="*/ 288 h 345"/>
                <a:gd name="T30" fmla="*/ 551 w 650"/>
                <a:gd name="T31" fmla="*/ 319 h 345"/>
                <a:gd name="T32" fmla="*/ 539 w 650"/>
                <a:gd name="T33" fmla="*/ 277 h 345"/>
                <a:gd name="T34" fmla="*/ 511 w 650"/>
                <a:gd name="T35" fmla="*/ 326 h 345"/>
                <a:gd name="T36" fmla="*/ 124 w 650"/>
                <a:gd name="T37" fmla="*/ 329 h 345"/>
                <a:gd name="T38" fmla="*/ 96 w 650"/>
                <a:gd name="T39" fmla="*/ 277 h 345"/>
                <a:gd name="T40" fmla="*/ 82 w 650"/>
                <a:gd name="T41" fmla="*/ 321 h 345"/>
                <a:gd name="T42" fmla="*/ 0 w 650"/>
                <a:gd name="T43" fmla="*/ 288 h 345"/>
                <a:gd name="T44" fmla="*/ 91 w 650"/>
                <a:gd name="T45" fmla="*/ 1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0" h="345">
                  <a:moveTo>
                    <a:pt x="91" y="17"/>
                  </a:moveTo>
                  <a:cubicBezTo>
                    <a:pt x="116" y="17"/>
                    <a:pt x="139" y="17"/>
                    <a:pt x="161" y="17"/>
                  </a:cubicBezTo>
                  <a:cubicBezTo>
                    <a:pt x="181" y="18"/>
                    <a:pt x="197" y="14"/>
                    <a:pt x="208" y="0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316" y="68"/>
                    <a:pt x="316" y="68"/>
                    <a:pt x="316" y="68"/>
                  </a:cubicBezTo>
                  <a:cubicBezTo>
                    <a:pt x="301" y="62"/>
                    <a:pt x="301" y="62"/>
                    <a:pt x="301" y="62"/>
                  </a:cubicBezTo>
                  <a:cubicBezTo>
                    <a:pt x="302" y="45"/>
                    <a:pt x="302" y="45"/>
                    <a:pt x="302" y="45"/>
                  </a:cubicBezTo>
                  <a:cubicBezTo>
                    <a:pt x="365" y="45"/>
                    <a:pt x="365" y="45"/>
                    <a:pt x="365" y="45"/>
                  </a:cubicBezTo>
                  <a:cubicBezTo>
                    <a:pt x="365" y="62"/>
                    <a:pt x="365" y="62"/>
                    <a:pt x="365" y="62"/>
                  </a:cubicBezTo>
                  <a:cubicBezTo>
                    <a:pt x="350" y="68"/>
                    <a:pt x="350" y="68"/>
                    <a:pt x="350" y="68"/>
                  </a:cubicBezTo>
                  <a:cubicBezTo>
                    <a:pt x="370" y="178"/>
                    <a:pt x="370" y="178"/>
                    <a:pt x="370" y="178"/>
                  </a:cubicBezTo>
                  <a:cubicBezTo>
                    <a:pt x="445" y="7"/>
                    <a:pt x="445" y="7"/>
                    <a:pt x="445" y="7"/>
                  </a:cubicBezTo>
                  <a:cubicBezTo>
                    <a:pt x="456" y="13"/>
                    <a:pt x="471" y="15"/>
                    <a:pt x="488" y="13"/>
                  </a:cubicBezTo>
                  <a:cubicBezTo>
                    <a:pt x="508" y="13"/>
                    <a:pt x="530" y="13"/>
                    <a:pt x="553" y="13"/>
                  </a:cubicBezTo>
                  <a:cubicBezTo>
                    <a:pt x="612" y="69"/>
                    <a:pt x="650" y="201"/>
                    <a:pt x="641" y="288"/>
                  </a:cubicBezTo>
                  <a:cubicBezTo>
                    <a:pt x="622" y="300"/>
                    <a:pt x="591" y="311"/>
                    <a:pt x="551" y="319"/>
                  </a:cubicBezTo>
                  <a:cubicBezTo>
                    <a:pt x="539" y="277"/>
                    <a:pt x="539" y="277"/>
                    <a:pt x="539" y="277"/>
                  </a:cubicBezTo>
                  <a:cubicBezTo>
                    <a:pt x="511" y="326"/>
                    <a:pt x="511" y="326"/>
                    <a:pt x="511" y="326"/>
                  </a:cubicBezTo>
                  <a:cubicBezTo>
                    <a:pt x="396" y="344"/>
                    <a:pt x="236" y="345"/>
                    <a:pt x="124" y="329"/>
                  </a:cubicBezTo>
                  <a:cubicBezTo>
                    <a:pt x="96" y="277"/>
                    <a:pt x="96" y="277"/>
                    <a:pt x="96" y="277"/>
                  </a:cubicBezTo>
                  <a:cubicBezTo>
                    <a:pt x="82" y="321"/>
                    <a:pt x="82" y="321"/>
                    <a:pt x="82" y="321"/>
                  </a:cubicBezTo>
                  <a:cubicBezTo>
                    <a:pt x="44" y="313"/>
                    <a:pt x="14" y="302"/>
                    <a:pt x="0" y="288"/>
                  </a:cubicBezTo>
                  <a:cubicBezTo>
                    <a:pt x="2" y="212"/>
                    <a:pt x="16" y="83"/>
                    <a:pt x="9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3" name="Freeform 6"/>
            <p:cNvSpPr>
              <a:spLocks/>
            </p:cNvSpPr>
            <p:nvPr/>
          </p:nvSpPr>
          <p:spPr bwMode="auto">
            <a:xfrm>
              <a:off x="4995899" y="918186"/>
              <a:ext cx="798513" cy="973138"/>
            </a:xfrm>
            <a:custGeom>
              <a:avLst/>
              <a:gdLst>
                <a:gd name="T0" fmla="*/ 33 w 331"/>
                <a:gd name="T1" fmla="*/ 293 h 404"/>
                <a:gd name="T2" fmla="*/ 11 w 331"/>
                <a:gd name="T3" fmla="*/ 267 h 404"/>
                <a:gd name="T4" fmla="*/ 3 w 331"/>
                <a:gd name="T5" fmla="*/ 217 h 404"/>
                <a:gd name="T6" fmla="*/ 3 w 331"/>
                <a:gd name="T7" fmla="*/ 211 h 404"/>
                <a:gd name="T8" fmla="*/ 9 w 331"/>
                <a:gd name="T9" fmla="*/ 207 h 404"/>
                <a:gd name="T10" fmla="*/ 12 w 331"/>
                <a:gd name="T11" fmla="*/ 205 h 404"/>
                <a:gd name="T12" fmla="*/ 47 w 331"/>
                <a:gd name="T13" fmla="*/ 48 h 404"/>
                <a:gd name="T14" fmla="*/ 275 w 331"/>
                <a:gd name="T15" fmla="*/ 44 h 404"/>
                <a:gd name="T16" fmla="*/ 319 w 331"/>
                <a:gd name="T17" fmla="*/ 203 h 404"/>
                <a:gd name="T18" fmla="*/ 325 w 331"/>
                <a:gd name="T19" fmla="*/ 207 h 404"/>
                <a:gd name="T20" fmla="*/ 330 w 331"/>
                <a:gd name="T21" fmla="*/ 211 h 404"/>
                <a:gd name="T22" fmla="*/ 330 w 331"/>
                <a:gd name="T23" fmla="*/ 217 h 404"/>
                <a:gd name="T24" fmla="*/ 323 w 331"/>
                <a:gd name="T25" fmla="*/ 267 h 404"/>
                <a:gd name="T26" fmla="*/ 301 w 331"/>
                <a:gd name="T27" fmla="*/ 293 h 404"/>
                <a:gd name="T28" fmla="*/ 179 w 331"/>
                <a:gd name="T29" fmla="*/ 403 h 404"/>
                <a:gd name="T30" fmla="*/ 149 w 331"/>
                <a:gd name="T31" fmla="*/ 400 h 404"/>
                <a:gd name="T32" fmla="*/ 33 w 331"/>
                <a:gd name="T33" fmla="*/ 29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1" h="404">
                  <a:moveTo>
                    <a:pt x="33" y="293"/>
                  </a:moveTo>
                  <a:cubicBezTo>
                    <a:pt x="23" y="288"/>
                    <a:pt x="16" y="279"/>
                    <a:pt x="11" y="267"/>
                  </a:cubicBezTo>
                  <a:cubicBezTo>
                    <a:pt x="5" y="254"/>
                    <a:pt x="3" y="237"/>
                    <a:pt x="3" y="217"/>
                  </a:cubicBezTo>
                  <a:cubicBezTo>
                    <a:pt x="3" y="211"/>
                    <a:pt x="3" y="211"/>
                    <a:pt x="3" y="211"/>
                  </a:cubicBezTo>
                  <a:cubicBezTo>
                    <a:pt x="9" y="207"/>
                    <a:pt x="9" y="207"/>
                    <a:pt x="9" y="207"/>
                  </a:cubicBezTo>
                  <a:cubicBezTo>
                    <a:pt x="10" y="206"/>
                    <a:pt x="11" y="206"/>
                    <a:pt x="12" y="205"/>
                  </a:cubicBezTo>
                  <a:cubicBezTo>
                    <a:pt x="0" y="119"/>
                    <a:pt x="10" y="79"/>
                    <a:pt x="47" y="48"/>
                  </a:cubicBezTo>
                  <a:cubicBezTo>
                    <a:pt x="106" y="1"/>
                    <a:pt x="216" y="0"/>
                    <a:pt x="275" y="44"/>
                  </a:cubicBezTo>
                  <a:cubicBezTo>
                    <a:pt x="315" y="73"/>
                    <a:pt x="329" y="125"/>
                    <a:pt x="319" y="203"/>
                  </a:cubicBezTo>
                  <a:cubicBezTo>
                    <a:pt x="321" y="204"/>
                    <a:pt x="323" y="206"/>
                    <a:pt x="325" y="207"/>
                  </a:cubicBezTo>
                  <a:cubicBezTo>
                    <a:pt x="330" y="211"/>
                    <a:pt x="330" y="211"/>
                    <a:pt x="330" y="211"/>
                  </a:cubicBezTo>
                  <a:cubicBezTo>
                    <a:pt x="330" y="217"/>
                    <a:pt x="330" y="217"/>
                    <a:pt x="330" y="217"/>
                  </a:cubicBezTo>
                  <a:cubicBezTo>
                    <a:pt x="331" y="237"/>
                    <a:pt x="328" y="254"/>
                    <a:pt x="323" y="267"/>
                  </a:cubicBezTo>
                  <a:cubicBezTo>
                    <a:pt x="318" y="279"/>
                    <a:pt x="311" y="287"/>
                    <a:pt x="301" y="293"/>
                  </a:cubicBezTo>
                  <a:cubicBezTo>
                    <a:pt x="286" y="343"/>
                    <a:pt x="233" y="397"/>
                    <a:pt x="179" y="403"/>
                  </a:cubicBezTo>
                  <a:cubicBezTo>
                    <a:pt x="169" y="404"/>
                    <a:pt x="158" y="404"/>
                    <a:pt x="149" y="400"/>
                  </a:cubicBezTo>
                  <a:cubicBezTo>
                    <a:pt x="90" y="379"/>
                    <a:pt x="52" y="355"/>
                    <a:pt x="33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010550" y="2935143"/>
            <a:ext cx="244349" cy="284414"/>
            <a:chOff x="4624424" y="918186"/>
            <a:chExt cx="1568451" cy="1825626"/>
          </a:xfrm>
          <a:solidFill>
            <a:srgbClr val="CACACA"/>
          </a:solidFill>
        </p:grpSpPr>
        <p:sp>
          <p:nvSpPr>
            <p:cNvPr id="95" name="Freeform 5"/>
            <p:cNvSpPr>
              <a:spLocks/>
            </p:cNvSpPr>
            <p:nvPr/>
          </p:nvSpPr>
          <p:spPr bwMode="auto">
            <a:xfrm>
              <a:off x="4624424" y="1913549"/>
              <a:ext cx="1568451" cy="830263"/>
            </a:xfrm>
            <a:custGeom>
              <a:avLst/>
              <a:gdLst>
                <a:gd name="T0" fmla="*/ 91 w 650"/>
                <a:gd name="T1" fmla="*/ 17 h 345"/>
                <a:gd name="T2" fmla="*/ 161 w 650"/>
                <a:gd name="T3" fmla="*/ 17 h 345"/>
                <a:gd name="T4" fmla="*/ 208 w 650"/>
                <a:gd name="T5" fmla="*/ 0 h 345"/>
                <a:gd name="T6" fmla="*/ 295 w 650"/>
                <a:gd name="T7" fmla="*/ 183 h 345"/>
                <a:gd name="T8" fmla="*/ 316 w 650"/>
                <a:gd name="T9" fmla="*/ 68 h 345"/>
                <a:gd name="T10" fmla="*/ 301 w 650"/>
                <a:gd name="T11" fmla="*/ 62 h 345"/>
                <a:gd name="T12" fmla="*/ 302 w 650"/>
                <a:gd name="T13" fmla="*/ 45 h 345"/>
                <a:gd name="T14" fmla="*/ 365 w 650"/>
                <a:gd name="T15" fmla="*/ 45 h 345"/>
                <a:gd name="T16" fmla="*/ 365 w 650"/>
                <a:gd name="T17" fmla="*/ 62 h 345"/>
                <a:gd name="T18" fmla="*/ 350 w 650"/>
                <a:gd name="T19" fmla="*/ 68 h 345"/>
                <a:gd name="T20" fmla="*/ 370 w 650"/>
                <a:gd name="T21" fmla="*/ 178 h 345"/>
                <a:gd name="T22" fmla="*/ 445 w 650"/>
                <a:gd name="T23" fmla="*/ 7 h 345"/>
                <a:gd name="T24" fmla="*/ 488 w 650"/>
                <a:gd name="T25" fmla="*/ 13 h 345"/>
                <a:gd name="T26" fmla="*/ 553 w 650"/>
                <a:gd name="T27" fmla="*/ 13 h 345"/>
                <a:gd name="T28" fmla="*/ 641 w 650"/>
                <a:gd name="T29" fmla="*/ 288 h 345"/>
                <a:gd name="T30" fmla="*/ 551 w 650"/>
                <a:gd name="T31" fmla="*/ 319 h 345"/>
                <a:gd name="T32" fmla="*/ 539 w 650"/>
                <a:gd name="T33" fmla="*/ 277 h 345"/>
                <a:gd name="T34" fmla="*/ 511 w 650"/>
                <a:gd name="T35" fmla="*/ 326 h 345"/>
                <a:gd name="T36" fmla="*/ 124 w 650"/>
                <a:gd name="T37" fmla="*/ 329 h 345"/>
                <a:gd name="T38" fmla="*/ 96 w 650"/>
                <a:gd name="T39" fmla="*/ 277 h 345"/>
                <a:gd name="T40" fmla="*/ 82 w 650"/>
                <a:gd name="T41" fmla="*/ 321 h 345"/>
                <a:gd name="T42" fmla="*/ 0 w 650"/>
                <a:gd name="T43" fmla="*/ 288 h 345"/>
                <a:gd name="T44" fmla="*/ 91 w 650"/>
                <a:gd name="T45" fmla="*/ 1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0" h="345">
                  <a:moveTo>
                    <a:pt x="91" y="17"/>
                  </a:moveTo>
                  <a:cubicBezTo>
                    <a:pt x="116" y="17"/>
                    <a:pt x="139" y="17"/>
                    <a:pt x="161" y="17"/>
                  </a:cubicBezTo>
                  <a:cubicBezTo>
                    <a:pt x="181" y="18"/>
                    <a:pt x="197" y="14"/>
                    <a:pt x="208" y="0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316" y="68"/>
                    <a:pt x="316" y="68"/>
                    <a:pt x="316" y="68"/>
                  </a:cubicBezTo>
                  <a:cubicBezTo>
                    <a:pt x="301" y="62"/>
                    <a:pt x="301" y="62"/>
                    <a:pt x="301" y="62"/>
                  </a:cubicBezTo>
                  <a:cubicBezTo>
                    <a:pt x="302" y="45"/>
                    <a:pt x="302" y="45"/>
                    <a:pt x="302" y="45"/>
                  </a:cubicBezTo>
                  <a:cubicBezTo>
                    <a:pt x="365" y="45"/>
                    <a:pt x="365" y="45"/>
                    <a:pt x="365" y="45"/>
                  </a:cubicBezTo>
                  <a:cubicBezTo>
                    <a:pt x="365" y="62"/>
                    <a:pt x="365" y="62"/>
                    <a:pt x="365" y="62"/>
                  </a:cubicBezTo>
                  <a:cubicBezTo>
                    <a:pt x="350" y="68"/>
                    <a:pt x="350" y="68"/>
                    <a:pt x="350" y="68"/>
                  </a:cubicBezTo>
                  <a:cubicBezTo>
                    <a:pt x="370" y="178"/>
                    <a:pt x="370" y="178"/>
                    <a:pt x="370" y="178"/>
                  </a:cubicBezTo>
                  <a:cubicBezTo>
                    <a:pt x="445" y="7"/>
                    <a:pt x="445" y="7"/>
                    <a:pt x="445" y="7"/>
                  </a:cubicBezTo>
                  <a:cubicBezTo>
                    <a:pt x="456" y="13"/>
                    <a:pt x="471" y="15"/>
                    <a:pt x="488" y="13"/>
                  </a:cubicBezTo>
                  <a:cubicBezTo>
                    <a:pt x="508" y="13"/>
                    <a:pt x="530" y="13"/>
                    <a:pt x="553" y="13"/>
                  </a:cubicBezTo>
                  <a:cubicBezTo>
                    <a:pt x="612" y="69"/>
                    <a:pt x="650" y="201"/>
                    <a:pt x="641" y="288"/>
                  </a:cubicBezTo>
                  <a:cubicBezTo>
                    <a:pt x="622" y="300"/>
                    <a:pt x="591" y="311"/>
                    <a:pt x="551" y="319"/>
                  </a:cubicBezTo>
                  <a:cubicBezTo>
                    <a:pt x="539" y="277"/>
                    <a:pt x="539" y="277"/>
                    <a:pt x="539" y="277"/>
                  </a:cubicBezTo>
                  <a:cubicBezTo>
                    <a:pt x="511" y="326"/>
                    <a:pt x="511" y="326"/>
                    <a:pt x="511" y="326"/>
                  </a:cubicBezTo>
                  <a:cubicBezTo>
                    <a:pt x="396" y="344"/>
                    <a:pt x="236" y="345"/>
                    <a:pt x="124" y="329"/>
                  </a:cubicBezTo>
                  <a:cubicBezTo>
                    <a:pt x="96" y="277"/>
                    <a:pt x="96" y="277"/>
                    <a:pt x="96" y="277"/>
                  </a:cubicBezTo>
                  <a:cubicBezTo>
                    <a:pt x="82" y="321"/>
                    <a:pt x="82" y="321"/>
                    <a:pt x="82" y="321"/>
                  </a:cubicBezTo>
                  <a:cubicBezTo>
                    <a:pt x="44" y="313"/>
                    <a:pt x="14" y="302"/>
                    <a:pt x="0" y="288"/>
                  </a:cubicBezTo>
                  <a:cubicBezTo>
                    <a:pt x="2" y="212"/>
                    <a:pt x="16" y="83"/>
                    <a:pt x="9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6" name="Freeform 6"/>
            <p:cNvSpPr>
              <a:spLocks/>
            </p:cNvSpPr>
            <p:nvPr/>
          </p:nvSpPr>
          <p:spPr bwMode="auto">
            <a:xfrm>
              <a:off x="4995899" y="918186"/>
              <a:ext cx="798513" cy="973138"/>
            </a:xfrm>
            <a:custGeom>
              <a:avLst/>
              <a:gdLst>
                <a:gd name="T0" fmla="*/ 33 w 331"/>
                <a:gd name="T1" fmla="*/ 293 h 404"/>
                <a:gd name="T2" fmla="*/ 11 w 331"/>
                <a:gd name="T3" fmla="*/ 267 h 404"/>
                <a:gd name="T4" fmla="*/ 3 w 331"/>
                <a:gd name="T5" fmla="*/ 217 h 404"/>
                <a:gd name="T6" fmla="*/ 3 w 331"/>
                <a:gd name="T7" fmla="*/ 211 h 404"/>
                <a:gd name="T8" fmla="*/ 9 w 331"/>
                <a:gd name="T9" fmla="*/ 207 h 404"/>
                <a:gd name="T10" fmla="*/ 12 w 331"/>
                <a:gd name="T11" fmla="*/ 205 h 404"/>
                <a:gd name="T12" fmla="*/ 47 w 331"/>
                <a:gd name="T13" fmla="*/ 48 h 404"/>
                <a:gd name="T14" fmla="*/ 275 w 331"/>
                <a:gd name="T15" fmla="*/ 44 h 404"/>
                <a:gd name="T16" fmla="*/ 319 w 331"/>
                <a:gd name="T17" fmla="*/ 203 h 404"/>
                <a:gd name="T18" fmla="*/ 325 w 331"/>
                <a:gd name="T19" fmla="*/ 207 h 404"/>
                <a:gd name="T20" fmla="*/ 330 w 331"/>
                <a:gd name="T21" fmla="*/ 211 h 404"/>
                <a:gd name="T22" fmla="*/ 330 w 331"/>
                <a:gd name="T23" fmla="*/ 217 h 404"/>
                <a:gd name="T24" fmla="*/ 323 w 331"/>
                <a:gd name="T25" fmla="*/ 267 h 404"/>
                <a:gd name="T26" fmla="*/ 301 w 331"/>
                <a:gd name="T27" fmla="*/ 293 h 404"/>
                <a:gd name="T28" fmla="*/ 179 w 331"/>
                <a:gd name="T29" fmla="*/ 403 h 404"/>
                <a:gd name="T30" fmla="*/ 149 w 331"/>
                <a:gd name="T31" fmla="*/ 400 h 404"/>
                <a:gd name="T32" fmla="*/ 33 w 331"/>
                <a:gd name="T33" fmla="*/ 29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1" h="404">
                  <a:moveTo>
                    <a:pt x="33" y="293"/>
                  </a:moveTo>
                  <a:cubicBezTo>
                    <a:pt x="23" y="288"/>
                    <a:pt x="16" y="279"/>
                    <a:pt x="11" y="267"/>
                  </a:cubicBezTo>
                  <a:cubicBezTo>
                    <a:pt x="5" y="254"/>
                    <a:pt x="3" y="237"/>
                    <a:pt x="3" y="217"/>
                  </a:cubicBezTo>
                  <a:cubicBezTo>
                    <a:pt x="3" y="211"/>
                    <a:pt x="3" y="211"/>
                    <a:pt x="3" y="211"/>
                  </a:cubicBezTo>
                  <a:cubicBezTo>
                    <a:pt x="9" y="207"/>
                    <a:pt x="9" y="207"/>
                    <a:pt x="9" y="207"/>
                  </a:cubicBezTo>
                  <a:cubicBezTo>
                    <a:pt x="10" y="206"/>
                    <a:pt x="11" y="206"/>
                    <a:pt x="12" y="205"/>
                  </a:cubicBezTo>
                  <a:cubicBezTo>
                    <a:pt x="0" y="119"/>
                    <a:pt x="10" y="79"/>
                    <a:pt x="47" y="48"/>
                  </a:cubicBezTo>
                  <a:cubicBezTo>
                    <a:pt x="106" y="1"/>
                    <a:pt x="216" y="0"/>
                    <a:pt x="275" y="44"/>
                  </a:cubicBezTo>
                  <a:cubicBezTo>
                    <a:pt x="315" y="73"/>
                    <a:pt x="329" y="125"/>
                    <a:pt x="319" y="203"/>
                  </a:cubicBezTo>
                  <a:cubicBezTo>
                    <a:pt x="321" y="204"/>
                    <a:pt x="323" y="206"/>
                    <a:pt x="325" y="207"/>
                  </a:cubicBezTo>
                  <a:cubicBezTo>
                    <a:pt x="330" y="211"/>
                    <a:pt x="330" y="211"/>
                    <a:pt x="330" y="211"/>
                  </a:cubicBezTo>
                  <a:cubicBezTo>
                    <a:pt x="330" y="217"/>
                    <a:pt x="330" y="217"/>
                    <a:pt x="330" y="217"/>
                  </a:cubicBezTo>
                  <a:cubicBezTo>
                    <a:pt x="331" y="237"/>
                    <a:pt x="328" y="254"/>
                    <a:pt x="323" y="267"/>
                  </a:cubicBezTo>
                  <a:cubicBezTo>
                    <a:pt x="318" y="279"/>
                    <a:pt x="311" y="287"/>
                    <a:pt x="301" y="293"/>
                  </a:cubicBezTo>
                  <a:cubicBezTo>
                    <a:pt x="286" y="343"/>
                    <a:pt x="233" y="397"/>
                    <a:pt x="179" y="403"/>
                  </a:cubicBezTo>
                  <a:cubicBezTo>
                    <a:pt x="169" y="404"/>
                    <a:pt x="158" y="404"/>
                    <a:pt x="149" y="400"/>
                  </a:cubicBezTo>
                  <a:cubicBezTo>
                    <a:pt x="90" y="379"/>
                    <a:pt x="52" y="355"/>
                    <a:pt x="33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724418" y="2935143"/>
            <a:ext cx="244349" cy="284414"/>
            <a:chOff x="4624424" y="918186"/>
            <a:chExt cx="1568451" cy="1825626"/>
          </a:xfrm>
          <a:solidFill>
            <a:srgbClr val="CACACA"/>
          </a:solidFill>
        </p:grpSpPr>
        <p:sp>
          <p:nvSpPr>
            <p:cNvPr id="98" name="Freeform 5"/>
            <p:cNvSpPr>
              <a:spLocks/>
            </p:cNvSpPr>
            <p:nvPr/>
          </p:nvSpPr>
          <p:spPr bwMode="auto">
            <a:xfrm>
              <a:off x="4624424" y="1913549"/>
              <a:ext cx="1568451" cy="830263"/>
            </a:xfrm>
            <a:custGeom>
              <a:avLst/>
              <a:gdLst>
                <a:gd name="T0" fmla="*/ 91 w 650"/>
                <a:gd name="T1" fmla="*/ 17 h 345"/>
                <a:gd name="T2" fmla="*/ 161 w 650"/>
                <a:gd name="T3" fmla="*/ 17 h 345"/>
                <a:gd name="T4" fmla="*/ 208 w 650"/>
                <a:gd name="T5" fmla="*/ 0 h 345"/>
                <a:gd name="T6" fmla="*/ 295 w 650"/>
                <a:gd name="T7" fmla="*/ 183 h 345"/>
                <a:gd name="T8" fmla="*/ 316 w 650"/>
                <a:gd name="T9" fmla="*/ 68 h 345"/>
                <a:gd name="T10" fmla="*/ 301 w 650"/>
                <a:gd name="T11" fmla="*/ 62 h 345"/>
                <a:gd name="T12" fmla="*/ 302 w 650"/>
                <a:gd name="T13" fmla="*/ 45 h 345"/>
                <a:gd name="T14" fmla="*/ 365 w 650"/>
                <a:gd name="T15" fmla="*/ 45 h 345"/>
                <a:gd name="T16" fmla="*/ 365 w 650"/>
                <a:gd name="T17" fmla="*/ 62 h 345"/>
                <a:gd name="T18" fmla="*/ 350 w 650"/>
                <a:gd name="T19" fmla="*/ 68 h 345"/>
                <a:gd name="T20" fmla="*/ 370 w 650"/>
                <a:gd name="T21" fmla="*/ 178 h 345"/>
                <a:gd name="T22" fmla="*/ 445 w 650"/>
                <a:gd name="T23" fmla="*/ 7 h 345"/>
                <a:gd name="T24" fmla="*/ 488 w 650"/>
                <a:gd name="T25" fmla="*/ 13 h 345"/>
                <a:gd name="T26" fmla="*/ 553 w 650"/>
                <a:gd name="T27" fmla="*/ 13 h 345"/>
                <a:gd name="T28" fmla="*/ 641 w 650"/>
                <a:gd name="T29" fmla="*/ 288 h 345"/>
                <a:gd name="T30" fmla="*/ 551 w 650"/>
                <a:gd name="T31" fmla="*/ 319 h 345"/>
                <a:gd name="T32" fmla="*/ 539 w 650"/>
                <a:gd name="T33" fmla="*/ 277 h 345"/>
                <a:gd name="T34" fmla="*/ 511 w 650"/>
                <a:gd name="T35" fmla="*/ 326 h 345"/>
                <a:gd name="T36" fmla="*/ 124 w 650"/>
                <a:gd name="T37" fmla="*/ 329 h 345"/>
                <a:gd name="T38" fmla="*/ 96 w 650"/>
                <a:gd name="T39" fmla="*/ 277 h 345"/>
                <a:gd name="T40" fmla="*/ 82 w 650"/>
                <a:gd name="T41" fmla="*/ 321 h 345"/>
                <a:gd name="T42" fmla="*/ 0 w 650"/>
                <a:gd name="T43" fmla="*/ 288 h 345"/>
                <a:gd name="T44" fmla="*/ 91 w 650"/>
                <a:gd name="T45" fmla="*/ 1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0" h="345">
                  <a:moveTo>
                    <a:pt x="91" y="17"/>
                  </a:moveTo>
                  <a:cubicBezTo>
                    <a:pt x="116" y="17"/>
                    <a:pt x="139" y="17"/>
                    <a:pt x="161" y="17"/>
                  </a:cubicBezTo>
                  <a:cubicBezTo>
                    <a:pt x="181" y="18"/>
                    <a:pt x="197" y="14"/>
                    <a:pt x="208" y="0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316" y="68"/>
                    <a:pt x="316" y="68"/>
                    <a:pt x="316" y="68"/>
                  </a:cubicBezTo>
                  <a:cubicBezTo>
                    <a:pt x="301" y="62"/>
                    <a:pt x="301" y="62"/>
                    <a:pt x="301" y="62"/>
                  </a:cubicBezTo>
                  <a:cubicBezTo>
                    <a:pt x="302" y="45"/>
                    <a:pt x="302" y="45"/>
                    <a:pt x="302" y="45"/>
                  </a:cubicBezTo>
                  <a:cubicBezTo>
                    <a:pt x="365" y="45"/>
                    <a:pt x="365" y="45"/>
                    <a:pt x="365" y="45"/>
                  </a:cubicBezTo>
                  <a:cubicBezTo>
                    <a:pt x="365" y="62"/>
                    <a:pt x="365" y="62"/>
                    <a:pt x="365" y="62"/>
                  </a:cubicBezTo>
                  <a:cubicBezTo>
                    <a:pt x="350" y="68"/>
                    <a:pt x="350" y="68"/>
                    <a:pt x="350" y="68"/>
                  </a:cubicBezTo>
                  <a:cubicBezTo>
                    <a:pt x="370" y="178"/>
                    <a:pt x="370" y="178"/>
                    <a:pt x="370" y="178"/>
                  </a:cubicBezTo>
                  <a:cubicBezTo>
                    <a:pt x="445" y="7"/>
                    <a:pt x="445" y="7"/>
                    <a:pt x="445" y="7"/>
                  </a:cubicBezTo>
                  <a:cubicBezTo>
                    <a:pt x="456" y="13"/>
                    <a:pt x="471" y="15"/>
                    <a:pt x="488" y="13"/>
                  </a:cubicBezTo>
                  <a:cubicBezTo>
                    <a:pt x="508" y="13"/>
                    <a:pt x="530" y="13"/>
                    <a:pt x="553" y="13"/>
                  </a:cubicBezTo>
                  <a:cubicBezTo>
                    <a:pt x="612" y="69"/>
                    <a:pt x="650" y="201"/>
                    <a:pt x="641" y="288"/>
                  </a:cubicBezTo>
                  <a:cubicBezTo>
                    <a:pt x="622" y="300"/>
                    <a:pt x="591" y="311"/>
                    <a:pt x="551" y="319"/>
                  </a:cubicBezTo>
                  <a:cubicBezTo>
                    <a:pt x="539" y="277"/>
                    <a:pt x="539" y="277"/>
                    <a:pt x="539" y="277"/>
                  </a:cubicBezTo>
                  <a:cubicBezTo>
                    <a:pt x="511" y="326"/>
                    <a:pt x="511" y="326"/>
                    <a:pt x="511" y="326"/>
                  </a:cubicBezTo>
                  <a:cubicBezTo>
                    <a:pt x="396" y="344"/>
                    <a:pt x="236" y="345"/>
                    <a:pt x="124" y="329"/>
                  </a:cubicBezTo>
                  <a:cubicBezTo>
                    <a:pt x="96" y="277"/>
                    <a:pt x="96" y="277"/>
                    <a:pt x="96" y="277"/>
                  </a:cubicBezTo>
                  <a:cubicBezTo>
                    <a:pt x="82" y="321"/>
                    <a:pt x="82" y="321"/>
                    <a:pt x="82" y="321"/>
                  </a:cubicBezTo>
                  <a:cubicBezTo>
                    <a:pt x="44" y="313"/>
                    <a:pt x="14" y="302"/>
                    <a:pt x="0" y="288"/>
                  </a:cubicBezTo>
                  <a:cubicBezTo>
                    <a:pt x="2" y="212"/>
                    <a:pt x="16" y="83"/>
                    <a:pt x="9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9" name="Freeform 6"/>
            <p:cNvSpPr>
              <a:spLocks/>
            </p:cNvSpPr>
            <p:nvPr/>
          </p:nvSpPr>
          <p:spPr bwMode="auto">
            <a:xfrm>
              <a:off x="4995899" y="918186"/>
              <a:ext cx="798513" cy="973138"/>
            </a:xfrm>
            <a:custGeom>
              <a:avLst/>
              <a:gdLst>
                <a:gd name="T0" fmla="*/ 33 w 331"/>
                <a:gd name="T1" fmla="*/ 293 h 404"/>
                <a:gd name="T2" fmla="*/ 11 w 331"/>
                <a:gd name="T3" fmla="*/ 267 h 404"/>
                <a:gd name="T4" fmla="*/ 3 w 331"/>
                <a:gd name="T5" fmla="*/ 217 h 404"/>
                <a:gd name="T6" fmla="*/ 3 w 331"/>
                <a:gd name="T7" fmla="*/ 211 h 404"/>
                <a:gd name="T8" fmla="*/ 9 w 331"/>
                <a:gd name="T9" fmla="*/ 207 h 404"/>
                <a:gd name="T10" fmla="*/ 12 w 331"/>
                <a:gd name="T11" fmla="*/ 205 h 404"/>
                <a:gd name="T12" fmla="*/ 47 w 331"/>
                <a:gd name="T13" fmla="*/ 48 h 404"/>
                <a:gd name="T14" fmla="*/ 275 w 331"/>
                <a:gd name="T15" fmla="*/ 44 h 404"/>
                <a:gd name="T16" fmla="*/ 319 w 331"/>
                <a:gd name="T17" fmla="*/ 203 h 404"/>
                <a:gd name="T18" fmla="*/ 325 w 331"/>
                <a:gd name="T19" fmla="*/ 207 h 404"/>
                <a:gd name="T20" fmla="*/ 330 w 331"/>
                <a:gd name="T21" fmla="*/ 211 h 404"/>
                <a:gd name="T22" fmla="*/ 330 w 331"/>
                <a:gd name="T23" fmla="*/ 217 h 404"/>
                <a:gd name="T24" fmla="*/ 323 w 331"/>
                <a:gd name="T25" fmla="*/ 267 h 404"/>
                <a:gd name="T26" fmla="*/ 301 w 331"/>
                <a:gd name="T27" fmla="*/ 293 h 404"/>
                <a:gd name="T28" fmla="*/ 179 w 331"/>
                <a:gd name="T29" fmla="*/ 403 h 404"/>
                <a:gd name="T30" fmla="*/ 149 w 331"/>
                <a:gd name="T31" fmla="*/ 400 h 404"/>
                <a:gd name="T32" fmla="*/ 33 w 331"/>
                <a:gd name="T33" fmla="*/ 29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1" h="404">
                  <a:moveTo>
                    <a:pt x="33" y="293"/>
                  </a:moveTo>
                  <a:cubicBezTo>
                    <a:pt x="23" y="288"/>
                    <a:pt x="16" y="279"/>
                    <a:pt x="11" y="267"/>
                  </a:cubicBezTo>
                  <a:cubicBezTo>
                    <a:pt x="5" y="254"/>
                    <a:pt x="3" y="237"/>
                    <a:pt x="3" y="217"/>
                  </a:cubicBezTo>
                  <a:cubicBezTo>
                    <a:pt x="3" y="211"/>
                    <a:pt x="3" y="211"/>
                    <a:pt x="3" y="211"/>
                  </a:cubicBezTo>
                  <a:cubicBezTo>
                    <a:pt x="9" y="207"/>
                    <a:pt x="9" y="207"/>
                    <a:pt x="9" y="207"/>
                  </a:cubicBezTo>
                  <a:cubicBezTo>
                    <a:pt x="10" y="206"/>
                    <a:pt x="11" y="206"/>
                    <a:pt x="12" y="205"/>
                  </a:cubicBezTo>
                  <a:cubicBezTo>
                    <a:pt x="0" y="119"/>
                    <a:pt x="10" y="79"/>
                    <a:pt x="47" y="48"/>
                  </a:cubicBezTo>
                  <a:cubicBezTo>
                    <a:pt x="106" y="1"/>
                    <a:pt x="216" y="0"/>
                    <a:pt x="275" y="44"/>
                  </a:cubicBezTo>
                  <a:cubicBezTo>
                    <a:pt x="315" y="73"/>
                    <a:pt x="329" y="125"/>
                    <a:pt x="319" y="203"/>
                  </a:cubicBezTo>
                  <a:cubicBezTo>
                    <a:pt x="321" y="204"/>
                    <a:pt x="323" y="206"/>
                    <a:pt x="325" y="207"/>
                  </a:cubicBezTo>
                  <a:cubicBezTo>
                    <a:pt x="330" y="211"/>
                    <a:pt x="330" y="211"/>
                    <a:pt x="330" y="211"/>
                  </a:cubicBezTo>
                  <a:cubicBezTo>
                    <a:pt x="330" y="217"/>
                    <a:pt x="330" y="217"/>
                    <a:pt x="330" y="217"/>
                  </a:cubicBezTo>
                  <a:cubicBezTo>
                    <a:pt x="331" y="237"/>
                    <a:pt x="328" y="254"/>
                    <a:pt x="323" y="267"/>
                  </a:cubicBezTo>
                  <a:cubicBezTo>
                    <a:pt x="318" y="279"/>
                    <a:pt x="311" y="287"/>
                    <a:pt x="301" y="293"/>
                  </a:cubicBezTo>
                  <a:cubicBezTo>
                    <a:pt x="286" y="343"/>
                    <a:pt x="233" y="397"/>
                    <a:pt x="179" y="403"/>
                  </a:cubicBezTo>
                  <a:cubicBezTo>
                    <a:pt x="169" y="404"/>
                    <a:pt x="158" y="404"/>
                    <a:pt x="149" y="400"/>
                  </a:cubicBezTo>
                  <a:cubicBezTo>
                    <a:pt x="90" y="379"/>
                    <a:pt x="52" y="355"/>
                    <a:pt x="33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3415831" y="2935143"/>
            <a:ext cx="244349" cy="284414"/>
            <a:chOff x="4624424" y="918186"/>
            <a:chExt cx="1568451" cy="1825626"/>
          </a:xfrm>
          <a:solidFill>
            <a:srgbClr val="CACACA"/>
          </a:solidFill>
        </p:grpSpPr>
        <p:sp>
          <p:nvSpPr>
            <p:cNvPr id="101" name="Freeform 5"/>
            <p:cNvSpPr>
              <a:spLocks/>
            </p:cNvSpPr>
            <p:nvPr/>
          </p:nvSpPr>
          <p:spPr bwMode="auto">
            <a:xfrm>
              <a:off x="4624424" y="1913549"/>
              <a:ext cx="1568451" cy="830263"/>
            </a:xfrm>
            <a:custGeom>
              <a:avLst/>
              <a:gdLst>
                <a:gd name="T0" fmla="*/ 91 w 650"/>
                <a:gd name="T1" fmla="*/ 17 h 345"/>
                <a:gd name="T2" fmla="*/ 161 w 650"/>
                <a:gd name="T3" fmla="*/ 17 h 345"/>
                <a:gd name="T4" fmla="*/ 208 w 650"/>
                <a:gd name="T5" fmla="*/ 0 h 345"/>
                <a:gd name="T6" fmla="*/ 295 w 650"/>
                <a:gd name="T7" fmla="*/ 183 h 345"/>
                <a:gd name="T8" fmla="*/ 316 w 650"/>
                <a:gd name="T9" fmla="*/ 68 h 345"/>
                <a:gd name="T10" fmla="*/ 301 w 650"/>
                <a:gd name="T11" fmla="*/ 62 h 345"/>
                <a:gd name="T12" fmla="*/ 302 w 650"/>
                <a:gd name="T13" fmla="*/ 45 h 345"/>
                <a:gd name="T14" fmla="*/ 365 w 650"/>
                <a:gd name="T15" fmla="*/ 45 h 345"/>
                <a:gd name="T16" fmla="*/ 365 w 650"/>
                <a:gd name="T17" fmla="*/ 62 h 345"/>
                <a:gd name="T18" fmla="*/ 350 w 650"/>
                <a:gd name="T19" fmla="*/ 68 h 345"/>
                <a:gd name="T20" fmla="*/ 370 w 650"/>
                <a:gd name="T21" fmla="*/ 178 h 345"/>
                <a:gd name="T22" fmla="*/ 445 w 650"/>
                <a:gd name="T23" fmla="*/ 7 h 345"/>
                <a:gd name="T24" fmla="*/ 488 w 650"/>
                <a:gd name="T25" fmla="*/ 13 h 345"/>
                <a:gd name="T26" fmla="*/ 553 w 650"/>
                <a:gd name="T27" fmla="*/ 13 h 345"/>
                <a:gd name="T28" fmla="*/ 641 w 650"/>
                <a:gd name="T29" fmla="*/ 288 h 345"/>
                <a:gd name="T30" fmla="*/ 551 w 650"/>
                <a:gd name="T31" fmla="*/ 319 h 345"/>
                <a:gd name="T32" fmla="*/ 539 w 650"/>
                <a:gd name="T33" fmla="*/ 277 h 345"/>
                <a:gd name="T34" fmla="*/ 511 w 650"/>
                <a:gd name="T35" fmla="*/ 326 h 345"/>
                <a:gd name="T36" fmla="*/ 124 w 650"/>
                <a:gd name="T37" fmla="*/ 329 h 345"/>
                <a:gd name="T38" fmla="*/ 96 w 650"/>
                <a:gd name="T39" fmla="*/ 277 h 345"/>
                <a:gd name="T40" fmla="*/ 82 w 650"/>
                <a:gd name="T41" fmla="*/ 321 h 345"/>
                <a:gd name="T42" fmla="*/ 0 w 650"/>
                <a:gd name="T43" fmla="*/ 288 h 345"/>
                <a:gd name="T44" fmla="*/ 91 w 650"/>
                <a:gd name="T45" fmla="*/ 1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0" h="345">
                  <a:moveTo>
                    <a:pt x="91" y="17"/>
                  </a:moveTo>
                  <a:cubicBezTo>
                    <a:pt x="116" y="17"/>
                    <a:pt x="139" y="17"/>
                    <a:pt x="161" y="17"/>
                  </a:cubicBezTo>
                  <a:cubicBezTo>
                    <a:pt x="181" y="18"/>
                    <a:pt x="197" y="14"/>
                    <a:pt x="208" y="0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316" y="68"/>
                    <a:pt x="316" y="68"/>
                    <a:pt x="316" y="68"/>
                  </a:cubicBezTo>
                  <a:cubicBezTo>
                    <a:pt x="301" y="62"/>
                    <a:pt x="301" y="62"/>
                    <a:pt x="301" y="62"/>
                  </a:cubicBezTo>
                  <a:cubicBezTo>
                    <a:pt x="302" y="45"/>
                    <a:pt x="302" y="45"/>
                    <a:pt x="302" y="45"/>
                  </a:cubicBezTo>
                  <a:cubicBezTo>
                    <a:pt x="365" y="45"/>
                    <a:pt x="365" y="45"/>
                    <a:pt x="365" y="45"/>
                  </a:cubicBezTo>
                  <a:cubicBezTo>
                    <a:pt x="365" y="62"/>
                    <a:pt x="365" y="62"/>
                    <a:pt x="365" y="62"/>
                  </a:cubicBezTo>
                  <a:cubicBezTo>
                    <a:pt x="350" y="68"/>
                    <a:pt x="350" y="68"/>
                    <a:pt x="350" y="68"/>
                  </a:cubicBezTo>
                  <a:cubicBezTo>
                    <a:pt x="370" y="178"/>
                    <a:pt x="370" y="178"/>
                    <a:pt x="370" y="178"/>
                  </a:cubicBezTo>
                  <a:cubicBezTo>
                    <a:pt x="445" y="7"/>
                    <a:pt x="445" y="7"/>
                    <a:pt x="445" y="7"/>
                  </a:cubicBezTo>
                  <a:cubicBezTo>
                    <a:pt x="456" y="13"/>
                    <a:pt x="471" y="15"/>
                    <a:pt x="488" y="13"/>
                  </a:cubicBezTo>
                  <a:cubicBezTo>
                    <a:pt x="508" y="13"/>
                    <a:pt x="530" y="13"/>
                    <a:pt x="553" y="13"/>
                  </a:cubicBezTo>
                  <a:cubicBezTo>
                    <a:pt x="612" y="69"/>
                    <a:pt x="650" y="201"/>
                    <a:pt x="641" y="288"/>
                  </a:cubicBezTo>
                  <a:cubicBezTo>
                    <a:pt x="622" y="300"/>
                    <a:pt x="591" y="311"/>
                    <a:pt x="551" y="319"/>
                  </a:cubicBezTo>
                  <a:cubicBezTo>
                    <a:pt x="539" y="277"/>
                    <a:pt x="539" y="277"/>
                    <a:pt x="539" y="277"/>
                  </a:cubicBezTo>
                  <a:cubicBezTo>
                    <a:pt x="511" y="326"/>
                    <a:pt x="511" y="326"/>
                    <a:pt x="511" y="326"/>
                  </a:cubicBezTo>
                  <a:cubicBezTo>
                    <a:pt x="396" y="344"/>
                    <a:pt x="236" y="345"/>
                    <a:pt x="124" y="329"/>
                  </a:cubicBezTo>
                  <a:cubicBezTo>
                    <a:pt x="96" y="277"/>
                    <a:pt x="96" y="277"/>
                    <a:pt x="96" y="277"/>
                  </a:cubicBezTo>
                  <a:cubicBezTo>
                    <a:pt x="82" y="321"/>
                    <a:pt x="82" y="321"/>
                    <a:pt x="82" y="321"/>
                  </a:cubicBezTo>
                  <a:cubicBezTo>
                    <a:pt x="44" y="313"/>
                    <a:pt x="14" y="302"/>
                    <a:pt x="0" y="288"/>
                  </a:cubicBezTo>
                  <a:cubicBezTo>
                    <a:pt x="2" y="212"/>
                    <a:pt x="16" y="83"/>
                    <a:pt x="9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2" name="Freeform 6"/>
            <p:cNvSpPr>
              <a:spLocks/>
            </p:cNvSpPr>
            <p:nvPr/>
          </p:nvSpPr>
          <p:spPr bwMode="auto">
            <a:xfrm>
              <a:off x="4995899" y="918186"/>
              <a:ext cx="798513" cy="973138"/>
            </a:xfrm>
            <a:custGeom>
              <a:avLst/>
              <a:gdLst>
                <a:gd name="T0" fmla="*/ 33 w 331"/>
                <a:gd name="T1" fmla="*/ 293 h 404"/>
                <a:gd name="T2" fmla="*/ 11 w 331"/>
                <a:gd name="T3" fmla="*/ 267 h 404"/>
                <a:gd name="T4" fmla="*/ 3 w 331"/>
                <a:gd name="T5" fmla="*/ 217 h 404"/>
                <a:gd name="T6" fmla="*/ 3 w 331"/>
                <a:gd name="T7" fmla="*/ 211 h 404"/>
                <a:gd name="T8" fmla="*/ 9 w 331"/>
                <a:gd name="T9" fmla="*/ 207 h 404"/>
                <a:gd name="T10" fmla="*/ 12 w 331"/>
                <a:gd name="T11" fmla="*/ 205 h 404"/>
                <a:gd name="T12" fmla="*/ 47 w 331"/>
                <a:gd name="T13" fmla="*/ 48 h 404"/>
                <a:gd name="T14" fmla="*/ 275 w 331"/>
                <a:gd name="T15" fmla="*/ 44 h 404"/>
                <a:gd name="T16" fmla="*/ 319 w 331"/>
                <a:gd name="T17" fmla="*/ 203 h 404"/>
                <a:gd name="T18" fmla="*/ 325 w 331"/>
                <a:gd name="T19" fmla="*/ 207 h 404"/>
                <a:gd name="T20" fmla="*/ 330 w 331"/>
                <a:gd name="T21" fmla="*/ 211 h 404"/>
                <a:gd name="T22" fmla="*/ 330 w 331"/>
                <a:gd name="T23" fmla="*/ 217 h 404"/>
                <a:gd name="T24" fmla="*/ 323 w 331"/>
                <a:gd name="T25" fmla="*/ 267 h 404"/>
                <a:gd name="T26" fmla="*/ 301 w 331"/>
                <a:gd name="T27" fmla="*/ 293 h 404"/>
                <a:gd name="T28" fmla="*/ 179 w 331"/>
                <a:gd name="T29" fmla="*/ 403 h 404"/>
                <a:gd name="T30" fmla="*/ 149 w 331"/>
                <a:gd name="T31" fmla="*/ 400 h 404"/>
                <a:gd name="T32" fmla="*/ 33 w 331"/>
                <a:gd name="T33" fmla="*/ 29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1" h="404">
                  <a:moveTo>
                    <a:pt x="33" y="293"/>
                  </a:moveTo>
                  <a:cubicBezTo>
                    <a:pt x="23" y="288"/>
                    <a:pt x="16" y="279"/>
                    <a:pt x="11" y="267"/>
                  </a:cubicBezTo>
                  <a:cubicBezTo>
                    <a:pt x="5" y="254"/>
                    <a:pt x="3" y="237"/>
                    <a:pt x="3" y="217"/>
                  </a:cubicBezTo>
                  <a:cubicBezTo>
                    <a:pt x="3" y="211"/>
                    <a:pt x="3" y="211"/>
                    <a:pt x="3" y="211"/>
                  </a:cubicBezTo>
                  <a:cubicBezTo>
                    <a:pt x="9" y="207"/>
                    <a:pt x="9" y="207"/>
                    <a:pt x="9" y="207"/>
                  </a:cubicBezTo>
                  <a:cubicBezTo>
                    <a:pt x="10" y="206"/>
                    <a:pt x="11" y="206"/>
                    <a:pt x="12" y="205"/>
                  </a:cubicBezTo>
                  <a:cubicBezTo>
                    <a:pt x="0" y="119"/>
                    <a:pt x="10" y="79"/>
                    <a:pt x="47" y="48"/>
                  </a:cubicBezTo>
                  <a:cubicBezTo>
                    <a:pt x="106" y="1"/>
                    <a:pt x="216" y="0"/>
                    <a:pt x="275" y="44"/>
                  </a:cubicBezTo>
                  <a:cubicBezTo>
                    <a:pt x="315" y="73"/>
                    <a:pt x="329" y="125"/>
                    <a:pt x="319" y="203"/>
                  </a:cubicBezTo>
                  <a:cubicBezTo>
                    <a:pt x="321" y="204"/>
                    <a:pt x="323" y="206"/>
                    <a:pt x="325" y="207"/>
                  </a:cubicBezTo>
                  <a:cubicBezTo>
                    <a:pt x="330" y="211"/>
                    <a:pt x="330" y="211"/>
                    <a:pt x="330" y="211"/>
                  </a:cubicBezTo>
                  <a:cubicBezTo>
                    <a:pt x="330" y="217"/>
                    <a:pt x="330" y="217"/>
                    <a:pt x="330" y="217"/>
                  </a:cubicBezTo>
                  <a:cubicBezTo>
                    <a:pt x="331" y="237"/>
                    <a:pt x="328" y="254"/>
                    <a:pt x="323" y="267"/>
                  </a:cubicBezTo>
                  <a:cubicBezTo>
                    <a:pt x="318" y="279"/>
                    <a:pt x="311" y="287"/>
                    <a:pt x="301" y="293"/>
                  </a:cubicBezTo>
                  <a:cubicBezTo>
                    <a:pt x="286" y="343"/>
                    <a:pt x="233" y="397"/>
                    <a:pt x="179" y="403"/>
                  </a:cubicBezTo>
                  <a:cubicBezTo>
                    <a:pt x="169" y="404"/>
                    <a:pt x="158" y="404"/>
                    <a:pt x="149" y="400"/>
                  </a:cubicBezTo>
                  <a:cubicBezTo>
                    <a:pt x="90" y="379"/>
                    <a:pt x="52" y="355"/>
                    <a:pt x="33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4010550" y="3534793"/>
            <a:ext cx="244349" cy="284414"/>
            <a:chOff x="4624424" y="918186"/>
            <a:chExt cx="1568451" cy="1825626"/>
          </a:xfrm>
          <a:solidFill>
            <a:srgbClr val="CACACA"/>
          </a:solidFill>
        </p:grpSpPr>
        <p:sp>
          <p:nvSpPr>
            <p:cNvPr id="123" name="Freeform 5"/>
            <p:cNvSpPr>
              <a:spLocks/>
            </p:cNvSpPr>
            <p:nvPr/>
          </p:nvSpPr>
          <p:spPr bwMode="auto">
            <a:xfrm>
              <a:off x="4624424" y="1913549"/>
              <a:ext cx="1568451" cy="830263"/>
            </a:xfrm>
            <a:custGeom>
              <a:avLst/>
              <a:gdLst>
                <a:gd name="T0" fmla="*/ 91 w 650"/>
                <a:gd name="T1" fmla="*/ 17 h 345"/>
                <a:gd name="T2" fmla="*/ 161 w 650"/>
                <a:gd name="T3" fmla="*/ 17 h 345"/>
                <a:gd name="T4" fmla="*/ 208 w 650"/>
                <a:gd name="T5" fmla="*/ 0 h 345"/>
                <a:gd name="T6" fmla="*/ 295 w 650"/>
                <a:gd name="T7" fmla="*/ 183 h 345"/>
                <a:gd name="T8" fmla="*/ 316 w 650"/>
                <a:gd name="T9" fmla="*/ 68 h 345"/>
                <a:gd name="T10" fmla="*/ 301 w 650"/>
                <a:gd name="T11" fmla="*/ 62 h 345"/>
                <a:gd name="T12" fmla="*/ 302 w 650"/>
                <a:gd name="T13" fmla="*/ 45 h 345"/>
                <a:gd name="T14" fmla="*/ 365 w 650"/>
                <a:gd name="T15" fmla="*/ 45 h 345"/>
                <a:gd name="T16" fmla="*/ 365 w 650"/>
                <a:gd name="T17" fmla="*/ 62 h 345"/>
                <a:gd name="T18" fmla="*/ 350 w 650"/>
                <a:gd name="T19" fmla="*/ 68 h 345"/>
                <a:gd name="T20" fmla="*/ 370 w 650"/>
                <a:gd name="T21" fmla="*/ 178 h 345"/>
                <a:gd name="T22" fmla="*/ 445 w 650"/>
                <a:gd name="T23" fmla="*/ 7 h 345"/>
                <a:gd name="T24" fmla="*/ 488 w 650"/>
                <a:gd name="T25" fmla="*/ 13 h 345"/>
                <a:gd name="T26" fmla="*/ 553 w 650"/>
                <a:gd name="T27" fmla="*/ 13 h 345"/>
                <a:gd name="T28" fmla="*/ 641 w 650"/>
                <a:gd name="T29" fmla="*/ 288 h 345"/>
                <a:gd name="T30" fmla="*/ 551 w 650"/>
                <a:gd name="T31" fmla="*/ 319 h 345"/>
                <a:gd name="T32" fmla="*/ 539 w 650"/>
                <a:gd name="T33" fmla="*/ 277 h 345"/>
                <a:gd name="T34" fmla="*/ 511 w 650"/>
                <a:gd name="T35" fmla="*/ 326 h 345"/>
                <a:gd name="T36" fmla="*/ 124 w 650"/>
                <a:gd name="T37" fmla="*/ 329 h 345"/>
                <a:gd name="T38" fmla="*/ 96 w 650"/>
                <a:gd name="T39" fmla="*/ 277 h 345"/>
                <a:gd name="T40" fmla="*/ 82 w 650"/>
                <a:gd name="T41" fmla="*/ 321 h 345"/>
                <a:gd name="T42" fmla="*/ 0 w 650"/>
                <a:gd name="T43" fmla="*/ 288 h 345"/>
                <a:gd name="T44" fmla="*/ 91 w 650"/>
                <a:gd name="T45" fmla="*/ 1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0" h="345">
                  <a:moveTo>
                    <a:pt x="91" y="17"/>
                  </a:moveTo>
                  <a:cubicBezTo>
                    <a:pt x="116" y="17"/>
                    <a:pt x="139" y="17"/>
                    <a:pt x="161" y="17"/>
                  </a:cubicBezTo>
                  <a:cubicBezTo>
                    <a:pt x="181" y="18"/>
                    <a:pt x="197" y="14"/>
                    <a:pt x="208" y="0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316" y="68"/>
                    <a:pt x="316" y="68"/>
                    <a:pt x="316" y="68"/>
                  </a:cubicBezTo>
                  <a:cubicBezTo>
                    <a:pt x="301" y="62"/>
                    <a:pt x="301" y="62"/>
                    <a:pt x="301" y="62"/>
                  </a:cubicBezTo>
                  <a:cubicBezTo>
                    <a:pt x="302" y="45"/>
                    <a:pt x="302" y="45"/>
                    <a:pt x="302" y="45"/>
                  </a:cubicBezTo>
                  <a:cubicBezTo>
                    <a:pt x="365" y="45"/>
                    <a:pt x="365" y="45"/>
                    <a:pt x="365" y="45"/>
                  </a:cubicBezTo>
                  <a:cubicBezTo>
                    <a:pt x="365" y="62"/>
                    <a:pt x="365" y="62"/>
                    <a:pt x="365" y="62"/>
                  </a:cubicBezTo>
                  <a:cubicBezTo>
                    <a:pt x="350" y="68"/>
                    <a:pt x="350" y="68"/>
                    <a:pt x="350" y="68"/>
                  </a:cubicBezTo>
                  <a:cubicBezTo>
                    <a:pt x="370" y="178"/>
                    <a:pt x="370" y="178"/>
                    <a:pt x="370" y="178"/>
                  </a:cubicBezTo>
                  <a:cubicBezTo>
                    <a:pt x="445" y="7"/>
                    <a:pt x="445" y="7"/>
                    <a:pt x="445" y="7"/>
                  </a:cubicBezTo>
                  <a:cubicBezTo>
                    <a:pt x="456" y="13"/>
                    <a:pt x="471" y="15"/>
                    <a:pt x="488" y="13"/>
                  </a:cubicBezTo>
                  <a:cubicBezTo>
                    <a:pt x="508" y="13"/>
                    <a:pt x="530" y="13"/>
                    <a:pt x="553" y="13"/>
                  </a:cubicBezTo>
                  <a:cubicBezTo>
                    <a:pt x="612" y="69"/>
                    <a:pt x="650" y="201"/>
                    <a:pt x="641" y="288"/>
                  </a:cubicBezTo>
                  <a:cubicBezTo>
                    <a:pt x="622" y="300"/>
                    <a:pt x="591" y="311"/>
                    <a:pt x="551" y="319"/>
                  </a:cubicBezTo>
                  <a:cubicBezTo>
                    <a:pt x="539" y="277"/>
                    <a:pt x="539" y="277"/>
                    <a:pt x="539" y="277"/>
                  </a:cubicBezTo>
                  <a:cubicBezTo>
                    <a:pt x="511" y="326"/>
                    <a:pt x="511" y="326"/>
                    <a:pt x="511" y="326"/>
                  </a:cubicBezTo>
                  <a:cubicBezTo>
                    <a:pt x="396" y="344"/>
                    <a:pt x="236" y="345"/>
                    <a:pt x="124" y="329"/>
                  </a:cubicBezTo>
                  <a:cubicBezTo>
                    <a:pt x="96" y="277"/>
                    <a:pt x="96" y="277"/>
                    <a:pt x="96" y="277"/>
                  </a:cubicBezTo>
                  <a:cubicBezTo>
                    <a:pt x="82" y="321"/>
                    <a:pt x="82" y="321"/>
                    <a:pt x="82" y="321"/>
                  </a:cubicBezTo>
                  <a:cubicBezTo>
                    <a:pt x="44" y="313"/>
                    <a:pt x="14" y="302"/>
                    <a:pt x="0" y="288"/>
                  </a:cubicBezTo>
                  <a:cubicBezTo>
                    <a:pt x="2" y="212"/>
                    <a:pt x="16" y="83"/>
                    <a:pt x="9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4" name="Freeform 6"/>
            <p:cNvSpPr>
              <a:spLocks/>
            </p:cNvSpPr>
            <p:nvPr/>
          </p:nvSpPr>
          <p:spPr bwMode="auto">
            <a:xfrm>
              <a:off x="4995899" y="918186"/>
              <a:ext cx="798513" cy="973138"/>
            </a:xfrm>
            <a:custGeom>
              <a:avLst/>
              <a:gdLst>
                <a:gd name="T0" fmla="*/ 33 w 331"/>
                <a:gd name="T1" fmla="*/ 293 h 404"/>
                <a:gd name="T2" fmla="*/ 11 w 331"/>
                <a:gd name="T3" fmla="*/ 267 h 404"/>
                <a:gd name="T4" fmla="*/ 3 w 331"/>
                <a:gd name="T5" fmla="*/ 217 h 404"/>
                <a:gd name="T6" fmla="*/ 3 w 331"/>
                <a:gd name="T7" fmla="*/ 211 h 404"/>
                <a:gd name="T8" fmla="*/ 9 w 331"/>
                <a:gd name="T9" fmla="*/ 207 h 404"/>
                <a:gd name="T10" fmla="*/ 12 w 331"/>
                <a:gd name="T11" fmla="*/ 205 h 404"/>
                <a:gd name="T12" fmla="*/ 47 w 331"/>
                <a:gd name="T13" fmla="*/ 48 h 404"/>
                <a:gd name="T14" fmla="*/ 275 w 331"/>
                <a:gd name="T15" fmla="*/ 44 h 404"/>
                <a:gd name="T16" fmla="*/ 319 w 331"/>
                <a:gd name="T17" fmla="*/ 203 h 404"/>
                <a:gd name="T18" fmla="*/ 325 w 331"/>
                <a:gd name="T19" fmla="*/ 207 h 404"/>
                <a:gd name="T20" fmla="*/ 330 w 331"/>
                <a:gd name="T21" fmla="*/ 211 h 404"/>
                <a:gd name="T22" fmla="*/ 330 w 331"/>
                <a:gd name="T23" fmla="*/ 217 h 404"/>
                <a:gd name="T24" fmla="*/ 323 w 331"/>
                <a:gd name="T25" fmla="*/ 267 h 404"/>
                <a:gd name="T26" fmla="*/ 301 w 331"/>
                <a:gd name="T27" fmla="*/ 293 h 404"/>
                <a:gd name="T28" fmla="*/ 179 w 331"/>
                <a:gd name="T29" fmla="*/ 403 h 404"/>
                <a:gd name="T30" fmla="*/ 149 w 331"/>
                <a:gd name="T31" fmla="*/ 400 h 404"/>
                <a:gd name="T32" fmla="*/ 33 w 331"/>
                <a:gd name="T33" fmla="*/ 29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1" h="404">
                  <a:moveTo>
                    <a:pt x="33" y="293"/>
                  </a:moveTo>
                  <a:cubicBezTo>
                    <a:pt x="23" y="288"/>
                    <a:pt x="16" y="279"/>
                    <a:pt x="11" y="267"/>
                  </a:cubicBezTo>
                  <a:cubicBezTo>
                    <a:pt x="5" y="254"/>
                    <a:pt x="3" y="237"/>
                    <a:pt x="3" y="217"/>
                  </a:cubicBezTo>
                  <a:cubicBezTo>
                    <a:pt x="3" y="211"/>
                    <a:pt x="3" y="211"/>
                    <a:pt x="3" y="211"/>
                  </a:cubicBezTo>
                  <a:cubicBezTo>
                    <a:pt x="9" y="207"/>
                    <a:pt x="9" y="207"/>
                    <a:pt x="9" y="207"/>
                  </a:cubicBezTo>
                  <a:cubicBezTo>
                    <a:pt x="10" y="206"/>
                    <a:pt x="11" y="206"/>
                    <a:pt x="12" y="205"/>
                  </a:cubicBezTo>
                  <a:cubicBezTo>
                    <a:pt x="0" y="119"/>
                    <a:pt x="10" y="79"/>
                    <a:pt x="47" y="48"/>
                  </a:cubicBezTo>
                  <a:cubicBezTo>
                    <a:pt x="106" y="1"/>
                    <a:pt x="216" y="0"/>
                    <a:pt x="275" y="44"/>
                  </a:cubicBezTo>
                  <a:cubicBezTo>
                    <a:pt x="315" y="73"/>
                    <a:pt x="329" y="125"/>
                    <a:pt x="319" y="203"/>
                  </a:cubicBezTo>
                  <a:cubicBezTo>
                    <a:pt x="321" y="204"/>
                    <a:pt x="323" y="206"/>
                    <a:pt x="325" y="207"/>
                  </a:cubicBezTo>
                  <a:cubicBezTo>
                    <a:pt x="330" y="211"/>
                    <a:pt x="330" y="211"/>
                    <a:pt x="330" y="211"/>
                  </a:cubicBezTo>
                  <a:cubicBezTo>
                    <a:pt x="330" y="217"/>
                    <a:pt x="330" y="217"/>
                    <a:pt x="330" y="217"/>
                  </a:cubicBezTo>
                  <a:cubicBezTo>
                    <a:pt x="331" y="237"/>
                    <a:pt x="328" y="254"/>
                    <a:pt x="323" y="267"/>
                  </a:cubicBezTo>
                  <a:cubicBezTo>
                    <a:pt x="318" y="279"/>
                    <a:pt x="311" y="287"/>
                    <a:pt x="301" y="293"/>
                  </a:cubicBezTo>
                  <a:cubicBezTo>
                    <a:pt x="286" y="343"/>
                    <a:pt x="233" y="397"/>
                    <a:pt x="179" y="403"/>
                  </a:cubicBezTo>
                  <a:cubicBezTo>
                    <a:pt x="169" y="404"/>
                    <a:pt x="158" y="404"/>
                    <a:pt x="149" y="400"/>
                  </a:cubicBezTo>
                  <a:cubicBezTo>
                    <a:pt x="90" y="379"/>
                    <a:pt x="52" y="355"/>
                    <a:pt x="33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3709306" y="3534793"/>
            <a:ext cx="244349" cy="284414"/>
            <a:chOff x="4624424" y="918186"/>
            <a:chExt cx="1568451" cy="1825626"/>
          </a:xfrm>
          <a:solidFill>
            <a:srgbClr val="CACACA"/>
          </a:solidFill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>
              <a:off x="4624424" y="1913549"/>
              <a:ext cx="1568451" cy="830263"/>
            </a:xfrm>
            <a:custGeom>
              <a:avLst/>
              <a:gdLst>
                <a:gd name="T0" fmla="*/ 91 w 650"/>
                <a:gd name="T1" fmla="*/ 17 h 345"/>
                <a:gd name="T2" fmla="*/ 161 w 650"/>
                <a:gd name="T3" fmla="*/ 17 h 345"/>
                <a:gd name="T4" fmla="*/ 208 w 650"/>
                <a:gd name="T5" fmla="*/ 0 h 345"/>
                <a:gd name="T6" fmla="*/ 295 w 650"/>
                <a:gd name="T7" fmla="*/ 183 h 345"/>
                <a:gd name="T8" fmla="*/ 316 w 650"/>
                <a:gd name="T9" fmla="*/ 68 h 345"/>
                <a:gd name="T10" fmla="*/ 301 w 650"/>
                <a:gd name="T11" fmla="*/ 62 h 345"/>
                <a:gd name="T12" fmla="*/ 302 w 650"/>
                <a:gd name="T13" fmla="*/ 45 h 345"/>
                <a:gd name="T14" fmla="*/ 365 w 650"/>
                <a:gd name="T15" fmla="*/ 45 h 345"/>
                <a:gd name="T16" fmla="*/ 365 w 650"/>
                <a:gd name="T17" fmla="*/ 62 h 345"/>
                <a:gd name="T18" fmla="*/ 350 w 650"/>
                <a:gd name="T19" fmla="*/ 68 h 345"/>
                <a:gd name="T20" fmla="*/ 370 w 650"/>
                <a:gd name="T21" fmla="*/ 178 h 345"/>
                <a:gd name="T22" fmla="*/ 445 w 650"/>
                <a:gd name="T23" fmla="*/ 7 h 345"/>
                <a:gd name="T24" fmla="*/ 488 w 650"/>
                <a:gd name="T25" fmla="*/ 13 h 345"/>
                <a:gd name="T26" fmla="*/ 553 w 650"/>
                <a:gd name="T27" fmla="*/ 13 h 345"/>
                <a:gd name="T28" fmla="*/ 641 w 650"/>
                <a:gd name="T29" fmla="*/ 288 h 345"/>
                <a:gd name="T30" fmla="*/ 551 w 650"/>
                <a:gd name="T31" fmla="*/ 319 h 345"/>
                <a:gd name="T32" fmla="*/ 539 w 650"/>
                <a:gd name="T33" fmla="*/ 277 h 345"/>
                <a:gd name="T34" fmla="*/ 511 w 650"/>
                <a:gd name="T35" fmla="*/ 326 h 345"/>
                <a:gd name="T36" fmla="*/ 124 w 650"/>
                <a:gd name="T37" fmla="*/ 329 h 345"/>
                <a:gd name="T38" fmla="*/ 96 w 650"/>
                <a:gd name="T39" fmla="*/ 277 h 345"/>
                <a:gd name="T40" fmla="*/ 82 w 650"/>
                <a:gd name="T41" fmla="*/ 321 h 345"/>
                <a:gd name="T42" fmla="*/ 0 w 650"/>
                <a:gd name="T43" fmla="*/ 288 h 345"/>
                <a:gd name="T44" fmla="*/ 91 w 650"/>
                <a:gd name="T45" fmla="*/ 1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0" h="345">
                  <a:moveTo>
                    <a:pt x="91" y="17"/>
                  </a:moveTo>
                  <a:cubicBezTo>
                    <a:pt x="116" y="17"/>
                    <a:pt x="139" y="17"/>
                    <a:pt x="161" y="17"/>
                  </a:cubicBezTo>
                  <a:cubicBezTo>
                    <a:pt x="181" y="18"/>
                    <a:pt x="197" y="14"/>
                    <a:pt x="208" y="0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316" y="68"/>
                    <a:pt x="316" y="68"/>
                    <a:pt x="316" y="68"/>
                  </a:cubicBezTo>
                  <a:cubicBezTo>
                    <a:pt x="301" y="62"/>
                    <a:pt x="301" y="62"/>
                    <a:pt x="301" y="62"/>
                  </a:cubicBezTo>
                  <a:cubicBezTo>
                    <a:pt x="302" y="45"/>
                    <a:pt x="302" y="45"/>
                    <a:pt x="302" y="45"/>
                  </a:cubicBezTo>
                  <a:cubicBezTo>
                    <a:pt x="365" y="45"/>
                    <a:pt x="365" y="45"/>
                    <a:pt x="365" y="45"/>
                  </a:cubicBezTo>
                  <a:cubicBezTo>
                    <a:pt x="365" y="62"/>
                    <a:pt x="365" y="62"/>
                    <a:pt x="365" y="62"/>
                  </a:cubicBezTo>
                  <a:cubicBezTo>
                    <a:pt x="350" y="68"/>
                    <a:pt x="350" y="68"/>
                    <a:pt x="350" y="68"/>
                  </a:cubicBezTo>
                  <a:cubicBezTo>
                    <a:pt x="370" y="178"/>
                    <a:pt x="370" y="178"/>
                    <a:pt x="370" y="178"/>
                  </a:cubicBezTo>
                  <a:cubicBezTo>
                    <a:pt x="445" y="7"/>
                    <a:pt x="445" y="7"/>
                    <a:pt x="445" y="7"/>
                  </a:cubicBezTo>
                  <a:cubicBezTo>
                    <a:pt x="456" y="13"/>
                    <a:pt x="471" y="15"/>
                    <a:pt x="488" y="13"/>
                  </a:cubicBezTo>
                  <a:cubicBezTo>
                    <a:pt x="508" y="13"/>
                    <a:pt x="530" y="13"/>
                    <a:pt x="553" y="13"/>
                  </a:cubicBezTo>
                  <a:cubicBezTo>
                    <a:pt x="612" y="69"/>
                    <a:pt x="650" y="201"/>
                    <a:pt x="641" y="288"/>
                  </a:cubicBezTo>
                  <a:cubicBezTo>
                    <a:pt x="622" y="300"/>
                    <a:pt x="591" y="311"/>
                    <a:pt x="551" y="319"/>
                  </a:cubicBezTo>
                  <a:cubicBezTo>
                    <a:pt x="539" y="277"/>
                    <a:pt x="539" y="277"/>
                    <a:pt x="539" y="277"/>
                  </a:cubicBezTo>
                  <a:cubicBezTo>
                    <a:pt x="511" y="326"/>
                    <a:pt x="511" y="326"/>
                    <a:pt x="511" y="326"/>
                  </a:cubicBezTo>
                  <a:cubicBezTo>
                    <a:pt x="396" y="344"/>
                    <a:pt x="236" y="345"/>
                    <a:pt x="124" y="329"/>
                  </a:cubicBezTo>
                  <a:cubicBezTo>
                    <a:pt x="96" y="277"/>
                    <a:pt x="96" y="277"/>
                    <a:pt x="96" y="277"/>
                  </a:cubicBezTo>
                  <a:cubicBezTo>
                    <a:pt x="82" y="321"/>
                    <a:pt x="82" y="321"/>
                    <a:pt x="82" y="321"/>
                  </a:cubicBezTo>
                  <a:cubicBezTo>
                    <a:pt x="44" y="313"/>
                    <a:pt x="14" y="302"/>
                    <a:pt x="0" y="288"/>
                  </a:cubicBezTo>
                  <a:cubicBezTo>
                    <a:pt x="2" y="212"/>
                    <a:pt x="16" y="83"/>
                    <a:pt x="9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7" name="Freeform 6"/>
            <p:cNvSpPr>
              <a:spLocks/>
            </p:cNvSpPr>
            <p:nvPr/>
          </p:nvSpPr>
          <p:spPr bwMode="auto">
            <a:xfrm>
              <a:off x="4995899" y="918186"/>
              <a:ext cx="798513" cy="973138"/>
            </a:xfrm>
            <a:custGeom>
              <a:avLst/>
              <a:gdLst>
                <a:gd name="T0" fmla="*/ 33 w 331"/>
                <a:gd name="T1" fmla="*/ 293 h 404"/>
                <a:gd name="T2" fmla="*/ 11 w 331"/>
                <a:gd name="T3" fmla="*/ 267 h 404"/>
                <a:gd name="T4" fmla="*/ 3 w 331"/>
                <a:gd name="T5" fmla="*/ 217 h 404"/>
                <a:gd name="T6" fmla="*/ 3 w 331"/>
                <a:gd name="T7" fmla="*/ 211 h 404"/>
                <a:gd name="T8" fmla="*/ 9 w 331"/>
                <a:gd name="T9" fmla="*/ 207 h 404"/>
                <a:gd name="T10" fmla="*/ 12 w 331"/>
                <a:gd name="T11" fmla="*/ 205 h 404"/>
                <a:gd name="T12" fmla="*/ 47 w 331"/>
                <a:gd name="T13" fmla="*/ 48 h 404"/>
                <a:gd name="T14" fmla="*/ 275 w 331"/>
                <a:gd name="T15" fmla="*/ 44 h 404"/>
                <a:gd name="T16" fmla="*/ 319 w 331"/>
                <a:gd name="T17" fmla="*/ 203 h 404"/>
                <a:gd name="T18" fmla="*/ 325 w 331"/>
                <a:gd name="T19" fmla="*/ 207 h 404"/>
                <a:gd name="T20" fmla="*/ 330 w 331"/>
                <a:gd name="T21" fmla="*/ 211 h 404"/>
                <a:gd name="T22" fmla="*/ 330 w 331"/>
                <a:gd name="T23" fmla="*/ 217 h 404"/>
                <a:gd name="T24" fmla="*/ 323 w 331"/>
                <a:gd name="T25" fmla="*/ 267 h 404"/>
                <a:gd name="T26" fmla="*/ 301 w 331"/>
                <a:gd name="T27" fmla="*/ 293 h 404"/>
                <a:gd name="T28" fmla="*/ 179 w 331"/>
                <a:gd name="T29" fmla="*/ 403 h 404"/>
                <a:gd name="T30" fmla="*/ 149 w 331"/>
                <a:gd name="T31" fmla="*/ 400 h 404"/>
                <a:gd name="T32" fmla="*/ 33 w 331"/>
                <a:gd name="T33" fmla="*/ 29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1" h="404">
                  <a:moveTo>
                    <a:pt x="33" y="293"/>
                  </a:moveTo>
                  <a:cubicBezTo>
                    <a:pt x="23" y="288"/>
                    <a:pt x="16" y="279"/>
                    <a:pt x="11" y="267"/>
                  </a:cubicBezTo>
                  <a:cubicBezTo>
                    <a:pt x="5" y="254"/>
                    <a:pt x="3" y="237"/>
                    <a:pt x="3" y="217"/>
                  </a:cubicBezTo>
                  <a:cubicBezTo>
                    <a:pt x="3" y="211"/>
                    <a:pt x="3" y="211"/>
                    <a:pt x="3" y="211"/>
                  </a:cubicBezTo>
                  <a:cubicBezTo>
                    <a:pt x="9" y="207"/>
                    <a:pt x="9" y="207"/>
                    <a:pt x="9" y="207"/>
                  </a:cubicBezTo>
                  <a:cubicBezTo>
                    <a:pt x="10" y="206"/>
                    <a:pt x="11" y="206"/>
                    <a:pt x="12" y="205"/>
                  </a:cubicBezTo>
                  <a:cubicBezTo>
                    <a:pt x="0" y="119"/>
                    <a:pt x="10" y="79"/>
                    <a:pt x="47" y="48"/>
                  </a:cubicBezTo>
                  <a:cubicBezTo>
                    <a:pt x="106" y="1"/>
                    <a:pt x="216" y="0"/>
                    <a:pt x="275" y="44"/>
                  </a:cubicBezTo>
                  <a:cubicBezTo>
                    <a:pt x="315" y="73"/>
                    <a:pt x="329" y="125"/>
                    <a:pt x="319" y="203"/>
                  </a:cubicBezTo>
                  <a:cubicBezTo>
                    <a:pt x="321" y="204"/>
                    <a:pt x="323" y="206"/>
                    <a:pt x="325" y="207"/>
                  </a:cubicBezTo>
                  <a:cubicBezTo>
                    <a:pt x="330" y="211"/>
                    <a:pt x="330" y="211"/>
                    <a:pt x="330" y="211"/>
                  </a:cubicBezTo>
                  <a:cubicBezTo>
                    <a:pt x="330" y="217"/>
                    <a:pt x="330" y="217"/>
                    <a:pt x="330" y="217"/>
                  </a:cubicBezTo>
                  <a:cubicBezTo>
                    <a:pt x="331" y="237"/>
                    <a:pt x="328" y="254"/>
                    <a:pt x="323" y="267"/>
                  </a:cubicBezTo>
                  <a:cubicBezTo>
                    <a:pt x="318" y="279"/>
                    <a:pt x="311" y="287"/>
                    <a:pt x="301" y="293"/>
                  </a:cubicBezTo>
                  <a:cubicBezTo>
                    <a:pt x="286" y="343"/>
                    <a:pt x="233" y="397"/>
                    <a:pt x="179" y="403"/>
                  </a:cubicBezTo>
                  <a:cubicBezTo>
                    <a:pt x="169" y="404"/>
                    <a:pt x="158" y="404"/>
                    <a:pt x="149" y="400"/>
                  </a:cubicBezTo>
                  <a:cubicBezTo>
                    <a:pt x="90" y="379"/>
                    <a:pt x="52" y="355"/>
                    <a:pt x="33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408062" y="3534793"/>
            <a:ext cx="244349" cy="284414"/>
            <a:chOff x="4624424" y="918186"/>
            <a:chExt cx="1568451" cy="1825626"/>
          </a:xfrm>
          <a:solidFill>
            <a:srgbClr val="CACACA"/>
          </a:solidFill>
        </p:grpSpPr>
        <p:sp>
          <p:nvSpPr>
            <p:cNvPr id="129" name="Freeform 5"/>
            <p:cNvSpPr>
              <a:spLocks/>
            </p:cNvSpPr>
            <p:nvPr/>
          </p:nvSpPr>
          <p:spPr bwMode="auto">
            <a:xfrm>
              <a:off x="4624424" y="1913549"/>
              <a:ext cx="1568451" cy="830263"/>
            </a:xfrm>
            <a:custGeom>
              <a:avLst/>
              <a:gdLst>
                <a:gd name="T0" fmla="*/ 91 w 650"/>
                <a:gd name="T1" fmla="*/ 17 h 345"/>
                <a:gd name="T2" fmla="*/ 161 w 650"/>
                <a:gd name="T3" fmla="*/ 17 h 345"/>
                <a:gd name="T4" fmla="*/ 208 w 650"/>
                <a:gd name="T5" fmla="*/ 0 h 345"/>
                <a:gd name="T6" fmla="*/ 295 w 650"/>
                <a:gd name="T7" fmla="*/ 183 h 345"/>
                <a:gd name="T8" fmla="*/ 316 w 650"/>
                <a:gd name="T9" fmla="*/ 68 h 345"/>
                <a:gd name="T10" fmla="*/ 301 w 650"/>
                <a:gd name="T11" fmla="*/ 62 h 345"/>
                <a:gd name="T12" fmla="*/ 302 w 650"/>
                <a:gd name="T13" fmla="*/ 45 h 345"/>
                <a:gd name="T14" fmla="*/ 365 w 650"/>
                <a:gd name="T15" fmla="*/ 45 h 345"/>
                <a:gd name="T16" fmla="*/ 365 w 650"/>
                <a:gd name="T17" fmla="*/ 62 h 345"/>
                <a:gd name="T18" fmla="*/ 350 w 650"/>
                <a:gd name="T19" fmla="*/ 68 h 345"/>
                <a:gd name="T20" fmla="*/ 370 w 650"/>
                <a:gd name="T21" fmla="*/ 178 h 345"/>
                <a:gd name="T22" fmla="*/ 445 w 650"/>
                <a:gd name="T23" fmla="*/ 7 h 345"/>
                <a:gd name="T24" fmla="*/ 488 w 650"/>
                <a:gd name="T25" fmla="*/ 13 h 345"/>
                <a:gd name="T26" fmla="*/ 553 w 650"/>
                <a:gd name="T27" fmla="*/ 13 h 345"/>
                <a:gd name="T28" fmla="*/ 641 w 650"/>
                <a:gd name="T29" fmla="*/ 288 h 345"/>
                <a:gd name="T30" fmla="*/ 551 w 650"/>
                <a:gd name="T31" fmla="*/ 319 h 345"/>
                <a:gd name="T32" fmla="*/ 539 w 650"/>
                <a:gd name="T33" fmla="*/ 277 h 345"/>
                <a:gd name="T34" fmla="*/ 511 w 650"/>
                <a:gd name="T35" fmla="*/ 326 h 345"/>
                <a:gd name="T36" fmla="*/ 124 w 650"/>
                <a:gd name="T37" fmla="*/ 329 h 345"/>
                <a:gd name="T38" fmla="*/ 96 w 650"/>
                <a:gd name="T39" fmla="*/ 277 h 345"/>
                <a:gd name="T40" fmla="*/ 82 w 650"/>
                <a:gd name="T41" fmla="*/ 321 h 345"/>
                <a:gd name="T42" fmla="*/ 0 w 650"/>
                <a:gd name="T43" fmla="*/ 288 h 345"/>
                <a:gd name="T44" fmla="*/ 91 w 650"/>
                <a:gd name="T45" fmla="*/ 1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0" h="345">
                  <a:moveTo>
                    <a:pt x="91" y="17"/>
                  </a:moveTo>
                  <a:cubicBezTo>
                    <a:pt x="116" y="17"/>
                    <a:pt x="139" y="17"/>
                    <a:pt x="161" y="17"/>
                  </a:cubicBezTo>
                  <a:cubicBezTo>
                    <a:pt x="181" y="18"/>
                    <a:pt x="197" y="14"/>
                    <a:pt x="208" y="0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316" y="68"/>
                    <a:pt x="316" y="68"/>
                    <a:pt x="316" y="68"/>
                  </a:cubicBezTo>
                  <a:cubicBezTo>
                    <a:pt x="301" y="62"/>
                    <a:pt x="301" y="62"/>
                    <a:pt x="301" y="62"/>
                  </a:cubicBezTo>
                  <a:cubicBezTo>
                    <a:pt x="302" y="45"/>
                    <a:pt x="302" y="45"/>
                    <a:pt x="302" y="45"/>
                  </a:cubicBezTo>
                  <a:cubicBezTo>
                    <a:pt x="365" y="45"/>
                    <a:pt x="365" y="45"/>
                    <a:pt x="365" y="45"/>
                  </a:cubicBezTo>
                  <a:cubicBezTo>
                    <a:pt x="365" y="62"/>
                    <a:pt x="365" y="62"/>
                    <a:pt x="365" y="62"/>
                  </a:cubicBezTo>
                  <a:cubicBezTo>
                    <a:pt x="350" y="68"/>
                    <a:pt x="350" y="68"/>
                    <a:pt x="350" y="68"/>
                  </a:cubicBezTo>
                  <a:cubicBezTo>
                    <a:pt x="370" y="178"/>
                    <a:pt x="370" y="178"/>
                    <a:pt x="370" y="178"/>
                  </a:cubicBezTo>
                  <a:cubicBezTo>
                    <a:pt x="445" y="7"/>
                    <a:pt x="445" y="7"/>
                    <a:pt x="445" y="7"/>
                  </a:cubicBezTo>
                  <a:cubicBezTo>
                    <a:pt x="456" y="13"/>
                    <a:pt x="471" y="15"/>
                    <a:pt x="488" y="13"/>
                  </a:cubicBezTo>
                  <a:cubicBezTo>
                    <a:pt x="508" y="13"/>
                    <a:pt x="530" y="13"/>
                    <a:pt x="553" y="13"/>
                  </a:cubicBezTo>
                  <a:cubicBezTo>
                    <a:pt x="612" y="69"/>
                    <a:pt x="650" y="201"/>
                    <a:pt x="641" y="288"/>
                  </a:cubicBezTo>
                  <a:cubicBezTo>
                    <a:pt x="622" y="300"/>
                    <a:pt x="591" y="311"/>
                    <a:pt x="551" y="319"/>
                  </a:cubicBezTo>
                  <a:cubicBezTo>
                    <a:pt x="539" y="277"/>
                    <a:pt x="539" y="277"/>
                    <a:pt x="539" y="277"/>
                  </a:cubicBezTo>
                  <a:cubicBezTo>
                    <a:pt x="511" y="326"/>
                    <a:pt x="511" y="326"/>
                    <a:pt x="511" y="326"/>
                  </a:cubicBezTo>
                  <a:cubicBezTo>
                    <a:pt x="396" y="344"/>
                    <a:pt x="236" y="345"/>
                    <a:pt x="124" y="329"/>
                  </a:cubicBezTo>
                  <a:cubicBezTo>
                    <a:pt x="96" y="277"/>
                    <a:pt x="96" y="277"/>
                    <a:pt x="96" y="277"/>
                  </a:cubicBezTo>
                  <a:cubicBezTo>
                    <a:pt x="82" y="321"/>
                    <a:pt x="82" y="321"/>
                    <a:pt x="82" y="321"/>
                  </a:cubicBezTo>
                  <a:cubicBezTo>
                    <a:pt x="44" y="313"/>
                    <a:pt x="14" y="302"/>
                    <a:pt x="0" y="288"/>
                  </a:cubicBezTo>
                  <a:cubicBezTo>
                    <a:pt x="2" y="212"/>
                    <a:pt x="16" y="83"/>
                    <a:pt x="9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0" name="Freeform 6"/>
            <p:cNvSpPr>
              <a:spLocks/>
            </p:cNvSpPr>
            <p:nvPr/>
          </p:nvSpPr>
          <p:spPr bwMode="auto">
            <a:xfrm>
              <a:off x="4995899" y="918186"/>
              <a:ext cx="798513" cy="973138"/>
            </a:xfrm>
            <a:custGeom>
              <a:avLst/>
              <a:gdLst>
                <a:gd name="T0" fmla="*/ 33 w 331"/>
                <a:gd name="T1" fmla="*/ 293 h 404"/>
                <a:gd name="T2" fmla="*/ 11 w 331"/>
                <a:gd name="T3" fmla="*/ 267 h 404"/>
                <a:gd name="T4" fmla="*/ 3 w 331"/>
                <a:gd name="T5" fmla="*/ 217 h 404"/>
                <a:gd name="T6" fmla="*/ 3 w 331"/>
                <a:gd name="T7" fmla="*/ 211 h 404"/>
                <a:gd name="T8" fmla="*/ 9 w 331"/>
                <a:gd name="T9" fmla="*/ 207 h 404"/>
                <a:gd name="T10" fmla="*/ 12 w 331"/>
                <a:gd name="T11" fmla="*/ 205 h 404"/>
                <a:gd name="T12" fmla="*/ 47 w 331"/>
                <a:gd name="T13" fmla="*/ 48 h 404"/>
                <a:gd name="T14" fmla="*/ 275 w 331"/>
                <a:gd name="T15" fmla="*/ 44 h 404"/>
                <a:gd name="T16" fmla="*/ 319 w 331"/>
                <a:gd name="T17" fmla="*/ 203 h 404"/>
                <a:gd name="T18" fmla="*/ 325 w 331"/>
                <a:gd name="T19" fmla="*/ 207 h 404"/>
                <a:gd name="T20" fmla="*/ 330 w 331"/>
                <a:gd name="T21" fmla="*/ 211 h 404"/>
                <a:gd name="T22" fmla="*/ 330 w 331"/>
                <a:gd name="T23" fmla="*/ 217 h 404"/>
                <a:gd name="T24" fmla="*/ 323 w 331"/>
                <a:gd name="T25" fmla="*/ 267 h 404"/>
                <a:gd name="T26" fmla="*/ 301 w 331"/>
                <a:gd name="T27" fmla="*/ 293 h 404"/>
                <a:gd name="T28" fmla="*/ 179 w 331"/>
                <a:gd name="T29" fmla="*/ 403 h 404"/>
                <a:gd name="T30" fmla="*/ 149 w 331"/>
                <a:gd name="T31" fmla="*/ 400 h 404"/>
                <a:gd name="T32" fmla="*/ 33 w 331"/>
                <a:gd name="T33" fmla="*/ 29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1" h="404">
                  <a:moveTo>
                    <a:pt x="33" y="293"/>
                  </a:moveTo>
                  <a:cubicBezTo>
                    <a:pt x="23" y="288"/>
                    <a:pt x="16" y="279"/>
                    <a:pt x="11" y="267"/>
                  </a:cubicBezTo>
                  <a:cubicBezTo>
                    <a:pt x="5" y="254"/>
                    <a:pt x="3" y="237"/>
                    <a:pt x="3" y="217"/>
                  </a:cubicBezTo>
                  <a:cubicBezTo>
                    <a:pt x="3" y="211"/>
                    <a:pt x="3" y="211"/>
                    <a:pt x="3" y="211"/>
                  </a:cubicBezTo>
                  <a:cubicBezTo>
                    <a:pt x="9" y="207"/>
                    <a:pt x="9" y="207"/>
                    <a:pt x="9" y="207"/>
                  </a:cubicBezTo>
                  <a:cubicBezTo>
                    <a:pt x="10" y="206"/>
                    <a:pt x="11" y="206"/>
                    <a:pt x="12" y="205"/>
                  </a:cubicBezTo>
                  <a:cubicBezTo>
                    <a:pt x="0" y="119"/>
                    <a:pt x="10" y="79"/>
                    <a:pt x="47" y="48"/>
                  </a:cubicBezTo>
                  <a:cubicBezTo>
                    <a:pt x="106" y="1"/>
                    <a:pt x="216" y="0"/>
                    <a:pt x="275" y="44"/>
                  </a:cubicBezTo>
                  <a:cubicBezTo>
                    <a:pt x="315" y="73"/>
                    <a:pt x="329" y="125"/>
                    <a:pt x="319" y="203"/>
                  </a:cubicBezTo>
                  <a:cubicBezTo>
                    <a:pt x="321" y="204"/>
                    <a:pt x="323" y="206"/>
                    <a:pt x="325" y="207"/>
                  </a:cubicBezTo>
                  <a:cubicBezTo>
                    <a:pt x="330" y="211"/>
                    <a:pt x="330" y="211"/>
                    <a:pt x="330" y="211"/>
                  </a:cubicBezTo>
                  <a:cubicBezTo>
                    <a:pt x="330" y="217"/>
                    <a:pt x="330" y="217"/>
                    <a:pt x="330" y="217"/>
                  </a:cubicBezTo>
                  <a:cubicBezTo>
                    <a:pt x="331" y="237"/>
                    <a:pt x="328" y="254"/>
                    <a:pt x="323" y="267"/>
                  </a:cubicBezTo>
                  <a:cubicBezTo>
                    <a:pt x="318" y="279"/>
                    <a:pt x="311" y="287"/>
                    <a:pt x="301" y="293"/>
                  </a:cubicBezTo>
                  <a:cubicBezTo>
                    <a:pt x="286" y="343"/>
                    <a:pt x="233" y="397"/>
                    <a:pt x="179" y="403"/>
                  </a:cubicBezTo>
                  <a:cubicBezTo>
                    <a:pt x="169" y="404"/>
                    <a:pt x="158" y="404"/>
                    <a:pt x="149" y="400"/>
                  </a:cubicBezTo>
                  <a:cubicBezTo>
                    <a:pt x="90" y="379"/>
                    <a:pt x="52" y="355"/>
                    <a:pt x="33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3106818" y="3534793"/>
            <a:ext cx="244349" cy="284414"/>
            <a:chOff x="4624424" y="918186"/>
            <a:chExt cx="1568451" cy="1825626"/>
          </a:xfrm>
          <a:solidFill>
            <a:srgbClr val="CACACA"/>
          </a:solidFill>
        </p:grpSpPr>
        <p:sp>
          <p:nvSpPr>
            <p:cNvPr id="132" name="Freeform 5"/>
            <p:cNvSpPr>
              <a:spLocks/>
            </p:cNvSpPr>
            <p:nvPr/>
          </p:nvSpPr>
          <p:spPr bwMode="auto">
            <a:xfrm>
              <a:off x="4624424" y="1913549"/>
              <a:ext cx="1568451" cy="830263"/>
            </a:xfrm>
            <a:custGeom>
              <a:avLst/>
              <a:gdLst>
                <a:gd name="T0" fmla="*/ 91 w 650"/>
                <a:gd name="T1" fmla="*/ 17 h 345"/>
                <a:gd name="T2" fmla="*/ 161 w 650"/>
                <a:gd name="T3" fmla="*/ 17 h 345"/>
                <a:gd name="T4" fmla="*/ 208 w 650"/>
                <a:gd name="T5" fmla="*/ 0 h 345"/>
                <a:gd name="T6" fmla="*/ 295 w 650"/>
                <a:gd name="T7" fmla="*/ 183 h 345"/>
                <a:gd name="T8" fmla="*/ 316 w 650"/>
                <a:gd name="T9" fmla="*/ 68 h 345"/>
                <a:gd name="T10" fmla="*/ 301 w 650"/>
                <a:gd name="T11" fmla="*/ 62 h 345"/>
                <a:gd name="T12" fmla="*/ 302 w 650"/>
                <a:gd name="T13" fmla="*/ 45 h 345"/>
                <a:gd name="T14" fmla="*/ 365 w 650"/>
                <a:gd name="T15" fmla="*/ 45 h 345"/>
                <a:gd name="T16" fmla="*/ 365 w 650"/>
                <a:gd name="T17" fmla="*/ 62 h 345"/>
                <a:gd name="T18" fmla="*/ 350 w 650"/>
                <a:gd name="T19" fmla="*/ 68 h 345"/>
                <a:gd name="T20" fmla="*/ 370 w 650"/>
                <a:gd name="T21" fmla="*/ 178 h 345"/>
                <a:gd name="T22" fmla="*/ 445 w 650"/>
                <a:gd name="T23" fmla="*/ 7 h 345"/>
                <a:gd name="T24" fmla="*/ 488 w 650"/>
                <a:gd name="T25" fmla="*/ 13 h 345"/>
                <a:gd name="T26" fmla="*/ 553 w 650"/>
                <a:gd name="T27" fmla="*/ 13 h 345"/>
                <a:gd name="T28" fmla="*/ 641 w 650"/>
                <a:gd name="T29" fmla="*/ 288 h 345"/>
                <a:gd name="T30" fmla="*/ 551 w 650"/>
                <a:gd name="T31" fmla="*/ 319 h 345"/>
                <a:gd name="T32" fmla="*/ 539 w 650"/>
                <a:gd name="T33" fmla="*/ 277 h 345"/>
                <a:gd name="T34" fmla="*/ 511 w 650"/>
                <a:gd name="T35" fmla="*/ 326 h 345"/>
                <a:gd name="T36" fmla="*/ 124 w 650"/>
                <a:gd name="T37" fmla="*/ 329 h 345"/>
                <a:gd name="T38" fmla="*/ 96 w 650"/>
                <a:gd name="T39" fmla="*/ 277 h 345"/>
                <a:gd name="T40" fmla="*/ 82 w 650"/>
                <a:gd name="T41" fmla="*/ 321 h 345"/>
                <a:gd name="T42" fmla="*/ 0 w 650"/>
                <a:gd name="T43" fmla="*/ 288 h 345"/>
                <a:gd name="T44" fmla="*/ 91 w 650"/>
                <a:gd name="T45" fmla="*/ 1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0" h="345">
                  <a:moveTo>
                    <a:pt x="91" y="17"/>
                  </a:moveTo>
                  <a:cubicBezTo>
                    <a:pt x="116" y="17"/>
                    <a:pt x="139" y="17"/>
                    <a:pt x="161" y="17"/>
                  </a:cubicBezTo>
                  <a:cubicBezTo>
                    <a:pt x="181" y="18"/>
                    <a:pt x="197" y="14"/>
                    <a:pt x="208" y="0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316" y="68"/>
                    <a:pt x="316" y="68"/>
                    <a:pt x="316" y="68"/>
                  </a:cubicBezTo>
                  <a:cubicBezTo>
                    <a:pt x="301" y="62"/>
                    <a:pt x="301" y="62"/>
                    <a:pt x="301" y="62"/>
                  </a:cubicBezTo>
                  <a:cubicBezTo>
                    <a:pt x="302" y="45"/>
                    <a:pt x="302" y="45"/>
                    <a:pt x="302" y="45"/>
                  </a:cubicBezTo>
                  <a:cubicBezTo>
                    <a:pt x="365" y="45"/>
                    <a:pt x="365" y="45"/>
                    <a:pt x="365" y="45"/>
                  </a:cubicBezTo>
                  <a:cubicBezTo>
                    <a:pt x="365" y="62"/>
                    <a:pt x="365" y="62"/>
                    <a:pt x="365" y="62"/>
                  </a:cubicBezTo>
                  <a:cubicBezTo>
                    <a:pt x="350" y="68"/>
                    <a:pt x="350" y="68"/>
                    <a:pt x="350" y="68"/>
                  </a:cubicBezTo>
                  <a:cubicBezTo>
                    <a:pt x="370" y="178"/>
                    <a:pt x="370" y="178"/>
                    <a:pt x="370" y="178"/>
                  </a:cubicBezTo>
                  <a:cubicBezTo>
                    <a:pt x="445" y="7"/>
                    <a:pt x="445" y="7"/>
                    <a:pt x="445" y="7"/>
                  </a:cubicBezTo>
                  <a:cubicBezTo>
                    <a:pt x="456" y="13"/>
                    <a:pt x="471" y="15"/>
                    <a:pt x="488" y="13"/>
                  </a:cubicBezTo>
                  <a:cubicBezTo>
                    <a:pt x="508" y="13"/>
                    <a:pt x="530" y="13"/>
                    <a:pt x="553" y="13"/>
                  </a:cubicBezTo>
                  <a:cubicBezTo>
                    <a:pt x="612" y="69"/>
                    <a:pt x="650" y="201"/>
                    <a:pt x="641" y="288"/>
                  </a:cubicBezTo>
                  <a:cubicBezTo>
                    <a:pt x="622" y="300"/>
                    <a:pt x="591" y="311"/>
                    <a:pt x="551" y="319"/>
                  </a:cubicBezTo>
                  <a:cubicBezTo>
                    <a:pt x="539" y="277"/>
                    <a:pt x="539" y="277"/>
                    <a:pt x="539" y="277"/>
                  </a:cubicBezTo>
                  <a:cubicBezTo>
                    <a:pt x="511" y="326"/>
                    <a:pt x="511" y="326"/>
                    <a:pt x="511" y="326"/>
                  </a:cubicBezTo>
                  <a:cubicBezTo>
                    <a:pt x="396" y="344"/>
                    <a:pt x="236" y="345"/>
                    <a:pt x="124" y="329"/>
                  </a:cubicBezTo>
                  <a:cubicBezTo>
                    <a:pt x="96" y="277"/>
                    <a:pt x="96" y="277"/>
                    <a:pt x="96" y="277"/>
                  </a:cubicBezTo>
                  <a:cubicBezTo>
                    <a:pt x="82" y="321"/>
                    <a:pt x="82" y="321"/>
                    <a:pt x="82" y="321"/>
                  </a:cubicBezTo>
                  <a:cubicBezTo>
                    <a:pt x="44" y="313"/>
                    <a:pt x="14" y="302"/>
                    <a:pt x="0" y="288"/>
                  </a:cubicBezTo>
                  <a:cubicBezTo>
                    <a:pt x="2" y="212"/>
                    <a:pt x="16" y="83"/>
                    <a:pt x="9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3" name="Freeform 6"/>
            <p:cNvSpPr>
              <a:spLocks/>
            </p:cNvSpPr>
            <p:nvPr/>
          </p:nvSpPr>
          <p:spPr bwMode="auto">
            <a:xfrm>
              <a:off x="4995899" y="918186"/>
              <a:ext cx="798513" cy="973138"/>
            </a:xfrm>
            <a:custGeom>
              <a:avLst/>
              <a:gdLst>
                <a:gd name="T0" fmla="*/ 33 w 331"/>
                <a:gd name="T1" fmla="*/ 293 h 404"/>
                <a:gd name="T2" fmla="*/ 11 w 331"/>
                <a:gd name="T3" fmla="*/ 267 h 404"/>
                <a:gd name="T4" fmla="*/ 3 w 331"/>
                <a:gd name="T5" fmla="*/ 217 h 404"/>
                <a:gd name="T6" fmla="*/ 3 w 331"/>
                <a:gd name="T7" fmla="*/ 211 h 404"/>
                <a:gd name="T8" fmla="*/ 9 w 331"/>
                <a:gd name="T9" fmla="*/ 207 h 404"/>
                <a:gd name="T10" fmla="*/ 12 w 331"/>
                <a:gd name="T11" fmla="*/ 205 h 404"/>
                <a:gd name="T12" fmla="*/ 47 w 331"/>
                <a:gd name="T13" fmla="*/ 48 h 404"/>
                <a:gd name="T14" fmla="*/ 275 w 331"/>
                <a:gd name="T15" fmla="*/ 44 h 404"/>
                <a:gd name="T16" fmla="*/ 319 w 331"/>
                <a:gd name="T17" fmla="*/ 203 h 404"/>
                <a:gd name="T18" fmla="*/ 325 w 331"/>
                <a:gd name="T19" fmla="*/ 207 h 404"/>
                <a:gd name="T20" fmla="*/ 330 w 331"/>
                <a:gd name="T21" fmla="*/ 211 h 404"/>
                <a:gd name="T22" fmla="*/ 330 w 331"/>
                <a:gd name="T23" fmla="*/ 217 h 404"/>
                <a:gd name="T24" fmla="*/ 323 w 331"/>
                <a:gd name="T25" fmla="*/ 267 h 404"/>
                <a:gd name="T26" fmla="*/ 301 w 331"/>
                <a:gd name="T27" fmla="*/ 293 h 404"/>
                <a:gd name="T28" fmla="*/ 179 w 331"/>
                <a:gd name="T29" fmla="*/ 403 h 404"/>
                <a:gd name="T30" fmla="*/ 149 w 331"/>
                <a:gd name="T31" fmla="*/ 400 h 404"/>
                <a:gd name="T32" fmla="*/ 33 w 331"/>
                <a:gd name="T33" fmla="*/ 29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1" h="404">
                  <a:moveTo>
                    <a:pt x="33" y="293"/>
                  </a:moveTo>
                  <a:cubicBezTo>
                    <a:pt x="23" y="288"/>
                    <a:pt x="16" y="279"/>
                    <a:pt x="11" y="267"/>
                  </a:cubicBezTo>
                  <a:cubicBezTo>
                    <a:pt x="5" y="254"/>
                    <a:pt x="3" y="237"/>
                    <a:pt x="3" y="217"/>
                  </a:cubicBezTo>
                  <a:cubicBezTo>
                    <a:pt x="3" y="211"/>
                    <a:pt x="3" y="211"/>
                    <a:pt x="3" y="211"/>
                  </a:cubicBezTo>
                  <a:cubicBezTo>
                    <a:pt x="9" y="207"/>
                    <a:pt x="9" y="207"/>
                    <a:pt x="9" y="207"/>
                  </a:cubicBezTo>
                  <a:cubicBezTo>
                    <a:pt x="10" y="206"/>
                    <a:pt x="11" y="206"/>
                    <a:pt x="12" y="205"/>
                  </a:cubicBezTo>
                  <a:cubicBezTo>
                    <a:pt x="0" y="119"/>
                    <a:pt x="10" y="79"/>
                    <a:pt x="47" y="48"/>
                  </a:cubicBezTo>
                  <a:cubicBezTo>
                    <a:pt x="106" y="1"/>
                    <a:pt x="216" y="0"/>
                    <a:pt x="275" y="44"/>
                  </a:cubicBezTo>
                  <a:cubicBezTo>
                    <a:pt x="315" y="73"/>
                    <a:pt x="329" y="125"/>
                    <a:pt x="319" y="203"/>
                  </a:cubicBezTo>
                  <a:cubicBezTo>
                    <a:pt x="321" y="204"/>
                    <a:pt x="323" y="206"/>
                    <a:pt x="325" y="207"/>
                  </a:cubicBezTo>
                  <a:cubicBezTo>
                    <a:pt x="330" y="211"/>
                    <a:pt x="330" y="211"/>
                    <a:pt x="330" y="211"/>
                  </a:cubicBezTo>
                  <a:cubicBezTo>
                    <a:pt x="330" y="217"/>
                    <a:pt x="330" y="217"/>
                    <a:pt x="330" y="217"/>
                  </a:cubicBezTo>
                  <a:cubicBezTo>
                    <a:pt x="331" y="237"/>
                    <a:pt x="328" y="254"/>
                    <a:pt x="323" y="267"/>
                  </a:cubicBezTo>
                  <a:cubicBezTo>
                    <a:pt x="318" y="279"/>
                    <a:pt x="311" y="287"/>
                    <a:pt x="301" y="293"/>
                  </a:cubicBezTo>
                  <a:cubicBezTo>
                    <a:pt x="286" y="343"/>
                    <a:pt x="233" y="397"/>
                    <a:pt x="179" y="403"/>
                  </a:cubicBezTo>
                  <a:cubicBezTo>
                    <a:pt x="169" y="404"/>
                    <a:pt x="158" y="404"/>
                    <a:pt x="149" y="400"/>
                  </a:cubicBezTo>
                  <a:cubicBezTo>
                    <a:pt x="90" y="379"/>
                    <a:pt x="52" y="355"/>
                    <a:pt x="33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4484047" y="1783372"/>
            <a:ext cx="245700" cy="283500"/>
            <a:chOff x="6670276" y="4341888"/>
            <a:chExt cx="1689100" cy="2225676"/>
          </a:xfrm>
          <a:solidFill>
            <a:srgbClr val="3CA6C6"/>
          </a:solidFill>
        </p:grpSpPr>
        <p:sp>
          <p:nvSpPr>
            <p:cNvPr id="137" name="Freeform 10"/>
            <p:cNvSpPr>
              <a:spLocks noEditPoints="1"/>
            </p:cNvSpPr>
            <p:nvPr/>
          </p:nvSpPr>
          <p:spPr bwMode="auto">
            <a:xfrm>
              <a:off x="6824264" y="4341888"/>
              <a:ext cx="1441450" cy="1509713"/>
            </a:xfrm>
            <a:custGeom>
              <a:avLst/>
              <a:gdLst>
                <a:gd name="T0" fmla="*/ 345 w 382"/>
                <a:gd name="T1" fmla="*/ 321 h 400"/>
                <a:gd name="T2" fmla="*/ 312 w 382"/>
                <a:gd name="T3" fmla="*/ 78 h 400"/>
                <a:gd name="T4" fmla="*/ 120 w 382"/>
                <a:gd name="T5" fmla="*/ 43 h 400"/>
                <a:gd name="T6" fmla="*/ 44 w 382"/>
                <a:gd name="T7" fmla="*/ 173 h 400"/>
                <a:gd name="T8" fmla="*/ 0 w 382"/>
                <a:gd name="T9" fmla="*/ 391 h 400"/>
                <a:gd name="T10" fmla="*/ 67 w 382"/>
                <a:gd name="T11" fmla="*/ 364 h 400"/>
                <a:gd name="T12" fmla="*/ 92 w 382"/>
                <a:gd name="T13" fmla="*/ 357 h 400"/>
                <a:gd name="T14" fmla="*/ 105 w 382"/>
                <a:gd name="T15" fmla="*/ 379 h 400"/>
                <a:gd name="T16" fmla="*/ 108 w 382"/>
                <a:gd name="T17" fmla="*/ 384 h 400"/>
                <a:gd name="T18" fmla="*/ 121 w 382"/>
                <a:gd name="T19" fmla="*/ 380 h 400"/>
                <a:gd name="T20" fmla="*/ 131 w 382"/>
                <a:gd name="T21" fmla="*/ 351 h 400"/>
                <a:gd name="T22" fmla="*/ 176 w 382"/>
                <a:gd name="T23" fmla="*/ 375 h 400"/>
                <a:gd name="T24" fmla="*/ 199 w 382"/>
                <a:gd name="T25" fmla="*/ 375 h 400"/>
                <a:gd name="T26" fmla="*/ 199 w 382"/>
                <a:gd name="T27" fmla="*/ 375 h 400"/>
                <a:gd name="T28" fmla="*/ 237 w 382"/>
                <a:gd name="T29" fmla="*/ 354 h 400"/>
                <a:gd name="T30" fmla="*/ 241 w 382"/>
                <a:gd name="T31" fmla="*/ 378 h 400"/>
                <a:gd name="T32" fmla="*/ 259 w 382"/>
                <a:gd name="T33" fmla="*/ 381 h 400"/>
                <a:gd name="T34" fmla="*/ 261 w 382"/>
                <a:gd name="T35" fmla="*/ 379 h 400"/>
                <a:gd name="T36" fmla="*/ 274 w 382"/>
                <a:gd name="T37" fmla="*/ 357 h 400"/>
                <a:gd name="T38" fmla="*/ 298 w 382"/>
                <a:gd name="T39" fmla="*/ 364 h 400"/>
                <a:gd name="T40" fmla="*/ 382 w 382"/>
                <a:gd name="T41" fmla="*/ 400 h 400"/>
                <a:gd name="T42" fmla="*/ 345 w 382"/>
                <a:gd name="T43" fmla="*/ 321 h 400"/>
                <a:gd name="T44" fmla="*/ 191 w 382"/>
                <a:gd name="T45" fmla="*/ 351 h 400"/>
                <a:gd name="T46" fmla="*/ 183 w 382"/>
                <a:gd name="T47" fmla="*/ 351 h 400"/>
                <a:gd name="T48" fmla="*/ 85 w 382"/>
                <a:gd name="T49" fmla="*/ 201 h 400"/>
                <a:gd name="T50" fmla="*/ 99 w 382"/>
                <a:gd name="T51" fmla="*/ 155 h 400"/>
                <a:gd name="T52" fmla="*/ 270 w 382"/>
                <a:gd name="T53" fmla="*/ 176 h 400"/>
                <a:gd name="T54" fmla="*/ 280 w 382"/>
                <a:gd name="T55" fmla="*/ 217 h 400"/>
                <a:gd name="T56" fmla="*/ 191 w 382"/>
                <a:gd name="T57" fmla="*/ 35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2" h="400">
                  <a:moveTo>
                    <a:pt x="345" y="321"/>
                  </a:moveTo>
                  <a:cubicBezTo>
                    <a:pt x="322" y="246"/>
                    <a:pt x="341" y="134"/>
                    <a:pt x="312" y="78"/>
                  </a:cubicBezTo>
                  <a:cubicBezTo>
                    <a:pt x="281" y="20"/>
                    <a:pt x="200" y="0"/>
                    <a:pt x="120" y="43"/>
                  </a:cubicBezTo>
                  <a:cubicBezTo>
                    <a:pt x="38" y="57"/>
                    <a:pt x="49" y="112"/>
                    <a:pt x="44" y="173"/>
                  </a:cubicBezTo>
                  <a:cubicBezTo>
                    <a:pt x="37" y="264"/>
                    <a:pt x="30" y="313"/>
                    <a:pt x="0" y="391"/>
                  </a:cubicBezTo>
                  <a:cubicBezTo>
                    <a:pt x="22" y="380"/>
                    <a:pt x="44" y="371"/>
                    <a:pt x="67" y="364"/>
                  </a:cubicBezTo>
                  <a:cubicBezTo>
                    <a:pt x="92" y="357"/>
                    <a:pt x="92" y="357"/>
                    <a:pt x="92" y="357"/>
                  </a:cubicBezTo>
                  <a:cubicBezTo>
                    <a:pt x="105" y="379"/>
                    <a:pt x="105" y="379"/>
                    <a:pt x="105" y="379"/>
                  </a:cubicBezTo>
                  <a:cubicBezTo>
                    <a:pt x="106" y="380"/>
                    <a:pt x="107" y="382"/>
                    <a:pt x="108" y="384"/>
                  </a:cubicBezTo>
                  <a:cubicBezTo>
                    <a:pt x="121" y="380"/>
                    <a:pt x="121" y="380"/>
                    <a:pt x="121" y="380"/>
                  </a:cubicBezTo>
                  <a:cubicBezTo>
                    <a:pt x="131" y="351"/>
                    <a:pt x="131" y="351"/>
                    <a:pt x="131" y="351"/>
                  </a:cubicBezTo>
                  <a:cubicBezTo>
                    <a:pt x="143" y="361"/>
                    <a:pt x="159" y="370"/>
                    <a:pt x="176" y="375"/>
                  </a:cubicBezTo>
                  <a:cubicBezTo>
                    <a:pt x="179" y="376"/>
                    <a:pt x="196" y="376"/>
                    <a:pt x="199" y="375"/>
                  </a:cubicBezTo>
                  <a:cubicBezTo>
                    <a:pt x="199" y="375"/>
                    <a:pt x="199" y="375"/>
                    <a:pt x="199" y="375"/>
                  </a:cubicBezTo>
                  <a:cubicBezTo>
                    <a:pt x="214" y="369"/>
                    <a:pt x="226" y="362"/>
                    <a:pt x="237" y="354"/>
                  </a:cubicBezTo>
                  <a:cubicBezTo>
                    <a:pt x="241" y="378"/>
                    <a:pt x="241" y="378"/>
                    <a:pt x="241" y="378"/>
                  </a:cubicBezTo>
                  <a:cubicBezTo>
                    <a:pt x="259" y="381"/>
                    <a:pt x="259" y="381"/>
                    <a:pt x="259" y="381"/>
                  </a:cubicBezTo>
                  <a:cubicBezTo>
                    <a:pt x="260" y="380"/>
                    <a:pt x="260" y="379"/>
                    <a:pt x="261" y="379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98" y="364"/>
                    <a:pt x="298" y="364"/>
                    <a:pt x="298" y="364"/>
                  </a:cubicBezTo>
                  <a:cubicBezTo>
                    <a:pt x="328" y="373"/>
                    <a:pt x="356" y="385"/>
                    <a:pt x="382" y="400"/>
                  </a:cubicBezTo>
                  <a:cubicBezTo>
                    <a:pt x="382" y="400"/>
                    <a:pt x="360" y="368"/>
                    <a:pt x="345" y="321"/>
                  </a:cubicBezTo>
                  <a:close/>
                  <a:moveTo>
                    <a:pt x="191" y="351"/>
                  </a:moveTo>
                  <a:cubicBezTo>
                    <a:pt x="190" y="352"/>
                    <a:pt x="184" y="352"/>
                    <a:pt x="183" y="351"/>
                  </a:cubicBezTo>
                  <a:cubicBezTo>
                    <a:pt x="120" y="333"/>
                    <a:pt x="97" y="267"/>
                    <a:pt x="85" y="201"/>
                  </a:cubicBezTo>
                  <a:cubicBezTo>
                    <a:pt x="88" y="184"/>
                    <a:pt x="92" y="169"/>
                    <a:pt x="99" y="155"/>
                  </a:cubicBezTo>
                  <a:cubicBezTo>
                    <a:pt x="145" y="197"/>
                    <a:pt x="247" y="181"/>
                    <a:pt x="270" y="176"/>
                  </a:cubicBezTo>
                  <a:cubicBezTo>
                    <a:pt x="280" y="217"/>
                    <a:pt x="280" y="217"/>
                    <a:pt x="280" y="217"/>
                  </a:cubicBezTo>
                  <a:cubicBezTo>
                    <a:pt x="270" y="276"/>
                    <a:pt x="248" y="331"/>
                    <a:pt x="191" y="3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8" name="Freeform 11"/>
            <p:cNvSpPr>
              <a:spLocks/>
            </p:cNvSpPr>
            <p:nvPr/>
          </p:nvSpPr>
          <p:spPr bwMode="auto">
            <a:xfrm>
              <a:off x="6670276" y="5832551"/>
              <a:ext cx="1689100" cy="735013"/>
            </a:xfrm>
            <a:custGeom>
              <a:avLst/>
              <a:gdLst>
                <a:gd name="T0" fmla="*/ 118 w 448"/>
                <a:gd name="T1" fmla="*/ 0 h 195"/>
                <a:gd name="T2" fmla="*/ 330 w 448"/>
                <a:gd name="T3" fmla="*/ 0 h 195"/>
                <a:gd name="T4" fmla="*/ 440 w 448"/>
                <a:gd name="T5" fmla="*/ 56 h 195"/>
                <a:gd name="T6" fmla="*/ 448 w 448"/>
                <a:gd name="T7" fmla="*/ 145 h 195"/>
                <a:gd name="T8" fmla="*/ 0 w 448"/>
                <a:gd name="T9" fmla="*/ 145 h 195"/>
                <a:gd name="T10" fmla="*/ 7 w 448"/>
                <a:gd name="T11" fmla="*/ 56 h 195"/>
                <a:gd name="T12" fmla="*/ 118 w 448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8" h="195">
                  <a:moveTo>
                    <a:pt x="118" y="0"/>
                  </a:moveTo>
                  <a:cubicBezTo>
                    <a:pt x="166" y="82"/>
                    <a:pt x="282" y="82"/>
                    <a:pt x="330" y="0"/>
                  </a:cubicBezTo>
                  <a:cubicBezTo>
                    <a:pt x="371" y="13"/>
                    <a:pt x="408" y="31"/>
                    <a:pt x="440" y="56"/>
                  </a:cubicBezTo>
                  <a:cubicBezTo>
                    <a:pt x="445" y="83"/>
                    <a:pt x="448" y="116"/>
                    <a:pt x="448" y="145"/>
                  </a:cubicBezTo>
                  <a:cubicBezTo>
                    <a:pt x="320" y="195"/>
                    <a:pt x="134" y="195"/>
                    <a:pt x="0" y="145"/>
                  </a:cubicBezTo>
                  <a:cubicBezTo>
                    <a:pt x="0" y="116"/>
                    <a:pt x="2" y="83"/>
                    <a:pt x="7" y="56"/>
                  </a:cubicBezTo>
                  <a:cubicBezTo>
                    <a:pt x="40" y="31"/>
                    <a:pt x="77" y="13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4484047" y="2376529"/>
            <a:ext cx="245700" cy="283500"/>
            <a:chOff x="6670276" y="4341888"/>
            <a:chExt cx="1689100" cy="2225676"/>
          </a:xfrm>
          <a:solidFill>
            <a:srgbClr val="3CA6C6"/>
          </a:solidFill>
        </p:grpSpPr>
        <p:sp>
          <p:nvSpPr>
            <p:cNvPr id="141" name="Freeform 10"/>
            <p:cNvSpPr>
              <a:spLocks noEditPoints="1"/>
            </p:cNvSpPr>
            <p:nvPr/>
          </p:nvSpPr>
          <p:spPr bwMode="auto">
            <a:xfrm>
              <a:off x="6824264" y="4341888"/>
              <a:ext cx="1441450" cy="1509713"/>
            </a:xfrm>
            <a:custGeom>
              <a:avLst/>
              <a:gdLst>
                <a:gd name="T0" fmla="*/ 345 w 382"/>
                <a:gd name="T1" fmla="*/ 321 h 400"/>
                <a:gd name="T2" fmla="*/ 312 w 382"/>
                <a:gd name="T3" fmla="*/ 78 h 400"/>
                <a:gd name="T4" fmla="*/ 120 w 382"/>
                <a:gd name="T5" fmla="*/ 43 h 400"/>
                <a:gd name="T6" fmla="*/ 44 w 382"/>
                <a:gd name="T7" fmla="*/ 173 h 400"/>
                <a:gd name="T8" fmla="*/ 0 w 382"/>
                <a:gd name="T9" fmla="*/ 391 h 400"/>
                <a:gd name="T10" fmla="*/ 67 w 382"/>
                <a:gd name="T11" fmla="*/ 364 h 400"/>
                <a:gd name="T12" fmla="*/ 92 w 382"/>
                <a:gd name="T13" fmla="*/ 357 h 400"/>
                <a:gd name="T14" fmla="*/ 105 w 382"/>
                <a:gd name="T15" fmla="*/ 379 h 400"/>
                <a:gd name="T16" fmla="*/ 108 w 382"/>
                <a:gd name="T17" fmla="*/ 384 h 400"/>
                <a:gd name="T18" fmla="*/ 121 w 382"/>
                <a:gd name="T19" fmla="*/ 380 h 400"/>
                <a:gd name="T20" fmla="*/ 131 w 382"/>
                <a:gd name="T21" fmla="*/ 351 h 400"/>
                <a:gd name="T22" fmla="*/ 176 w 382"/>
                <a:gd name="T23" fmla="*/ 375 h 400"/>
                <a:gd name="T24" fmla="*/ 199 w 382"/>
                <a:gd name="T25" fmla="*/ 375 h 400"/>
                <a:gd name="T26" fmla="*/ 199 w 382"/>
                <a:gd name="T27" fmla="*/ 375 h 400"/>
                <a:gd name="T28" fmla="*/ 237 w 382"/>
                <a:gd name="T29" fmla="*/ 354 h 400"/>
                <a:gd name="T30" fmla="*/ 241 w 382"/>
                <a:gd name="T31" fmla="*/ 378 h 400"/>
                <a:gd name="T32" fmla="*/ 259 w 382"/>
                <a:gd name="T33" fmla="*/ 381 h 400"/>
                <a:gd name="T34" fmla="*/ 261 w 382"/>
                <a:gd name="T35" fmla="*/ 379 h 400"/>
                <a:gd name="T36" fmla="*/ 274 w 382"/>
                <a:gd name="T37" fmla="*/ 357 h 400"/>
                <a:gd name="T38" fmla="*/ 298 w 382"/>
                <a:gd name="T39" fmla="*/ 364 h 400"/>
                <a:gd name="T40" fmla="*/ 382 w 382"/>
                <a:gd name="T41" fmla="*/ 400 h 400"/>
                <a:gd name="T42" fmla="*/ 345 w 382"/>
                <a:gd name="T43" fmla="*/ 321 h 400"/>
                <a:gd name="T44" fmla="*/ 191 w 382"/>
                <a:gd name="T45" fmla="*/ 351 h 400"/>
                <a:gd name="T46" fmla="*/ 183 w 382"/>
                <a:gd name="T47" fmla="*/ 351 h 400"/>
                <a:gd name="T48" fmla="*/ 85 w 382"/>
                <a:gd name="T49" fmla="*/ 201 h 400"/>
                <a:gd name="T50" fmla="*/ 99 w 382"/>
                <a:gd name="T51" fmla="*/ 155 h 400"/>
                <a:gd name="T52" fmla="*/ 270 w 382"/>
                <a:gd name="T53" fmla="*/ 176 h 400"/>
                <a:gd name="T54" fmla="*/ 280 w 382"/>
                <a:gd name="T55" fmla="*/ 217 h 400"/>
                <a:gd name="T56" fmla="*/ 191 w 382"/>
                <a:gd name="T57" fmla="*/ 35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2" h="400">
                  <a:moveTo>
                    <a:pt x="345" y="321"/>
                  </a:moveTo>
                  <a:cubicBezTo>
                    <a:pt x="322" y="246"/>
                    <a:pt x="341" y="134"/>
                    <a:pt x="312" y="78"/>
                  </a:cubicBezTo>
                  <a:cubicBezTo>
                    <a:pt x="281" y="20"/>
                    <a:pt x="200" y="0"/>
                    <a:pt x="120" y="43"/>
                  </a:cubicBezTo>
                  <a:cubicBezTo>
                    <a:pt x="38" y="57"/>
                    <a:pt x="49" y="112"/>
                    <a:pt x="44" y="173"/>
                  </a:cubicBezTo>
                  <a:cubicBezTo>
                    <a:pt x="37" y="264"/>
                    <a:pt x="30" y="313"/>
                    <a:pt x="0" y="391"/>
                  </a:cubicBezTo>
                  <a:cubicBezTo>
                    <a:pt x="22" y="380"/>
                    <a:pt x="44" y="371"/>
                    <a:pt x="67" y="364"/>
                  </a:cubicBezTo>
                  <a:cubicBezTo>
                    <a:pt x="92" y="357"/>
                    <a:pt x="92" y="357"/>
                    <a:pt x="92" y="357"/>
                  </a:cubicBezTo>
                  <a:cubicBezTo>
                    <a:pt x="105" y="379"/>
                    <a:pt x="105" y="379"/>
                    <a:pt x="105" y="379"/>
                  </a:cubicBezTo>
                  <a:cubicBezTo>
                    <a:pt x="106" y="380"/>
                    <a:pt x="107" y="382"/>
                    <a:pt x="108" y="384"/>
                  </a:cubicBezTo>
                  <a:cubicBezTo>
                    <a:pt x="121" y="380"/>
                    <a:pt x="121" y="380"/>
                    <a:pt x="121" y="380"/>
                  </a:cubicBezTo>
                  <a:cubicBezTo>
                    <a:pt x="131" y="351"/>
                    <a:pt x="131" y="351"/>
                    <a:pt x="131" y="351"/>
                  </a:cubicBezTo>
                  <a:cubicBezTo>
                    <a:pt x="143" y="361"/>
                    <a:pt x="159" y="370"/>
                    <a:pt x="176" y="375"/>
                  </a:cubicBezTo>
                  <a:cubicBezTo>
                    <a:pt x="179" y="376"/>
                    <a:pt x="196" y="376"/>
                    <a:pt x="199" y="375"/>
                  </a:cubicBezTo>
                  <a:cubicBezTo>
                    <a:pt x="199" y="375"/>
                    <a:pt x="199" y="375"/>
                    <a:pt x="199" y="375"/>
                  </a:cubicBezTo>
                  <a:cubicBezTo>
                    <a:pt x="214" y="369"/>
                    <a:pt x="226" y="362"/>
                    <a:pt x="237" y="354"/>
                  </a:cubicBezTo>
                  <a:cubicBezTo>
                    <a:pt x="241" y="378"/>
                    <a:pt x="241" y="378"/>
                    <a:pt x="241" y="378"/>
                  </a:cubicBezTo>
                  <a:cubicBezTo>
                    <a:pt x="259" y="381"/>
                    <a:pt x="259" y="381"/>
                    <a:pt x="259" y="381"/>
                  </a:cubicBezTo>
                  <a:cubicBezTo>
                    <a:pt x="260" y="380"/>
                    <a:pt x="260" y="379"/>
                    <a:pt x="261" y="379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98" y="364"/>
                    <a:pt x="298" y="364"/>
                    <a:pt x="298" y="364"/>
                  </a:cubicBezTo>
                  <a:cubicBezTo>
                    <a:pt x="328" y="373"/>
                    <a:pt x="356" y="385"/>
                    <a:pt x="382" y="400"/>
                  </a:cubicBezTo>
                  <a:cubicBezTo>
                    <a:pt x="382" y="400"/>
                    <a:pt x="360" y="368"/>
                    <a:pt x="345" y="321"/>
                  </a:cubicBezTo>
                  <a:close/>
                  <a:moveTo>
                    <a:pt x="191" y="351"/>
                  </a:moveTo>
                  <a:cubicBezTo>
                    <a:pt x="190" y="352"/>
                    <a:pt x="184" y="352"/>
                    <a:pt x="183" y="351"/>
                  </a:cubicBezTo>
                  <a:cubicBezTo>
                    <a:pt x="120" y="333"/>
                    <a:pt x="97" y="267"/>
                    <a:pt x="85" y="201"/>
                  </a:cubicBezTo>
                  <a:cubicBezTo>
                    <a:pt x="88" y="184"/>
                    <a:pt x="92" y="169"/>
                    <a:pt x="99" y="155"/>
                  </a:cubicBezTo>
                  <a:cubicBezTo>
                    <a:pt x="145" y="197"/>
                    <a:pt x="247" y="181"/>
                    <a:pt x="270" y="176"/>
                  </a:cubicBezTo>
                  <a:cubicBezTo>
                    <a:pt x="280" y="217"/>
                    <a:pt x="280" y="217"/>
                    <a:pt x="280" y="217"/>
                  </a:cubicBezTo>
                  <a:cubicBezTo>
                    <a:pt x="270" y="276"/>
                    <a:pt x="248" y="331"/>
                    <a:pt x="191" y="3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2" name="Freeform 11"/>
            <p:cNvSpPr>
              <a:spLocks/>
            </p:cNvSpPr>
            <p:nvPr/>
          </p:nvSpPr>
          <p:spPr bwMode="auto">
            <a:xfrm>
              <a:off x="6670276" y="5832551"/>
              <a:ext cx="1689100" cy="735013"/>
            </a:xfrm>
            <a:custGeom>
              <a:avLst/>
              <a:gdLst>
                <a:gd name="T0" fmla="*/ 118 w 448"/>
                <a:gd name="T1" fmla="*/ 0 h 195"/>
                <a:gd name="T2" fmla="*/ 330 w 448"/>
                <a:gd name="T3" fmla="*/ 0 h 195"/>
                <a:gd name="T4" fmla="*/ 440 w 448"/>
                <a:gd name="T5" fmla="*/ 56 h 195"/>
                <a:gd name="T6" fmla="*/ 448 w 448"/>
                <a:gd name="T7" fmla="*/ 145 h 195"/>
                <a:gd name="T8" fmla="*/ 0 w 448"/>
                <a:gd name="T9" fmla="*/ 145 h 195"/>
                <a:gd name="T10" fmla="*/ 7 w 448"/>
                <a:gd name="T11" fmla="*/ 56 h 195"/>
                <a:gd name="T12" fmla="*/ 118 w 448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8" h="195">
                  <a:moveTo>
                    <a:pt x="118" y="0"/>
                  </a:moveTo>
                  <a:cubicBezTo>
                    <a:pt x="166" y="82"/>
                    <a:pt x="282" y="82"/>
                    <a:pt x="330" y="0"/>
                  </a:cubicBezTo>
                  <a:cubicBezTo>
                    <a:pt x="371" y="13"/>
                    <a:pt x="408" y="31"/>
                    <a:pt x="440" y="56"/>
                  </a:cubicBezTo>
                  <a:cubicBezTo>
                    <a:pt x="445" y="83"/>
                    <a:pt x="448" y="116"/>
                    <a:pt x="448" y="145"/>
                  </a:cubicBezTo>
                  <a:cubicBezTo>
                    <a:pt x="320" y="195"/>
                    <a:pt x="134" y="195"/>
                    <a:pt x="0" y="145"/>
                  </a:cubicBezTo>
                  <a:cubicBezTo>
                    <a:pt x="0" y="116"/>
                    <a:pt x="2" y="83"/>
                    <a:pt x="7" y="56"/>
                  </a:cubicBezTo>
                  <a:cubicBezTo>
                    <a:pt x="40" y="31"/>
                    <a:pt x="77" y="13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4484047" y="2935142"/>
            <a:ext cx="245700" cy="283500"/>
            <a:chOff x="6670276" y="4341888"/>
            <a:chExt cx="1689100" cy="2225676"/>
          </a:xfrm>
          <a:solidFill>
            <a:srgbClr val="3CA6C6"/>
          </a:solidFill>
        </p:grpSpPr>
        <p:sp>
          <p:nvSpPr>
            <p:cNvPr id="144" name="Freeform 10"/>
            <p:cNvSpPr>
              <a:spLocks noEditPoints="1"/>
            </p:cNvSpPr>
            <p:nvPr/>
          </p:nvSpPr>
          <p:spPr bwMode="auto">
            <a:xfrm>
              <a:off x="6824264" y="4341888"/>
              <a:ext cx="1441450" cy="1509713"/>
            </a:xfrm>
            <a:custGeom>
              <a:avLst/>
              <a:gdLst>
                <a:gd name="T0" fmla="*/ 345 w 382"/>
                <a:gd name="T1" fmla="*/ 321 h 400"/>
                <a:gd name="T2" fmla="*/ 312 w 382"/>
                <a:gd name="T3" fmla="*/ 78 h 400"/>
                <a:gd name="T4" fmla="*/ 120 w 382"/>
                <a:gd name="T5" fmla="*/ 43 h 400"/>
                <a:gd name="T6" fmla="*/ 44 w 382"/>
                <a:gd name="T7" fmla="*/ 173 h 400"/>
                <a:gd name="T8" fmla="*/ 0 w 382"/>
                <a:gd name="T9" fmla="*/ 391 h 400"/>
                <a:gd name="T10" fmla="*/ 67 w 382"/>
                <a:gd name="T11" fmla="*/ 364 h 400"/>
                <a:gd name="T12" fmla="*/ 92 w 382"/>
                <a:gd name="T13" fmla="*/ 357 h 400"/>
                <a:gd name="T14" fmla="*/ 105 w 382"/>
                <a:gd name="T15" fmla="*/ 379 h 400"/>
                <a:gd name="T16" fmla="*/ 108 w 382"/>
                <a:gd name="T17" fmla="*/ 384 h 400"/>
                <a:gd name="T18" fmla="*/ 121 w 382"/>
                <a:gd name="T19" fmla="*/ 380 h 400"/>
                <a:gd name="T20" fmla="*/ 131 w 382"/>
                <a:gd name="T21" fmla="*/ 351 h 400"/>
                <a:gd name="T22" fmla="*/ 176 w 382"/>
                <a:gd name="T23" fmla="*/ 375 h 400"/>
                <a:gd name="T24" fmla="*/ 199 w 382"/>
                <a:gd name="T25" fmla="*/ 375 h 400"/>
                <a:gd name="T26" fmla="*/ 199 w 382"/>
                <a:gd name="T27" fmla="*/ 375 h 400"/>
                <a:gd name="T28" fmla="*/ 237 w 382"/>
                <a:gd name="T29" fmla="*/ 354 h 400"/>
                <a:gd name="T30" fmla="*/ 241 w 382"/>
                <a:gd name="T31" fmla="*/ 378 h 400"/>
                <a:gd name="T32" fmla="*/ 259 w 382"/>
                <a:gd name="T33" fmla="*/ 381 h 400"/>
                <a:gd name="T34" fmla="*/ 261 w 382"/>
                <a:gd name="T35" fmla="*/ 379 h 400"/>
                <a:gd name="T36" fmla="*/ 274 w 382"/>
                <a:gd name="T37" fmla="*/ 357 h 400"/>
                <a:gd name="T38" fmla="*/ 298 w 382"/>
                <a:gd name="T39" fmla="*/ 364 h 400"/>
                <a:gd name="T40" fmla="*/ 382 w 382"/>
                <a:gd name="T41" fmla="*/ 400 h 400"/>
                <a:gd name="T42" fmla="*/ 345 w 382"/>
                <a:gd name="T43" fmla="*/ 321 h 400"/>
                <a:gd name="T44" fmla="*/ 191 w 382"/>
                <a:gd name="T45" fmla="*/ 351 h 400"/>
                <a:gd name="T46" fmla="*/ 183 w 382"/>
                <a:gd name="T47" fmla="*/ 351 h 400"/>
                <a:gd name="T48" fmla="*/ 85 w 382"/>
                <a:gd name="T49" fmla="*/ 201 h 400"/>
                <a:gd name="T50" fmla="*/ 99 w 382"/>
                <a:gd name="T51" fmla="*/ 155 h 400"/>
                <a:gd name="T52" fmla="*/ 270 w 382"/>
                <a:gd name="T53" fmla="*/ 176 h 400"/>
                <a:gd name="T54" fmla="*/ 280 w 382"/>
                <a:gd name="T55" fmla="*/ 217 h 400"/>
                <a:gd name="T56" fmla="*/ 191 w 382"/>
                <a:gd name="T57" fmla="*/ 35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2" h="400">
                  <a:moveTo>
                    <a:pt x="345" y="321"/>
                  </a:moveTo>
                  <a:cubicBezTo>
                    <a:pt x="322" y="246"/>
                    <a:pt x="341" y="134"/>
                    <a:pt x="312" y="78"/>
                  </a:cubicBezTo>
                  <a:cubicBezTo>
                    <a:pt x="281" y="20"/>
                    <a:pt x="200" y="0"/>
                    <a:pt x="120" y="43"/>
                  </a:cubicBezTo>
                  <a:cubicBezTo>
                    <a:pt x="38" y="57"/>
                    <a:pt x="49" y="112"/>
                    <a:pt x="44" y="173"/>
                  </a:cubicBezTo>
                  <a:cubicBezTo>
                    <a:pt x="37" y="264"/>
                    <a:pt x="30" y="313"/>
                    <a:pt x="0" y="391"/>
                  </a:cubicBezTo>
                  <a:cubicBezTo>
                    <a:pt x="22" y="380"/>
                    <a:pt x="44" y="371"/>
                    <a:pt x="67" y="364"/>
                  </a:cubicBezTo>
                  <a:cubicBezTo>
                    <a:pt x="92" y="357"/>
                    <a:pt x="92" y="357"/>
                    <a:pt x="92" y="357"/>
                  </a:cubicBezTo>
                  <a:cubicBezTo>
                    <a:pt x="105" y="379"/>
                    <a:pt x="105" y="379"/>
                    <a:pt x="105" y="379"/>
                  </a:cubicBezTo>
                  <a:cubicBezTo>
                    <a:pt x="106" y="380"/>
                    <a:pt x="107" y="382"/>
                    <a:pt x="108" y="384"/>
                  </a:cubicBezTo>
                  <a:cubicBezTo>
                    <a:pt x="121" y="380"/>
                    <a:pt x="121" y="380"/>
                    <a:pt x="121" y="380"/>
                  </a:cubicBezTo>
                  <a:cubicBezTo>
                    <a:pt x="131" y="351"/>
                    <a:pt x="131" y="351"/>
                    <a:pt x="131" y="351"/>
                  </a:cubicBezTo>
                  <a:cubicBezTo>
                    <a:pt x="143" y="361"/>
                    <a:pt x="159" y="370"/>
                    <a:pt x="176" y="375"/>
                  </a:cubicBezTo>
                  <a:cubicBezTo>
                    <a:pt x="179" y="376"/>
                    <a:pt x="196" y="376"/>
                    <a:pt x="199" y="375"/>
                  </a:cubicBezTo>
                  <a:cubicBezTo>
                    <a:pt x="199" y="375"/>
                    <a:pt x="199" y="375"/>
                    <a:pt x="199" y="375"/>
                  </a:cubicBezTo>
                  <a:cubicBezTo>
                    <a:pt x="214" y="369"/>
                    <a:pt x="226" y="362"/>
                    <a:pt x="237" y="354"/>
                  </a:cubicBezTo>
                  <a:cubicBezTo>
                    <a:pt x="241" y="378"/>
                    <a:pt x="241" y="378"/>
                    <a:pt x="241" y="378"/>
                  </a:cubicBezTo>
                  <a:cubicBezTo>
                    <a:pt x="259" y="381"/>
                    <a:pt x="259" y="381"/>
                    <a:pt x="259" y="381"/>
                  </a:cubicBezTo>
                  <a:cubicBezTo>
                    <a:pt x="260" y="380"/>
                    <a:pt x="260" y="379"/>
                    <a:pt x="261" y="379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98" y="364"/>
                    <a:pt x="298" y="364"/>
                    <a:pt x="298" y="364"/>
                  </a:cubicBezTo>
                  <a:cubicBezTo>
                    <a:pt x="328" y="373"/>
                    <a:pt x="356" y="385"/>
                    <a:pt x="382" y="400"/>
                  </a:cubicBezTo>
                  <a:cubicBezTo>
                    <a:pt x="382" y="400"/>
                    <a:pt x="360" y="368"/>
                    <a:pt x="345" y="321"/>
                  </a:cubicBezTo>
                  <a:close/>
                  <a:moveTo>
                    <a:pt x="191" y="351"/>
                  </a:moveTo>
                  <a:cubicBezTo>
                    <a:pt x="190" y="352"/>
                    <a:pt x="184" y="352"/>
                    <a:pt x="183" y="351"/>
                  </a:cubicBezTo>
                  <a:cubicBezTo>
                    <a:pt x="120" y="333"/>
                    <a:pt x="97" y="267"/>
                    <a:pt x="85" y="201"/>
                  </a:cubicBezTo>
                  <a:cubicBezTo>
                    <a:pt x="88" y="184"/>
                    <a:pt x="92" y="169"/>
                    <a:pt x="99" y="155"/>
                  </a:cubicBezTo>
                  <a:cubicBezTo>
                    <a:pt x="145" y="197"/>
                    <a:pt x="247" y="181"/>
                    <a:pt x="270" y="176"/>
                  </a:cubicBezTo>
                  <a:cubicBezTo>
                    <a:pt x="280" y="217"/>
                    <a:pt x="280" y="217"/>
                    <a:pt x="280" y="217"/>
                  </a:cubicBezTo>
                  <a:cubicBezTo>
                    <a:pt x="270" y="276"/>
                    <a:pt x="248" y="331"/>
                    <a:pt x="191" y="3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5" name="Freeform 11"/>
            <p:cNvSpPr>
              <a:spLocks/>
            </p:cNvSpPr>
            <p:nvPr/>
          </p:nvSpPr>
          <p:spPr bwMode="auto">
            <a:xfrm>
              <a:off x="6670276" y="5832551"/>
              <a:ext cx="1689100" cy="735013"/>
            </a:xfrm>
            <a:custGeom>
              <a:avLst/>
              <a:gdLst>
                <a:gd name="T0" fmla="*/ 118 w 448"/>
                <a:gd name="T1" fmla="*/ 0 h 195"/>
                <a:gd name="T2" fmla="*/ 330 w 448"/>
                <a:gd name="T3" fmla="*/ 0 h 195"/>
                <a:gd name="T4" fmla="*/ 440 w 448"/>
                <a:gd name="T5" fmla="*/ 56 h 195"/>
                <a:gd name="T6" fmla="*/ 448 w 448"/>
                <a:gd name="T7" fmla="*/ 145 h 195"/>
                <a:gd name="T8" fmla="*/ 0 w 448"/>
                <a:gd name="T9" fmla="*/ 145 h 195"/>
                <a:gd name="T10" fmla="*/ 7 w 448"/>
                <a:gd name="T11" fmla="*/ 56 h 195"/>
                <a:gd name="T12" fmla="*/ 118 w 448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8" h="195">
                  <a:moveTo>
                    <a:pt x="118" y="0"/>
                  </a:moveTo>
                  <a:cubicBezTo>
                    <a:pt x="166" y="82"/>
                    <a:pt x="282" y="82"/>
                    <a:pt x="330" y="0"/>
                  </a:cubicBezTo>
                  <a:cubicBezTo>
                    <a:pt x="371" y="13"/>
                    <a:pt x="408" y="31"/>
                    <a:pt x="440" y="56"/>
                  </a:cubicBezTo>
                  <a:cubicBezTo>
                    <a:pt x="445" y="83"/>
                    <a:pt x="448" y="116"/>
                    <a:pt x="448" y="145"/>
                  </a:cubicBezTo>
                  <a:cubicBezTo>
                    <a:pt x="320" y="195"/>
                    <a:pt x="134" y="195"/>
                    <a:pt x="0" y="145"/>
                  </a:cubicBezTo>
                  <a:cubicBezTo>
                    <a:pt x="0" y="116"/>
                    <a:pt x="2" y="83"/>
                    <a:pt x="7" y="56"/>
                  </a:cubicBezTo>
                  <a:cubicBezTo>
                    <a:pt x="40" y="31"/>
                    <a:pt x="77" y="13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4484047" y="3534793"/>
            <a:ext cx="245700" cy="283500"/>
            <a:chOff x="6670276" y="4341888"/>
            <a:chExt cx="1689100" cy="2225676"/>
          </a:xfrm>
          <a:solidFill>
            <a:srgbClr val="3CA6C6"/>
          </a:solidFill>
        </p:grpSpPr>
        <p:sp>
          <p:nvSpPr>
            <p:cNvPr id="147" name="Freeform 10"/>
            <p:cNvSpPr>
              <a:spLocks noEditPoints="1"/>
            </p:cNvSpPr>
            <p:nvPr/>
          </p:nvSpPr>
          <p:spPr bwMode="auto">
            <a:xfrm>
              <a:off x="6824264" y="4341888"/>
              <a:ext cx="1441450" cy="1509713"/>
            </a:xfrm>
            <a:custGeom>
              <a:avLst/>
              <a:gdLst>
                <a:gd name="T0" fmla="*/ 345 w 382"/>
                <a:gd name="T1" fmla="*/ 321 h 400"/>
                <a:gd name="T2" fmla="*/ 312 w 382"/>
                <a:gd name="T3" fmla="*/ 78 h 400"/>
                <a:gd name="T4" fmla="*/ 120 w 382"/>
                <a:gd name="T5" fmla="*/ 43 h 400"/>
                <a:gd name="T6" fmla="*/ 44 w 382"/>
                <a:gd name="T7" fmla="*/ 173 h 400"/>
                <a:gd name="T8" fmla="*/ 0 w 382"/>
                <a:gd name="T9" fmla="*/ 391 h 400"/>
                <a:gd name="T10" fmla="*/ 67 w 382"/>
                <a:gd name="T11" fmla="*/ 364 h 400"/>
                <a:gd name="T12" fmla="*/ 92 w 382"/>
                <a:gd name="T13" fmla="*/ 357 h 400"/>
                <a:gd name="T14" fmla="*/ 105 w 382"/>
                <a:gd name="T15" fmla="*/ 379 h 400"/>
                <a:gd name="T16" fmla="*/ 108 w 382"/>
                <a:gd name="T17" fmla="*/ 384 h 400"/>
                <a:gd name="T18" fmla="*/ 121 w 382"/>
                <a:gd name="T19" fmla="*/ 380 h 400"/>
                <a:gd name="T20" fmla="*/ 131 w 382"/>
                <a:gd name="T21" fmla="*/ 351 h 400"/>
                <a:gd name="T22" fmla="*/ 176 w 382"/>
                <a:gd name="T23" fmla="*/ 375 h 400"/>
                <a:gd name="T24" fmla="*/ 199 w 382"/>
                <a:gd name="T25" fmla="*/ 375 h 400"/>
                <a:gd name="T26" fmla="*/ 199 w 382"/>
                <a:gd name="T27" fmla="*/ 375 h 400"/>
                <a:gd name="T28" fmla="*/ 237 w 382"/>
                <a:gd name="T29" fmla="*/ 354 h 400"/>
                <a:gd name="T30" fmla="*/ 241 w 382"/>
                <a:gd name="T31" fmla="*/ 378 h 400"/>
                <a:gd name="T32" fmla="*/ 259 w 382"/>
                <a:gd name="T33" fmla="*/ 381 h 400"/>
                <a:gd name="T34" fmla="*/ 261 w 382"/>
                <a:gd name="T35" fmla="*/ 379 h 400"/>
                <a:gd name="T36" fmla="*/ 274 w 382"/>
                <a:gd name="T37" fmla="*/ 357 h 400"/>
                <a:gd name="T38" fmla="*/ 298 w 382"/>
                <a:gd name="T39" fmla="*/ 364 h 400"/>
                <a:gd name="T40" fmla="*/ 382 w 382"/>
                <a:gd name="T41" fmla="*/ 400 h 400"/>
                <a:gd name="T42" fmla="*/ 345 w 382"/>
                <a:gd name="T43" fmla="*/ 321 h 400"/>
                <a:gd name="T44" fmla="*/ 191 w 382"/>
                <a:gd name="T45" fmla="*/ 351 h 400"/>
                <a:gd name="T46" fmla="*/ 183 w 382"/>
                <a:gd name="T47" fmla="*/ 351 h 400"/>
                <a:gd name="T48" fmla="*/ 85 w 382"/>
                <a:gd name="T49" fmla="*/ 201 h 400"/>
                <a:gd name="T50" fmla="*/ 99 w 382"/>
                <a:gd name="T51" fmla="*/ 155 h 400"/>
                <a:gd name="T52" fmla="*/ 270 w 382"/>
                <a:gd name="T53" fmla="*/ 176 h 400"/>
                <a:gd name="T54" fmla="*/ 280 w 382"/>
                <a:gd name="T55" fmla="*/ 217 h 400"/>
                <a:gd name="T56" fmla="*/ 191 w 382"/>
                <a:gd name="T57" fmla="*/ 35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2" h="400">
                  <a:moveTo>
                    <a:pt x="345" y="321"/>
                  </a:moveTo>
                  <a:cubicBezTo>
                    <a:pt x="322" y="246"/>
                    <a:pt x="341" y="134"/>
                    <a:pt x="312" y="78"/>
                  </a:cubicBezTo>
                  <a:cubicBezTo>
                    <a:pt x="281" y="20"/>
                    <a:pt x="200" y="0"/>
                    <a:pt x="120" y="43"/>
                  </a:cubicBezTo>
                  <a:cubicBezTo>
                    <a:pt x="38" y="57"/>
                    <a:pt x="49" y="112"/>
                    <a:pt x="44" y="173"/>
                  </a:cubicBezTo>
                  <a:cubicBezTo>
                    <a:pt x="37" y="264"/>
                    <a:pt x="30" y="313"/>
                    <a:pt x="0" y="391"/>
                  </a:cubicBezTo>
                  <a:cubicBezTo>
                    <a:pt x="22" y="380"/>
                    <a:pt x="44" y="371"/>
                    <a:pt x="67" y="364"/>
                  </a:cubicBezTo>
                  <a:cubicBezTo>
                    <a:pt x="92" y="357"/>
                    <a:pt x="92" y="357"/>
                    <a:pt x="92" y="357"/>
                  </a:cubicBezTo>
                  <a:cubicBezTo>
                    <a:pt x="105" y="379"/>
                    <a:pt x="105" y="379"/>
                    <a:pt x="105" y="379"/>
                  </a:cubicBezTo>
                  <a:cubicBezTo>
                    <a:pt x="106" y="380"/>
                    <a:pt x="107" y="382"/>
                    <a:pt x="108" y="384"/>
                  </a:cubicBezTo>
                  <a:cubicBezTo>
                    <a:pt x="121" y="380"/>
                    <a:pt x="121" y="380"/>
                    <a:pt x="121" y="380"/>
                  </a:cubicBezTo>
                  <a:cubicBezTo>
                    <a:pt x="131" y="351"/>
                    <a:pt x="131" y="351"/>
                    <a:pt x="131" y="351"/>
                  </a:cubicBezTo>
                  <a:cubicBezTo>
                    <a:pt x="143" y="361"/>
                    <a:pt x="159" y="370"/>
                    <a:pt x="176" y="375"/>
                  </a:cubicBezTo>
                  <a:cubicBezTo>
                    <a:pt x="179" y="376"/>
                    <a:pt x="196" y="376"/>
                    <a:pt x="199" y="375"/>
                  </a:cubicBezTo>
                  <a:cubicBezTo>
                    <a:pt x="199" y="375"/>
                    <a:pt x="199" y="375"/>
                    <a:pt x="199" y="375"/>
                  </a:cubicBezTo>
                  <a:cubicBezTo>
                    <a:pt x="214" y="369"/>
                    <a:pt x="226" y="362"/>
                    <a:pt x="237" y="354"/>
                  </a:cubicBezTo>
                  <a:cubicBezTo>
                    <a:pt x="241" y="378"/>
                    <a:pt x="241" y="378"/>
                    <a:pt x="241" y="378"/>
                  </a:cubicBezTo>
                  <a:cubicBezTo>
                    <a:pt x="259" y="381"/>
                    <a:pt x="259" y="381"/>
                    <a:pt x="259" y="381"/>
                  </a:cubicBezTo>
                  <a:cubicBezTo>
                    <a:pt x="260" y="380"/>
                    <a:pt x="260" y="379"/>
                    <a:pt x="261" y="379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98" y="364"/>
                    <a:pt x="298" y="364"/>
                    <a:pt x="298" y="364"/>
                  </a:cubicBezTo>
                  <a:cubicBezTo>
                    <a:pt x="328" y="373"/>
                    <a:pt x="356" y="385"/>
                    <a:pt x="382" y="400"/>
                  </a:cubicBezTo>
                  <a:cubicBezTo>
                    <a:pt x="382" y="400"/>
                    <a:pt x="360" y="368"/>
                    <a:pt x="345" y="321"/>
                  </a:cubicBezTo>
                  <a:close/>
                  <a:moveTo>
                    <a:pt x="191" y="351"/>
                  </a:moveTo>
                  <a:cubicBezTo>
                    <a:pt x="190" y="352"/>
                    <a:pt x="184" y="352"/>
                    <a:pt x="183" y="351"/>
                  </a:cubicBezTo>
                  <a:cubicBezTo>
                    <a:pt x="120" y="333"/>
                    <a:pt x="97" y="267"/>
                    <a:pt x="85" y="201"/>
                  </a:cubicBezTo>
                  <a:cubicBezTo>
                    <a:pt x="88" y="184"/>
                    <a:pt x="92" y="169"/>
                    <a:pt x="99" y="155"/>
                  </a:cubicBezTo>
                  <a:cubicBezTo>
                    <a:pt x="145" y="197"/>
                    <a:pt x="247" y="181"/>
                    <a:pt x="270" y="176"/>
                  </a:cubicBezTo>
                  <a:cubicBezTo>
                    <a:pt x="280" y="217"/>
                    <a:pt x="280" y="217"/>
                    <a:pt x="280" y="217"/>
                  </a:cubicBezTo>
                  <a:cubicBezTo>
                    <a:pt x="270" y="276"/>
                    <a:pt x="248" y="331"/>
                    <a:pt x="191" y="3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8" name="Freeform 11"/>
            <p:cNvSpPr>
              <a:spLocks/>
            </p:cNvSpPr>
            <p:nvPr/>
          </p:nvSpPr>
          <p:spPr bwMode="auto">
            <a:xfrm>
              <a:off x="6670276" y="5832551"/>
              <a:ext cx="1689100" cy="735013"/>
            </a:xfrm>
            <a:custGeom>
              <a:avLst/>
              <a:gdLst>
                <a:gd name="T0" fmla="*/ 118 w 448"/>
                <a:gd name="T1" fmla="*/ 0 h 195"/>
                <a:gd name="T2" fmla="*/ 330 w 448"/>
                <a:gd name="T3" fmla="*/ 0 h 195"/>
                <a:gd name="T4" fmla="*/ 440 w 448"/>
                <a:gd name="T5" fmla="*/ 56 h 195"/>
                <a:gd name="T6" fmla="*/ 448 w 448"/>
                <a:gd name="T7" fmla="*/ 145 h 195"/>
                <a:gd name="T8" fmla="*/ 0 w 448"/>
                <a:gd name="T9" fmla="*/ 145 h 195"/>
                <a:gd name="T10" fmla="*/ 7 w 448"/>
                <a:gd name="T11" fmla="*/ 56 h 195"/>
                <a:gd name="T12" fmla="*/ 118 w 448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8" h="195">
                  <a:moveTo>
                    <a:pt x="118" y="0"/>
                  </a:moveTo>
                  <a:cubicBezTo>
                    <a:pt x="166" y="82"/>
                    <a:pt x="282" y="82"/>
                    <a:pt x="330" y="0"/>
                  </a:cubicBezTo>
                  <a:cubicBezTo>
                    <a:pt x="371" y="13"/>
                    <a:pt x="408" y="31"/>
                    <a:pt x="440" y="56"/>
                  </a:cubicBezTo>
                  <a:cubicBezTo>
                    <a:pt x="445" y="83"/>
                    <a:pt x="448" y="116"/>
                    <a:pt x="448" y="145"/>
                  </a:cubicBezTo>
                  <a:cubicBezTo>
                    <a:pt x="320" y="195"/>
                    <a:pt x="134" y="195"/>
                    <a:pt x="0" y="145"/>
                  </a:cubicBezTo>
                  <a:cubicBezTo>
                    <a:pt x="0" y="116"/>
                    <a:pt x="2" y="83"/>
                    <a:pt x="7" y="56"/>
                  </a:cubicBezTo>
                  <a:cubicBezTo>
                    <a:pt x="40" y="31"/>
                    <a:pt x="77" y="13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4784215" y="2376529"/>
            <a:ext cx="245700" cy="283500"/>
            <a:chOff x="6670276" y="4341888"/>
            <a:chExt cx="1689100" cy="2225676"/>
          </a:xfrm>
          <a:solidFill>
            <a:srgbClr val="3CA6C6"/>
          </a:solidFill>
        </p:grpSpPr>
        <p:sp>
          <p:nvSpPr>
            <p:cNvPr id="150" name="Freeform 10"/>
            <p:cNvSpPr>
              <a:spLocks noEditPoints="1"/>
            </p:cNvSpPr>
            <p:nvPr/>
          </p:nvSpPr>
          <p:spPr bwMode="auto">
            <a:xfrm>
              <a:off x="6824264" y="4341888"/>
              <a:ext cx="1441450" cy="1509713"/>
            </a:xfrm>
            <a:custGeom>
              <a:avLst/>
              <a:gdLst>
                <a:gd name="T0" fmla="*/ 345 w 382"/>
                <a:gd name="T1" fmla="*/ 321 h 400"/>
                <a:gd name="T2" fmla="*/ 312 w 382"/>
                <a:gd name="T3" fmla="*/ 78 h 400"/>
                <a:gd name="T4" fmla="*/ 120 w 382"/>
                <a:gd name="T5" fmla="*/ 43 h 400"/>
                <a:gd name="T6" fmla="*/ 44 w 382"/>
                <a:gd name="T7" fmla="*/ 173 h 400"/>
                <a:gd name="T8" fmla="*/ 0 w 382"/>
                <a:gd name="T9" fmla="*/ 391 h 400"/>
                <a:gd name="T10" fmla="*/ 67 w 382"/>
                <a:gd name="T11" fmla="*/ 364 h 400"/>
                <a:gd name="T12" fmla="*/ 92 w 382"/>
                <a:gd name="T13" fmla="*/ 357 h 400"/>
                <a:gd name="T14" fmla="*/ 105 w 382"/>
                <a:gd name="T15" fmla="*/ 379 h 400"/>
                <a:gd name="T16" fmla="*/ 108 w 382"/>
                <a:gd name="T17" fmla="*/ 384 h 400"/>
                <a:gd name="T18" fmla="*/ 121 w 382"/>
                <a:gd name="T19" fmla="*/ 380 h 400"/>
                <a:gd name="T20" fmla="*/ 131 w 382"/>
                <a:gd name="T21" fmla="*/ 351 h 400"/>
                <a:gd name="T22" fmla="*/ 176 w 382"/>
                <a:gd name="T23" fmla="*/ 375 h 400"/>
                <a:gd name="T24" fmla="*/ 199 w 382"/>
                <a:gd name="T25" fmla="*/ 375 h 400"/>
                <a:gd name="T26" fmla="*/ 199 w 382"/>
                <a:gd name="T27" fmla="*/ 375 h 400"/>
                <a:gd name="T28" fmla="*/ 237 w 382"/>
                <a:gd name="T29" fmla="*/ 354 h 400"/>
                <a:gd name="T30" fmla="*/ 241 w 382"/>
                <a:gd name="T31" fmla="*/ 378 h 400"/>
                <a:gd name="T32" fmla="*/ 259 w 382"/>
                <a:gd name="T33" fmla="*/ 381 h 400"/>
                <a:gd name="T34" fmla="*/ 261 w 382"/>
                <a:gd name="T35" fmla="*/ 379 h 400"/>
                <a:gd name="T36" fmla="*/ 274 w 382"/>
                <a:gd name="T37" fmla="*/ 357 h 400"/>
                <a:gd name="T38" fmla="*/ 298 w 382"/>
                <a:gd name="T39" fmla="*/ 364 h 400"/>
                <a:gd name="T40" fmla="*/ 382 w 382"/>
                <a:gd name="T41" fmla="*/ 400 h 400"/>
                <a:gd name="T42" fmla="*/ 345 w 382"/>
                <a:gd name="T43" fmla="*/ 321 h 400"/>
                <a:gd name="T44" fmla="*/ 191 w 382"/>
                <a:gd name="T45" fmla="*/ 351 h 400"/>
                <a:gd name="T46" fmla="*/ 183 w 382"/>
                <a:gd name="T47" fmla="*/ 351 h 400"/>
                <a:gd name="T48" fmla="*/ 85 w 382"/>
                <a:gd name="T49" fmla="*/ 201 h 400"/>
                <a:gd name="T50" fmla="*/ 99 w 382"/>
                <a:gd name="T51" fmla="*/ 155 h 400"/>
                <a:gd name="T52" fmla="*/ 270 w 382"/>
                <a:gd name="T53" fmla="*/ 176 h 400"/>
                <a:gd name="T54" fmla="*/ 280 w 382"/>
                <a:gd name="T55" fmla="*/ 217 h 400"/>
                <a:gd name="T56" fmla="*/ 191 w 382"/>
                <a:gd name="T57" fmla="*/ 35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2" h="400">
                  <a:moveTo>
                    <a:pt x="345" y="321"/>
                  </a:moveTo>
                  <a:cubicBezTo>
                    <a:pt x="322" y="246"/>
                    <a:pt x="341" y="134"/>
                    <a:pt x="312" y="78"/>
                  </a:cubicBezTo>
                  <a:cubicBezTo>
                    <a:pt x="281" y="20"/>
                    <a:pt x="200" y="0"/>
                    <a:pt x="120" y="43"/>
                  </a:cubicBezTo>
                  <a:cubicBezTo>
                    <a:pt x="38" y="57"/>
                    <a:pt x="49" y="112"/>
                    <a:pt x="44" y="173"/>
                  </a:cubicBezTo>
                  <a:cubicBezTo>
                    <a:pt x="37" y="264"/>
                    <a:pt x="30" y="313"/>
                    <a:pt x="0" y="391"/>
                  </a:cubicBezTo>
                  <a:cubicBezTo>
                    <a:pt x="22" y="380"/>
                    <a:pt x="44" y="371"/>
                    <a:pt x="67" y="364"/>
                  </a:cubicBezTo>
                  <a:cubicBezTo>
                    <a:pt x="92" y="357"/>
                    <a:pt x="92" y="357"/>
                    <a:pt x="92" y="357"/>
                  </a:cubicBezTo>
                  <a:cubicBezTo>
                    <a:pt x="105" y="379"/>
                    <a:pt x="105" y="379"/>
                    <a:pt x="105" y="379"/>
                  </a:cubicBezTo>
                  <a:cubicBezTo>
                    <a:pt x="106" y="380"/>
                    <a:pt x="107" y="382"/>
                    <a:pt x="108" y="384"/>
                  </a:cubicBezTo>
                  <a:cubicBezTo>
                    <a:pt x="121" y="380"/>
                    <a:pt x="121" y="380"/>
                    <a:pt x="121" y="380"/>
                  </a:cubicBezTo>
                  <a:cubicBezTo>
                    <a:pt x="131" y="351"/>
                    <a:pt x="131" y="351"/>
                    <a:pt x="131" y="351"/>
                  </a:cubicBezTo>
                  <a:cubicBezTo>
                    <a:pt x="143" y="361"/>
                    <a:pt x="159" y="370"/>
                    <a:pt x="176" y="375"/>
                  </a:cubicBezTo>
                  <a:cubicBezTo>
                    <a:pt x="179" y="376"/>
                    <a:pt x="196" y="376"/>
                    <a:pt x="199" y="375"/>
                  </a:cubicBezTo>
                  <a:cubicBezTo>
                    <a:pt x="199" y="375"/>
                    <a:pt x="199" y="375"/>
                    <a:pt x="199" y="375"/>
                  </a:cubicBezTo>
                  <a:cubicBezTo>
                    <a:pt x="214" y="369"/>
                    <a:pt x="226" y="362"/>
                    <a:pt x="237" y="354"/>
                  </a:cubicBezTo>
                  <a:cubicBezTo>
                    <a:pt x="241" y="378"/>
                    <a:pt x="241" y="378"/>
                    <a:pt x="241" y="378"/>
                  </a:cubicBezTo>
                  <a:cubicBezTo>
                    <a:pt x="259" y="381"/>
                    <a:pt x="259" y="381"/>
                    <a:pt x="259" y="381"/>
                  </a:cubicBezTo>
                  <a:cubicBezTo>
                    <a:pt x="260" y="380"/>
                    <a:pt x="260" y="379"/>
                    <a:pt x="261" y="379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98" y="364"/>
                    <a:pt x="298" y="364"/>
                    <a:pt x="298" y="364"/>
                  </a:cubicBezTo>
                  <a:cubicBezTo>
                    <a:pt x="328" y="373"/>
                    <a:pt x="356" y="385"/>
                    <a:pt x="382" y="400"/>
                  </a:cubicBezTo>
                  <a:cubicBezTo>
                    <a:pt x="382" y="400"/>
                    <a:pt x="360" y="368"/>
                    <a:pt x="345" y="321"/>
                  </a:cubicBezTo>
                  <a:close/>
                  <a:moveTo>
                    <a:pt x="191" y="351"/>
                  </a:moveTo>
                  <a:cubicBezTo>
                    <a:pt x="190" y="352"/>
                    <a:pt x="184" y="352"/>
                    <a:pt x="183" y="351"/>
                  </a:cubicBezTo>
                  <a:cubicBezTo>
                    <a:pt x="120" y="333"/>
                    <a:pt x="97" y="267"/>
                    <a:pt x="85" y="201"/>
                  </a:cubicBezTo>
                  <a:cubicBezTo>
                    <a:pt x="88" y="184"/>
                    <a:pt x="92" y="169"/>
                    <a:pt x="99" y="155"/>
                  </a:cubicBezTo>
                  <a:cubicBezTo>
                    <a:pt x="145" y="197"/>
                    <a:pt x="247" y="181"/>
                    <a:pt x="270" y="176"/>
                  </a:cubicBezTo>
                  <a:cubicBezTo>
                    <a:pt x="280" y="217"/>
                    <a:pt x="280" y="217"/>
                    <a:pt x="280" y="217"/>
                  </a:cubicBezTo>
                  <a:cubicBezTo>
                    <a:pt x="270" y="276"/>
                    <a:pt x="248" y="331"/>
                    <a:pt x="191" y="3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1" name="Freeform 11"/>
            <p:cNvSpPr>
              <a:spLocks/>
            </p:cNvSpPr>
            <p:nvPr/>
          </p:nvSpPr>
          <p:spPr bwMode="auto">
            <a:xfrm>
              <a:off x="6670276" y="5832551"/>
              <a:ext cx="1689100" cy="735013"/>
            </a:xfrm>
            <a:custGeom>
              <a:avLst/>
              <a:gdLst>
                <a:gd name="T0" fmla="*/ 118 w 448"/>
                <a:gd name="T1" fmla="*/ 0 h 195"/>
                <a:gd name="T2" fmla="*/ 330 w 448"/>
                <a:gd name="T3" fmla="*/ 0 h 195"/>
                <a:gd name="T4" fmla="*/ 440 w 448"/>
                <a:gd name="T5" fmla="*/ 56 h 195"/>
                <a:gd name="T6" fmla="*/ 448 w 448"/>
                <a:gd name="T7" fmla="*/ 145 h 195"/>
                <a:gd name="T8" fmla="*/ 0 w 448"/>
                <a:gd name="T9" fmla="*/ 145 h 195"/>
                <a:gd name="T10" fmla="*/ 7 w 448"/>
                <a:gd name="T11" fmla="*/ 56 h 195"/>
                <a:gd name="T12" fmla="*/ 118 w 448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8" h="195">
                  <a:moveTo>
                    <a:pt x="118" y="0"/>
                  </a:moveTo>
                  <a:cubicBezTo>
                    <a:pt x="166" y="82"/>
                    <a:pt x="282" y="82"/>
                    <a:pt x="330" y="0"/>
                  </a:cubicBezTo>
                  <a:cubicBezTo>
                    <a:pt x="371" y="13"/>
                    <a:pt x="408" y="31"/>
                    <a:pt x="440" y="56"/>
                  </a:cubicBezTo>
                  <a:cubicBezTo>
                    <a:pt x="445" y="83"/>
                    <a:pt x="448" y="116"/>
                    <a:pt x="448" y="145"/>
                  </a:cubicBezTo>
                  <a:cubicBezTo>
                    <a:pt x="320" y="195"/>
                    <a:pt x="134" y="195"/>
                    <a:pt x="0" y="145"/>
                  </a:cubicBezTo>
                  <a:cubicBezTo>
                    <a:pt x="0" y="116"/>
                    <a:pt x="2" y="83"/>
                    <a:pt x="7" y="56"/>
                  </a:cubicBezTo>
                  <a:cubicBezTo>
                    <a:pt x="40" y="31"/>
                    <a:pt x="77" y="13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4784215" y="2935142"/>
            <a:ext cx="245700" cy="283500"/>
            <a:chOff x="6670276" y="4341888"/>
            <a:chExt cx="1689100" cy="2225676"/>
          </a:xfrm>
          <a:solidFill>
            <a:srgbClr val="3CA6C6"/>
          </a:solidFill>
        </p:grpSpPr>
        <p:sp>
          <p:nvSpPr>
            <p:cNvPr id="153" name="Freeform 10"/>
            <p:cNvSpPr>
              <a:spLocks noEditPoints="1"/>
            </p:cNvSpPr>
            <p:nvPr/>
          </p:nvSpPr>
          <p:spPr bwMode="auto">
            <a:xfrm>
              <a:off x="6824264" y="4341888"/>
              <a:ext cx="1441450" cy="1509713"/>
            </a:xfrm>
            <a:custGeom>
              <a:avLst/>
              <a:gdLst>
                <a:gd name="T0" fmla="*/ 345 w 382"/>
                <a:gd name="T1" fmla="*/ 321 h 400"/>
                <a:gd name="T2" fmla="*/ 312 w 382"/>
                <a:gd name="T3" fmla="*/ 78 h 400"/>
                <a:gd name="T4" fmla="*/ 120 w 382"/>
                <a:gd name="T5" fmla="*/ 43 h 400"/>
                <a:gd name="T6" fmla="*/ 44 w 382"/>
                <a:gd name="T7" fmla="*/ 173 h 400"/>
                <a:gd name="T8" fmla="*/ 0 w 382"/>
                <a:gd name="T9" fmla="*/ 391 h 400"/>
                <a:gd name="T10" fmla="*/ 67 w 382"/>
                <a:gd name="T11" fmla="*/ 364 h 400"/>
                <a:gd name="T12" fmla="*/ 92 w 382"/>
                <a:gd name="T13" fmla="*/ 357 h 400"/>
                <a:gd name="T14" fmla="*/ 105 w 382"/>
                <a:gd name="T15" fmla="*/ 379 h 400"/>
                <a:gd name="T16" fmla="*/ 108 w 382"/>
                <a:gd name="T17" fmla="*/ 384 h 400"/>
                <a:gd name="T18" fmla="*/ 121 w 382"/>
                <a:gd name="T19" fmla="*/ 380 h 400"/>
                <a:gd name="T20" fmla="*/ 131 w 382"/>
                <a:gd name="T21" fmla="*/ 351 h 400"/>
                <a:gd name="T22" fmla="*/ 176 w 382"/>
                <a:gd name="T23" fmla="*/ 375 h 400"/>
                <a:gd name="T24" fmla="*/ 199 w 382"/>
                <a:gd name="T25" fmla="*/ 375 h 400"/>
                <a:gd name="T26" fmla="*/ 199 w 382"/>
                <a:gd name="T27" fmla="*/ 375 h 400"/>
                <a:gd name="T28" fmla="*/ 237 w 382"/>
                <a:gd name="T29" fmla="*/ 354 h 400"/>
                <a:gd name="T30" fmla="*/ 241 w 382"/>
                <a:gd name="T31" fmla="*/ 378 h 400"/>
                <a:gd name="T32" fmla="*/ 259 w 382"/>
                <a:gd name="T33" fmla="*/ 381 h 400"/>
                <a:gd name="T34" fmla="*/ 261 w 382"/>
                <a:gd name="T35" fmla="*/ 379 h 400"/>
                <a:gd name="T36" fmla="*/ 274 w 382"/>
                <a:gd name="T37" fmla="*/ 357 h 400"/>
                <a:gd name="T38" fmla="*/ 298 w 382"/>
                <a:gd name="T39" fmla="*/ 364 h 400"/>
                <a:gd name="T40" fmla="*/ 382 w 382"/>
                <a:gd name="T41" fmla="*/ 400 h 400"/>
                <a:gd name="T42" fmla="*/ 345 w 382"/>
                <a:gd name="T43" fmla="*/ 321 h 400"/>
                <a:gd name="T44" fmla="*/ 191 w 382"/>
                <a:gd name="T45" fmla="*/ 351 h 400"/>
                <a:gd name="T46" fmla="*/ 183 w 382"/>
                <a:gd name="T47" fmla="*/ 351 h 400"/>
                <a:gd name="T48" fmla="*/ 85 w 382"/>
                <a:gd name="T49" fmla="*/ 201 h 400"/>
                <a:gd name="T50" fmla="*/ 99 w 382"/>
                <a:gd name="T51" fmla="*/ 155 h 400"/>
                <a:gd name="T52" fmla="*/ 270 w 382"/>
                <a:gd name="T53" fmla="*/ 176 h 400"/>
                <a:gd name="T54" fmla="*/ 280 w 382"/>
                <a:gd name="T55" fmla="*/ 217 h 400"/>
                <a:gd name="T56" fmla="*/ 191 w 382"/>
                <a:gd name="T57" fmla="*/ 35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2" h="400">
                  <a:moveTo>
                    <a:pt x="345" y="321"/>
                  </a:moveTo>
                  <a:cubicBezTo>
                    <a:pt x="322" y="246"/>
                    <a:pt x="341" y="134"/>
                    <a:pt x="312" y="78"/>
                  </a:cubicBezTo>
                  <a:cubicBezTo>
                    <a:pt x="281" y="20"/>
                    <a:pt x="200" y="0"/>
                    <a:pt x="120" y="43"/>
                  </a:cubicBezTo>
                  <a:cubicBezTo>
                    <a:pt x="38" y="57"/>
                    <a:pt x="49" y="112"/>
                    <a:pt x="44" y="173"/>
                  </a:cubicBezTo>
                  <a:cubicBezTo>
                    <a:pt x="37" y="264"/>
                    <a:pt x="30" y="313"/>
                    <a:pt x="0" y="391"/>
                  </a:cubicBezTo>
                  <a:cubicBezTo>
                    <a:pt x="22" y="380"/>
                    <a:pt x="44" y="371"/>
                    <a:pt x="67" y="364"/>
                  </a:cubicBezTo>
                  <a:cubicBezTo>
                    <a:pt x="92" y="357"/>
                    <a:pt x="92" y="357"/>
                    <a:pt x="92" y="357"/>
                  </a:cubicBezTo>
                  <a:cubicBezTo>
                    <a:pt x="105" y="379"/>
                    <a:pt x="105" y="379"/>
                    <a:pt x="105" y="379"/>
                  </a:cubicBezTo>
                  <a:cubicBezTo>
                    <a:pt x="106" y="380"/>
                    <a:pt x="107" y="382"/>
                    <a:pt x="108" y="384"/>
                  </a:cubicBezTo>
                  <a:cubicBezTo>
                    <a:pt x="121" y="380"/>
                    <a:pt x="121" y="380"/>
                    <a:pt x="121" y="380"/>
                  </a:cubicBezTo>
                  <a:cubicBezTo>
                    <a:pt x="131" y="351"/>
                    <a:pt x="131" y="351"/>
                    <a:pt x="131" y="351"/>
                  </a:cubicBezTo>
                  <a:cubicBezTo>
                    <a:pt x="143" y="361"/>
                    <a:pt x="159" y="370"/>
                    <a:pt x="176" y="375"/>
                  </a:cubicBezTo>
                  <a:cubicBezTo>
                    <a:pt x="179" y="376"/>
                    <a:pt x="196" y="376"/>
                    <a:pt x="199" y="375"/>
                  </a:cubicBezTo>
                  <a:cubicBezTo>
                    <a:pt x="199" y="375"/>
                    <a:pt x="199" y="375"/>
                    <a:pt x="199" y="375"/>
                  </a:cubicBezTo>
                  <a:cubicBezTo>
                    <a:pt x="214" y="369"/>
                    <a:pt x="226" y="362"/>
                    <a:pt x="237" y="354"/>
                  </a:cubicBezTo>
                  <a:cubicBezTo>
                    <a:pt x="241" y="378"/>
                    <a:pt x="241" y="378"/>
                    <a:pt x="241" y="378"/>
                  </a:cubicBezTo>
                  <a:cubicBezTo>
                    <a:pt x="259" y="381"/>
                    <a:pt x="259" y="381"/>
                    <a:pt x="259" y="381"/>
                  </a:cubicBezTo>
                  <a:cubicBezTo>
                    <a:pt x="260" y="380"/>
                    <a:pt x="260" y="379"/>
                    <a:pt x="261" y="379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98" y="364"/>
                    <a:pt x="298" y="364"/>
                    <a:pt x="298" y="364"/>
                  </a:cubicBezTo>
                  <a:cubicBezTo>
                    <a:pt x="328" y="373"/>
                    <a:pt x="356" y="385"/>
                    <a:pt x="382" y="400"/>
                  </a:cubicBezTo>
                  <a:cubicBezTo>
                    <a:pt x="382" y="400"/>
                    <a:pt x="360" y="368"/>
                    <a:pt x="345" y="321"/>
                  </a:cubicBezTo>
                  <a:close/>
                  <a:moveTo>
                    <a:pt x="191" y="351"/>
                  </a:moveTo>
                  <a:cubicBezTo>
                    <a:pt x="190" y="352"/>
                    <a:pt x="184" y="352"/>
                    <a:pt x="183" y="351"/>
                  </a:cubicBezTo>
                  <a:cubicBezTo>
                    <a:pt x="120" y="333"/>
                    <a:pt x="97" y="267"/>
                    <a:pt x="85" y="201"/>
                  </a:cubicBezTo>
                  <a:cubicBezTo>
                    <a:pt x="88" y="184"/>
                    <a:pt x="92" y="169"/>
                    <a:pt x="99" y="155"/>
                  </a:cubicBezTo>
                  <a:cubicBezTo>
                    <a:pt x="145" y="197"/>
                    <a:pt x="247" y="181"/>
                    <a:pt x="270" y="176"/>
                  </a:cubicBezTo>
                  <a:cubicBezTo>
                    <a:pt x="280" y="217"/>
                    <a:pt x="280" y="217"/>
                    <a:pt x="280" y="217"/>
                  </a:cubicBezTo>
                  <a:cubicBezTo>
                    <a:pt x="270" y="276"/>
                    <a:pt x="248" y="331"/>
                    <a:pt x="191" y="3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4" name="Freeform 11"/>
            <p:cNvSpPr>
              <a:spLocks/>
            </p:cNvSpPr>
            <p:nvPr/>
          </p:nvSpPr>
          <p:spPr bwMode="auto">
            <a:xfrm>
              <a:off x="6670276" y="5832551"/>
              <a:ext cx="1689100" cy="735013"/>
            </a:xfrm>
            <a:custGeom>
              <a:avLst/>
              <a:gdLst>
                <a:gd name="T0" fmla="*/ 118 w 448"/>
                <a:gd name="T1" fmla="*/ 0 h 195"/>
                <a:gd name="T2" fmla="*/ 330 w 448"/>
                <a:gd name="T3" fmla="*/ 0 h 195"/>
                <a:gd name="T4" fmla="*/ 440 w 448"/>
                <a:gd name="T5" fmla="*/ 56 h 195"/>
                <a:gd name="T6" fmla="*/ 448 w 448"/>
                <a:gd name="T7" fmla="*/ 145 h 195"/>
                <a:gd name="T8" fmla="*/ 0 w 448"/>
                <a:gd name="T9" fmla="*/ 145 h 195"/>
                <a:gd name="T10" fmla="*/ 7 w 448"/>
                <a:gd name="T11" fmla="*/ 56 h 195"/>
                <a:gd name="T12" fmla="*/ 118 w 448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8" h="195">
                  <a:moveTo>
                    <a:pt x="118" y="0"/>
                  </a:moveTo>
                  <a:cubicBezTo>
                    <a:pt x="166" y="82"/>
                    <a:pt x="282" y="82"/>
                    <a:pt x="330" y="0"/>
                  </a:cubicBezTo>
                  <a:cubicBezTo>
                    <a:pt x="371" y="13"/>
                    <a:pt x="408" y="31"/>
                    <a:pt x="440" y="56"/>
                  </a:cubicBezTo>
                  <a:cubicBezTo>
                    <a:pt x="445" y="83"/>
                    <a:pt x="448" y="116"/>
                    <a:pt x="448" y="145"/>
                  </a:cubicBezTo>
                  <a:cubicBezTo>
                    <a:pt x="320" y="195"/>
                    <a:pt x="134" y="195"/>
                    <a:pt x="0" y="145"/>
                  </a:cubicBezTo>
                  <a:cubicBezTo>
                    <a:pt x="0" y="116"/>
                    <a:pt x="2" y="83"/>
                    <a:pt x="7" y="56"/>
                  </a:cubicBezTo>
                  <a:cubicBezTo>
                    <a:pt x="40" y="31"/>
                    <a:pt x="77" y="13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4779789" y="3534793"/>
            <a:ext cx="245700" cy="283500"/>
            <a:chOff x="6670276" y="4341888"/>
            <a:chExt cx="1689100" cy="2225676"/>
          </a:xfrm>
          <a:solidFill>
            <a:srgbClr val="3CA6C6"/>
          </a:solidFill>
        </p:grpSpPr>
        <p:sp>
          <p:nvSpPr>
            <p:cNvPr id="156" name="Freeform 10"/>
            <p:cNvSpPr>
              <a:spLocks noEditPoints="1"/>
            </p:cNvSpPr>
            <p:nvPr/>
          </p:nvSpPr>
          <p:spPr bwMode="auto">
            <a:xfrm>
              <a:off x="6824264" y="4341888"/>
              <a:ext cx="1441450" cy="1509713"/>
            </a:xfrm>
            <a:custGeom>
              <a:avLst/>
              <a:gdLst>
                <a:gd name="T0" fmla="*/ 345 w 382"/>
                <a:gd name="T1" fmla="*/ 321 h 400"/>
                <a:gd name="T2" fmla="*/ 312 w 382"/>
                <a:gd name="T3" fmla="*/ 78 h 400"/>
                <a:gd name="T4" fmla="*/ 120 w 382"/>
                <a:gd name="T5" fmla="*/ 43 h 400"/>
                <a:gd name="T6" fmla="*/ 44 w 382"/>
                <a:gd name="T7" fmla="*/ 173 h 400"/>
                <a:gd name="T8" fmla="*/ 0 w 382"/>
                <a:gd name="T9" fmla="*/ 391 h 400"/>
                <a:gd name="T10" fmla="*/ 67 w 382"/>
                <a:gd name="T11" fmla="*/ 364 h 400"/>
                <a:gd name="T12" fmla="*/ 92 w 382"/>
                <a:gd name="T13" fmla="*/ 357 h 400"/>
                <a:gd name="T14" fmla="*/ 105 w 382"/>
                <a:gd name="T15" fmla="*/ 379 h 400"/>
                <a:gd name="T16" fmla="*/ 108 w 382"/>
                <a:gd name="T17" fmla="*/ 384 h 400"/>
                <a:gd name="T18" fmla="*/ 121 w 382"/>
                <a:gd name="T19" fmla="*/ 380 h 400"/>
                <a:gd name="T20" fmla="*/ 131 w 382"/>
                <a:gd name="T21" fmla="*/ 351 h 400"/>
                <a:gd name="T22" fmla="*/ 176 w 382"/>
                <a:gd name="T23" fmla="*/ 375 h 400"/>
                <a:gd name="T24" fmla="*/ 199 w 382"/>
                <a:gd name="T25" fmla="*/ 375 h 400"/>
                <a:gd name="T26" fmla="*/ 199 w 382"/>
                <a:gd name="T27" fmla="*/ 375 h 400"/>
                <a:gd name="T28" fmla="*/ 237 w 382"/>
                <a:gd name="T29" fmla="*/ 354 h 400"/>
                <a:gd name="T30" fmla="*/ 241 w 382"/>
                <a:gd name="T31" fmla="*/ 378 h 400"/>
                <a:gd name="T32" fmla="*/ 259 w 382"/>
                <a:gd name="T33" fmla="*/ 381 h 400"/>
                <a:gd name="T34" fmla="*/ 261 w 382"/>
                <a:gd name="T35" fmla="*/ 379 h 400"/>
                <a:gd name="T36" fmla="*/ 274 w 382"/>
                <a:gd name="T37" fmla="*/ 357 h 400"/>
                <a:gd name="T38" fmla="*/ 298 w 382"/>
                <a:gd name="T39" fmla="*/ 364 h 400"/>
                <a:gd name="T40" fmla="*/ 382 w 382"/>
                <a:gd name="T41" fmla="*/ 400 h 400"/>
                <a:gd name="T42" fmla="*/ 345 w 382"/>
                <a:gd name="T43" fmla="*/ 321 h 400"/>
                <a:gd name="T44" fmla="*/ 191 w 382"/>
                <a:gd name="T45" fmla="*/ 351 h 400"/>
                <a:gd name="T46" fmla="*/ 183 w 382"/>
                <a:gd name="T47" fmla="*/ 351 h 400"/>
                <a:gd name="T48" fmla="*/ 85 w 382"/>
                <a:gd name="T49" fmla="*/ 201 h 400"/>
                <a:gd name="T50" fmla="*/ 99 w 382"/>
                <a:gd name="T51" fmla="*/ 155 h 400"/>
                <a:gd name="T52" fmla="*/ 270 w 382"/>
                <a:gd name="T53" fmla="*/ 176 h 400"/>
                <a:gd name="T54" fmla="*/ 280 w 382"/>
                <a:gd name="T55" fmla="*/ 217 h 400"/>
                <a:gd name="T56" fmla="*/ 191 w 382"/>
                <a:gd name="T57" fmla="*/ 35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2" h="400">
                  <a:moveTo>
                    <a:pt x="345" y="321"/>
                  </a:moveTo>
                  <a:cubicBezTo>
                    <a:pt x="322" y="246"/>
                    <a:pt x="341" y="134"/>
                    <a:pt x="312" y="78"/>
                  </a:cubicBezTo>
                  <a:cubicBezTo>
                    <a:pt x="281" y="20"/>
                    <a:pt x="200" y="0"/>
                    <a:pt x="120" y="43"/>
                  </a:cubicBezTo>
                  <a:cubicBezTo>
                    <a:pt x="38" y="57"/>
                    <a:pt x="49" y="112"/>
                    <a:pt x="44" y="173"/>
                  </a:cubicBezTo>
                  <a:cubicBezTo>
                    <a:pt x="37" y="264"/>
                    <a:pt x="30" y="313"/>
                    <a:pt x="0" y="391"/>
                  </a:cubicBezTo>
                  <a:cubicBezTo>
                    <a:pt x="22" y="380"/>
                    <a:pt x="44" y="371"/>
                    <a:pt x="67" y="364"/>
                  </a:cubicBezTo>
                  <a:cubicBezTo>
                    <a:pt x="92" y="357"/>
                    <a:pt x="92" y="357"/>
                    <a:pt x="92" y="357"/>
                  </a:cubicBezTo>
                  <a:cubicBezTo>
                    <a:pt x="105" y="379"/>
                    <a:pt x="105" y="379"/>
                    <a:pt x="105" y="379"/>
                  </a:cubicBezTo>
                  <a:cubicBezTo>
                    <a:pt x="106" y="380"/>
                    <a:pt x="107" y="382"/>
                    <a:pt x="108" y="384"/>
                  </a:cubicBezTo>
                  <a:cubicBezTo>
                    <a:pt x="121" y="380"/>
                    <a:pt x="121" y="380"/>
                    <a:pt x="121" y="380"/>
                  </a:cubicBezTo>
                  <a:cubicBezTo>
                    <a:pt x="131" y="351"/>
                    <a:pt x="131" y="351"/>
                    <a:pt x="131" y="351"/>
                  </a:cubicBezTo>
                  <a:cubicBezTo>
                    <a:pt x="143" y="361"/>
                    <a:pt x="159" y="370"/>
                    <a:pt x="176" y="375"/>
                  </a:cubicBezTo>
                  <a:cubicBezTo>
                    <a:pt x="179" y="376"/>
                    <a:pt x="196" y="376"/>
                    <a:pt x="199" y="375"/>
                  </a:cubicBezTo>
                  <a:cubicBezTo>
                    <a:pt x="199" y="375"/>
                    <a:pt x="199" y="375"/>
                    <a:pt x="199" y="375"/>
                  </a:cubicBezTo>
                  <a:cubicBezTo>
                    <a:pt x="214" y="369"/>
                    <a:pt x="226" y="362"/>
                    <a:pt x="237" y="354"/>
                  </a:cubicBezTo>
                  <a:cubicBezTo>
                    <a:pt x="241" y="378"/>
                    <a:pt x="241" y="378"/>
                    <a:pt x="241" y="378"/>
                  </a:cubicBezTo>
                  <a:cubicBezTo>
                    <a:pt x="259" y="381"/>
                    <a:pt x="259" y="381"/>
                    <a:pt x="259" y="381"/>
                  </a:cubicBezTo>
                  <a:cubicBezTo>
                    <a:pt x="260" y="380"/>
                    <a:pt x="260" y="379"/>
                    <a:pt x="261" y="379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98" y="364"/>
                    <a:pt x="298" y="364"/>
                    <a:pt x="298" y="364"/>
                  </a:cubicBezTo>
                  <a:cubicBezTo>
                    <a:pt x="328" y="373"/>
                    <a:pt x="356" y="385"/>
                    <a:pt x="382" y="400"/>
                  </a:cubicBezTo>
                  <a:cubicBezTo>
                    <a:pt x="382" y="400"/>
                    <a:pt x="360" y="368"/>
                    <a:pt x="345" y="321"/>
                  </a:cubicBezTo>
                  <a:close/>
                  <a:moveTo>
                    <a:pt x="191" y="351"/>
                  </a:moveTo>
                  <a:cubicBezTo>
                    <a:pt x="190" y="352"/>
                    <a:pt x="184" y="352"/>
                    <a:pt x="183" y="351"/>
                  </a:cubicBezTo>
                  <a:cubicBezTo>
                    <a:pt x="120" y="333"/>
                    <a:pt x="97" y="267"/>
                    <a:pt x="85" y="201"/>
                  </a:cubicBezTo>
                  <a:cubicBezTo>
                    <a:pt x="88" y="184"/>
                    <a:pt x="92" y="169"/>
                    <a:pt x="99" y="155"/>
                  </a:cubicBezTo>
                  <a:cubicBezTo>
                    <a:pt x="145" y="197"/>
                    <a:pt x="247" y="181"/>
                    <a:pt x="270" y="176"/>
                  </a:cubicBezTo>
                  <a:cubicBezTo>
                    <a:pt x="280" y="217"/>
                    <a:pt x="280" y="217"/>
                    <a:pt x="280" y="217"/>
                  </a:cubicBezTo>
                  <a:cubicBezTo>
                    <a:pt x="270" y="276"/>
                    <a:pt x="248" y="331"/>
                    <a:pt x="191" y="3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7" name="Freeform 11"/>
            <p:cNvSpPr>
              <a:spLocks/>
            </p:cNvSpPr>
            <p:nvPr/>
          </p:nvSpPr>
          <p:spPr bwMode="auto">
            <a:xfrm>
              <a:off x="6670276" y="5832551"/>
              <a:ext cx="1689100" cy="735013"/>
            </a:xfrm>
            <a:custGeom>
              <a:avLst/>
              <a:gdLst>
                <a:gd name="T0" fmla="*/ 118 w 448"/>
                <a:gd name="T1" fmla="*/ 0 h 195"/>
                <a:gd name="T2" fmla="*/ 330 w 448"/>
                <a:gd name="T3" fmla="*/ 0 h 195"/>
                <a:gd name="T4" fmla="*/ 440 w 448"/>
                <a:gd name="T5" fmla="*/ 56 h 195"/>
                <a:gd name="T6" fmla="*/ 448 w 448"/>
                <a:gd name="T7" fmla="*/ 145 h 195"/>
                <a:gd name="T8" fmla="*/ 0 w 448"/>
                <a:gd name="T9" fmla="*/ 145 h 195"/>
                <a:gd name="T10" fmla="*/ 7 w 448"/>
                <a:gd name="T11" fmla="*/ 56 h 195"/>
                <a:gd name="T12" fmla="*/ 118 w 448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8" h="195">
                  <a:moveTo>
                    <a:pt x="118" y="0"/>
                  </a:moveTo>
                  <a:cubicBezTo>
                    <a:pt x="166" y="82"/>
                    <a:pt x="282" y="82"/>
                    <a:pt x="330" y="0"/>
                  </a:cubicBezTo>
                  <a:cubicBezTo>
                    <a:pt x="371" y="13"/>
                    <a:pt x="408" y="31"/>
                    <a:pt x="440" y="56"/>
                  </a:cubicBezTo>
                  <a:cubicBezTo>
                    <a:pt x="445" y="83"/>
                    <a:pt x="448" y="116"/>
                    <a:pt x="448" y="145"/>
                  </a:cubicBezTo>
                  <a:cubicBezTo>
                    <a:pt x="320" y="195"/>
                    <a:pt x="134" y="195"/>
                    <a:pt x="0" y="145"/>
                  </a:cubicBezTo>
                  <a:cubicBezTo>
                    <a:pt x="0" y="116"/>
                    <a:pt x="2" y="83"/>
                    <a:pt x="7" y="56"/>
                  </a:cubicBezTo>
                  <a:cubicBezTo>
                    <a:pt x="40" y="31"/>
                    <a:pt x="77" y="13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5076100" y="2935142"/>
            <a:ext cx="245700" cy="283500"/>
            <a:chOff x="6670276" y="4341888"/>
            <a:chExt cx="1689100" cy="2225676"/>
          </a:xfrm>
          <a:solidFill>
            <a:srgbClr val="3CA6C6"/>
          </a:solidFill>
        </p:grpSpPr>
        <p:sp>
          <p:nvSpPr>
            <p:cNvPr id="159" name="Freeform 10"/>
            <p:cNvSpPr>
              <a:spLocks noEditPoints="1"/>
            </p:cNvSpPr>
            <p:nvPr/>
          </p:nvSpPr>
          <p:spPr bwMode="auto">
            <a:xfrm>
              <a:off x="6824264" y="4341888"/>
              <a:ext cx="1441450" cy="1509713"/>
            </a:xfrm>
            <a:custGeom>
              <a:avLst/>
              <a:gdLst>
                <a:gd name="T0" fmla="*/ 345 w 382"/>
                <a:gd name="T1" fmla="*/ 321 h 400"/>
                <a:gd name="T2" fmla="*/ 312 w 382"/>
                <a:gd name="T3" fmla="*/ 78 h 400"/>
                <a:gd name="T4" fmla="*/ 120 w 382"/>
                <a:gd name="T5" fmla="*/ 43 h 400"/>
                <a:gd name="T6" fmla="*/ 44 w 382"/>
                <a:gd name="T7" fmla="*/ 173 h 400"/>
                <a:gd name="T8" fmla="*/ 0 w 382"/>
                <a:gd name="T9" fmla="*/ 391 h 400"/>
                <a:gd name="T10" fmla="*/ 67 w 382"/>
                <a:gd name="T11" fmla="*/ 364 h 400"/>
                <a:gd name="T12" fmla="*/ 92 w 382"/>
                <a:gd name="T13" fmla="*/ 357 h 400"/>
                <a:gd name="T14" fmla="*/ 105 w 382"/>
                <a:gd name="T15" fmla="*/ 379 h 400"/>
                <a:gd name="T16" fmla="*/ 108 w 382"/>
                <a:gd name="T17" fmla="*/ 384 h 400"/>
                <a:gd name="T18" fmla="*/ 121 w 382"/>
                <a:gd name="T19" fmla="*/ 380 h 400"/>
                <a:gd name="T20" fmla="*/ 131 w 382"/>
                <a:gd name="T21" fmla="*/ 351 h 400"/>
                <a:gd name="T22" fmla="*/ 176 w 382"/>
                <a:gd name="T23" fmla="*/ 375 h 400"/>
                <a:gd name="T24" fmla="*/ 199 w 382"/>
                <a:gd name="T25" fmla="*/ 375 h 400"/>
                <a:gd name="T26" fmla="*/ 199 w 382"/>
                <a:gd name="T27" fmla="*/ 375 h 400"/>
                <a:gd name="T28" fmla="*/ 237 w 382"/>
                <a:gd name="T29" fmla="*/ 354 h 400"/>
                <a:gd name="T30" fmla="*/ 241 w 382"/>
                <a:gd name="T31" fmla="*/ 378 h 400"/>
                <a:gd name="T32" fmla="*/ 259 w 382"/>
                <a:gd name="T33" fmla="*/ 381 h 400"/>
                <a:gd name="T34" fmla="*/ 261 w 382"/>
                <a:gd name="T35" fmla="*/ 379 h 400"/>
                <a:gd name="T36" fmla="*/ 274 w 382"/>
                <a:gd name="T37" fmla="*/ 357 h 400"/>
                <a:gd name="T38" fmla="*/ 298 w 382"/>
                <a:gd name="T39" fmla="*/ 364 h 400"/>
                <a:gd name="T40" fmla="*/ 382 w 382"/>
                <a:gd name="T41" fmla="*/ 400 h 400"/>
                <a:gd name="T42" fmla="*/ 345 w 382"/>
                <a:gd name="T43" fmla="*/ 321 h 400"/>
                <a:gd name="T44" fmla="*/ 191 w 382"/>
                <a:gd name="T45" fmla="*/ 351 h 400"/>
                <a:gd name="T46" fmla="*/ 183 w 382"/>
                <a:gd name="T47" fmla="*/ 351 h 400"/>
                <a:gd name="T48" fmla="*/ 85 w 382"/>
                <a:gd name="T49" fmla="*/ 201 h 400"/>
                <a:gd name="T50" fmla="*/ 99 w 382"/>
                <a:gd name="T51" fmla="*/ 155 h 400"/>
                <a:gd name="T52" fmla="*/ 270 w 382"/>
                <a:gd name="T53" fmla="*/ 176 h 400"/>
                <a:gd name="T54" fmla="*/ 280 w 382"/>
                <a:gd name="T55" fmla="*/ 217 h 400"/>
                <a:gd name="T56" fmla="*/ 191 w 382"/>
                <a:gd name="T57" fmla="*/ 35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2" h="400">
                  <a:moveTo>
                    <a:pt x="345" y="321"/>
                  </a:moveTo>
                  <a:cubicBezTo>
                    <a:pt x="322" y="246"/>
                    <a:pt x="341" y="134"/>
                    <a:pt x="312" y="78"/>
                  </a:cubicBezTo>
                  <a:cubicBezTo>
                    <a:pt x="281" y="20"/>
                    <a:pt x="200" y="0"/>
                    <a:pt x="120" y="43"/>
                  </a:cubicBezTo>
                  <a:cubicBezTo>
                    <a:pt x="38" y="57"/>
                    <a:pt x="49" y="112"/>
                    <a:pt x="44" y="173"/>
                  </a:cubicBezTo>
                  <a:cubicBezTo>
                    <a:pt x="37" y="264"/>
                    <a:pt x="30" y="313"/>
                    <a:pt x="0" y="391"/>
                  </a:cubicBezTo>
                  <a:cubicBezTo>
                    <a:pt x="22" y="380"/>
                    <a:pt x="44" y="371"/>
                    <a:pt x="67" y="364"/>
                  </a:cubicBezTo>
                  <a:cubicBezTo>
                    <a:pt x="92" y="357"/>
                    <a:pt x="92" y="357"/>
                    <a:pt x="92" y="357"/>
                  </a:cubicBezTo>
                  <a:cubicBezTo>
                    <a:pt x="105" y="379"/>
                    <a:pt x="105" y="379"/>
                    <a:pt x="105" y="379"/>
                  </a:cubicBezTo>
                  <a:cubicBezTo>
                    <a:pt x="106" y="380"/>
                    <a:pt x="107" y="382"/>
                    <a:pt x="108" y="384"/>
                  </a:cubicBezTo>
                  <a:cubicBezTo>
                    <a:pt x="121" y="380"/>
                    <a:pt x="121" y="380"/>
                    <a:pt x="121" y="380"/>
                  </a:cubicBezTo>
                  <a:cubicBezTo>
                    <a:pt x="131" y="351"/>
                    <a:pt x="131" y="351"/>
                    <a:pt x="131" y="351"/>
                  </a:cubicBezTo>
                  <a:cubicBezTo>
                    <a:pt x="143" y="361"/>
                    <a:pt x="159" y="370"/>
                    <a:pt x="176" y="375"/>
                  </a:cubicBezTo>
                  <a:cubicBezTo>
                    <a:pt x="179" y="376"/>
                    <a:pt x="196" y="376"/>
                    <a:pt x="199" y="375"/>
                  </a:cubicBezTo>
                  <a:cubicBezTo>
                    <a:pt x="199" y="375"/>
                    <a:pt x="199" y="375"/>
                    <a:pt x="199" y="375"/>
                  </a:cubicBezTo>
                  <a:cubicBezTo>
                    <a:pt x="214" y="369"/>
                    <a:pt x="226" y="362"/>
                    <a:pt x="237" y="354"/>
                  </a:cubicBezTo>
                  <a:cubicBezTo>
                    <a:pt x="241" y="378"/>
                    <a:pt x="241" y="378"/>
                    <a:pt x="241" y="378"/>
                  </a:cubicBezTo>
                  <a:cubicBezTo>
                    <a:pt x="259" y="381"/>
                    <a:pt x="259" y="381"/>
                    <a:pt x="259" y="381"/>
                  </a:cubicBezTo>
                  <a:cubicBezTo>
                    <a:pt x="260" y="380"/>
                    <a:pt x="260" y="379"/>
                    <a:pt x="261" y="379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98" y="364"/>
                    <a:pt x="298" y="364"/>
                    <a:pt x="298" y="364"/>
                  </a:cubicBezTo>
                  <a:cubicBezTo>
                    <a:pt x="328" y="373"/>
                    <a:pt x="356" y="385"/>
                    <a:pt x="382" y="400"/>
                  </a:cubicBezTo>
                  <a:cubicBezTo>
                    <a:pt x="382" y="400"/>
                    <a:pt x="360" y="368"/>
                    <a:pt x="345" y="321"/>
                  </a:cubicBezTo>
                  <a:close/>
                  <a:moveTo>
                    <a:pt x="191" y="351"/>
                  </a:moveTo>
                  <a:cubicBezTo>
                    <a:pt x="190" y="352"/>
                    <a:pt x="184" y="352"/>
                    <a:pt x="183" y="351"/>
                  </a:cubicBezTo>
                  <a:cubicBezTo>
                    <a:pt x="120" y="333"/>
                    <a:pt x="97" y="267"/>
                    <a:pt x="85" y="201"/>
                  </a:cubicBezTo>
                  <a:cubicBezTo>
                    <a:pt x="88" y="184"/>
                    <a:pt x="92" y="169"/>
                    <a:pt x="99" y="155"/>
                  </a:cubicBezTo>
                  <a:cubicBezTo>
                    <a:pt x="145" y="197"/>
                    <a:pt x="247" y="181"/>
                    <a:pt x="270" y="176"/>
                  </a:cubicBezTo>
                  <a:cubicBezTo>
                    <a:pt x="280" y="217"/>
                    <a:pt x="280" y="217"/>
                    <a:pt x="280" y="217"/>
                  </a:cubicBezTo>
                  <a:cubicBezTo>
                    <a:pt x="270" y="276"/>
                    <a:pt x="248" y="331"/>
                    <a:pt x="191" y="3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60" name="Freeform 11"/>
            <p:cNvSpPr>
              <a:spLocks/>
            </p:cNvSpPr>
            <p:nvPr/>
          </p:nvSpPr>
          <p:spPr bwMode="auto">
            <a:xfrm>
              <a:off x="6670276" y="5832551"/>
              <a:ext cx="1689100" cy="735013"/>
            </a:xfrm>
            <a:custGeom>
              <a:avLst/>
              <a:gdLst>
                <a:gd name="T0" fmla="*/ 118 w 448"/>
                <a:gd name="T1" fmla="*/ 0 h 195"/>
                <a:gd name="T2" fmla="*/ 330 w 448"/>
                <a:gd name="T3" fmla="*/ 0 h 195"/>
                <a:gd name="T4" fmla="*/ 440 w 448"/>
                <a:gd name="T5" fmla="*/ 56 h 195"/>
                <a:gd name="T6" fmla="*/ 448 w 448"/>
                <a:gd name="T7" fmla="*/ 145 h 195"/>
                <a:gd name="T8" fmla="*/ 0 w 448"/>
                <a:gd name="T9" fmla="*/ 145 h 195"/>
                <a:gd name="T10" fmla="*/ 7 w 448"/>
                <a:gd name="T11" fmla="*/ 56 h 195"/>
                <a:gd name="T12" fmla="*/ 118 w 448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8" h="195">
                  <a:moveTo>
                    <a:pt x="118" y="0"/>
                  </a:moveTo>
                  <a:cubicBezTo>
                    <a:pt x="166" y="82"/>
                    <a:pt x="282" y="82"/>
                    <a:pt x="330" y="0"/>
                  </a:cubicBezTo>
                  <a:cubicBezTo>
                    <a:pt x="371" y="13"/>
                    <a:pt x="408" y="31"/>
                    <a:pt x="440" y="56"/>
                  </a:cubicBezTo>
                  <a:cubicBezTo>
                    <a:pt x="445" y="83"/>
                    <a:pt x="448" y="116"/>
                    <a:pt x="448" y="145"/>
                  </a:cubicBezTo>
                  <a:cubicBezTo>
                    <a:pt x="320" y="195"/>
                    <a:pt x="134" y="195"/>
                    <a:pt x="0" y="145"/>
                  </a:cubicBezTo>
                  <a:cubicBezTo>
                    <a:pt x="0" y="116"/>
                    <a:pt x="2" y="83"/>
                    <a:pt x="7" y="56"/>
                  </a:cubicBezTo>
                  <a:cubicBezTo>
                    <a:pt x="40" y="31"/>
                    <a:pt x="77" y="13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5075530" y="3534793"/>
            <a:ext cx="245700" cy="283500"/>
            <a:chOff x="6670276" y="4341888"/>
            <a:chExt cx="1689100" cy="2225676"/>
          </a:xfrm>
          <a:solidFill>
            <a:srgbClr val="3CA6C6"/>
          </a:solidFill>
        </p:grpSpPr>
        <p:sp>
          <p:nvSpPr>
            <p:cNvPr id="162" name="Freeform 10"/>
            <p:cNvSpPr>
              <a:spLocks noEditPoints="1"/>
            </p:cNvSpPr>
            <p:nvPr/>
          </p:nvSpPr>
          <p:spPr bwMode="auto">
            <a:xfrm>
              <a:off x="6824264" y="4341888"/>
              <a:ext cx="1441450" cy="1509713"/>
            </a:xfrm>
            <a:custGeom>
              <a:avLst/>
              <a:gdLst>
                <a:gd name="T0" fmla="*/ 345 w 382"/>
                <a:gd name="T1" fmla="*/ 321 h 400"/>
                <a:gd name="T2" fmla="*/ 312 w 382"/>
                <a:gd name="T3" fmla="*/ 78 h 400"/>
                <a:gd name="T4" fmla="*/ 120 w 382"/>
                <a:gd name="T5" fmla="*/ 43 h 400"/>
                <a:gd name="T6" fmla="*/ 44 w 382"/>
                <a:gd name="T7" fmla="*/ 173 h 400"/>
                <a:gd name="T8" fmla="*/ 0 w 382"/>
                <a:gd name="T9" fmla="*/ 391 h 400"/>
                <a:gd name="T10" fmla="*/ 67 w 382"/>
                <a:gd name="T11" fmla="*/ 364 h 400"/>
                <a:gd name="T12" fmla="*/ 92 w 382"/>
                <a:gd name="T13" fmla="*/ 357 h 400"/>
                <a:gd name="T14" fmla="*/ 105 w 382"/>
                <a:gd name="T15" fmla="*/ 379 h 400"/>
                <a:gd name="T16" fmla="*/ 108 w 382"/>
                <a:gd name="T17" fmla="*/ 384 h 400"/>
                <a:gd name="T18" fmla="*/ 121 w 382"/>
                <a:gd name="T19" fmla="*/ 380 h 400"/>
                <a:gd name="T20" fmla="*/ 131 w 382"/>
                <a:gd name="T21" fmla="*/ 351 h 400"/>
                <a:gd name="T22" fmla="*/ 176 w 382"/>
                <a:gd name="T23" fmla="*/ 375 h 400"/>
                <a:gd name="T24" fmla="*/ 199 w 382"/>
                <a:gd name="T25" fmla="*/ 375 h 400"/>
                <a:gd name="T26" fmla="*/ 199 w 382"/>
                <a:gd name="T27" fmla="*/ 375 h 400"/>
                <a:gd name="T28" fmla="*/ 237 w 382"/>
                <a:gd name="T29" fmla="*/ 354 h 400"/>
                <a:gd name="T30" fmla="*/ 241 w 382"/>
                <a:gd name="T31" fmla="*/ 378 h 400"/>
                <a:gd name="T32" fmla="*/ 259 w 382"/>
                <a:gd name="T33" fmla="*/ 381 h 400"/>
                <a:gd name="T34" fmla="*/ 261 w 382"/>
                <a:gd name="T35" fmla="*/ 379 h 400"/>
                <a:gd name="T36" fmla="*/ 274 w 382"/>
                <a:gd name="T37" fmla="*/ 357 h 400"/>
                <a:gd name="T38" fmla="*/ 298 w 382"/>
                <a:gd name="T39" fmla="*/ 364 h 400"/>
                <a:gd name="T40" fmla="*/ 382 w 382"/>
                <a:gd name="T41" fmla="*/ 400 h 400"/>
                <a:gd name="T42" fmla="*/ 345 w 382"/>
                <a:gd name="T43" fmla="*/ 321 h 400"/>
                <a:gd name="T44" fmla="*/ 191 w 382"/>
                <a:gd name="T45" fmla="*/ 351 h 400"/>
                <a:gd name="T46" fmla="*/ 183 w 382"/>
                <a:gd name="T47" fmla="*/ 351 h 400"/>
                <a:gd name="T48" fmla="*/ 85 w 382"/>
                <a:gd name="T49" fmla="*/ 201 h 400"/>
                <a:gd name="T50" fmla="*/ 99 w 382"/>
                <a:gd name="T51" fmla="*/ 155 h 400"/>
                <a:gd name="T52" fmla="*/ 270 w 382"/>
                <a:gd name="T53" fmla="*/ 176 h 400"/>
                <a:gd name="T54" fmla="*/ 280 w 382"/>
                <a:gd name="T55" fmla="*/ 217 h 400"/>
                <a:gd name="T56" fmla="*/ 191 w 382"/>
                <a:gd name="T57" fmla="*/ 35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2" h="400">
                  <a:moveTo>
                    <a:pt x="345" y="321"/>
                  </a:moveTo>
                  <a:cubicBezTo>
                    <a:pt x="322" y="246"/>
                    <a:pt x="341" y="134"/>
                    <a:pt x="312" y="78"/>
                  </a:cubicBezTo>
                  <a:cubicBezTo>
                    <a:pt x="281" y="20"/>
                    <a:pt x="200" y="0"/>
                    <a:pt x="120" y="43"/>
                  </a:cubicBezTo>
                  <a:cubicBezTo>
                    <a:pt x="38" y="57"/>
                    <a:pt x="49" y="112"/>
                    <a:pt x="44" y="173"/>
                  </a:cubicBezTo>
                  <a:cubicBezTo>
                    <a:pt x="37" y="264"/>
                    <a:pt x="30" y="313"/>
                    <a:pt x="0" y="391"/>
                  </a:cubicBezTo>
                  <a:cubicBezTo>
                    <a:pt x="22" y="380"/>
                    <a:pt x="44" y="371"/>
                    <a:pt x="67" y="364"/>
                  </a:cubicBezTo>
                  <a:cubicBezTo>
                    <a:pt x="92" y="357"/>
                    <a:pt x="92" y="357"/>
                    <a:pt x="92" y="357"/>
                  </a:cubicBezTo>
                  <a:cubicBezTo>
                    <a:pt x="105" y="379"/>
                    <a:pt x="105" y="379"/>
                    <a:pt x="105" y="379"/>
                  </a:cubicBezTo>
                  <a:cubicBezTo>
                    <a:pt x="106" y="380"/>
                    <a:pt x="107" y="382"/>
                    <a:pt x="108" y="384"/>
                  </a:cubicBezTo>
                  <a:cubicBezTo>
                    <a:pt x="121" y="380"/>
                    <a:pt x="121" y="380"/>
                    <a:pt x="121" y="380"/>
                  </a:cubicBezTo>
                  <a:cubicBezTo>
                    <a:pt x="131" y="351"/>
                    <a:pt x="131" y="351"/>
                    <a:pt x="131" y="351"/>
                  </a:cubicBezTo>
                  <a:cubicBezTo>
                    <a:pt x="143" y="361"/>
                    <a:pt x="159" y="370"/>
                    <a:pt x="176" y="375"/>
                  </a:cubicBezTo>
                  <a:cubicBezTo>
                    <a:pt x="179" y="376"/>
                    <a:pt x="196" y="376"/>
                    <a:pt x="199" y="375"/>
                  </a:cubicBezTo>
                  <a:cubicBezTo>
                    <a:pt x="199" y="375"/>
                    <a:pt x="199" y="375"/>
                    <a:pt x="199" y="375"/>
                  </a:cubicBezTo>
                  <a:cubicBezTo>
                    <a:pt x="214" y="369"/>
                    <a:pt x="226" y="362"/>
                    <a:pt x="237" y="354"/>
                  </a:cubicBezTo>
                  <a:cubicBezTo>
                    <a:pt x="241" y="378"/>
                    <a:pt x="241" y="378"/>
                    <a:pt x="241" y="378"/>
                  </a:cubicBezTo>
                  <a:cubicBezTo>
                    <a:pt x="259" y="381"/>
                    <a:pt x="259" y="381"/>
                    <a:pt x="259" y="381"/>
                  </a:cubicBezTo>
                  <a:cubicBezTo>
                    <a:pt x="260" y="380"/>
                    <a:pt x="260" y="379"/>
                    <a:pt x="261" y="379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98" y="364"/>
                    <a:pt x="298" y="364"/>
                    <a:pt x="298" y="364"/>
                  </a:cubicBezTo>
                  <a:cubicBezTo>
                    <a:pt x="328" y="373"/>
                    <a:pt x="356" y="385"/>
                    <a:pt x="382" y="400"/>
                  </a:cubicBezTo>
                  <a:cubicBezTo>
                    <a:pt x="382" y="400"/>
                    <a:pt x="360" y="368"/>
                    <a:pt x="345" y="321"/>
                  </a:cubicBezTo>
                  <a:close/>
                  <a:moveTo>
                    <a:pt x="191" y="351"/>
                  </a:moveTo>
                  <a:cubicBezTo>
                    <a:pt x="190" y="352"/>
                    <a:pt x="184" y="352"/>
                    <a:pt x="183" y="351"/>
                  </a:cubicBezTo>
                  <a:cubicBezTo>
                    <a:pt x="120" y="333"/>
                    <a:pt x="97" y="267"/>
                    <a:pt x="85" y="201"/>
                  </a:cubicBezTo>
                  <a:cubicBezTo>
                    <a:pt x="88" y="184"/>
                    <a:pt x="92" y="169"/>
                    <a:pt x="99" y="155"/>
                  </a:cubicBezTo>
                  <a:cubicBezTo>
                    <a:pt x="145" y="197"/>
                    <a:pt x="247" y="181"/>
                    <a:pt x="270" y="176"/>
                  </a:cubicBezTo>
                  <a:cubicBezTo>
                    <a:pt x="280" y="217"/>
                    <a:pt x="280" y="217"/>
                    <a:pt x="280" y="217"/>
                  </a:cubicBezTo>
                  <a:cubicBezTo>
                    <a:pt x="270" y="276"/>
                    <a:pt x="248" y="331"/>
                    <a:pt x="191" y="3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63" name="Freeform 11"/>
            <p:cNvSpPr>
              <a:spLocks/>
            </p:cNvSpPr>
            <p:nvPr/>
          </p:nvSpPr>
          <p:spPr bwMode="auto">
            <a:xfrm>
              <a:off x="6670276" y="5832551"/>
              <a:ext cx="1689100" cy="735013"/>
            </a:xfrm>
            <a:custGeom>
              <a:avLst/>
              <a:gdLst>
                <a:gd name="T0" fmla="*/ 118 w 448"/>
                <a:gd name="T1" fmla="*/ 0 h 195"/>
                <a:gd name="T2" fmla="*/ 330 w 448"/>
                <a:gd name="T3" fmla="*/ 0 h 195"/>
                <a:gd name="T4" fmla="*/ 440 w 448"/>
                <a:gd name="T5" fmla="*/ 56 h 195"/>
                <a:gd name="T6" fmla="*/ 448 w 448"/>
                <a:gd name="T7" fmla="*/ 145 h 195"/>
                <a:gd name="T8" fmla="*/ 0 w 448"/>
                <a:gd name="T9" fmla="*/ 145 h 195"/>
                <a:gd name="T10" fmla="*/ 7 w 448"/>
                <a:gd name="T11" fmla="*/ 56 h 195"/>
                <a:gd name="T12" fmla="*/ 118 w 448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8" h="195">
                  <a:moveTo>
                    <a:pt x="118" y="0"/>
                  </a:moveTo>
                  <a:cubicBezTo>
                    <a:pt x="166" y="82"/>
                    <a:pt x="282" y="82"/>
                    <a:pt x="330" y="0"/>
                  </a:cubicBezTo>
                  <a:cubicBezTo>
                    <a:pt x="371" y="13"/>
                    <a:pt x="408" y="31"/>
                    <a:pt x="440" y="56"/>
                  </a:cubicBezTo>
                  <a:cubicBezTo>
                    <a:pt x="445" y="83"/>
                    <a:pt x="448" y="116"/>
                    <a:pt x="448" y="145"/>
                  </a:cubicBezTo>
                  <a:cubicBezTo>
                    <a:pt x="320" y="195"/>
                    <a:pt x="134" y="195"/>
                    <a:pt x="0" y="145"/>
                  </a:cubicBezTo>
                  <a:cubicBezTo>
                    <a:pt x="0" y="116"/>
                    <a:pt x="2" y="83"/>
                    <a:pt x="7" y="56"/>
                  </a:cubicBezTo>
                  <a:cubicBezTo>
                    <a:pt x="40" y="31"/>
                    <a:pt x="77" y="13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5371273" y="3534793"/>
            <a:ext cx="245700" cy="283500"/>
            <a:chOff x="6670276" y="4341888"/>
            <a:chExt cx="1689100" cy="2225676"/>
          </a:xfrm>
          <a:solidFill>
            <a:srgbClr val="3CA6C6"/>
          </a:solidFill>
        </p:grpSpPr>
        <p:sp>
          <p:nvSpPr>
            <p:cNvPr id="165" name="Freeform 10"/>
            <p:cNvSpPr>
              <a:spLocks noEditPoints="1"/>
            </p:cNvSpPr>
            <p:nvPr/>
          </p:nvSpPr>
          <p:spPr bwMode="auto">
            <a:xfrm>
              <a:off x="6824264" y="4341888"/>
              <a:ext cx="1441450" cy="1509713"/>
            </a:xfrm>
            <a:custGeom>
              <a:avLst/>
              <a:gdLst>
                <a:gd name="T0" fmla="*/ 345 w 382"/>
                <a:gd name="T1" fmla="*/ 321 h 400"/>
                <a:gd name="T2" fmla="*/ 312 w 382"/>
                <a:gd name="T3" fmla="*/ 78 h 400"/>
                <a:gd name="T4" fmla="*/ 120 w 382"/>
                <a:gd name="T5" fmla="*/ 43 h 400"/>
                <a:gd name="T6" fmla="*/ 44 w 382"/>
                <a:gd name="T7" fmla="*/ 173 h 400"/>
                <a:gd name="T8" fmla="*/ 0 w 382"/>
                <a:gd name="T9" fmla="*/ 391 h 400"/>
                <a:gd name="T10" fmla="*/ 67 w 382"/>
                <a:gd name="T11" fmla="*/ 364 h 400"/>
                <a:gd name="T12" fmla="*/ 92 w 382"/>
                <a:gd name="T13" fmla="*/ 357 h 400"/>
                <a:gd name="T14" fmla="*/ 105 w 382"/>
                <a:gd name="T15" fmla="*/ 379 h 400"/>
                <a:gd name="T16" fmla="*/ 108 w 382"/>
                <a:gd name="T17" fmla="*/ 384 h 400"/>
                <a:gd name="T18" fmla="*/ 121 w 382"/>
                <a:gd name="T19" fmla="*/ 380 h 400"/>
                <a:gd name="T20" fmla="*/ 131 w 382"/>
                <a:gd name="T21" fmla="*/ 351 h 400"/>
                <a:gd name="T22" fmla="*/ 176 w 382"/>
                <a:gd name="T23" fmla="*/ 375 h 400"/>
                <a:gd name="T24" fmla="*/ 199 w 382"/>
                <a:gd name="T25" fmla="*/ 375 h 400"/>
                <a:gd name="T26" fmla="*/ 199 w 382"/>
                <a:gd name="T27" fmla="*/ 375 h 400"/>
                <a:gd name="T28" fmla="*/ 237 w 382"/>
                <a:gd name="T29" fmla="*/ 354 h 400"/>
                <a:gd name="T30" fmla="*/ 241 w 382"/>
                <a:gd name="T31" fmla="*/ 378 h 400"/>
                <a:gd name="T32" fmla="*/ 259 w 382"/>
                <a:gd name="T33" fmla="*/ 381 h 400"/>
                <a:gd name="T34" fmla="*/ 261 w 382"/>
                <a:gd name="T35" fmla="*/ 379 h 400"/>
                <a:gd name="T36" fmla="*/ 274 w 382"/>
                <a:gd name="T37" fmla="*/ 357 h 400"/>
                <a:gd name="T38" fmla="*/ 298 w 382"/>
                <a:gd name="T39" fmla="*/ 364 h 400"/>
                <a:gd name="T40" fmla="*/ 382 w 382"/>
                <a:gd name="T41" fmla="*/ 400 h 400"/>
                <a:gd name="T42" fmla="*/ 345 w 382"/>
                <a:gd name="T43" fmla="*/ 321 h 400"/>
                <a:gd name="T44" fmla="*/ 191 w 382"/>
                <a:gd name="T45" fmla="*/ 351 h 400"/>
                <a:gd name="T46" fmla="*/ 183 w 382"/>
                <a:gd name="T47" fmla="*/ 351 h 400"/>
                <a:gd name="T48" fmla="*/ 85 w 382"/>
                <a:gd name="T49" fmla="*/ 201 h 400"/>
                <a:gd name="T50" fmla="*/ 99 w 382"/>
                <a:gd name="T51" fmla="*/ 155 h 400"/>
                <a:gd name="T52" fmla="*/ 270 w 382"/>
                <a:gd name="T53" fmla="*/ 176 h 400"/>
                <a:gd name="T54" fmla="*/ 280 w 382"/>
                <a:gd name="T55" fmla="*/ 217 h 400"/>
                <a:gd name="T56" fmla="*/ 191 w 382"/>
                <a:gd name="T57" fmla="*/ 35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2" h="400">
                  <a:moveTo>
                    <a:pt x="345" y="321"/>
                  </a:moveTo>
                  <a:cubicBezTo>
                    <a:pt x="322" y="246"/>
                    <a:pt x="341" y="134"/>
                    <a:pt x="312" y="78"/>
                  </a:cubicBezTo>
                  <a:cubicBezTo>
                    <a:pt x="281" y="20"/>
                    <a:pt x="200" y="0"/>
                    <a:pt x="120" y="43"/>
                  </a:cubicBezTo>
                  <a:cubicBezTo>
                    <a:pt x="38" y="57"/>
                    <a:pt x="49" y="112"/>
                    <a:pt x="44" y="173"/>
                  </a:cubicBezTo>
                  <a:cubicBezTo>
                    <a:pt x="37" y="264"/>
                    <a:pt x="30" y="313"/>
                    <a:pt x="0" y="391"/>
                  </a:cubicBezTo>
                  <a:cubicBezTo>
                    <a:pt x="22" y="380"/>
                    <a:pt x="44" y="371"/>
                    <a:pt x="67" y="364"/>
                  </a:cubicBezTo>
                  <a:cubicBezTo>
                    <a:pt x="92" y="357"/>
                    <a:pt x="92" y="357"/>
                    <a:pt x="92" y="357"/>
                  </a:cubicBezTo>
                  <a:cubicBezTo>
                    <a:pt x="105" y="379"/>
                    <a:pt x="105" y="379"/>
                    <a:pt x="105" y="379"/>
                  </a:cubicBezTo>
                  <a:cubicBezTo>
                    <a:pt x="106" y="380"/>
                    <a:pt x="107" y="382"/>
                    <a:pt x="108" y="384"/>
                  </a:cubicBezTo>
                  <a:cubicBezTo>
                    <a:pt x="121" y="380"/>
                    <a:pt x="121" y="380"/>
                    <a:pt x="121" y="380"/>
                  </a:cubicBezTo>
                  <a:cubicBezTo>
                    <a:pt x="131" y="351"/>
                    <a:pt x="131" y="351"/>
                    <a:pt x="131" y="351"/>
                  </a:cubicBezTo>
                  <a:cubicBezTo>
                    <a:pt x="143" y="361"/>
                    <a:pt x="159" y="370"/>
                    <a:pt x="176" y="375"/>
                  </a:cubicBezTo>
                  <a:cubicBezTo>
                    <a:pt x="179" y="376"/>
                    <a:pt x="196" y="376"/>
                    <a:pt x="199" y="375"/>
                  </a:cubicBezTo>
                  <a:cubicBezTo>
                    <a:pt x="199" y="375"/>
                    <a:pt x="199" y="375"/>
                    <a:pt x="199" y="375"/>
                  </a:cubicBezTo>
                  <a:cubicBezTo>
                    <a:pt x="214" y="369"/>
                    <a:pt x="226" y="362"/>
                    <a:pt x="237" y="354"/>
                  </a:cubicBezTo>
                  <a:cubicBezTo>
                    <a:pt x="241" y="378"/>
                    <a:pt x="241" y="378"/>
                    <a:pt x="241" y="378"/>
                  </a:cubicBezTo>
                  <a:cubicBezTo>
                    <a:pt x="259" y="381"/>
                    <a:pt x="259" y="381"/>
                    <a:pt x="259" y="381"/>
                  </a:cubicBezTo>
                  <a:cubicBezTo>
                    <a:pt x="260" y="380"/>
                    <a:pt x="260" y="379"/>
                    <a:pt x="261" y="379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98" y="364"/>
                    <a:pt x="298" y="364"/>
                    <a:pt x="298" y="364"/>
                  </a:cubicBezTo>
                  <a:cubicBezTo>
                    <a:pt x="328" y="373"/>
                    <a:pt x="356" y="385"/>
                    <a:pt x="382" y="400"/>
                  </a:cubicBezTo>
                  <a:cubicBezTo>
                    <a:pt x="382" y="400"/>
                    <a:pt x="360" y="368"/>
                    <a:pt x="345" y="321"/>
                  </a:cubicBezTo>
                  <a:close/>
                  <a:moveTo>
                    <a:pt x="191" y="351"/>
                  </a:moveTo>
                  <a:cubicBezTo>
                    <a:pt x="190" y="352"/>
                    <a:pt x="184" y="352"/>
                    <a:pt x="183" y="351"/>
                  </a:cubicBezTo>
                  <a:cubicBezTo>
                    <a:pt x="120" y="333"/>
                    <a:pt x="97" y="267"/>
                    <a:pt x="85" y="201"/>
                  </a:cubicBezTo>
                  <a:cubicBezTo>
                    <a:pt x="88" y="184"/>
                    <a:pt x="92" y="169"/>
                    <a:pt x="99" y="155"/>
                  </a:cubicBezTo>
                  <a:cubicBezTo>
                    <a:pt x="145" y="197"/>
                    <a:pt x="247" y="181"/>
                    <a:pt x="270" y="176"/>
                  </a:cubicBezTo>
                  <a:cubicBezTo>
                    <a:pt x="280" y="217"/>
                    <a:pt x="280" y="217"/>
                    <a:pt x="280" y="217"/>
                  </a:cubicBezTo>
                  <a:cubicBezTo>
                    <a:pt x="270" y="276"/>
                    <a:pt x="248" y="331"/>
                    <a:pt x="191" y="3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66" name="Freeform 11"/>
            <p:cNvSpPr>
              <a:spLocks/>
            </p:cNvSpPr>
            <p:nvPr/>
          </p:nvSpPr>
          <p:spPr bwMode="auto">
            <a:xfrm>
              <a:off x="6670276" y="5832551"/>
              <a:ext cx="1689100" cy="735013"/>
            </a:xfrm>
            <a:custGeom>
              <a:avLst/>
              <a:gdLst>
                <a:gd name="T0" fmla="*/ 118 w 448"/>
                <a:gd name="T1" fmla="*/ 0 h 195"/>
                <a:gd name="T2" fmla="*/ 330 w 448"/>
                <a:gd name="T3" fmla="*/ 0 h 195"/>
                <a:gd name="T4" fmla="*/ 440 w 448"/>
                <a:gd name="T5" fmla="*/ 56 h 195"/>
                <a:gd name="T6" fmla="*/ 448 w 448"/>
                <a:gd name="T7" fmla="*/ 145 h 195"/>
                <a:gd name="T8" fmla="*/ 0 w 448"/>
                <a:gd name="T9" fmla="*/ 145 h 195"/>
                <a:gd name="T10" fmla="*/ 7 w 448"/>
                <a:gd name="T11" fmla="*/ 56 h 195"/>
                <a:gd name="T12" fmla="*/ 118 w 448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8" h="195">
                  <a:moveTo>
                    <a:pt x="118" y="0"/>
                  </a:moveTo>
                  <a:cubicBezTo>
                    <a:pt x="166" y="82"/>
                    <a:pt x="282" y="82"/>
                    <a:pt x="330" y="0"/>
                  </a:cubicBezTo>
                  <a:cubicBezTo>
                    <a:pt x="371" y="13"/>
                    <a:pt x="408" y="31"/>
                    <a:pt x="440" y="56"/>
                  </a:cubicBezTo>
                  <a:cubicBezTo>
                    <a:pt x="445" y="83"/>
                    <a:pt x="448" y="116"/>
                    <a:pt x="448" y="145"/>
                  </a:cubicBezTo>
                  <a:cubicBezTo>
                    <a:pt x="320" y="195"/>
                    <a:pt x="134" y="195"/>
                    <a:pt x="0" y="145"/>
                  </a:cubicBezTo>
                  <a:cubicBezTo>
                    <a:pt x="0" y="116"/>
                    <a:pt x="2" y="83"/>
                    <a:pt x="7" y="56"/>
                  </a:cubicBezTo>
                  <a:cubicBezTo>
                    <a:pt x="40" y="31"/>
                    <a:pt x="77" y="13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134" name="矩形 133"/>
          <p:cNvSpPr/>
          <p:nvPr/>
        </p:nvSpPr>
        <p:spPr>
          <a:xfrm>
            <a:off x="0" y="525724"/>
            <a:ext cx="9144000" cy="935283"/>
          </a:xfrm>
          <a:prstGeom prst="rect">
            <a:avLst/>
          </a:prstGeom>
          <a:solidFill>
            <a:srgbClr val="6F6F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68" name="文本框 167"/>
          <p:cNvSpPr txBox="1"/>
          <p:nvPr/>
        </p:nvSpPr>
        <p:spPr>
          <a:xfrm>
            <a:off x="522583" y="646450"/>
            <a:ext cx="25353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Adobe Gothic Std B" panose="020B0800000000000000" pitchFamily="34" charset="-128"/>
              </a:rPr>
              <a:t>Power</a:t>
            </a:r>
            <a:r>
              <a:rPr lang="en-US" altLang="zh-CN" sz="3200">
                <a:solidFill>
                  <a:schemeClr val="tx1">
                    <a:lumMod val="75000"/>
                    <a:lumOff val="25000"/>
                  </a:schemeClr>
                </a:solidFill>
                <a:latin typeface="Adobe Gothic Std B" panose="020B0800000000000000" pitchFamily="34" charset="-128"/>
              </a:rPr>
              <a:t> </a:t>
            </a:r>
            <a:r>
              <a:rPr lang="en-US" altLang="zh-CN" sz="3200">
                <a:solidFill>
                  <a:srgbClr val="3CA6C6"/>
                </a:solidFill>
                <a:latin typeface="Adobe Gothic Std B" panose="020B0800000000000000" pitchFamily="34" charset="-128"/>
              </a:rPr>
              <a:t>Point</a:t>
            </a:r>
            <a:endParaRPr lang="zh-CN" altLang="en-US" sz="32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169" name="矩形 168"/>
          <p:cNvSpPr/>
          <p:nvPr/>
        </p:nvSpPr>
        <p:spPr>
          <a:xfrm>
            <a:off x="2063695" y="1066229"/>
            <a:ext cx="9412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template</a:t>
            </a:r>
            <a:endParaRPr lang="zh-CN" altLang="en-US" sz="140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170" name="矩形 169"/>
          <p:cNvSpPr/>
          <p:nvPr/>
        </p:nvSpPr>
        <p:spPr>
          <a:xfrm>
            <a:off x="3061259" y="861893"/>
            <a:ext cx="51385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to create a new PPT visual enjoyment</a:t>
            </a:r>
            <a:r>
              <a:rPr lang="en-US" altLang="zh-CN" sz="90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but also provide webpage design, graphic design services, welcome to contact us!</a:t>
            </a:r>
            <a:endParaRPr lang="en-US" altLang="zh-CN" sz="9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171" name="组合 170"/>
          <p:cNvGrpSpPr/>
          <p:nvPr/>
        </p:nvGrpSpPr>
        <p:grpSpPr>
          <a:xfrm>
            <a:off x="6338133" y="1753760"/>
            <a:ext cx="2127160" cy="494013"/>
            <a:chOff x="1276141" y="2125664"/>
            <a:chExt cx="1838850" cy="658685"/>
          </a:xfrm>
        </p:grpSpPr>
        <p:sp>
          <p:nvSpPr>
            <p:cNvPr id="172" name="文本框 171"/>
            <p:cNvSpPr txBox="1"/>
            <p:nvPr/>
          </p:nvSpPr>
          <p:spPr>
            <a:xfrm>
              <a:off x="1276141" y="2125664"/>
              <a:ext cx="1838850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Sample Title for </a:t>
              </a:r>
              <a:r>
                <a:rPr lang="en-US" altLang="zh-CN" sz="1050" dirty="0">
                  <a:solidFill>
                    <a:srgbClr val="3CA6C6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2010</a:t>
              </a:r>
              <a:endParaRPr lang="zh-CN" altLang="en-US" sz="1050" dirty="0">
                <a:solidFill>
                  <a:srgbClr val="3CA6C6"/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176" name="文本框 175"/>
            <p:cNvSpPr txBox="1"/>
            <p:nvPr/>
          </p:nvSpPr>
          <p:spPr>
            <a:xfrm>
              <a:off x="1276141" y="2384239"/>
              <a:ext cx="18388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75" dirty="0">
                  <a:solidFill>
                    <a:schemeClr val="bg1">
                      <a:lumMod val="50000"/>
                    </a:schemeClr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This is an example text to place your own text</a:t>
              </a:r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6338133" y="2331395"/>
            <a:ext cx="2127160" cy="494013"/>
            <a:chOff x="1276141" y="2125664"/>
            <a:chExt cx="1838850" cy="658685"/>
          </a:xfrm>
        </p:grpSpPr>
        <p:sp>
          <p:nvSpPr>
            <p:cNvPr id="178" name="文本框 177"/>
            <p:cNvSpPr txBox="1"/>
            <p:nvPr/>
          </p:nvSpPr>
          <p:spPr>
            <a:xfrm>
              <a:off x="1276141" y="2125664"/>
              <a:ext cx="1838850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Sample Title for </a:t>
              </a:r>
              <a:r>
                <a:rPr lang="en-US" altLang="zh-CN" sz="1050" dirty="0">
                  <a:solidFill>
                    <a:srgbClr val="3CA6C6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2010</a:t>
              </a:r>
              <a:endParaRPr lang="zh-CN" altLang="en-US" sz="1050" dirty="0">
                <a:solidFill>
                  <a:srgbClr val="3CA6C6"/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179" name="文本框 178"/>
            <p:cNvSpPr txBox="1"/>
            <p:nvPr/>
          </p:nvSpPr>
          <p:spPr>
            <a:xfrm>
              <a:off x="1276141" y="2384239"/>
              <a:ext cx="18388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75" dirty="0">
                  <a:solidFill>
                    <a:schemeClr val="bg1">
                      <a:lumMod val="50000"/>
                    </a:schemeClr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This is an example text to place your own text</a:t>
              </a: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6338133" y="2909030"/>
            <a:ext cx="2127160" cy="494013"/>
            <a:chOff x="1276141" y="2125664"/>
            <a:chExt cx="1838850" cy="658685"/>
          </a:xfrm>
        </p:grpSpPr>
        <p:sp>
          <p:nvSpPr>
            <p:cNvPr id="181" name="文本框 180"/>
            <p:cNvSpPr txBox="1"/>
            <p:nvPr/>
          </p:nvSpPr>
          <p:spPr>
            <a:xfrm>
              <a:off x="1276141" y="2125664"/>
              <a:ext cx="1838850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Sample Title for </a:t>
              </a:r>
              <a:r>
                <a:rPr lang="en-US" altLang="zh-CN" sz="1050" dirty="0">
                  <a:solidFill>
                    <a:srgbClr val="3CA6C6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2010</a:t>
              </a:r>
              <a:endParaRPr lang="zh-CN" altLang="en-US" sz="1050" dirty="0">
                <a:solidFill>
                  <a:srgbClr val="3CA6C6"/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182" name="文本框 181"/>
            <p:cNvSpPr txBox="1"/>
            <p:nvPr/>
          </p:nvSpPr>
          <p:spPr>
            <a:xfrm>
              <a:off x="1276141" y="2384239"/>
              <a:ext cx="18388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75" dirty="0">
                  <a:solidFill>
                    <a:schemeClr val="bg1">
                      <a:lumMod val="50000"/>
                    </a:schemeClr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This is an example text to place your own text</a:t>
              </a:r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6338133" y="3486666"/>
            <a:ext cx="2127160" cy="494013"/>
            <a:chOff x="1276141" y="2125664"/>
            <a:chExt cx="1838850" cy="658685"/>
          </a:xfrm>
        </p:grpSpPr>
        <p:sp>
          <p:nvSpPr>
            <p:cNvPr id="184" name="文本框 183"/>
            <p:cNvSpPr txBox="1"/>
            <p:nvPr/>
          </p:nvSpPr>
          <p:spPr>
            <a:xfrm>
              <a:off x="1276141" y="2125664"/>
              <a:ext cx="1838850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Sample Title for </a:t>
              </a:r>
              <a:r>
                <a:rPr lang="en-US" altLang="zh-CN" sz="1050" dirty="0">
                  <a:solidFill>
                    <a:srgbClr val="3CA6C6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2010</a:t>
              </a:r>
              <a:endParaRPr lang="zh-CN" altLang="en-US" sz="1050" dirty="0">
                <a:solidFill>
                  <a:srgbClr val="3CA6C6"/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185" name="文本框 184"/>
            <p:cNvSpPr txBox="1"/>
            <p:nvPr/>
          </p:nvSpPr>
          <p:spPr>
            <a:xfrm>
              <a:off x="1276141" y="2384239"/>
              <a:ext cx="18388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75" dirty="0">
                  <a:solidFill>
                    <a:schemeClr val="bg1">
                      <a:lumMod val="50000"/>
                    </a:schemeClr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This is an example text to place your own text</a:t>
              </a:r>
            </a:p>
          </p:txBody>
        </p:sp>
      </p:grpSp>
      <p:cxnSp>
        <p:nvCxnSpPr>
          <p:cNvPr id="186" name="直接连接符 185"/>
          <p:cNvCxnSpPr/>
          <p:nvPr/>
        </p:nvCxnSpPr>
        <p:spPr>
          <a:xfrm>
            <a:off x="998173" y="4175484"/>
            <a:ext cx="6865537" cy="0"/>
          </a:xfrm>
          <a:prstGeom prst="line">
            <a:avLst/>
          </a:prstGeom>
          <a:ln w="19050">
            <a:solidFill>
              <a:srgbClr val="3CA6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文本框 186"/>
          <p:cNvSpPr txBox="1"/>
          <p:nvPr/>
        </p:nvSpPr>
        <p:spPr>
          <a:xfrm>
            <a:off x="998173" y="4210461"/>
            <a:ext cx="6903248" cy="52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i="1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10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8" name="任意多边形 187"/>
          <p:cNvSpPr/>
          <p:nvPr/>
        </p:nvSpPr>
        <p:spPr>
          <a:xfrm>
            <a:off x="232704" y="743728"/>
            <a:ext cx="333931" cy="333931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1032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2F2F2"/>
            </a:gs>
            <a:gs pos="100000">
              <a:srgbClr val="FBFBFB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2248525"/>
            <a:ext cx="4574259" cy="621000"/>
          </a:xfrm>
          <a:prstGeom prst="rect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1" name="矩形 10"/>
          <p:cNvSpPr/>
          <p:nvPr/>
        </p:nvSpPr>
        <p:spPr>
          <a:xfrm>
            <a:off x="4574259" y="2869525"/>
            <a:ext cx="4569741" cy="621000"/>
          </a:xfrm>
          <a:prstGeom prst="rect">
            <a:avLst/>
          </a:prstGeom>
          <a:solidFill>
            <a:srgbClr val="6F6F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1971823" y="2394607"/>
            <a:ext cx="265510" cy="270272"/>
          </a:xfrm>
          <a:custGeom>
            <a:avLst/>
            <a:gdLst>
              <a:gd name="T0" fmla="*/ 81 w 91"/>
              <a:gd name="T1" fmla="*/ 44 h 93"/>
              <a:gd name="T2" fmla="*/ 88 w 91"/>
              <a:gd name="T3" fmla="*/ 37 h 93"/>
              <a:gd name="T4" fmla="*/ 88 w 91"/>
              <a:gd name="T5" fmla="*/ 23 h 93"/>
              <a:gd name="T6" fmla="*/ 68 w 91"/>
              <a:gd name="T7" fmla="*/ 4 h 93"/>
              <a:gd name="T8" fmla="*/ 54 w 91"/>
              <a:gd name="T9" fmla="*/ 4 h 93"/>
              <a:gd name="T10" fmla="*/ 47 w 91"/>
              <a:gd name="T11" fmla="*/ 10 h 93"/>
              <a:gd name="T12" fmla="*/ 81 w 91"/>
              <a:gd name="T13" fmla="*/ 44 h 93"/>
              <a:gd name="T14" fmla="*/ 52 w 91"/>
              <a:gd name="T15" fmla="*/ 23 h 93"/>
              <a:gd name="T16" fmla="*/ 68 w 91"/>
              <a:gd name="T17" fmla="*/ 39 h 93"/>
              <a:gd name="T18" fmla="*/ 77 w 91"/>
              <a:gd name="T19" fmla="*/ 47 h 93"/>
              <a:gd name="T20" fmla="*/ 43 w 91"/>
              <a:gd name="T21" fmla="*/ 81 h 93"/>
              <a:gd name="T22" fmla="*/ 35 w 91"/>
              <a:gd name="T23" fmla="*/ 72 h 93"/>
              <a:gd name="T24" fmla="*/ 19 w 91"/>
              <a:gd name="T25" fmla="*/ 58 h 93"/>
              <a:gd name="T26" fmla="*/ 42 w 91"/>
              <a:gd name="T27" fmla="*/ 36 h 93"/>
              <a:gd name="T28" fmla="*/ 40 w 91"/>
              <a:gd name="T29" fmla="*/ 34 h 93"/>
              <a:gd name="T30" fmla="*/ 16 w 91"/>
              <a:gd name="T31" fmla="*/ 57 h 93"/>
              <a:gd name="T32" fmla="*/ 10 w 91"/>
              <a:gd name="T33" fmla="*/ 48 h 93"/>
              <a:gd name="T34" fmla="*/ 44 w 91"/>
              <a:gd name="T35" fmla="*/ 14 h 93"/>
              <a:gd name="T36" fmla="*/ 52 w 91"/>
              <a:gd name="T37" fmla="*/ 23 h 93"/>
              <a:gd name="T38" fmla="*/ 4 w 91"/>
              <a:gd name="T39" fmla="*/ 68 h 93"/>
              <a:gd name="T40" fmla="*/ 0 w 91"/>
              <a:gd name="T41" fmla="*/ 86 h 93"/>
              <a:gd name="T42" fmla="*/ 7 w 91"/>
              <a:gd name="T43" fmla="*/ 93 h 93"/>
              <a:gd name="T44" fmla="*/ 25 w 91"/>
              <a:gd name="T45" fmla="*/ 89 h 93"/>
              <a:gd name="T46" fmla="*/ 4 w 91"/>
              <a:gd name="T47" fmla="*/ 68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1" h="93">
                <a:moveTo>
                  <a:pt x="81" y="44"/>
                </a:moveTo>
                <a:cubicBezTo>
                  <a:pt x="88" y="37"/>
                  <a:pt x="88" y="37"/>
                  <a:pt x="88" y="37"/>
                </a:cubicBezTo>
                <a:cubicBezTo>
                  <a:pt x="91" y="33"/>
                  <a:pt x="91" y="27"/>
                  <a:pt x="88" y="23"/>
                </a:cubicBezTo>
                <a:cubicBezTo>
                  <a:pt x="68" y="4"/>
                  <a:pt x="68" y="4"/>
                  <a:pt x="68" y="4"/>
                </a:cubicBezTo>
                <a:cubicBezTo>
                  <a:pt x="64" y="0"/>
                  <a:pt x="58" y="0"/>
                  <a:pt x="54" y="4"/>
                </a:cubicBezTo>
                <a:cubicBezTo>
                  <a:pt x="47" y="10"/>
                  <a:pt x="47" y="10"/>
                  <a:pt x="47" y="10"/>
                </a:cubicBezTo>
                <a:cubicBezTo>
                  <a:pt x="81" y="44"/>
                  <a:pt x="81" y="44"/>
                  <a:pt x="81" y="44"/>
                </a:cubicBezTo>
                <a:close/>
                <a:moveTo>
                  <a:pt x="52" y="23"/>
                </a:moveTo>
                <a:cubicBezTo>
                  <a:pt x="68" y="39"/>
                  <a:pt x="68" y="39"/>
                  <a:pt x="68" y="39"/>
                </a:cubicBezTo>
                <a:cubicBezTo>
                  <a:pt x="77" y="47"/>
                  <a:pt x="77" y="47"/>
                  <a:pt x="77" y="47"/>
                </a:cubicBezTo>
                <a:cubicBezTo>
                  <a:pt x="43" y="81"/>
                  <a:pt x="43" y="81"/>
                  <a:pt x="43" y="81"/>
                </a:cubicBezTo>
                <a:cubicBezTo>
                  <a:pt x="35" y="83"/>
                  <a:pt x="33" y="79"/>
                  <a:pt x="35" y="72"/>
                </a:cubicBezTo>
                <a:cubicBezTo>
                  <a:pt x="26" y="71"/>
                  <a:pt x="20" y="68"/>
                  <a:pt x="19" y="58"/>
                </a:cubicBezTo>
                <a:cubicBezTo>
                  <a:pt x="42" y="36"/>
                  <a:pt x="42" y="36"/>
                  <a:pt x="42" y="36"/>
                </a:cubicBezTo>
                <a:cubicBezTo>
                  <a:pt x="40" y="34"/>
                  <a:pt x="40" y="34"/>
                  <a:pt x="40" y="34"/>
                </a:cubicBezTo>
                <a:cubicBezTo>
                  <a:pt x="16" y="57"/>
                  <a:pt x="16" y="57"/>
                  <a:pt x="16" y="57"/>
                </a:cubicBezTo>
                <a:cubicBezTo>
                  <a:pt x="10" y="57"/>
                  <a:pt x="9" y="54"/>
                  <a:pt x="10" y="48"/>
                </a:cubicBezTo>
                <a:cubicBezTo>
                  <a:pt x="21" y="37"/>
                  <a:pt x="33" y="25"/>
                  <a:pt x="44" y="14"/>
                </a:cubicBezTo>
                <a:cubicBezTo>
                  <a:pt x="52" y="23"/>
                  <a:pt x="52" y="23"/>
                  <a:pt x="52" y="23"/>
                </a:cubicBezTo>
                <a:close/>
                <a:moveTo>
                  <a:pt x="4" y="68"/>
                </a:moveTo>
                <a:cubicBezTo>
                  <a:pt x="0" y="86"/>
                  <a:pt x="0" y="86"/>
                  <a:pt x="0" y="86"/>
                </a:cubicBezTo>
                <a:cubicBezTo>
                  <a:pt x="7" y="93"/>
                  <a:pt x="7" y="93"/>
                  <a:pt x="7" y="93"/>
                </a:cubicBezTo>
                <a:cubicBezTo>
                  <a:pt x="25" y="89"/>
                  <a:pt x="25" y="89"/>
                  <a:pt x="25" y="89"/>
                </a:cubicBezTo>
                <a:lnTo>
                  <a:pt x="4" y="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latin typeface="Adobe Gothic Std B" panose="020B0800000000000000" pitchFamily="34" charset="-128"/>
            </a:endParaRPr>
          </a:p>
        </p:txBody>
      </p:sp>
      <p:sp>
        <p:nvSpPr>
          <p:cNvPr id="13" name="Freeform 9"/>
          <p:cNvSpPr>
            <a:spLocks noEditPoints="1"/>
          </p:cNvSpPr>
          <p:nvPr/>
        </p:nvSpPr>
        <p:spPr bwMode="auto">
          <a:xfrm>
            <a:off x="2846608" y="2388654"/>
            <a:ext cx="280988" cy="282179"/>
          </a:xfrm>
          <a:custGeom>
            <a:avLst/>
            <a:gdLst>
              <a:gd name="T0" fmla="*/ 49 w 97"/>
              <a:gd name="T1" fmla="*/ 0 h 97"/>
              <a:gd name="T2" fmla="*/ 83 w 97"/>
              <a:gd name="T3" fmla="*/ 14 h 97"/>
              <a:gd name="T4" fmla="*/ 97 w 97"/>
              <a:gd name="T5" fmla="*/ 49 h 97"/>
              <a:gd name="T6" fmla="*/ 83 w 97"/>
              <a:gd name="T7" fmla="*/ 83 h 97"/>
              <a:gd name="T8" fmla="*/ 49 w 97"/>
              <a:gd name="T9" fmla="*/ 97 h 97"/>
              <a:gd name="T10" fmla="*/ 14 w 97"/>
              <a:gd name="T11" fmla="*/ 83 h 97"/>
              <a:gd name="T12" fmla="*/ 0 w 97"/>
              <a:gd name="T13" fmla="*/ 49 h 97"/>
              <a:gd name="T14" fmla="*/ 14 w 97"/>
              <a:gd name="T15" fmla="*/ 14 h 97"/>
              <a:gd name="T16" fmla="*/ 49 w 97"/>
              <a:gd name="T17" fmla="*/ 0 h 97"/>
              <a:gd name="T18" fmla="*/ 55 w 97"/>
              <a:gd name="T19" fmla="*/ 47 h 97"/>
              <a:gd name="T20" fmla="*/ 54 w 97"/>
              <a:gd name="T21" fmla="*/ 45 h 97"/>
              <a:gd name="T22" fmla="*/ 68 w 97"/>
              <a:gd name="T23" fmla="*/ 24 h 97"/>
              <a:gd name="T24" fmla="*/ 65 w 97"/>
              <a:gd name="T25" fmla="*/ 21 h 97"/>
              <a:gd name="T26" fmla="*/ 50 w 97"/>
              <a:gd name="T27" fmla="*/ 43 h 97"/>
              <a:gd name="T28" fmla="*/ 45 w 97"/>
              <a:gd name="T29" fmla="*/ 43 h 97"/>
              <a:gd name="T30" fmla="*/ 42 w 97"/>
              <a:gd name="T31" fmla="*/ 52 h 97"/>
              <a:gd name="T32" fmla="*/ 51 w 97"/>
              <a:gd name="T33" fmla="*/ 56 h 97"/>
              <a:gd name="T34" fmla="*/ 52 w 97"/>
              <a:gd name="T35" fmla="*/ 55 h 97"/>
              <a:gd name="T36" fmla="*/ 69 w 97"/>
              <a:gd name="T37" fmla="*/ 61 h 97"/>
              <a:gd name="T38" fmla="*/ 71 w 97"/>
              <a:gd name="T39" fmla="*/ 56 h 97"/>
              <a:gd name="T40" fmla="*/ 55 w 97"/>
              <a:gd name="T41" fmla="*/ 50 h 97"/>
              <a:gd name="T42" fmla="*/ 55 w 97"/>
              <a:gd name="T43" fmla="*/ 47 h 97"/>
              <a:gd name="T44" fmla="*/ 74 w 97"/>
              <a:gd name="T45" fmla="*/ 24 h 97"/>
              <a:gd name="T46" fmla="*/ 49 w 97"/>
              <a:gd name="T47" fmla="*/ 13 h 97"/>
              <a:gd name="T48" fmla="*/ 23 w 97"/>
              <a:gd name="T49" fmla="*/ 24 h 97"/>
              <a:gd name="T50" fmla="*/ 13 w 97"/>
              <a:gd name="T51" fmla="*/ 49 h 97"/>
              <a:gd name="T52" fmla="*/ 23 w 97"/>
              <a:gd name="T53" fmla="*/ 74 h 97"/>
              <a:gd name="T54" fmla="*/ 49 w 97"/>
              <a:gd name="T55" fmla="*/ 84 h 97"/>
              <a:gd name="T56" fmla="*/ 74 w 97"/>
              <a:gd name="T57" fmla="*/ 74 h 97"/>
              <a:gd name="T58" fmla="*/ 84 w 97"/>
              <a:gd name="T59" fmla="*/ 49 h 97"/>
              <a:gd name="T60" fmla="*/ 74 w 97"/>
              <a:gd name="T61" fmla="*/ 2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97">
                <a:moveTo>
                  <a:pt x="49" y="0"/>
                </a:moveTo>
                <a:cubicBezTo>
                  <a:pt x="62" y="0"/>
                  <a:pt x="74" y="5"/>
                  <a:pt x="83" y="14"/>
                </a:cubicBezTo>
                <a:cubicBezTo>
                  <a:pt x="92" y="23"/>
                  <a:pt x="97" y="35"/>
                  <a:pt x="97" y="49"/>
                </a:cubicBezTo>
                <a:cubicBezTo>
                  <a:pt x="97" y="62"/>
                  <a:pt x="92" y="74"/>
                  <a:pt x="83" y="83"/>
                </a:cubicBezTo>
                <a:cubicBezTo>
                  <a:pt x="74" y="92"/>
                  <a:pt x="62" y="97"/>
                  <a:pt x="49" y="97"/>
                </a:cubicBezTo>
                <a:cubicBezTo>
                  <a:pt x="35" y="97"/>
                  <a:pt x="23" y="92"/>
                  <a:pt x="14" y="83"/>
                </a:cubicBezTo>
                <a:cubicBezTo>
                  <a:pt x="5" y="74"/>
                  <a:pt x="0" y="62"/>
                  <a:pt x="0" y="49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5"/>
                  <a:pt x="35" y="0"/>
                  <a:pt x="49" y="0"/>
                </a:cubicBezTo>
                <a:close/>
                <a:moveTo>
                  <a:pt x="55" y="47"/>
                </a:moveTo>
                <a:cubicBezTo>
                  <a:pt x="54" y="46"/>
                  <a:pt x="54" y="45"/>
                  <a:pt x="54" y="45"/>
                </a:cubicBezTo>
                <a:cubicBezTo>
                  <a:pt x="59" y="38"/>
                  <a:pt x="64" y="31"/>
                  <a:pt x="68" y="24"/>
                </a:cubicBezTo>
                <a:cubicBezTo>
                  <a:pt x="67" y="23"/>
                  <a:pt x="66" y="22"/>
                  <a:pt x="65" y="21"/>
                </a:cubicBezTo>
                <a:cubicBezTo>
                  <a:pt x="59" y="28"/>
                  <a:pt x="54" y="35"/>
                  <a:pt x="50" y="43"/>
                </a:cubicBezTo>
                <a:cubicBezTo>
                  <a:pt x="48" y="42"/>
                  <a:pt x="47" y="43"/>
                  <a:pt x="45" y="43"/>
                </a:cubicBezTo>
                <a:cubicBezTo>
                  <a:pt x="42" y="45"/>
                  <a:pt x="40" y="49"/>
                  <a:pt x="42" y="52"/>
                </a:cubicBezTo>
                <a:cubicBezTo>
                  <a:pt x="43" y="56"/>
                  <a:pt x="47" y="58"/>
                  <a:pt x="51" y="56"/>
                </a:cubicBezTo>
                <a:cubicBezTo>
                  <a:pt x="51" y="56"/>
                  <a:pt x="52" y="56"/>
                  <a:pt x="52" y="55"/>
                </a:cubicBezTo>
                <a:cubicBezTo>
                  <a:pt x="58" y="58"/>
                  <a:pt x="63" y="60"/>
                  <a:pt x="69" y="61"/>
                </a:cubicBezTo>
                <a:cubicBezTo>
                  <a:pt x="70" y="59"/>
                  <a:pt x="71" y="58"/>
                  <a:pt x="71" y="56"/>
                </a:cubicBezTo>
                <a:cubicBezTo>
                  <a:pt x="66" y="54"/>
                  <a:pt x="61" y="51"/>
                  <a:pt x="55" y="50"/>
                </a:cubicBezTo>
                <a:cubicBezTo>
                  <a:pt x="55" y="49"/>
                  <a:pt x="55" y="48"/>
                  <a:pt x="55" y="47"/>
                </a:cubicBezTo>
                <a:close/>
                <a:moveTo>
                  <a:pt x="74" y="24"/>
                </a:moveTo>
                <a:cubicBezTo>
                  <a:pt x="67" y="17"/>
                  <a:pt x="58" y="13"/>
                  <a:pt x="49" y="13"/>
                </a:cubicBezTo>
                <a:cubicBezTo>
                  <a:pt x="39" y="13"/>
                  <a:pt x="30" y="17"/>
                  <a:pt x="23" y="24"/>
                </a:cubicBezTo>
                <a:cubicBezTo>
                  <a:pt x="17" y="30"/>
                  <a:pt x="13" y="39"/>
                  <a:pt x="13" y="49"/>
                </a:cubicBezTo>
                <a:cubicBezTo>
                  <a:pt x="13" y="58"/>
                  <a:pt x="17" y="67"/>
                  <a:pt x="23" y="74"/>
                </a:cubicBezTo>
                <a:cubicBezTo>
                  <a:pt x="30" y="80"/>
                  <a:pt x="39" y="84"/>
                  <a:pt x="49" y="84"/>
                </a:cubicBezTo>
                <a:cubicBezTo>
                  <a:pt x="58" y="84"/>
                  <a:pt x="67" y="80"/>
                  <a:pt x="74" y="74"/>
                </a:cubicBezTo>
                <a:cubicBezTo>
                  <a:pt x="80" y="67"/>
                  <a:pt x="84" y="58"/>
                  <a:pt x="84" y="49"/>
                </a:cubicBezTo>
                <a:cubicBezTo>
                  <a:pt x="84" y="39"/>
                  <a:pt x="80" y="30"/>
                  <a:pt x="74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latin typeface="Adobe Gothic Std B" panose="020B0800000000000000" pitchFamily="34" charset="-128"/>
            </a:endParaRPr>
          </a:p>
        </p:txBody>
      </p:sp>
      <p:sp>
        <p:nvSpPr>
          <p:cNvPr id="14" name="Freeform 13"/>
          <p:cNvSpPr>
            <a:spLocks noEditPoints="1"/>
          </p:cNvSpPr>
          <p:nvPr/>
        </p:nvSpPr>
        <p:spPr bwMode="auto">
          <a:xfrm>
            <a:off x="3719921" y="2377939"/>
            <a:ext cx="426243" cy="303610"/>
          </a:xfrm>
          <a:custGeom>
            <a:avLst/>
            <a:gdLst>
              <a:gd name="T0" fmla="*/ 14 w 148"/>
              <a:gd name="T1" fmla="*/ 75 h 105"/>
              <a:gd name="T2" fmla="*/ 20 w 148"/>
              <a:gd name="T3" fmla="*/ 69 h 105"/>
              <a:gd name="T4" fmla="*/ 14 w 148"/>
              <a:gd name="T5" fmla="*/ 61 h 105"/>
              <a:gd name="T6" fmla="*/ 13 w 148"/>
              <a:gd name="T7" fmla="*/ 56 h 105"/>
              <a:gd name="T8" fmla="*/ 14 w 148"/>
              <a:gd name="T9" fmla="*/ 56 h 105"/>
              <a:gd name="T10" fmla="*/ 37 w 148"/>
              <a:gd name="T11" fmla="*/ 42 h 105"/>
              <a:gd name="T12" fmla="*/ 41 w 148"/>
              <a:gd name="T13" fmla="*/ 56 h 105"/>
              <a:gd name="T14" fmla="*/ 42 w 148"/>
              <a:gd name="T15" fmla="*/ 57 h 105"/>
              <a:gd name="T16" fmla="*/ 39 w 148"/>
              <a:gd name="T17" fmla="*/ 63 h 105"/>
              <a:gd name="T18" fmla="*/ 38 w 148"/>
              <a:gd name="T19" fmla="*/ 74 h 105"/>
              <a:gd name="T20" fmla="*/ 48 w 148"/>
              <a:gd name="T21" fmla="*/ 75 h 105"/>
              <a:gd name="T22" fmla="*/ 0 w 148"/>
              <a:gd name="T23" fmla="*/ 99 h 105"/>
              <a:gd name="T24" fmla="*/ 70 w 148"/>
              <a:gd name="T25" fmla="*/ 84 h 105"/>
              <a:gd name="T26" fmla="*/ 76 w 148"/>
              <a:gd name="T27" fmla="*/ 84 h 105"/>
              <a:gd name="T28" fmla="*/ 75 w 148"/>
              <a:gd name="T29" fmla="*/ 78 h 105"/>
              <a:gd name="T30" fmla="*/ 73 w 148"/>
              <a:gd name="T31" fmla="*/ 75 h 105"/>
              <a:gd name="T32" fmla="*/ 74 w 148"/>
              <a:gd name="T33" fmla="*/ 74 h 105"/>
              <a:gd name="T34" fmla="*/ 75 w 148"/>
              <a:gd name="T35" fmla="*/ 67 h 105"/>
              <a:gd name="T36" fmla="*/ 88 w 148"/>
              <a:gd name="T37" fmla="*/ 74 h 105"/>
              <a:gd name="T38" fmla="*/ 88 w 148"/>
              <a:gd name="T39" fmla="*/ 74 h 105"/>
              <a:gd name="T40" fmla="*/ 88 w 148"/>
              <a:gd name="T41" fmla="*/ 77 h 105"/>
              <a:gd name="T42" fmla="*/ 85 w 148"/>
              <a:gd name="T43" fmla="*/ 81 h 105"/>
              <a:gd name="T44" fmla="*/ 89 w 148"/>
              <a:gd name="T45" fmla="*/ 84 h 105"/>
              <a:gd name="T46" fmla="*/ 94 w 148"/>
              <a:gd name="T47" fmla="*/ 87 h 105"/>
              <a:gd name="T48" fmla="*/ 100 w 148"/>
              <a:gd name="T49" fmla="*/ 84 h 105"/>
              <a:gd name="T50" fmla="*/ 93 w 148"/>
              <a:gd name="T51" fmla="*/ 80 h 105"/>
              <a:gd name="T52" fmla="*/ 111 w 148"/>
              <a:gd name="T53" fmla="*/ 64 h 105"/>
              <a:gd name="T54" fmla="*/ 111 w 148"/>
              <a:gd name="T55" fmla="*/ 80 h 105"/>
              <a:gd name="T56" fmla="*/ 108 w 148"/>
              <a:gd name="T57" fmla="*/ 87 h 105"/>
              <a:gd name="T58" fmla="*/ 114 w 148"/>
              <a:gd name="T59" fmla="*/ 83 h 105"/>
              <a:gd name="T60" fmla="*/ 121 w 148"/>
              <a:gd name="T61" fmla="*/ 82 h 105"/>
              <a:gd name="T62" fmla="*/ 120 w 148"/>
              <a:gd name="T63" fmla="*/ 75 h 105"/>
              <a:gd name="T64" fmla="*/ 118 w 148"/>
              <a:gd name="T65" fmla="*/ 70 h 105"/>
              <a:gd name="T66" fmla="*/ 119 w 148"/>
              <a:gd name="T67" fmla="*/ 70 h 105"/>
              <a:gd name="T68" fmla="*/ 121 w 148"/>
              <a:gd name="T69" fmla="*/ 60 h 105"/>
              <a:gd name="T70" fmla="*/ 137 w 148"/>
              <a:gd name="T71" fmla="*/ 69 h 105"/>
              <a:gd name="T72" fmla="*/ 138 w 148"/>
              <a:gd name="T73" fmla="*/ 70 h 105"/>
              <a:gd name="T74" fmla="*/ 137 w 148"/>
              <a:gd name="T75" fmla="*/ 73 h 105"/>
              <a:gd name="T76" fmla="*/ 134 w 148"/>
              <a:gd name="T77" fmla="*/ 79 h 105"/>
              <a:gd name="T78" fmla="*/ 138 w 148"/>
              <a:gd name="T79" fmla="*/ 83 h 105"/>
              <a:gd name="T80" fmla="*/ 147 w 148"/>
              <a:gd name="T81" fmla="*/ 99 h 105"/>
              <a:gd name="T82" fmla="*/ 90 w 148"/>
              <a:gd name="T83" fmla="*/ 99 h 105"/>
              <a:gd name="T84" fmla="*/ 70 w 148"/>
              <a:gd name="T85" fmla="*/ 84 h 105"/>
              <a:gd name="T86" fmla="*/ 33 w 148"/>
              <a:gd name="T87" fmla="*/ 26 h 105"/>
              <a:gd name="T88" fmla="*/ 50 w 148"/>
              <a:gd name="T89" fmla="*/ 54 h 105"/>
              <a:gd name="T90" fmla="*/ 45 w 148"/>
              <a:gd name="T91" fmla="*/ 64 h 105"/>
              <a:gd name="T92" fmla="*/ 62 w 148"/>
              <a:gd name="T93" fmla="*/ 53 h 105"/>
              <a:gd name="T94" fmla="*/ 70 w 148"/>
              <a:gd name="T95" fmla="*/ 51 h 105"/>
              <a:gd name="T96" fmla="*/ 70 w 148"/>
              <a:gd name="T97" fmla="*/ 0 h 105"/>
              <a:gd name="T98" fmla="*/ 25 w 148"/>
              <a:gd name="T99" fmla="*/ 79 h 105"/>
              <a:gd name="T100" fmla="*/ 23 w 148"/>
              <a:gd name="T101" fmla="*/ 95 h 105"/>
              <a:gd name="T102" fmla="*/ 28 w 148"/>
              <a:gd name="T103" fmla="*/ 99 h 105"/>
              <a:gd name="T104" fmla="*/ 29 w 148"/>
              <a:gd name="T105" fmla="*/ 99 h 105"/>
              <a:gd name="T106" fmla="*/ 34 w 148"/>
              <a:gd name="T107" fmla="*/ 95 h 105"/>
              <a:gd name="T108" fmla="*/ 32 w 148"/>
              <a:gd name="T109" fmla="*/ 79 h 105"/>
              <a:gd name="T110" fmla="*/ 28 w 148"/>
              <a:gd name="T111" fmla="*/ 7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8" h="105">
                <a:moveTo>
                  <a:pt x="8" y="75"/>
                </a:moveTo>
                <a:cubicBezTo>
                  <a:pt x="10" y="75"/>
                  <a:pt x="12" y="75"/>
                  <a:pt x="14" y="75"/>
                </a:cubicBezTo>
                <a:cubicBezTo>
                  <a:pt x="16" y="75"/>
                  <a:pt x="17" y="75"/>
                  <a:pt x="18" y="74"/>
                </a:cubicBezTo>
                <a:cubicBezTo>
                  <a:pt x="19" y="73"/>
                  <a:pt x="19" y="71"/>
                  <a:pt x="20" y="69"/>
                </a:cubicBezTo>
                <a:cubicBezTo>
                  <a:pt x="18" y="68"/>
                  <a:pt x="17" y="66"/>
                  <a:pt x="16" y="64"/>
                </a:cubicBezTo>
                <a:cubicBezTo>
                  <a:pt x="15" y="63"/>
                  <a:pt x="15" y="62"/>
                  <a:pt x="14" y="61"/>
                </a:cubicBezTo>
                <a:cubicBezTo>
                  <a:pt x="14" y="60"/>
                  <a:pt x="13" y="59"/>
                  <a:pt x="13" y="57"/>
                </a:cubicBezTo>
                <a:cubicBezTo>
                  <a:pt x="13" y="56"/>
                  <a:pt x="13" y="56"/>
                  <a:pt x="13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3" y="48"/>
                  <a:pt x="14" y="45"/>
                  <a:pt x="17" y="42"/>
                </a:cubicBezTo>
                <a:cubicBezTo>
                  <a:pt x="22" y="38"/>
                  <a:pt x="32" y="38"/>
                  <a:pt x="37" y="42"/>
                </a:cubicBezTo>
                <a:cubicBezTo>
                  <a:pt x="40" y="45"/>
                  <a:pt x="42" y="49"/>
                  <a:pt x="41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42" y="56"/>
                  <a:pt x="42" y="56"/>
                  <a:pt x="42" y="56"/>
                </a:cubicBezTo>
                <a:cubicBezTo>
                  <a:pt x="42" y="57"/>
                  <a:pt x="42" y="57"/>
                  <a:pt x="42" y="57"/>
                </a:cubicBezTo>
                <a:cubicBezTo>
                  <a:pt x="42" y="59"/>
                  <a:pt x="41" y="60"/>
                  <a:pt x="41" y="61"/>
                </a:cubicBezTo>
                <a:cubicBezTo>
                  <a:pt x="41" y="62"/>
                  <a:pt x="40" y="63"/>
                  <a:pt x="39" y="63"/>
                </a:cubicBezTo>
                <a:cubicBezTo>
                  <a:pt x="39" y="66"/>
                  <a:pt x="37" y="68"/>
                  <a:pt x="36" y="69"/>
                </a:cubicBezTo>
                <a:cubicBezTo>
                  <a:pt x="36" y="71"/>
                  <a:pt x="37" y="73"/>
                  <a:pt x="38" y="74"/>
                </a:cubicBezTo>
                <a:cubicBezTo>
                  <a:pt x="39" y="75"/>
                  <a:pt x="41" y="75"/>
                  <a:pt x="42" y="75"/>
                </a:cubicBezTo>
                <a:cubicBezTo>
                  <a:pt x="44" y="75"/>
                  <a:pt x="46" y="75"/>
                  <a:pt x="48" y="75"/>
                </a:cubicBezTo>
                <a:cubicBezTo>
                  <a:pt x="53" y="80"/>
                  <a:pt x="56" y="91"/>
                  <a:pt x="55" y="99"/>
                </a:cubicBezTo>
                <a:cubicBezTo>
                  <a:pt x="47" y="104"/>
                  <a:pt x="6" y="105"/>
                  <a:pt x="0" y="99"/>
                </a:cubicBezTo>
                <a:cubicBezTo>
                  <a:pt x="0" y="92"/>
                  <a:pt x="1" y="81"/>
                  <a:pt x="8" y="75"/>
                </a:cubicBezTo>
                <a:close/>
                <a:moveTo>
                  <a:pt x="70" y="84"/>
                </a:moveTo>
                <a:cubicBezTo>
                  <a:pt x="72" y="84"/>
                  <a:pt x="73" y="84"/>
                  <a:pt x="74" y="84"/>
                </a:cubicBezTo>
                <a:cubicBezTo>
                  <a:pt x="75" y="84"/>
                  <a:pt x="75" y="84"/>
                  <a:pt x="76" y="84"/>
                </a:cubicBezTo>
                <a:cubicBezTo>
                  <a:pt x="76" y="83"/>
                  <a:pt x="76" y="82"/>
                  <a:pt x="77" y="81"/>
                </a:cubicBezTo>
                <a:cubicBezTo>
                  <a:pt x="76" y="80"/>
                  <a:pt x="75" y="79"/>
                  <a:pt x="75" y="78"/>
                </a:cubicBezTo>
                <a:cubicBezTo>
                  <a:pt x="74" y="78"/>
                  <a:pt x="74" y="77"/>
                  <a:pt x="74" y="77"/>
                </a:cubicBezTo>
                <a:cubicBezTo>
                  <a:pt x="74" y="76"/>
                  <a:pt x="73" y="75"/>
                  <a:pt x="73" y="75"/>
                </a:cubicBezTo>
                <a:cubicBezTo>
                  <a:pt x="73" y="74"/>
                  <a:pt x="73" y="74"/>
                  <a:pt x="73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73" y="70"/>
                  <a:pt x="74" y="68"/>
                  <a:pt x="75" y="67"/>
                </a:cubicBezTo>
                <a:cubicBezTo>
                  <a:pt x="78" y="65"/>
                  <a:pt x="83" y="65"/>
                  <a:pt x="86" y="67"/>
                </a:cubicBezTo>
                <a:cubicBezTo>
                  <a:pt x="88" y="68"/>
                  <a:pt x="88" y="70"/>
                  <a:pt x="88" y="74"/>
                </a:cubicBezTo>
                <a:cubicBezTo>
                  <a:pt x="88" y="74"/>
                  <a:pt x="88" y="74"/>
                  <a:pt x="88" y="74"/>
                </a:cubicBezTo>
                <a:cubicBezTo>
                  <a:pt x="88" y="74"/>
                  <a:pt x="88" y="74"/>
                  <a:pt x="88" y="74"/>
                </a:cubicBezTo>
                <a:cubicBezTo>
                  <a:pt x="88" y="75"/>
                  <a:pt x="88" y="75"/>
                  <a:pt x="88" y="75"/>
                </a:cubicBezTo>
                <a:cubicBezTo>
                  <a:pt x="88" y="75"/>
                  <a:pt x="88" y="76"/>
                  <a:pt x="88" y="77"/>
                </a:cubicBezTo>
                <a:cubicBezTo>
                  <a:pt x="88" y="77"/>
                  <a:pt x="88" y="78"/>
                  <a:pt x="87" y="78"/>
                </a:cubicBezTo>
                <a:cubicBezTo>
                  <a:pt x="87" y="79"/>
                  <a:pt x="86" y="80"/>
                  <a:pt x="85" y="81"/>
                </a:cubicBezTo>
                <a:cubicBezTo>
                  <a:pt x="86" y="82"/>
                  <a:pt x="86" y="83"/>
                  <a:pt x="87" y="84"/>
                </a:cubicBezTo>
                <a:cubicBezTo>
                  <a:pt x="87" y="84"/>
                  <a:pt x="88" y="84"/>
                  <a:pt x="89" y="84"/>
                </a:cubicBezTo>
                <a:cubicBezTo>
                  <a:pt x="90" y="84"/>
                  <a:pt x="91" y="84"/>
                  <a:pt x="92" y="84"/>
                </a:cubicBezTo>
                <a:cubicBezTo>
                  <a:pt x="92" y="85"/>
                  <a:pt x="93" y="86"/>
                  <a:pt x="94" y="87"/>
                </a:cubicBezTo>
                <a:cubicBezTo>
                  <a:pt x="96" y="87"/>
                  <a:pt x="98" y="87"/>
                  <a:pt x="99" y="87"/>
                </a:cubicBezTo>
                <a:cubicBezTo>
                  <a:pt x="99" y="86"/>
                  <a:pt x="100" y="85"/>
                  <a:pt x="100" y="84"/>
                </a:cubicBezTo>
                <a:cubicBezTo>
                  <a:pt x="98" y="83"/>
                  <a:pt x="97" y="81"/>
                  <a:pt x="97" y="80"/>
                </a:cubicBezTo>
                <a:cubicBezTo>
                  <a:pt x="96" y="80"/>
                  <a:pt x="94" y="80"/>
                  <a:pt x="93" y="80"/>
                </a:cubicBezTo>
                <a:cubicBezTo>
                  <a:pt x="93" y="74"/>
                  <a:pt x="94" y="66"/>
                  <a:pt x="96" y="64"/>
                </a:cubicBezTo>
                <a:cubicBezTo>
                  <a:pt x="99" y="62"/>
                  <a:pt x="107" y="62"/>
                  <a:pt x="111" y="64"/>
                </a:cubicBezTo>
                <a:cubicBezTo>
                  <a:pt x="113" y="66"/>
                  <a:pt x="115" y="74"/>
                  <a:pt x="114" y="79"/>
                </a:cubicBezTo>
                <a:cubicBezTo>
                  <a:pt x="113" y="80"/>
                  <a:pt x="111" y="79"/>
                  <a:pt x="111" y="80"/>
                </a:cubicBezTo>
                <a:cubicBezTo>
                  <a:pt x="110" y="81"/>
                  <a:pt x="109" y="83"/>
                  <a:pt x="107" y="84"/>
                </a:cubicBezTo>
                <a:cubicBezTo>
                  <a:pt x="108" y="85"/>
                  <a:pt x="108" y="86"/>
                  <a:pt x="108" y="87"/>
                </a:cubicBezTo>
                <a:cubicBezTo>
                  <a:pt x="109" y="87"/>
                  <a:pt x="110" y="87"/>
                  <a:pt x="111" y="87"/>
                </a:cubicBezTo>
                <a:cubicBezTo>
                  <a:pt x="112" y="85"/>
                  <a:pt x="113" y="84"/>
                  <a:pt x="114" y="83"/>
                </a:cubicBezTo>
                <a:cubicBezTo>
                  <a:pt x="116" y="83"/>
                  <a:pt x="117" y="83"/>
                  <a:pt x="118" y="83"/>
                </a:cubicBezTo>
                <a:cubicBezTo>
                  <a:pt x="120" y="83"/>
                  <a:pt x="121" y="83"/>
                  <a:pt x="121" y="82"/>
                </a:cubicBezTo>
                <a:cubicBezTo>
                  <a:pt x="122" y="81"/>
                  <a:pt x="122" y="80"/>
                  <a:pt x="122" y="79"/>
                </a:cubicBezTo>
                <a:cubicBezTo>
                  <a:pt x="121" y="78"/>
                  <a:pt x="121" y="76"/>
                  <a:pt x="120" y="75"/>
                </a:cubicBezTo>
                <a:cubicBezTo>
                  <a:pt x="119" y="74"/>
                  <a:pt x="119" y="74"/>
                  <a:pt x="119" y="73"/>
                </a:cubicBezTo>
                <a:cubicBezTo>
                  <a:pt x="118" y="72"/>
                  <a:pt x="118" y="71"/>
                  <a:pt x="118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9" y="70"/>
                  <a:pt x="119" y="70"/>
                  <a:pt x="119" y="70"/>
                </a:cubicBezTo>
                <a:cubicBezTo>
                  <a:pt x="119" y="69"/>
                  <a:pt x="119" y="69"/>
                  <a:pt x="119" y="69"/>
                </a:cubicBezTo>
                <a:cubicBezTo>
                  <a:pt x="118" y="64"/>
                  <a:pt x="119" y="62"/>
                  <a:pt x="121" y="60"/>
                </a:cubicBezTo>
                <a:cubicBezTo>
                  <a:pt x="124" y="57"/>
                  <a:pt x="131" y="57"/>
                  <a:pt x="135" y="60"/>
                </a:cubicBezTo>
                <a:cubicBezTo>
                  <a:pt x="137" y="61"/>
                  <a:pt x="138" y="65"/>
                  <a:pt x="137" y="69"/>
                </a:cubicBezTo>
                <a:cubicBezTo>
                  <a:pt x="137" y="69"/>
                  <a:pt x="137" y="69"/>
                  <a:pt x="138" y="70"/>
                </a:cubicBezTo>
                <a:cubicBezTo>
                  <a:pt x="138" y="70"/>
                  <a:pt x="138" y="70"/>
                  <a:pt x="138" y="70"/>
                </a:cubicBezTo>
                <a:cubicBezTo>
                  <a:pt x="138" y="70"/>
                  <a:pt x="138" y="70"/>
                  <a:pt x="138" y="70"/>
                </a:cubicBezTo>
                <a:cubicBezTo>
                  <a:pt x="138" y="71"/>
                  <a:pt x="138" y="72"/>
                  <a:pt x="137" y="73"/>
                </a:cubicBezTo>
                <a:cubicBezTo>
                  <a:pt x="137" y="74"/>
                  <a:pt x="137" y="74"/>
                  <a:pt x="136" y="75"/>
                </a:cubicBezTo>
                <a:cubicBezTo>
                  <a:pt x="136" y="76"/>
                  <a:pt x="135" y="77"/>
                  <a:pt x="134" y="79"/>
                </a:cubicBezTo>
                <a:cubicBezTo>
                  <a:pt x="134" y="80"/>
                  <a:pt x="135" y="82"/>
                  <a:pt x="135" y="82"/>
                </a:cubicBezTo>
                <a:cubicBezTo>
                  <a:pt x="136" y="83"/>
                  <a:pt x="137" y="83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5" y="86"/>
                  <a:pt x="148" y="94"/>
                  <a:pt x="147" y="99"/>
                </a:cubicBezTo>
                <a:cubicBezTo>
                  <a:pt x="143" y="103"/>
                  <a:pt x="119" y="105"/>
                  <a:pt x="110" y="100"/>
                </a:cubicBezTo>
                <a:cubicBezTo>
                  <a:pt x="104" y="101"/>
                  <a:pt x="95" y="101"/>
                  <a:pt x="90" y="99"/>
                </a:cubicBezTo>
                <a:cubicBezTo>
                  <a:pt x="83" y="101"/>
                  <a:pt x="70" y="100"/>
                  <a:pt x="66" y="97"/>
                </a:cubicBezTo>
                <a:cubicBezTo>
                  <a:pt x="66" y="93"/>
                  <a:pt x="67" y="87"/>
                  <a:pt x="70" y="84"/>
                </a:cubicBezTo>
                <a:close/>
                <a:moveTo>
                  <a:pt x="70" y="0"/>
                </a:moveTo>
                <a:cubicBezTo>
                  <a:pt x="49" y="0"/>
                  <a:pt x="33" y="12"/>
                  <a:pt x="33" y="26"/>
                </a:cubicBezTo>
                <a:cubicBezTo>
                  <a:pt x="33" y="36"/>
                  <a:pt x="41" y="44"/>
                  <a:pt x="54" y="48"/>
                </a:cubicBezTo>
                <a:cubicBezTo>
                  <a:pt x="50" y="54"/>
                  <a:pt x="50" y="54"/>
                  <a:pt x="50" y="54"/>
                </a:cubicBezTo>
                <a:cubicBezTo>
                  <a:pt x="58" y="56"/>
                  <a:pt x="58" y="56"/>
                  <a:pt x="58" y="56"/>
                </a:cubicBezTo>
                <a:cubicBezTo>
                  <a:pt x="45" y="64"/>
                  <a:pt x="45" y="64"/>
                  <a:pt x="45" y="64"/>
                </a:cubicBezTo>
                <a:cubicBezTo>
                  <a:pt x="66" y="59"/>
                  <a:pt x="66" y="59"/>
                  <a:pt x="66" y="59"/>
                </a:cubicBezTo>
                <a:cubicBezTo>
                  <a:pt x="62" y="53"/>
                  <a:pt x="62" y="53"/>
                  <a:pt x="62" y="53"/>
                </a:cubicBezTo>
                <a:cubicBezTo>
                  <a:pt x="68" y="51"/>
                  <a:pt x="68" y="51"/>
                  <a:pt x="68" y="51"/>
                </a:cubicBezTo>
                <a:cubicBezTo>
                  <a:pt x="69" y="51"/>
                  <a:pt x="69" y="51"/>
                  <a:pt x="70" y="51"/>
                </a:cubicBezTo>
                <a:cubicBezTo>
                  <a:pt x="90" y="51"/>
                  <a:pt x="107" y="39"/>
                  <a:pt x="107" y="26"/>
                </a:cubicBezTo>
                <a:cubicBezTo>
                  <a:pt x="107" y="12"/>
                  <a:pt x="90" y="0"/>
                  <a:pt x="70" y="0"/>
                </a:cubicBezTo>
                <a:close/>
                <a:moveTo>
                  <a:pt x="27" y="75"/>
                </a:moveTo>
                <a:cubicBezTo>
                  <a:pt x="25" y="79"/>
                  <a:pt x="25" y="79"/>
                  <a:pt x="25" y="79"/>
                </a:cubicBezTo>
                <a:cubicBezTo>
                  <a:pt x="27" y="80"/>
                  <a:pt x="27" y="80"/>
                  <a:pt x="27" y="80"/>
                </a:cubicBezTo>
                <a:cubicBezTo>
                  <a:pt x="23" y="95"/>
                  <a:pt x="23" y="95"/>
                  <a:pt x="23" y="95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9" y="99"/>
                  <a:pt x="29" y="99"/>
                  <a:pt x="29" y="99"/>
                </a:cubicBezTo>
                <a:cubicBezTo>
                  <a:pt x="29" y="99"/>
                  <a:pt x="29" y="99"/>
                  <a:pt x="29" y="99"/>
                </a:cubicBezTo>
                <a:cubicBezTo>
                  <a:pt x="34" y="95"/>
                  <a:pt x="34" y="95"/>
                  <a:pt x="34" y="95"/>
                </a:cubicBezTo>
                <a:cubicBezTo>
                  <a:pt x="30" y="80"/>
                  <a:pt x="30" y="80"/>
                  <a:pt x="30" y="80"/>
                </a:cubicBezTo>
                <a:cubicBezTo>
                  <a:pt x="32" y="79"/>
                  <a:pt x="32" y="79"/>
                  <a:pt x="32" y="79"/>
                </a:cubicBezTo>
                <a:cubicBezTo>
                  <a:pt x="30" y="75"/>
                  <a:pt x="30" y="75"/>
                  <a:pt x="30" y="75"/>
                </a:cubicBezTo>
                <a:cubicBezTo>
                  <a:pt x="28" y="75"/>
                  <a:pt x="28" y="75"/>
                  <a:pt x="28" y="75"/>
                </a:cubicBezTo>
                <a:lnTo>
                  <a:pt x="27" y="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latin typeface="Adobe Gothic Std B" panose="020B0800000000000000" pitchFamily="34" charset="-128"/>
            </a:endParaRPr>
          </a:p>
        </p:txBody>
      </p:sp>
      <p:sp>
        <p:nvSpPr>
          <p:cNvPr id="15" name="Freeform 17"/>
          <p:cNvSpPr>
            <a:spLocks noEditPoints="1"/>
          </p:cNvSpPr>
          <p:nvPr/>
        </p:nvSpPr>
        <p:spPr bwMode="auto">
          <a:xfrm>
            <a:off x="5065522" y="3020481"/>
            <a:ext cx="323849" cy="319088"/>
          </a:xfrm>
          <a:custGeom>
            <a:avLst/>
            <a:gdLst>
              <a:gd name="T0" fmla="*/ 112 w 112"/>
              <a:gd name="T1" fmla="*/ 93 h 110"/>
              <a:gd name="T2" fmla="*/ 0 w 112"/>
              <a:gd name="T3" fmla="*/ 93 h 110"/>
              <a:gd name="T4" fmla="*/ 9 w 112"/>
              <a:gd name="T5" fmla="*/ 86 h 110"/>
              <a:gd name="T6" fmla="*/ 103 w 112"/>
              <a:gd name="T7" fmla="*/ 86 h 110"/>
              <a:gd name="T8" fmla="*/ 29 w 112"/>
              <a:gd name="T9" fmla="*/ 4 h 110"/>
              <a:gd name="T10" fmla="*/ 29 w 112"/>
              <a:gd name="T11" fmla="*/ 24 h 110"/>
              <a:gd name="T12" fmla="*/ 29 w 112"/>
              <a:gd name="T13" fmla="*/ 4 h 110"/>
              <a:gd name="T14" fmla="*/ 73 w 112"/>
              <a:gd name="T15" fmla="*/ 14 h 110"/>
              <a:gd name="T16" fmla="*/ 93 w 112"/>
              <a:gd name="T17" fmla="*/ 14 h 110"/>
              <a:gd name="T18" fmla="*/ 73 w 112"/>
              <a:gd name="T19" fmla="*/ 62 h 110"/>
              <a:gd name="T20" fmla="*/ 80 w 112"/>
              <a:gd name="T21" fmla="*/ 89 h 110"/>
              <a:gd name="T22" fmla="*/ 86 w 112"/>
              <a:gd name="T23" fmla="*/ 89 h 110"/>
              <a:gd name="T24" fmla="*/ 94 w 112"/>
              <a:gd name="T25" fmla="*/ 59 h 110"/>
              <a:gd name="T26" fmla="*/ 99 w 112"/>
              <a:gd name="T27" fmla="*/ 36 h 110"/>
              <a:gd name="T28" fmla="*/ 78 w 112"/>
              <a:gd name="T29" fmla="*/ 26 h 110"/>
              <a:gd name="T30" fmla="*/ 78 w 112"/>
              <a:gd name="T31" fmla="*/ 35 h 110"/>
              <a:gd name="T32" fmla="*/ 73 w 112"/>
              <a:gd name="T33" fmla="*/ 62 h 110"/>
              <a:gd name="T34" fmla="*/ 67 w 112"/>
              <a:gd name="T35" fmla="*/ 11 h 110"/>
              <a:gd name="T36" fmla="*/ 45 w 112"/>
              <a:gd name="T37" fmla="*/ 11 h 110"/>
              <a:gd name="T38" fmla="*/ 67 w 112"/>
              <a:gd name="T39" fmla="*/ 60 h 110"/>
              <a:gd name="T40" fmla="*/ 73 w 112"/>
              <a:gd name="T41" fmla="*/ 35 h 110"/>
              <a:gd name="T42" fmla="*/ 49 w 112"/>
              <a:gd name="T43" fmla="*/ 24 h 110"/>
              <a:gd name="T44" fmla="*/ 39 w 112"/>
              <a:gd name="T45" fmla="*/ 51 h 110"/>
              <a:gd name="T46" fmla="*/ 45 w 112"/>
              <a:gd name="T47" fmla="*/ 93 h 110"/>
              <a:gd name="T48" fmla="*/ 56 w 112"/>
              <a:gd name="T49" fmla="*/ 72 h 110"/>
              <a:gd name="T50" fmla="*/ 67 w 112"/>
              <a:gd name="T51" fmla="*/ 93 h 110"/>
              <a:gd name="T52" fmla="*/ 39 w 112"/>
              <a:gd name="T53" fmla="*/ 62 h 110"/>
              <a:gd name="T54" fmla="*/ 34 w 112"/>
              <a:gd name="T55" fmla="*/ 35 h 110"/>
              <a:gd name="T56" fmla="*/ 34 w 112"/>
              <a:gd name="T57" fmla="*/ 26 h 110"/>
              <a:gd name="T58" fmla="*/ 13 w 112"/>
              <a:gd name="T59" fmla="*/ 36 h 110"/>
              <a:gd name="T60" fmla="*/ 18 w 112"/>
              <a:gd name="T61" fmla="*/ 59 h 110"/>
              <a:gd name="T62" fmla="*/ 26 w 112"/>
              <a:gd name="T63" fmla="*/ 89 h 110"/>
              <a:gd name="T64" fmla="*/ 32 w 112"/>
              <a:gd name="T65" fmla="*/ 89 h 110"/>
              <a:gd name="T66" fmla="*/ 39 w 112"/>
              <a:gd name="T67" fmla="*/ 62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110">
                <a:moveTo>
                  <a:pt x="100" y="82"/>
                </a:moveTo>
                <a:cubicBezTo>
                  <a:pt x="107" y="85"/>
                  <a:pt x="112" y="89"/>
                  <a:pt x="112" y="93"/>
                </a:cubicBezTo>
                <a:cubicBezTo>
                  <a:pt x="112" y="102"/>
                  <a:pt x="87" y="110"/>
                  <a:pt x="56" y="110"/>
                </a:cubicBezTo>
                <a:cubicBezTo>
                  <a:pt x="25" y="110"/>
                  <a:pt x="0" y="102"/>
                  <a:pt x="0" y="93"/>
                </a:cubicBezTo>
                <a:cubicBezTo>
                  <a:pt x="0" y="89"/>
                  <a:pt x="5" y="85"/>
                  <a:pt x="12" y="82"/>
                </a:cubicBezTo>
                <a:cubicBezTo>
                  <a:pt x="10" y="83"/>
                  <a:pt x="9" y="85"/>
                  <a:pt x="9" y="86"/>
                </a:cubicBezTo>
                <a:cubicBezTo>
                  <a:pt x="9" y="92"/>
                  <a:pt x="30" y="98"/>
                  <a:pt x="56" y="98"/>
                </a:cubicBezTo>
                <a:cubicBezTo>
                  <a:pt x="82" y="98"/>
                  <a:pt x="103" y="92"/>
                  <a:pt x="103" y="86"/>
                </a:cubicBezTo>
                <a:cubicBezTo>
                  <a:pt x="103" y="85"/>
                  <a:pt x="102" y="83"/>
                  <a:pt x="100" y="82"/>
                </a:cubicBezTo>
                <a:close/>
                <a:moveTo>
                  <a:pt x="29" y="4"/>
                </a:moveTo>
                <a:cubicBezTo>
                  <a:pt x="34" y="4"/>
                  <a:pt x="39" y="9"/>
                  <a:pt x="39" y="14"/>
                </a:cubicBezTo>
                <a:cubicBezTo>
                  <a:pt x="39" y="20"/>
                  <a:pt x="34" y="24"/>
                  <a:pt x="29" y="24"/>
                </a:cubicBezTo>
                <a:cubicBezTo>
                  <a:pt x="23" y="24"/>
                  <a:pt x="19" y="20"/>
                  <a:pt x="19" y="14"/>
                </a:cubicBezTo>
                <a:cubicBezTo>
                  <a:pt x="19" y="9"/>
                  <a:pt x="23" y="4"/>
                  <a:pt x="29" y="4"/>
                </a:cubicBezTo>
                <a:close/>
                <a:moveTo>
                  <a:pt x="83" y="4"/>
                </a:moveTo>
                <a:cubicBezTo>
                  <a:pt x="78" y="4"/>
                  <a:pt x="73" y="9"/>
                  <a:pt x="73" y="14"/>
                </a:cubicBezTo>
                <a:cubicBezTo>
                  <a:pt x="73" y="20"/>
                  <a:pt x="78" y="24"/>
                  <a:pt x="83" y="24"/>
                </a:cubicBezTo>
                <a:cubicBezTo>
                  <a:pt x="89" y="24"/>
                  <a:pt x="93" y="20"/>
                  <a:pt x="93" y="14"/>
                </a:cubicBezTo>
                <a:cubicBezTo>
                  <a:pt x="93" y="9"/>
                  <a:pt x="89" y="4"/>
                  <a:pt x="83" y="4"/>
                </a:cubicBezTo>
                <a:close/>
                <a:moveTo>
                  <a:pt x="73" y="62"/>
                </a:moveTo>
                <a:cubicBezTo>
                  <a:pt x="73" y="89"/>
                  <a:pt x="73" y="89"/>
                  <a:pt x="73" y="89"/>
                </a:cubicBezTo>
                <a:cubicBezTo>
                  <a:pt x="80" y="89"/>
                  <a:pt x="80" y="89"/>
                  <a:pt x="80" y="89"/>
                </a:cubicBezTo>
                <a:cubicBezTo>
                  <a:pt x="83" y="70"/>
                  <a:pt x="83" y="70"/>
                  <a:pt x="83" y="70"/>
                </a:cubicBezTo>
                <a:cubicBezTo>
                  <a:pt x="86" y="89"/>
                  <a:pt x="86" y="89"/>
                  <a:pt x="86" y="89"/>
                </a:cubicBezTo>
                <a:cubicBezTo>
                  <a:pt x="94" y="89"/>
                  <a:pt x="94" y="89"/>
                  <a:pt x="94" y="89"/>
                </a:cubicBezTo>
                <a:cubicBezTo>
                  <a:pt x="94" y="59"/>
                  <a:pt x="94" y="59"/>
                  <a:pt x="94" y="59"/>
                </a:cubicBezTo>
                <a:cubicBezTo>
                  <a:pt x="97" y="58"/>
                  <a:pt x="99" y="55"/>
                  <a:pt x="99" y="51"/>
                </a:cubicBezTo>
                <a:cubicBezTo>
                  <a:pt x="99" y="36"/>
                  <a:pt x="99" y="36"/>
                  <a:pt x="99" y="36"/>
                </a:cubicBezTo>
                <a:cubicBezTo>
                  <a:pt x="99" y="30"/>
                  <a:pt x="95" y="26"/>
                  <a:pt x="89" y="26"/>
                </a:cubicBezTo>
                <a:cubicBezTo>
                  <a:pt x="78" y="26"/>
                  <a:pt x="78" y="26"/>
                  <a:pt x="78" y="26"/>
                </a:cubicBezTo>
                <a:cubicBezTo>
                  <a:pt x="77" y="26"/>
                  <a:pt x="76" y="26"/>
                  <a:pt x="75" y="26"/>
                </a:cubicBezTo>
                <a:cubicBezTo>
                  <a:pt x="77" y="29"/>
                  <a:pt x="78" y="32"/>
                  <a:pt x="78" y="35"/>
                </a:cubicBezTo>
                <a:cubicBezTo>
                  <a:pt x="78" y="51"/>
                  <a:pt x="78" y="51"/>
                  <a:pt x="78" y="51"/>
                </a:cubicBezTo>
                <a:cubicBezTo>
                  <a:pt x="78" y="55"/>
                  <a:pt x="76" y="59"/>
                  <a:pt x="73" y="62"/>
                </a:cubicBezTo>
                <a:close/>
                <a:moveTo>
                  <a:pt x="56" y="0"/>
                </a:moveTo>
                <a:cubicBezTo>
                  <a:pt x="62" y="0"/>
                  <a:pt x="67" y="5"/>
                  <a:pt x="67" y="11"/>
                </a:cubicBezTo>
                <a:cubicBezTo>
                  <a:pt x="67" y="17"/>
                  <a:pt x="62" y="22"/>
                  <a:pt x="56" y="22"/>
                </a:cubicBezTo>
                <a:cubicBezTo>
                  <a:pt x="50" y="22"/>
                  <a:pt x="45" y="17"/>
                  <a:pt x="45" y="11"/>
                </a:cubicBezTo>
                <a:cubicBezTo>
                  <a:pt x="45" y="5"/>
                  <a:pt x="50" y="0"/>
                  <a:pt x="56" y="0"/>
                </a:cubicBezTo>
                <a:close/>
                <a:moveTo>
                  <a:pt x="67" y="60"/>
                </a:moveTo>
                <a:cubicBezTo>
                  <a:pt x="70" y="59"/>
                  <a:pt x="73" y="55"/>
                  <a:pt x="73" y="51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29"/>
                  <a:pt x="68" y="24"/>
                  <a:pt x="62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4" y="24"/>
                  <a:pt x="39" y="29"/>
                  <a:pt x="39" y="35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5"/>
                  <a:pt x="41" y="59"/>
                  <a:pt x="45" y="60"/>
                </a:cubicBezTo>
                <a:cubicBezTo>
                  <a:pt x="45" y="93"/>
                  <a:pt x="45" y="93"/>
                  <a:pt x="45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6" y="72"/>
                  <a:pt x="56" y="72"/>
                  <a:pt x="56" y="72"/>
                </a:cubicBezTo>
                <a:cubicBezTo>
                  <a:pt x="59" y="93"/>
                  <a:pt x="59" y="93"/>
                  <a:pt x="59" y="93"/>
                </a:cubicBezTo>
                <a:cubicBezTo>
                  <a:pt x="67" y="93"/>
                  <a:pt x="67" y="93"/>
                  <a:pt x="67" y="93"/>
                </a:cubicBezTo>
                <a:cubicBezTo>
                  <a:pt x="67" y="60"/>
                  <a:pt x="67" y="60"/>
                  <a:pt x="67" y="60"/>
                </a:cubicBezTo>
                <a:close/>
                <a:moveTo>
                  <a:pt x="39" y="62"/>
                </a:moveTo>
                <a:cubicBezTo>
                  <a:pt x="36" y="59"/>
                  <a:pt x="34" y="55"/>
                  <a:pt x="34" y="51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2"/>
                  <a:pt x="35" y="29"/>
                  <a:pt x="37" y="26"/>
                </a:cubicBezTo>
                <a:cubicBezTo>
                  <a:pt x="36" y="26"/>
                  <a:pt x="35" y="26"/>
                  <a:pt x="34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17" y="26"/>
                  <a:pt x="13" y="30"/>
                  <a:pt x="13" y="36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5"/>
                  <a:pt x="15" y="58"/>
                  <a:pt x="18" y="59"/>
                </a:cubicBezTo>
                <a:cubicBezTo>
                  <a:pt x="18" y="89"/>
                  <a:pt x="18" y="89"/>
                  <a:pt x="18" y="89"/>
                </a:cubicBezTo>
                <a:cubicBezTo>
                  <a:pt x="26" y="89"/>
                  <a:pt x="26" y="89"/>
                  <a:pt x="26" y="89"/>
                </a:cubicBezTo>
                <a:cubicBezTo>
                  <a:pt x="29" y="70"/>
                  <a:pt x="29" y="70"/>
                  <a:pt x="29" y="70"/>
                </a:cubicBezTo>
                <a:cubicBezTo>
                  <a:pt x="32" y="89"/>
                  <a:pt x="32" y="89"/>
                  <a:pt x="32" y="89"/>
                </a:cubicBezTo>
                <a:cubicBezTo>
                  <a:pt x="39" y="89"/>
                  <a:pt x="39" y="89"/>
                  <a:pt x="39" y="89"/>
                </a:cubicBezTo>
                <a:lnTo>
                  <a:pt x="39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latin typeface="Adobe Gothic Std B" panose="020B0800000000000000" pitchFamily="34" charset="-128"/>
            </a:endParaRPr>
          </a:p>
        </p:txBody>
      </p:sp>
      <p:sp>
        <p:nvSpPr>
          <p:cNvPr id="16" name="Freeform 21"/>
          <p:cNvSpPr>
            <a:spLocks noEditPoints="1"/>
          </p:cNvSpPr>
          <p:nvPr/>
        </p:nvSpPr>
        <p:spPr bwMode="auto">
          <a:xfrm>
            <a:off x="1053508" y="2388060"/>
            <a:ext cx="278606" cy="283369"/>
          </a:xfrm>
          <a:custGeom>
            <a:avLst/>
            <a:gdLst>
              <a:gd name="T0" fmla="*/ 6 w 96"/>
              <a:gd name="T1" fmla="*/ 41 h 98"/>
              <a:gd name="T2" fmla="*/ 75 w 96"/>
              <a:gd name="T3" fmla="*/ 41 h 98"/>
              <a:gd name="T4" fmla="*/ 78 w 96"/>
              <a:gd name="T5" fmla="*/ 41 h 98"/>
              <a:gd name="T6" fmla="*/ 91 w 96"/>
              <a:gd name="T7" fmla="*/ 46 h 98"/>
              <a:gd name="T8" fmla="*/ 96 w 96"/>
              <a:gd name="T9" fmla="*/ 60 h 98"/>
              <a:gd name="T10" fmla="*/ 91 w 96"/>
              <a:gd name="T11" fmla="*/ 73 h 98"/>
              <a:gd name="T12" fmla="*/ 78 w 96"/>
              <a:gd name="T13" fmla="*/ 78 h 98"/>
              <a:gd name="T14" fmla="*/ 69 w 96"/>
              <a:gd name="T15" fmla="*/ 76 h 98"/>
              <a:gd name="T16" fmla="*/ 63 w 96"/>
              <a:gd name="T17" fmla="*/ 85 h 98"/>
              <a:gd name="T18" fmla="*/ 67 w 96"/>
              <a:gd name="T19" fmla="*/ 85 h 98"/>
              <a:gd name="T20" fmla="*/ 84 w 96"/>
              <a:gd name="T21" fmla="*/ 85 h 98"/>
              <a:gd name="T22" fmla="*/ 71 w 96"/>
              <a:gd name="T23" fmla="*/ 98 h 98"/>
              <a:gd name="T24" fmla="*/ 17 w 96"/>
              <a:gd name="T25" fmla="*/ 98 h 98"/>
              <a:gd name="T26" fmla="*/ 13 w 96"/>
              <a:gd name="T27" fmla="*/ 98 h 98"/>
              <a:gd name="T28" fmla="*/ 0 w 96"/>
              <a:gd name="T29" fmla="*/ 85 h 98"/>
              <a:gd name="T30" fmla="*/ 17 w 96"/>
              <a:gd name="T31" fmla="*/ 85 h 98"/>
              <a:gd name="T32" fmla="*/ 21 w 96"/>
              <a:gd name="T33" fmla="*/ 85 h 98"/>
              <a:gd name="T34" fmla="*/ 6 w 96"/>
              <a:gd name="T35" fmla="*/ 41 h 98"/>
              <a:gd name="T36" fmla="*/ 57 w 96"/>
              <a:gd name="T37" fmla="*/ 35 h 98"/>
              <a:gd name="T38" fmla="*/ 55 w 96"/>
              <a:gd name="T39" fmla="*/ 6 h 98"/>
              <a:gd name="T40" fmla="*/ 57 w 96"/>
              <a:gd name="T41" fmla="*/ 35 h 98"/>
              <a:gd name="T42" fmla="*/ 44 w 96"/>
              <a:gd name="T43" fmla="*/ 30 h 98"/>
              <a:gd name="T44" fmla="*/ 43 w 96"/>
              <a:gd name="T45" fmla="*/ 0 h 98"/>
              <a:gd name="T46" fmla="*/ 44 w 96"/>
              <a:gd name="T47" fmla="*/ 30 h 98"/>
              <a:gd name="T48" fmla="*/ 31 w 96"/>
              <a:gd name="T49" fmla="*/ 34 h 98"/>
              <a:gd name="T50" fmla="*/ 30 w 96"/>
              <a:gd name="T51" fmla="*/ 4 h 98"/>
              <a:gd name="T52" fmla="*/ 31 w 96"/>
              <a:gd name="T53" fmla="*/ 34 h 98"/>
              <a:gd name="T54" fmla="*/ 16 w 96"/>
              <a:gd name="T55" fmla="*/ 53 h 98"/>
              <a:gd name="T56" fmla="*/ 26 w 96"/>
              <a:gd name="T57" fmla="*/ 79 h 98"/>
              <a:gd name="T58" fmla="*/ 34 w 96"/>
              <a:gd name="T59" fmla="*/ 74 h 98"/>
              <a:gd name="T60" fmla="*/ 25 w 96"/>
              <a:gd name="T61" fmla="*/ 51 h 98"/>
              <a:gd name="T62" fmla="*/ 16 w 96"/>
              <a:gd name="T63" fmla="*/ 53 h 98"/>
              <a:gd name="T64" fmla="*/ 78 w 96"/>
              <a:gd name="T65" fmla="*/ 50 h 98"/>
              <a:gd name="T66" fmla="*/ 73 w 96"/>
              <a:gd name="T67" fmla="*/ 68 h 98"/>
              <a:gd name="T68" fmla="*/ 78 w 96"/>
              <a:gd name="T69" fmla="*/ 69 h 98"/>
              <a:gd name="T70" fmla="*/ 85 w 96"/>
              <a:gd name="T71" fmla="*/ 67 h 98"/>
              <a:gd name="T72" fmla="*/ 88 w 96"/>
              <a:gd name="T73" fmla="*/ 60 h 98"/>
              <a:gd name="T74" fmla="*/ 85 w 96"/>
              <a:gd name="T75" fmla="*/ 53 h 98"/>
              <a:gd name="T76" fmla="*/ 78 w 96"/>
              <a:gd name="T77" fmla="*/ 50 h 98"/>
              <a:gd name="T78" fmla="*/ 78 w 96"/>
              <a:gd name="T79" fmla="*/ 5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6" h="98">
                <a:moveTo>
                  <a:pt x="6" y="41"/>
                </a:moveTo>
                <a:cubicBezTo>
                  <a:pt x="29" y="41"/>
                  <a:pt x="52" y="41"/>
                  <a:pt x="75" y="41"/>
                </a:cubicBezTo>
                <a:cubicBezTo>
                  <a:pt x="76" y="41"/>
                  <a:pt x="77" y="41"/>
                  <a:pt x="78" y="41"/>
                </a:cubicBezTo>
                <a:cubicBezTo>
                  <a:pt x="83" y="41"/>
                  <a:pt x="88" y="43"/>
                  <a:pt x="91" y="46"/>
                </a:cubicBezTo>
                <a:cubicBezTo>
                  <a:pt x="94" y="50"/>
                  <a:pt x="96" y="54"/>
                  <a:pt x="96" y="60"/>
                </a:cubicBezTo>
                <a:cubicBezTo>
                  <a:pt x="96" y="65"/>
                  <a:pt x="94" y="69"/>
                  <a:pt x="91" y="73"/>
                </a:cubicBezTo>
                <a:cubicBezTo>
                  <a:pt x="88" y="76"/>
                  <a:pt x="83" y="78"/>
                  <a:pt x="78" y="78"/>
                </a:cubicBezTo>
                <a:cubicBezTo>
                  <a:pt x="75" y="78"/>
                  <a:pt x="71" y="77"/>
                  <a:pt x="69" y="76"/>
                </a:cubicBezTo>
                <a:cubicBezTo>
                  <a:pt x="67" y="79"/>
                  <a:pt x="65" y="82"/>
                  <a:pt x="63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8"/>
                  <a:pt x="71" y="98"/>
                  <a:pt x="71" y="98"/>
                </a:cubicBezTo>
                <a:cubicBezTo>
                  <a:pt x="17" y="98"/>
                  <a:pt x="17" y="98"/>
                  <a:pt x="17" y="98"/>
                </a:cubicBezTo>
                <a:cubicBezTo>
                  <a:pt x="13" y="98"/>
                  <a:pt x="13" y="98"/>
                  <a:pt x="13" y="98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2" y="72"/>
                  <a:pt x="6" y="58"/>
                  <a:pt x="6" y="41"/>
                </a:cubicBezTo>
                <a:close/>
                <a:moveTo>
                  <a:pt x="57" y="35"/>
                </a:moveTo>
                <a:cubicBezTo>
                  <a:pt x="43" y="15"/>
                  <a:pt x="59" y="19"/>
                  <a:pt x="55" y="6"/>
                </a:cubicBezTo>
                <a:cubicBezTo>
                  <a:pt x="64" y="18"/>
                  <a:pt x="51" y="18"/>
                  <a:pt x="57" y="35"/>
                </a:cubicBezTo>
                <a:close/>
                <a:moveTo>
                  <a:pt x="44" y="30"/>
                </a:moveTo>
                <a:cubicBezTo>
                  <a:pt x="38" y="12"/>
                  <a:pt x="51" y="12"/>
                  <a:pt x="43" y="0"/>
                </a:cubicBezTo>
                <a:cubicBezTo>
                  <a:pt x="47" y="13"/>
                  <a:pt x="30" y="9"/>
                  <a:pt x="44" y="30"/>
                </a:cubicBezTo>
                <a:close/>
                <a:moveTo>
                  <a:pt x="31" y="34"/>
                </a:moveTo>
                <a:cubicBezTo>
                  <a:pt x="17" y="14"/>
                  <a:pt x="34" y="18"/>
                  <a:pt x="30" y="4"/>
                </a:cubicBezTo>
                <a:cubicBezTo>
                  <a:pt x="38" y="16"/>
                  <a:pt x="25" y="17"/>
                  <a:pt x="31" y="34"/>
                </a:cubicBezTo>
                <a:close/>
                <a:moveTo>
                  <a:pt x="16" y="53"/>
                </a:moveTo>
                <a:cubicBezTo>
                  <a:pt x="17" y="62"/>
                  <a:pt x="21" y="72"/>
                  <a:pt x="26" y="79"/>
                </a:cubicBezTo>
                <a:cubicBezTo>
                  <a:pt x="34" y="74"/>
                  <a:pt x="34" y="74"/>
                  <a:pt x="34" y="74"/>
                </a:cubicBezTo>
                <a:cubicBezTo>
                  <a:pt x="30" y="68"/>
                  <a:pt x="26" y="59"/>
                  <a:pt x="25" y="51"/>
                </a:cubicBezTo>
                <a:cubicBezTo>
                  <a:pt x="16" y="53"/>
                  <a:pt x="16" y="53"/>
                  <a:pt x="16" y="53"/>
                </a:cubicBezTo>
                <a:close/>
                <a:moveTo>
                  <a:pt x="78" y="50"/>
                </a:moveTo>
                <a:cubicBezTo>
                  <a:pt x="77" y="56"/>
                  <a:pt x="75" y="62"/>
                  <a:pt x="73" y="68"/>
                </a:cubicBezTo>
                <a:cubicBezTo>
                  <a:pt x="74" y="69"/>
                  <a:pt x="76" y="69"/>
                  <a:pt x="78" y="69"/>
                </a:cubicBezTo>
                <a:cubicBezTo>
                  <a:pt x="81" y="69"/>
                  <a:pt x="83" y="68"/>
                  <a:pt x="85" y="67"/>
                </a:cubicBezTo>
                <a:cubicBezTo>
                  <a:pt x="87" y="65"/>
                  <a:pt x="88" y="62"/>
                  <a:pt x="88" y="60"/>
                </a:cubicBezTo>
                <a:cubicBezTo>
                  <a:pt x="88" y="57"/>
                  <a:pt x="87" y="54"/>
                  <a:pt x="85" y="53"/>
                </a:cubicBezTo>
                <a:cubicBezTo>
                  <a:pt x="83" y="51"/>
                  <a:pt x="81" y="50"/>
                  <a:pt x="78" y="50"/>
                </a:cubicBezTo>
                <a:cubicBezTo>
                  <a:pt x="78" y="50"/>
                  <a:pt x="78" y="50"/>
                  <a:pt x="78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latin typeface="Adobe Gothic Std B" panose="020B0800000000000000" pitchFamily="34" charset="-128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963261" y="3023016"/>
            <a:ext cx="300629" cy="316553"/>
            <a:chOff x="4762501" y="3527425"/>
            <a:chExt cx="1258886" cy="1325563"/>
          </a:xfrm>
          <a:solidFill>
            <a:schemeClr val="bg1"/>
          </a:solidFill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5435600" y="3751263"/>
              <a:ext cx="339725" cy="539750"/>
            </a:xfrm>
            <a:custGeom>
              <a:avLst/>
              <a:gdLst>
                <a:gd name="T0" fmla="*/ 19 w 194"/>
                <a:gd name="T1" fmla="*/ 0 h 308"/>
                <a:gd name="T2" fmla="*/ 54 w 194"/>
                <a:gd name="T3" fmla="*/ 12 h 308"/>
                <a:gd name="T4" fmla="*/ 172 w 194"/>
                <a:gd name="T5" fmla="*/ 123 h 308"/>
                <a:gd name="T6" fmla="*/ 181 w 194"/>
                <a:gd name="T7" fmla="*/ 273 h 308"/>
                <a:gd name="T8" fmla="*/ 170 w 194"/>
                <a:gd name="T9" fmla="*/ 308 h 308"/>
                <a:gd name="T10" fmla="*/ 108 w 194"/>
                <a:gd name="T11" fmla="*/ 288 h 308"/>
                <a:gd name="T12" fmla="*/ 119 w 194"/>
                <a:gd name="T13" fmla="*/ 257 h 308"/>
                <a:gd name="T14" fmla="*/ 113 w 194"/>
                <a:gd name="T15" fmla="*/ 149 h 308"/>
                <a:gd name="T16" fmla="*/ 29 w 194"/>
                <a:gd name="T17" fmla="*/ 72 h 308"/>
                <a:gd name="T18" fmla="*/ 0 w 194"/>
                <a:gd name="T19" fmla="*/ 62 h 308"/>
                <a:gd name="T20" fmla="*/ 19 w 194"/>
                <a:gd name="T21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308">
                  <a:moveTo>
                    <a:pt x="19" y="0"/>
                  </a:moveTo>
                  <a:cubicBezTo>
                    <a:pt x="31" y="4"/>
                    <a:pt x="43" y="8"/>
                    <a:pt x="54" y="12"/>
                  </a:cubicBezTo>
                  <a:cubicBezTo>
                    <a:pt x="114" y="37"/>
                    <a:pt x="152" y="77"/>
                    <a:pt x="172" y="123"/>
                  </a:cubicBezTo>
                  <a:cubicBezTo>
                    <a:pt x="192" y="169"/>
                    <a:pt x="194" y="222"/>
                    <a:pt x="181" y="273"/>
                  </a:cubicBezTo>
                  <a:cubicBezTo>
                    <a:pt x="178" y="284"/>
                    <a:pt x="174" y="296"/>
                    <a:pt x="170" y="308"/>
                  </a:cubicBezTo>
                  <a:cubicBezTo>
                    <a:pt x="108" y="288"/>
                    <a:pt x="108" y="288"/>
                    <a:pt x="108" y="288"/>
                  </a:cubicBezTo>
                  <a:cubicBezTo>
                    <a:pt x="112" y="278"/>
                    <a:pt x="116" y="268"/>
                    <a:pt x="119" y="257"/>
                  </a:cubicBezTo>
                  <a:cubicBezTo>
                    <a:pt x="128" y="219"/>
                    <a:pt x="127" y="182"/>
                    <a:pt x="113" y="149"/>
                  </a:cubicBezTo>
                  <a:cubicBezTo>
                    <a:pt x="99" y="117"/>
                    <a:pt x="72" y="90"/>
                    <a:pt x="29" y="72"/>
                  </a:cubicBezTo>
                  <a:cubicBezTo>
                    <a:pt x="20" y="68"/>
                    <a:pt x="11" y="65"/>
                    <a:pt x="0" y="62"/>
                  </a:cubicBezTo>
                  <a:cubicBezTo>
                    <a:pt x="19" y="0"/>
                    <a:pt x="19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4762501" y="3565525"/>
              <a:ext cx="889000" cy="1287463"/>
            </a:xfrm>
            <a:custGeom>
              <a:avLst/>
              <a:gdLst>
                <a:gd name="T0" fmla="*/ 472 w 507"/>
                <a:gd name="T1" fmla="*/ 675 h 735"/>
                <a:gd name="T2" fmla="*/ 507 w 507"/>
                <a:gd name="T3" fmla="*/ 657 h 735"/>
                <a:gd name="T4" fmla="*/ 382 w 507"/>
                <a:gd name="T5" fmla="*/ 451 h 735"/>
                <a:gd name="T6" fmla="*/ 363 w 507"/>
                <a:gd name="T7" fmla="*/ 461 h 735"/>
                <a:gd name="T8" fmla="*/ 344 w 507"/>
                <a:gd name="T9" fmla="*/ 470 h 735"/>
                <a:gd name="T10" fmla="*/ 316 w 507"/>
                <a:gd name="T11" fmla="*/ 485 h 735"/>
                <a:gd name="T12" fmla="*/ 311 w 507"/>
                <a:gd name="T13" fmla="*/ 488 h 735"/>
                <a:gd name="T14" fmla="*/ 267 w 507"/>
                <a:gd name="T15" fmla="*/ 510 h 735"/>
                <a:gd name="T16" fmla="*/ 155 w 507"/>
                <a:gd name="T17" fmla="*/ 280 h 735"/>
                <a:gd name="T18" fmla="*/ 193 w 507"/>
                <a:gd name="T19" fmla="*/ 260 h 735"/>
                <a:gd name="T20" fmla="*/ 249 w 507"/>
                <a:gd name="T21" fmla="*/ 232 h 735"/>
                <a:gd name="T22" fmla="*/ 266 w 507"/>
                <a:gd name="T23" fmla="*/ 223 h 735"/>
                <a:gd name="T24" fmla="*/ 174 w 507"/>
                <a:gd name="T25" fmla="*/ 0 h 735"/>
                <a:gd name="T26" fmla="*/ 142 w 507"/>
                <a:gd name="T27" fmla="*/ 17 h 735"/>
                <a:gd name="T28" fmla="*/ 114 w 507"/>
                <a:gd name="T29" fmla="*/ 31 h 735"/>
                <a:gd name="T30" fmla="*/ 97 w 507"/>
                <a:gd name="T31" fmla="*/ 40 h 735"/>
                <a:gd name="T32" fmla="*/ 81 w 507"/>
                <a:gd name="T33" fmla="*/ 48 h 735"/>
                <a:gd name="T34" fmla="*/ 6 w 507"/>
                <a:gd name="T35" fmla="*/ 165 h 735"/>
                <a:gd name="T36" fmla="*/ 7 w 507"/>
                <a:gd name="T37" fmla="*/ 167 h 735"/>
                <a:gd name="T38" fmla="*/ 6 w 507"/>
                <a:gd name="T39" fmla="*/ 167 h 735"/>
                <a:gd name="T40" fmla="*/ 271 w 507"/>
                <a:gd name="T41" fmla="*/ 699 h 735"/>
                <a:gd name="T42" fmla="*/ 410 w 507"/>
                <a:gd name="T43" fmla="*/ 706 h 735"/>
                <a:gd name="T44" fmla="*/ 432 w 507"/>
                <a:gd name="T45" fmla="*/ 695 h 735"/>
                <a:gd name="T46" fmla="*/ 472 w 507"/>
                <a:gd name="T47" fmla="*/ 675 h 735"/>
                <a:gd name="T48" fmla="*/ 472 w 507"/>
                <a:gd name="T49" fmla="*/ 675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7" h="735">
                  <a:moveTo>
                    <a:pt x="472" y="675"/>
                  </a:moveTo>
                  <a:cubicBezTo>
                    <a:pt x="507" y="657"/>
                    <a:pt x="507" y="657"/>
                    <a:pt x="507" y="657"/>
                  </a:cubicBezTo>
                  <a:cubicBezTo>
                    <a:pt x="487" y="564"/>
                    <a:pt x="401" y="456"/>
                    <a:pt x="382" y="451"/>
                  </a:cubicBezTo>
                  <a:cubicBezTo>
                    <a:pt x="363" y="461"/>
                    <a:pt x="363" y="461"/>
                    <a:pt x="363" y="461"/>
                  </a:cubicBezTo>
                  <a:cubicBezTo>
                    <a:pt x="344" y="470"/>
                    <a:pt x="344" y="470"/>
                    <a:pt x="344" y="470"/>
                  </a:cubicBezTo>
                  <a:cubicBezTo>
                    <a:pt x="316" y="485"/>
                    <a:pt x="316" y="485"/>
                    <a:pt x="316" y="485"/>
                  </a:cubicBezTo>
                  <a:cubicBezTo>
                    <a:pt x="311" y="488"/>
                    <a:pt x="311" y="488"/>
                    <a:pt x="311" y="488"/>
                  </a:cubicBezTo>
                  <a:cubicBezTo>
                    <a:pt x="267" y="510"/>
                    <a:pt x="267" y="510"/>
                    <a:pt x="267" y="510"/>
                  </a:cubicBezTo>
                  <a:cubicBezTo>
                    <a:pt x="206" y="418"/>
                    <a:pt x="195" y="386"/>
                    <a:pt x="155" y="280"/>
                  </a:cubicBezTo>
                  <a:cubicBezTo>
                    <a:pt x="193" y="260"/>
                    <a:pt x="193" y="260"/>
                    <a:pt x="193" y="260"/>
                  </a:cubicBezTo>
                  <a:cubicBezTo>
                    <a:pt x="249" y="232"/>
                    <a:pt x="249" y="232"/>
                    <a:pt x="249" y="232"/>
                  </a:cubicBezTo>
                  <a:cubicBezTo>
                    <a:pt x="266" y="223"/>
                    <a:pt x="266" y="223"/>
                    <a:pt x="266" y="223"/>
                  </a:cubicBezTo>
                  <a:cubicBezTo>
                    <a:pt x="273" y="190"/>
                    <a:pt x="217" y="36"/>
                    <a:pt x="174" y="0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24" y="78"/>
                    <a:pt x="0" y="117"/>
                    <a:pt x="6" y="165"/>
                  </a:cubicBezTo>
                  <a:cubicBezTo>
                    <a:pt x="7" y="167"/>
                    <a:pt x="7" y="167"/>
                    <a:pt x="7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47" y="377"/>
                    <a:pt x="128" y="543"/>
                    <a:pt x="271" y="699"/>
                  </a:cubicBezTo>
                  <a:cubicBezTo>
                    <a:pt x="306" y="732"/>
                    <a:pt x="352" y="735"/>
                    <a:pt x="410" y="706"/>
                  </a:cubicBezTo>
                  <a:cubicBezTo>
                    <a:pt x="432" y="695"/>
                    <a:pt x="432" y="695"/>
                    <a:pt x="432" y="695"/>
                  </a:cubicBezTo>
                  <a:cubicBezTo>
                    <a:pt x="472" y="675"/>
                    <a:pt x="472" y="675"/>
                    <a:pt x="472" y="675"/>
                  </a:cubicBezTo>
                  <a:cubicBezTo>
                    <a:pt x="472" y="675"/>
                    <a:pt x="472" y="675"/>
                    <a:pt x="472" y="6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5297488" y="4003675"/>
              <a:ext cx="236537" cy="236538"/>
            </a:xfrm>
            <a:custGeom>
              <a:avLst/>
              <a:gdLst>
                <a:gd name="T0" fmla="*/ 85 w 135"/>
                <a:gd name="T1" fmla="*/ 10 h 135"/>
                <a:gd name="T2" fmla="*/ 10 w 135"/>
                <a:gd name="T3" fmla="*/ 49 h 135"/>
                <a:gd name="T4" fmla="*/ 49 w 135"/>
                <a:gd name="T5" fmla="*/ 125 h 135"/>
                <a:gd name="T6" fmla="*/ 125 w 135"/>
                <a:gd name="T7" fmla="*/ 85 h 135"/>
                <a:gd name="T8" fmla="*/ 85 w 135"/>
                <a:gd name="T9" fmla="*/ 1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135">
                  <a:moveTo>
                    <a:pt x="85" y="10"/>
                  </a:moveTo>
                  <a:cubicBezTo>
                    <a:pt x="54" y="0"/>
                    <a:pt x="20" y="18"/>
                    <a:pt x="10" y="49"/>
                  </a:cubicBezTo>
                  <a:cubicBezTo>
                    <a:pt x="0" y="81"/>
                    <a:pt x="17" y="115"/>
                    <a:pt x="49" y="125"/>
                  </a:cubicBezTo>
                  <a:cubicBezTo>
                    <a:pt x="81" y="135"/>
                    <a:pt x="115" y="117"/>
                    <a:pt x="125" y="85"/>
                  </a:cubicBezTo>
                  <a:cubicBezTo>
                    <a:pt x="135" y="54"/>
                    <a:pt x="117" y="20"/>
                    <a:pt x="8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5508625" y="3527425"/>
              <a:ext cx="512762" cy="833438"/>
            </a:xfrm>
            <a:custGeom>
              <a:avLst/>
              <a:gdLst>
                <a:gd name="T0" fmla="*/ 19 w 293"/>
                <a:gd name="T1" fmla="*/ 0 h 476"/>
                <a:gd name="T2" fmla="*/ 0 w 293"/>
                <a:gd name="T3" fmla="*/ 61 h 476"/>
                <a:gd name="T4" fmla="*/ 36 w 293"/>
                <a:gd name="T5" fmla="*/ 72 h 476"/>
                <a:gd name="T6" fmla="*/ 181 w 293"/>
                <a:gd name="T7" fmla="*/ 196 h 476"/>
                <a:gd name="T8" fmla="*/ 210 w 293"/>
                <a:gd name="T9" fmla="*/ 406 h 476"/>
                <a:gd name="T10" fmla="*/ 195 w 293"/>
                <a:gd name="T11" fmla="*/ 457 h 476"/>
                <a:gd name="T12" fmla="*/ 257 w 293"/>
                <a:gd name="T13" fmla="*/ 476 h 476"/>
                <a:gd name="T14" fmla="*/ 273 w 293"/>
                <a:gd name="T15" fmla="*/ 419 h 476"/>
                <a:gd name="T16" fmla="*/ 237 w 293"/>
                <a:gd name="T17" fmla="*/ 164 h 476"/>
                <a:gd name="T18" fmla="*/ 58 w 293"/>
                <a:gd name="T19" fmla="*/ 12 h 476"/>
                <a:gd name="T20" fmla="*/ 19 w 293"/>
                <a:gd name="T2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3" h="476">
                  <a:moveTo>
                    <a:pt x="19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12" y="64"/>
                    <a:pt x="24" y="68"/>
                    <a:pt x="36" y="72"/>
                  </a:cubicBezTo>
                  <a:cubicBezTo>
                    <a:pt x="96" y="95"/>
                    <a:pt x="148" y="139"/>
                    <a:pt x="181" y="196"/>
                  </a:cubicBezTo>
                  <a:cubicBezTo>
                    <a:pt x="214" y="254"/>
                    <a:pt x="227" y="326"/>
                    <a:pt x="210" y="406"/>
                  </a:cubicBezTo>
                  <a:cubicBezTo>
                    <a:pt x="206" y="422"/>
                    <a:pt x="201" y="440"/>
                    <a:pt x="195" y="457"/>
                  </a:cubicBezTo>
                  <a:cubicBezTo>
                    <a:pt x="257" y="476"/>
                    <a:pt x="257" y="476"/>
                    <a:pt x="257" y="476"/>
                  </a:cubicBezTo>
                  <a:cubicBezTo>
                    <a:pt x="263" y="457"/>
                    <a:pt x="269" y="438"/>
                    <a:pt x="273" y="419"/>
                  </a:cubicBezTo>
                  <a:cubicBezTo>
                    <a:pt x="293" y="323"/>
                    <a:pt x="277" y="235"/>
                    <a:pt x="237" y="164"/>
                  </a:cubicBezTo>
                  <a:cubicBezTo>
                    <a:pt x="197" y="94"/>
                    <a:pt x="133" y="40"/>
                    <a:pt x="58" y="12"/>
                  </a:cubicBezTo>
                  <a:cubicBezTo>
                    <a:pt x="46" y="7"/>
                    <a:pt x="33" y="3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848113" y="3075825"/>
            <a:ext cx="335690" cy="208400"/>
            <a:chOff x="8485188" y="4759325"/>
            <a:chExt cx="3600450" cy="2235201"/>
          </a:xfrm>
          <a:solidFill>
            <a:schemeClr val="bg1"/>
          </a:solidFill>
        </p:grpSpPr>
        <p:sp>
          <p:nvSpPr>
            <p:cNvPr id="28" name="Freeform 12"/>
            <p:cNvSpPr>
              <a:spLocks/>
            </p:cNvSpPr>
            <p:nvPr/>
          </p:nvSpPr>
          <p:spPr bwMode="auto">
            <a:xfrm>
              <a:off x="8561388" y="4759325"/>
              <a:ext cx="3463925" cy="1382713"/>
            </a:xfrm>
            <a:custGeom>
              <a:avLst/>
              <a:gdLst>
                <a:gd name="T0" fmla="*/ 77 w 921"/>
                <a:gd name="T1" fmla="*/ 0 h 367"/>
                <a:gd name="T2" fmla="*/ 846 w 921"/>
                <a:gd name="T3" fmla="*/ 0 h 367"/>
                <a:gd name="T4" fmla="*/ 921 w 921"/>
                <a:gd name="T5" fmla="*/ 22 h 367"/>
                <a:gd name="T6" fmla="*/ 460 w 921"/>
                <a:gd name="T7" fmla="*/ 367 h 367"/>
                <a:gd name="T8" fmla="*/ 0 w 921"/>
                <a:gd name="T9" fmla="*/ 23 h 367"/>
                <a:gd name="T10" fmla="*/ 77 w 921"/>
                <a:gd name="T11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1" h="367">
                  <a:moveTo>
                    <a:pt x="77" y="0"/>
                  </a:moveTo>
                  <a:cubicBezTo>
                    <a:pt x="846" y="0"/>
                    <a:pt x="846" y="0"/>
                    <a:pt x="846" y="0"/>
                  </a:cubicBezTo>
                  <a:cubicBezTo>
                    <a:pt x="874" y="0"/>
                    <a:pt x="899" y="8"/>
                    <a:pt x="921" y="22"/>
                  </a:cubicBezTo>
                  <a:cubicBezTo>
                    <a:pt x="460" y="367"/>
                    <a:pt x="460" y="367"/>
                    <a:pt x="460" y="36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2" y="9"/>
                    <a:pt x="48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10939463" y="4956175"/>
              <a:ext cx="1146175" cy="1857375"/>
            </a:xfrm>
            <a:custGeom>
              <a:avLst/>
              <a:gdLst>
                <a:gd name="T0" fmla="*/ 300 w 305"/>
                <a:gd name="T1" fmla="*/ 0 h 493"/>
                <a:gd name="T2" fmla="*/ 0 w 305"/>
                <a:gd name="T3" fmla="*/ 225 h 493"/>
                <a:gd name="T4" fmla="*/ 293 w 305"/>
                <a:gd name="T5" fmla="*/ 493 h 493"/>
                <a:gd name="T6" fmla="*/ 305 w 305"/>
                <a:gd name="T7" fmla="*/ 435 h 493"/>
                <a:gd name="T8" fmla="*/ 305 w 305"/>
                <a:gd name="T9" fmla="*/ 37 h 493"/>
                <a:gd name="T10" fmla="*/ 300 w 305"/>
                <a:gd name="T11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493">
                  <a:moveTo>
                    <a:pt x="300" y="0"/>
                  </a:moveTo>
                  <a:cubicBezTo>
                    <a:pt x="0" y="225"/>
                    <a:pt x="0" y="225"/>
                    <a:pt x="0" y="225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301" y="475"/>
                    <a:pt x="305" y="456"/>
                    <a:pt x="305" y="435"/>
                  </a:cubicBezTo>
                  <a:cubicBezTo>
                    <a:pt x="305" y="37"/>
                    <a:pt x="305" y="37"/>
                    <a:pt x="305" y="37"/>
                  </a:cubicBezTo>
                  <a:cubicBezTo>
                    <a:pt x="305" y="24"/>
                    <a:pt x="304" y="12"/>
                    <a:pt x="30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8575676" y="5894388"/>
              <a:ext cx="3375025" cy="1100138"/>
            </a:xfrm>
            <a:custGeom>
              <a:avLst/>
              <a:gdLst>
                <a:gd name="T0" fmla="*/ 897 w 897"/>
                <a:gd name="T1" fmla="*/ 281 h 292"/>
                <a:gd name="T2" fmla="*/ 842 w 897"/>
                <a:gd name="T3" fmla="*/ 292 h 292"/>
                <a:gd name="T4" fmla="*/ 73 w 897"/>
                <a:gd name="T5" fmla="*/ 292 h 292"/>
                <a:gd name="T6" fmla="*/ 0 w 897"/>
                <a:gd name="T7" fmla="*/ 271 h 292"/>
                <a:gd name="T8" fmla="*/ 312 w 897"/>
                <a:gd name="T9" fmla="*/ 0 h 292"/>
                <a:gd name="T10" fmla="*/ 426 w 897"/>
                <a:gd name="T11" fmla="*/ 85 h 292"/>
                <a:gd name="T12" fmla="*/ 456 w 897"/>
                <a:gd name="T13" fmla="*/ 107 h 292"/>
                <a:gd name="T14" fmla="*/ 486 w 897"/>
                <a:gd name="T15" fmla="*/ 85 h 292"/>
                <a:gd name="T16" fmla="*/ 594 w 897"/>
                <a:gd name="T17" fmla="*/ 4 h 292"/>
                <a:gd name="T18" fmla="*/ 897 w 897"/>
                <a:gd name="T19" fmla="*/ 281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7" h="292">
                  <a:moveTo>
                    <a:pt x="897" y="281"/>
                  </a:moveTo>
                  <a:cubicBezTo>
                    <a:pt x="880" y="288"/>
                    <a:pt x="862" y="292"/>
                    <a:pt x="842" y="292"/>
                  </a:cubicBezTo>
                  <a:cubicBezTo>
                    <a:pt x="73" y="292"/>
                    <a:pt x="73" y="292"/>
                    <a:pt x="73" y="292"/>
                  </a:cubicBezTo>
                  <a:cubicBezTo>
                    <a:pt x="46" y="292"/>
                    <a:pt x="21" y="284"/>
                    <a:pt x="0" y="271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426" y="85"/>
                    <a:pt x="426" y="85"/>
                    <a:pt x="426" y="85"/>
                  </a:cubicBezTo>
                  <a:cubicBezTo>
                    <a:pt x="456" y="107"/>
                    <a:pt x="456" y="107"/>
                    <a:pt x="456" y="107"/>
                  </a:cubicBezTo>
                  <a:cubicBezTo>
                    <a:pt x="486" y="85"/>
                    <a:pt x="486" y="85"/>
                    <a:pt x="486" y="85"/>
                  </a:cubicBezTo>
                  <a:cubicBezTo>
                    <a:pt x="594" y="4"/>
                    <a:pt x="594" y="4"/>
                    <a:pt x="594" y="4"/>
                  </a:cubicBezTo>
                  <a:cubicBezTo>
                    <a:pt x="897" y="281"/>
                    <a:pt x="897" y="281"/>
                    <a:pt x="897" y="2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8485188" y="4994275"/>
              <a:ext cx="1114425" cy="1778000"/>
            </a:xfrm>
            <a:custGeom>
              <a:avLst/>
              <a:gdLst>
                <a:gd name="T0" fmla="*/ 6 w 296"/>
                <a:gd name="T1" fmla="*/ 472 h 472"/>
                <a:gd name="T2" fmla="*/ 296 w 296"/>
                <a:gd name="T3" fmla="*/ 219 h 472"/>
                <a:gd name="T4" fmla="*/ 5 w 296"/>
                <a:gd name="T5" fmla="*/ 0 h 472"/>
                <a:gd name="T6" fmla="*/ 0 w 296"/>
                <a:gd name="T7" fmla="*/ 35 h 472"/>
                <a:gd name="T8" fmla="*/ 0 w 296"/>
                <a:gd name="T9" fmla="*/ 433 h 472"/>
                <a:gd name="T10" fmla="*/ 6 w 296"/>
                <a:gd name="T11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472">
                  <a:moveTo>
                    <a:pt x="6" y="472"/>
                  </a:moveTo>
                  <a:cubicBezTo>
                    <a:pt x="296" y="219"/>
                    <a:pt x="296" y="219"/>
                    <a:pt x="296" y="21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2"/>
                    <a:pt x="0" y="23"/>
                    <a:pt x="0" y="35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0" y="447"/>
                    <a:pt x="2" y="460"/>
                    <a:pt x="6" y="4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739956" y="3081190"/>
            <a:ext cx="366602" cy="255941"/>
            <a:chOff x="6115210" y="-715"/>
            <a:chExt cx="3933825" cy="2746375"/>
          </a:xfrm>
          <a:solidFill>
            <a:schemeClr val="bg1"/>
          </a:solidFill>
        </p:grpSpPr>
        <p:sp>
          <p:nvSpPr>
            <p:cNvPr id="36" name="Freeform 19"/>
            <p:cNvSpPr>
              <a:spLocks/>
            </p:cNvSpPr>
            <p:nvPr/>
          </p:nvSpPr>
          <p:spPr bwMode="auto">
            <a:xfrm>
              <a:off x="6115210" y="-715"/>
              <a:ext cx="2859088" cy="2298700"/>
            </a:xfrm>
            <a:custGeom>
              <a:avLst/>
              <a:gdLst>
                <a:gd name="T0" fmla="*/ 130 w 760"/>
                <a:gd name="T1" fmla="*/ 0 h 610"/>
                <a:gd name="T2" fmla="*/ 630 w 760"/>
                <a:gd name="T3" fmla="*/ 0 h 610"/>
                <a:gd name="T4" fmla="*/ 760 w 760"/>
                <a:gd name="T5" fmla="*/ 131 h 610"/>
                <a:gd name="T6" fmla="*/ 760 w 760"/>
                <a:gd name="T7" fmla="*/ 373 h 610"/>
                <a:gd name="T8" fmla="*/ 630 w 760"/>
                <a:gd name="T9" fmla="*/ 503 h 610"/>
                <a:gd name="T10" fmla="*/ 255 w 760"/>
                <a:gd name="T11" fmla="*/ 503 h 610"/>
                <a:gd name="T12" fmla="*/ 148 w 760"/>
                <a:gd name="T13" fmla="*/ 610 h 610"/>
                <a:gd name="T14" fmla="*/ 148 w 760"/>
                <a:gd name="T15" fmla="*/ 503 h 610"/>
                <a:gd name="T16" fmla="*/ 130 w 760"/>
                <a:gd name="T17" fmla="*/ 503 h 610"/>
                <a:gd name="T18" fmla="*/ 0 w 760"/>
                <a:gd name="T19" fmla="*/ 373 h 610"/>
                <a:gd name="T20" fmla="*/ 0 w 760"/>
                <a:gd name="T21" fmla="*/ 131 h 610"/>
                <a:gd name="T22" fmla="*/ 130 w 760"/>
                <a:gd name="T23" fmla="*/ 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0" h="610">
                  <a:moveTo>
                    <a:pt x="130" y="0"/>
                  </a:moveTo>
                  <a:cubicBezTo>
                    <a:pt x="630" y="0"/>
                    <a:pt x="630" y="0"/>
                    <a:pt x="630" y="0"/>
                  </a:cubicBezTo>
                  <a:cubicBezTo>
                    <a:pt x="702" y="0"/>
                    <a:pt x="760" y="59"/>
                    <a:pt x="760" y="131"/>
                  </a:cubicBezTo>
                  <a:cubicBezTo>
                    <a:pt x="760" y="373"/>
                    <a:pt x="760" y="373"/>
                    <a:pt x="760" y="373"/>
                  </a:cubicBezTo>
                  <a:cubicBezTo>
                    <a:pt x="760" y="444"/>
                    <a:pt x="702" y="503"/>
                    <a:pt x="630" y="503"/>
                  </a:cubicBezTo>
                  <a:cubicBezTo>
                    <a:pt x="255" y="503"/>
                    <a:pt x="255" y="503"/>
                    <a:pt x="255" y="503"/>
                  </a:cubicBezTo>
                  <a:cubicBezTo>
                    <a:pt x="148" y="610"/>
                    <a:pt x="148" y="610"/>
                    <a:pt x="148" y="610"/>
                  </a:cubicBezTo>
                  <a:cubicBezTo>
                    <a:pt x="148" y="503"/>
                    <a:pt x="148" y="503"/>
                    <a:pt x="148" y="503"/>
                  </a:cubicBezTo>
                  <a:cubicBezTo>
                    <a:pt x="130" y="503"/>
                    <a:pt x="130" y="503"/>
                    <a:pt x="130" y="503"/>
                  </a:cubicBezTo>
                  <a:cubicBezTo>
                    <a:pt x="58" y="503"/>
                    <a:pt x="0" y="444"/>
                    <a:pt x="0" y="373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59"/>
                    <a:pt x="58" y="0"/>
                    <a:pt x="1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" name="Freeform 20"/>
            <p:cNvSpPr>
              <a:spLocks/>
            </p:cNvSpPr>
            <p:nvPr/>
          </p:nvSpPr>
          <p:spPr bwMode="auto">
            <a:xfrm>
              <a:off x="7296310" y="446960"/>
              <a:ext cx="2752725" cy="2298700"/>
            </a:xfrm>
            <a:custGeom>
              <a:avLst/>
              <a:gdLst>
                <a:gd name="T0" fmla="*/ 601 w 732"/>
                <a:gd name="T1" fmla="*/ 0 h 610"/>
                <a:gd name="T2" fmla="*/ 502 w 732"/>
                <a:gd name="T3" fmla="*/ 0 h 610"/>
                <a:gd name="T4" fmla="*/ 505 w 732"/>
                <a:gd name="T5" fmla="*/ 36 h 610"/>
                <a:gd name="T6" fmla="*/ 505 w 732"/>
                <a:gd name="T7" fmla="*/ 277 h 610"/>
                <a:gd name="T8" fmla="*/ 328 w 732"/>
                <a:gd name="T9" fmla="*/ 455 h 610"/>
                <a:gd name="T10" fmla="*/ 0 w 732"/>
                <a:gd name="T11" fmla="*/ 455 h 610"/>
                <a:gd name="T12" fmla="*/ 102 w 732"/>
                <a:gd name="T13" fmla="*/ 503 h 610"/>
                <a:gd name="T14" fmla="*/ 476 w 732"/>
                <a:gd name="T15" fmla="*/ 503 h 610"/>
                <a:gd name="T16" fmla="*/ 583 w 732"/>
                <a:gd name="T17" fmla="*/ 610 h 610"/>
                <a:gd name="T18" fmla="*/ 583 w 732"/>
                <a:gd name="T19" fmla="*/ 503 h 610"/>
                <a:gd name="T20" fmla="*/ 601 w 732"/>
                <a:gd name="T21" fmla="*/ 503 h 610"/>
                <a:gd name="T22" fmla="*/ 732 w 732"/>
                <a:gd name="T23" fmla="*/ 373 h 610"/>
                <a:gd name="T24" fmla="*/ 732 w 732"/>
                <a:gd name="T25" fmla="*/ 131 h 610"/>
                <a:gd name="T26" fmla="*/ 601 w 732"/>
                <a:gd name="T27" fmla="*/ 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2" h="610">
                  <a:moveTo>
                    <a:pt x="601" y="0"/>
                  </a:moveTo>
                  <a:cubicBezTo>
                    <a:pt x="502" y="0"/>
                    <a:pt x="502" y="0"/>
                    <a:pt x="502" y="0"/>
                  </a:cubicBezTo>
                  <a:cubicBezTo>
                    <a:pt x="504" y="12"/>
                    <a:pt x="505" y="23"/>
                    <a:pt x="505" y="36"/>
                  </a:cubicBezTo>
                  <a:cubicBezTo>
                    <a:pt x="505" y="277"/>
                    <a:pt x="505" y="277"/>
                    <a:pt x="505" y="277"/>
                  </a:cubicBezTo>
                  <a:cubicBezTo>
                    <a:pt x="505" y="375"/>
                    <a:pt x="425" y="455"/>
                    <a:pt x="328" y="455"/>
                  </a:cubicBezTo>
                  <a:cubicBezTo>
                    <a:pt x="0" y="455"/>
                    <a:pt x="0" y="455"/>
                    <a:pt x="0" y="455"/>
                  </a:cubicBezTo>
                  <a:cubicBezTo>
                    <a:pt x="24" y="484"/>
                    <a:pt x="61" y="503"/>
                    <a:pt x="102" y="503"/>
                  </a:cubicBezTo>
                  <a:cubicBezTo>
                    <a:pt x="476" y="503"/>
                    <a:pt x="476" y="503"/>
                    <a:pt x="476" y="503"/>
                  </a:cubicBezTo>
                  <a:cubicBezTo>
                    <a:pt x="583" y="610"/>
                    <a:pt x="583" y="610"/>
                    <a:pt x="583" y="610"/>
                  </a:cubicBezTo>
                  <a:cubicBezTo>
                    <a:pt x="583" y="503"/>
                    <a:pt x="583" y="503"/>
                    <a:pt x="583" y="503"/>
                  </a:cubicBezTo>
                  <a:cubicBezTo>
                    <a:pt x="601" y="503"/>
                    <a:pt x="601" y="503"/>
                    <a:pt x="601" y="503"/>
                  </a:cubicBezTo>
                  <a:cubicBezTo>
                    <a:pt x="673" y="503"/>
                    <a:pt x="732" y="444"/>
                    <a:pt x="732" y="373"/>
                  </a:cubicBezTo>
                  <a:cubicBezTo>
                    <a:pt x="732" y="131"/>
                    <a:pt x="732" y="131"/>
                    <a:pt x="732" y="131"/>
                  </a:cubicBezTo>
                  <a:cubicBezTo>
                    <a:pt x="732" y="59"/>
                    <a:pt x="673" y="0"/>
                    <a:pt x="6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895355" y="3053067"/>
            <a:ext cx="594911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806366" y="3053067"/>
            <a:ext cx="594911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688045" y="3053067"/>
            <a:ext cx="594911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631152" y="3053067"/>
            <a:ext cx="594911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874821" y="2467997"/>
            <a:ext cx="594911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785831" y="2467997"/>
            <a:ext cx="594911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667510" y="2467997"/>
            <a:ext cx="594911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610617" y="2467997"/>
            <a:ext cx="594911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Adobe Gothic Std B" panose="020B0800000000000000" pitchFamily="34" charset="-128"/>
            </a:endParaRPr>
          </a:p>
        </p:txBody>
      </p:sp>
      <p:cxnSp>
        <p:nvCxnSpPr>
          <p:cNvPr id="48" name="直接连接符 47"/>
          <p:cNvCxnSpPr/>
          <p:nvPr/>
        </p:nvCxnSpPr>
        <p:spPr>
          <a:xfrm flipH="1">
            <a:off x="4563001" y="2248525"/>
            <a:ext cx="4580999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1" y="3479095"/>
            <a:ext cx="4580999" cy="0"/>
          </a:xfrm>
          <a:prstGeom prst="line">
            <a:avLst/>
          </a:prstGeom>
          <a:ln w="12700">
            <a:solidFill>
              <a:srgbClr val="3CA6C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513870" y="865284"/>
            <a:ext cx="5155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latin typeface="Adobe Gothic Std B" panose="020B0800000000000000" pitchFamily="34" charset="-128"/>
              </a:rPr>
              <a:t>Please enter your </a:t>
            </a:r>
            <a:r>
              <a:rPr lang="en-US" altLang="zh-CN" sz="3600" smtClean="0">
                <a:solidFill>
                  <a:srgbClr val="3CA6C6"/>
                </a:solidFill>
                <a:latin typeface="Adobe Gothic Std B" panose="020B0800000000000000" pitchFamily="34" charset="-128"/>
              </a:rPr>
              <a:t>title</a:t>
            </a:r>
            <a:endParaRPr lang="zh-CN" altLang="en-US" sz="36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14495" y="1430290"/>
            <a:ext cx="792606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to create a new PPT visual enjoyment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but also provide webpage design, graphic design services, welcome to contact us!</a:t>
            </a:r>
            <a:endParaRPr lang="en-US" altLang="zh-CN" sz="900" dirty="0">
              <a:solidFill>
                <a:schemeClr val="bg1">
                  <a:lumMod val="7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346905" y="1021485"/>
            <a:ext cx="333931" cy="333931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3267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2F2F2"/>
            </a:gs>
            <a:gs pos="100000">
              <a:srgbClr val="FBFBFB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-4518" y="3990861"/>
            <a:ext cx="9148518" cy="1152640"/>
          </a:xfrm>
          <a:prstGeom prst="rect">
            <a:avLst/>
          </a:prstGeom>
          <a:solidFill>
            <a:srgbClr val="6F6F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2" name="矩形 11"/>
          <p:cNvSpPr/>
          <p:nvPr/>
        </p:nvSpPr>
        <p:spPr>
          <a:xfrm>
            <a:off x="-4518" y="2571750"/>
            <a:ext cx="9148518" cy="1422223"/>
          </a:xfrm>
          <a:prstGeom prst="rect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Adobe Gothic Std B" panose="020B0800000000000000" pitchFamily="34" charset="-128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46462" y="1668652"/>
            <a:ext cx="837000" cy="837000"/>
            <a:chOff x="1395283" y="2970986"/>
            <a:chExt cx="1116000" cy="1116000"/>
          </a:xfrm>
        </p:grpSpPr>
        <p:sp>
          <p:nvSpPr>
            <p:cNvPr id="13" name="椭圆 12"/>
            <p:cNvSpPr/>
            <p:nvPr/>
          </p:nvSpPr>
          <p:spPr>
            <a:xfrm>
              <a:off x="1395283" y="2970986"/>
              <a:ext cx="1116000" cy="11160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7" name="椭圆 16"/>
            <p:cNvSpPr/>
            <p:nvPr/>
          </p:nvSpPr>
          <p:spPr>
            <a:xfrm>
              <a:off x="1503283" y="3078986"/>
              <a:ext cx="900000" cy="90000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617268" y="3192971"/>
              <a:ext cx="672029" cy="672029"/>
              <a:chOff x="934222" y="2322879"/>
              <a:chExt cx="672029" cy="672029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934222" y="2322879"/>
                <a:ext cx="672029" cy="672029"/>
              </a:xfrm>
              <a:prstGeom prst="ellipse">
                <a:avLst/>
              </a:prstGeom>
              <a:solidFill>
                <a:srgbClr val="3CA6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5" name="Freeform 25"/>
              <p:cNvSpPr>
                <a:spLocks noEditPoints="1"/>
              </p:cNvSpPr>
              <p:nvPr/>
            </p:nvSpPr>
            <p:spPr bwMode="auto">
              <a:xfrm>
                <a:off x="1004560" y="2513140"/>
                <a:ext cx="531352" cy="354868"/>
              </a:xfrm>
              <a:custGeom>
                <a:avLst/>
                <a:gdLst>
                  <a:gd name="T0" fmla="*/ 10 w 115"/>
                  <a:gd name="T1" fmla="*/ 0 h 76"/>
                  <a:gd name="T2" fmla="*/ 14 w 115"/>
                  <a:gd name="T3" fmla="*/ 42 h 76"/>
                  <a:gd name="T4" fmla="*/ 24 w 115"/>
                  <a:gd name="T5" fmla="*/ 43 h 76"/>
                  <a:gd name="T6" fmla="*/ 54 w 115"/>
                  <a:gd name="T7" fmla="*/ 24 h 76"/>
                  <a:gd name="T8" fmla="*/ 71 w 115"/>
                  <a:gd name="T9" fmla="*/ 28 h 76"/>
                  <a:gd name="T10" fmla="*/ 42 w 115"/>
                  <a:gd name="T11" fmla="*/ 12 h 76"/>
                  <a:gd name="T12" fmla="*/ 26 w 115"/>
                  <a:gd name="T13" fmla="*/ 13 h 76"/>
                  <a:gd name="T14" fmla="*/ 20 w 115"/>
                  <a:gd name="T15" fmla="*/ 22 h 76"/>
                  <a:gd name="T16" fmla="*/ 25 w 115"/>
                  <a:gd name="T17" fmla="*/ 5 h 76"/>
                  <a:gd name="T18" fmla="*/ 115 w 115"/>
                  <a:gd name="T19" fmla="*/ 32 h 76"/>
                  <a:gd name="T20" fmla="*/ 100 w 115"/>
                  <a:gd name="T21" fmla="*/ 38 h 76"/>
                  <a:gd name="T22" fmla="*/ 84 w 115"/>
                  <a:gd name="T23" fmla="*/ 46 h 76"/>
                  <a:gd name="T24" fmla="*/ 74 w 115"/>
                  <a:gd name="T25" fmla="*/ 69 h 76"/>
                  <a:gd name="T26" fmla="*/ 67 w 115"/>
                  <a:gd name="T27" fmla="*/ 76 h 76"/>
                  <a:gd name="T28" fmla="*/ 64 w 115"/>
                  <a:gd name="T29" fmla="*/ 64 h 76"/>
                  <a:gd name="T30" fmla="*/ 53 w 115"/>
                  <a:gd name="T31" fmla="*/ 73 h 76"/>
                  <a:gd name="T32" fmla="*/ 53 w 115"/>
                  <a:gd name="T33" fmla="*/ 59 h 76"/>
                  <a:gd name="T34" fmla="*/ 40 w 115"/>
                  <a:gd name="T35" fmla="*/ 68 h 76"/>
                  <a:gd name="T36" fmla="*/ 48 w 115"/>
                  <a:gd name="T37" fmla="*/ 48 h 76"/>
                  <a:gd name="T38" fmla="*/ 31 w 115"/>
                  <a:gd name="T39" fmla="*/ 59 h 76"/>
                  <a:gd name="T40" fmla="*/ 50 w 115"/>
                  <a:gd name="T41" fmla="*/ 30 h 76"/>
                  <a:gd name="T42" fmla="*/ 69 w 115"/>
                  <a:gd name="T43" fmla="*/ 37 h 76"/>
                  <a:gd name="T44" fmla="*/ 69 w 115"/>
                  <a:gd name="T45" fmla="*/ 19 h 76"/>
                  <a:gd name="T46" fmla="*/ 89 w 115"/>
                  <a:gd name="T47" fmla="*/ 27 h 76"/>
                  <a:gd name="T48" fmla="*/ 81 w 115"/>
                  <a:gd name="T49" fmla="*/ 14 h 76"/>
                  <a:gd name="T50" fmla="*/ 79 w 115"/>
                  <a:gd name="T51" fmla="*/ 12 h 76"/>
                  <a:gd name="T52" fmla="*/ 97 w 115"/>
                  <a:gd name="T53" fmla="*/ 52 h 76"/>
                  <a:gd name="T54" fmla="*/ 85 w 115"/>
                  <a:gd name="T55" fmla="*/ 53 h 76"/>
                  <a:gd name="T56" fmla="*/ 97 w 115"/>
                  <a:gd name="T57" fmla="*/ 52 h 76"/>
                  <a:gd name="T58" fmla="*/ 86 w 115"/>
                  <a:gd name="T59" fmla="*/ 67 h 76"/>
                  <a:gd name="T60" fmla="*/ 76 w 115"/>
                  <a:gd name="T61" fmla="*/ 63 h 76"/>
                  <a:gd name="T62" fmla="*/ 87 w 115"/>
                  <a:gd name="T63" fmla="*/ 65 h 76"/>
                  <a:gd name="T64" fmla="*/ 81 w 115"/>
                  <a:gd name="T65" fmla="*/ 54 h 76"/>
                  <a:gd name="T66" fmla="*/ 87 w 115"/>
                  <a:gd name="T67" fmla="*/ 65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5" h="76">
                    <a:moveTo>
                      <a:pt x="25" y="5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5" y="5"/>
                      <a:pt x="25" y="5"/>
                      <a:pt x="25" y="5"/>
                    </a:cubicBezTo>
                    <a:close/>
                    <a:moveTo>
                      <a:pt x="91" y="2"/>
                    </a:moveTo>
                    <a:cubicBezTo>
                      <a:pt x="115" y="32"/>
                      <a:pt x="115" y="32"/>
                      <a:pt x="115" y="32"/>
                    </a:cubicBezTo>
                    <a:cubicBezTo>
                      <a:pt x="103" y="42"/>
                      <a:pt x="103" y="42"/>
                      <a:pt x="103" y="42"/>
                    </a:cubicBezTo>
                    <a:cubicBezTo>
                      <a:pt x="100" y="38"/>
                      <a:pt x="100" y="38"/>
                      <a:pt x="100" y="38"/>
                    </a:cubicBezTo>
                    <a:cubicBezTo>
                      <a:pt x="92" y="48"/>
                      <a:pt x="92" y="48"/>
                      <a:pt x="92" y="48"/>
                    </a:cubicBezTo>
                    <a:cubicBezTo>
                      <a:pt x="84" y="46"/>
                      <a:pt x="84" y="46"/>
                      <a:pt x="84" y="46"/>
                    </a:cubicBezTo>
                    <a:cubicBezTo>
                      <a:pt x="78" y="49"/>
                      <a:pt x="71" y="55"/>
                      <a:pt x="70" y="62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71"/>
                      <a:pt x="73" y="71"/>
                      <a:pt x="73" y="71"/>
                    </a:cubicBezTo>
                    <a:cubicBezTo>
                      <a:pt x="71" y="73"/>
                      <a:pt x="69" y="74"/>
                      <a:pt x="67" y="76"/>
                    </a:cubicBezTo>
                    <a:cubicBezTo>
                      <a:pt x="65" y="75"/>
                      <a:pt x="63" y="73"/>
                      <a:pt x="61" y="72"/>
                    </a:cubicBezTo>
                    <a:cubicBezTo>
                      <a:pt x="61" y="69"/>
                      <a:pt x="64" y="65"/>
                      <a:pt x="64" y="64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1" y="66"/>
                      <a:pt x="55" y="71"/>
                      <a:pt x="53" y="73"/>
                    </a:cubicBezTo>
                    <a:cubicBezTo>
                      <a:pt x="51" y="72"/>
                      <a:pt x="49" y="71"/>
                      <a:pt x="46" y="69"/>
                    </a:cubicBezTo>
                    <a:cubicBezTo>
                      <a:pt x="47" y="67"/>
                      <a:pt x="52" y="61"/>
                      <a:pt x="53" y="59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8" y="63"/>
                      <a:pt x="43" y="67"/>
                      <a:pt x="40" y="68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7" y="57"/>
                      <a:pt x="43" y="52"/>
                      <a:pt x="48" y="48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3" y="49"/>
                      <a:pt x="35" y="56"/>
                      <a:pt x="31" y="59"/>
                    </a:cubicBezTo>
                    <a:cubicBezTo>
                      <a:pt x="27" y="58"/>
                      <a:pt x="25" y="56"/>
                      <a:pt x="24" y="52"/>
                    </a:cubicBezTo>
                    <a:cubicBezTo>
                      <a:pt x="32" y="45"/>
                      <a:pt x="41" y="37"/>
                      <a:pt x="50" y="30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72" y="17"/>
                      <a:pt x="74" y="16"/>
                      <a:pt x="76" y="15"/>
                    </a:cubicBezTo>
                    <a:cubicBezTo>
                      <a:pt x="89" y="27"/>
                      <a:pt x="89" y="27"/>
                      <a:pt x="89" y="27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91" y="2"/>
                      <a:pt x="91" y="2"/>
                      <a:pt x="91" y="2"/>
                    </a:cubicBezTo>
                    <a:close/>
                    <a:moveTo>
                      <a:pt x="97" y="52"/>
                    </a:moveTo>
                    <a:cubicBezTo>
                      <a:pt x="87" y="50"/>
                      <a:pt x="87" y="50"/>
                      <a:pt x="87" y="50"/>
                    </a:cubicBezTo>
                    <a:cubicBezTo>
                      <a:pt x="85" y="53"/>
                      <a:pt x="85" y="53"/>
                      <a:pt x="85" y="53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4" y="56"/>
                      <a:pt x="95" y="54"/>
                      <a:pt x="97" y="52"/>
                    </a:cubicBezTo>
                    <a:close/>
                    <a:moveTo>
                      <a:pt x="80" y="71"/>
                    </a:moveTo>
                    <a:cubicBezTo>
                      <a:pt x="82" y="70"/>
                      <a:pt x="84" y="68"/>
                      <a:pt x="86" y="67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80" y="71"/>
                      <a:pt x="80" y="71"/>
                      <a:pt x="80" y="71"/>
                    </a:cubicBezTo>
                    <a:close/>
                    <a:moveTo>
                      <a:pt x="87" y="65"/>
                    </a:moveTo>
                    <a:cubicBezTo>
                      <a:pt x="89" y="64"/>
                      <a:pt x="90" y="62"/>
                      <a:pt x="91" y="60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78" y="57"/>
                      <a:pt x="78" y="57"/>
                      <a:pt x="78" y="57"/>
                    </a:cubicBezTo>
                    <a:lnTo>
                      <a:pt x="87" y="6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</p:grpSp>
      <p:sp>
        <p:nvSpPr>
          <p:cNvPr id="55" name="矩形 54"/>
          <p:cNvSpPr/>
          <p:nvPr/>
        </p:nvSpPr>
        <p:spPr>
          <a:xfrm>
            <a:off x="968782" y="1415058"/>
            <a:ext cx="914680" cy="1959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>
                <a:solidFill>
                  <a:srgbClr val="3CA6C6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01.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Contract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672597" y="3052000"/>
            <a:ext cx="698969" cy="203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02.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idea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dobe Gothic Std B" panose="020B0800000000000000" pitchFamily="34" charset="-128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2104082" y="2296001"/>
            <a:ext cx="837000" cy="837000"/>
            <a:chOff x="2805442" y="3807452"/>
            <a:chExt cx="1116000" cy="1116000"/>
          </a:xfrm>
        </p:grpSpPr>
        <p:grpSp>
          <p:nvGrpSpPr>
            <p:cNvPr id="19" name="组合 18"/>
            <p:cNvGrpSpPr/>
            <p:nvPr/>
          </p:nvGrpSpPr>
          <p:grpSpPr>
            <a:xfrm>
              <a:off x="2805442" y="3807452"/>
              <a:ext cx="1116000" cy="1116000"/>
              <a:chOff x="1395283" y="2970986"/>
              <a:chExt cx="1116000" cy="1116000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1395283" y="2970986"/>
                <a:ext cx="1116000" cy="1116000"/>
              </a:xfrm>
              <a:prstGeom prst="ellipse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503283" y="3078986"/>
                <a:ext cx="900000" cy="900000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617268" y="3192971"/>
                <a:ext cx="672029" cy="672029"/>
              </a:xfrm>
              <a:prstGeom prst="ellipse">
                <a:avLst/>
              </a:prstGeom>
              <a:solidFill>
                <a:srgbClr val="3CA6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3196481" y="4113527"/>
              <a:ext cx="333919" cy="527241"/>
              <a:chOff x="9262097" y="1333500"/>
              <a:chExt cx="2654300" cy="4191000"/>
            </a:xfrm>
            <a:solidFill>
              <a:schemeClr val="bg1"/>
            </a:solidFill>
          </p:grpSpPr>
          <p:sp>
            <p:nvSpPr>
              <p:cNvPr id="60" name="Freeform 5"/>
              <p:cNvSpPr>
                <a:spLocks noEditPoints="1"/>
              </p:cNvSpPr>
              <p:nvPr/>
            </p:nvSpPr>
            <p:spPr bwMode="auto">
              <a:xfrm>
                <a:off x="9262097" y="1333500"/>
                <a:ext cx="2654300" cy="3822700"/>
              </a:xfrm>
              <a:custGeom>
                <a:avLst/>
                <a:gdLst>
                  <a:gd name="T0" fmla="*/ 705 w 705"/>
                  <a:gd name="T1" fmla="*/ 353 h 1017"/>
                  <a:gd name="T2" fmla="*/ 352 w 705"/>
                  <a:gd name="T3" fmla="*/ 0 h 1017"/>
                  <a:gd name="T4" fmla="*/ 0 w 705"/>
                  <a:gd name="T5" fmla="*/ 353 h 1017"/>
                  <a:gd name="T6" fmla="*/ 170 w 705"/>
                  <a:gd name="T7" fmla="*/ 654 h 1017"/>
                  <a:gd name="T8" fmla="*/ 155 w 705"/>
                  <a:gd name="T9" fmla="*/ 721 h 1017"/>
                  <a:gd name="T10" fmla="*/ 125 w 705"/>
                  <a:gd name="T11" fmla="*/ 742 h 1017"/>
                  <a:gd name="T12" fmla="*/ 124 w 705"/>
                  <a:gd name="T13" fmla="*/ 859 h 1017"/>
                  <a:gd name="T14" fmla="*/ 125 w 705"/>
                  <a:gd name="T15" fmla="*/ 873 h 1017"/>
                  <a:gd name="T16" fmla="*/ 124 w 705"/>
                  <a:gd name="T17" fmla="*/ 991 h 1017"/>
                  <a:gd name="T18" fmla="*/ 161 w 705"/>
                  <a:gd name="T19" fmla="*/ 1014 h 1017"/>
                  <a:gd name="T20" fmla="*/ 582 w 705"/>
                  <a:gd name="T21" fmla="*/ 977 h 1017"/>
                  <a:gd name="T22" fmla="*/ 604 w 705"/>
                  <a:gd name="T23" fmla="*/ 899 h 1017"/>
                  <a:gd name="T24" fmla="*/ 588 w 705"/>
                  <a:gd name="T25" fmla="*/ 832 h 1017"/>
                  <a:gd name="T26" fmla="*/ 604 w 705"/>
                  <a:gd name="T27" fmla="*/ 768 h 1017"/>
                  <a:gd name="T28" fmla="*/ 581 w 705"/>
                  <a:gd name="T29" fmla="*/ 683 h 1017"/>
                  <a:gd name="T30" fmla="*/ 541 w 705"/>
                  <a:gd name="T31" fmla="*/ 687 h 1017"/>
                  <a:gd name="T32" fmla="*/ 656 w 705"/>
                  <a:gd name="T33" fmla="*/ 532 h 1017"/>
                  <a:gd name="T34" fmla="*/ 185 w 705"/>
                  <a:gd name="T35" fmla="*/ 939 h 1017"/>
                  <a:gd name="T36" fmla="*/ 186 w 705"/>
                  <a:gd name="T37" fmla="*/ 923 h 1017"/>
                  <a:gd name="T38" fmla="*/ 531 w 705"/>
                  <a:gd name="T39" fmla="*/ 899 h 1017"/>
                  <a:gd name="T40" fmla="*/ 530 w 705"/>
                  <a:gd name="T41" fmla="*/ 777 h 1017"/>
                  <a:gd name="T42" fmla="*/ 185 w 705"/>
                  <a:gd name="T43" fmla="*/ 802 h 1017"/>
                  <a:gd name="T44" fmla="*/ 530 w 705"/>
                  <a:gd name="T45" fmla="*/ 761 h 1017"/>
                  <a:gd name="T46" fmla="*/ 530 w 705"/>
                  <a:gd name="T47" fmla="*/ 777 h 1017"/>
                  <a:gd name="T48" fmla="*/ 289 w 705"/>
                  <a:gd name="T49" fmla="*/ 442 h 1017"/>
                  <a:gd name="T50" fmla="*/ 320 w 705"/>
                  <a:gd name="T51" fmla="*/ 434 h 1017"/>
                  <a:gd name="T52" fmla="*/ 380 w 705"/>
                  <a:gd name="T53" fmla="*/ 435 h 1017"/>
                  <a:gd name="T54" fmla="*/ 424 w 705"/>
                  <a:gd name="T55" fmla="*/ 443 h 1017"/>
                  <a:gd name="T56" fmla="*/ 372 w 705"/>
                  <a:gd name="T57" fmla="*/ 528 h 1017"/>
                  <a:gd name="T58" fmla="*/ 372 w 705"/>
                  <a:gd name="T59" fmla="*/ 701 h 1017"/>
                  <a:gd name="T60" fmla="*/ 342 w 705"/>
                  <a:gd name="T61" fmla="*/ 533 h 1017"/>
                  <a:gd name="T62" fmla="*/ 339 w 705"/>
                  <a:gd name="T63" fmla="*/ 523 h 1017"/>
                  <a:gd name="T64" fmla="*/ 468 w 705"/>
                  <a:gd name="T65" fmla="*/ 608 h 1017"/>
                  <a:gd name="T66" fmla="*/ 468 w 705"/>
                  <a:gd name="T67" fmla="*/ 693 h 1017"/>
                  <a:gd name="T68" fmla="*/ 408 w 705"/>
                  <a:gd name="T69" fmla="*/ 538 h 1017"/>
                  <a:gd name="T70" fmla="*/ 453 w 705"/>
                  <a:gd name="T71" fmla="*/ 397 h 1017"/>
                  <a:gd name="T72" fmla="*/ 415 w 705"/>
                  <a:gd name="T73" fmla="*/ 426 h 1017"/>
                  <a:gd name="T74" fmla="*/ 379 w 705"/>
                  <a:gd name="T75" fmla="*/ 410 h 1017"/>
                  <a:gd name="T76" fmla="*/ 351 w 705"/>
                  <a:gd name="T77" fmla="*/ 427 h 1017"/>
                  <a:gd name="T78" fmla="*/ 319 w 705"/>
                  <a:gd name="T79" fmla="*/ 411 h 1017"/>
                  <a:gd name="T80" fmla="*/ 292 w 705"/>
                  <a:gd name="T81" fmla="*/ 424 h 1017"/>
                  <a:gd name="T82" fmla="*/ 261 w 705"/>
                  <a:gd name="T83" fmla="*/ 397 h 1017"/>
                  <a:gd name="T84" fmla="*/ 305 w 705"/>
                  <a:gd name="T85" fmla="*/ 538 h 1017"/>
                  <a:gd name="T86" fmla="*/ 244 w 705"/>
                  <a:gd name="T87" fmla="*/ 701 h 1017"/>
                  <a:gd name="T88" fmla="*/ 244 w 705"/>
                  <a:gd name="T89" fmla="*/ 611 h 1017"/>
                  <a:gd name="T90" fmla="*/ 113 w 705"/>
                  <a:gd name="T91" fmla="*/ 498 h 1017"/>
                  <a:gd name="T92" fmla="*/ 155 w 705"/>
                  <a:gd name="T93" fmla="*/ 155 h 1017"/>
                  <a:gd name="T94" fmla="*/ 550 w 705"/>
                  <a:gd name="T95" fmla="*/ 155 h 1017"/>
                  <a:gd name="T96" fmla="*/ 593 w 705"/>
                  <a:gd name="T97" fmla="*/ 49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05" h="1017">
                    <a:moveTo>
                      <a:pt x="656" y="532"/>
                    </a:moveTo>
                    <a:cubicBezTo>
                      <a:pt x="687" y="479"/>
                      <a:pt x="705" y="418"/>
                      <a:pt x="705" y="353"/>
                    </a:cubicBezTo>
                    <a:cubicBezTo>
                      <a:pt x="705" y="255"/>
                      <a:pt x="665" y="167"/>
                      <a:pt x="602" y="103"/>
                    </a:cubicBezTo>
                    <a:cubicBezTo>
                      <a:pt x="538" y="40"/>
                      <a:pt x="450" y="0"/>
                      <a:pt x="352" y="0"/>
                    </a:cubicBezTo>
                    <a:cubicBezTo>
                      <a:pt x="255" y="0"/>
                      <a:pt x="167" y="40"/>
                      <a:pt x="103" y="103"/>
                    </a:cubicBezTo>
                    <a:cubicBezTo>
                      <a:pt x="39" y="167"/>
                      <a:pt x="0" y="255"/>
                      <a:pt x="0" y="353"/>
                    </a:cubicBezTo>
                    <a:cubicBezTo>
                      <a:pt x="0" y="419"/>
                      <a:pt x="18" y="482"/>
                      <a:pt x="51" y="535"/>
                    </a:cubicBezTo>
                    <a:cubicBezTo>
                      <a:pt x="81" y="584"/>
                      <a:pt x="122" y="625"/>
                      <a:pt x="170" y="654"/>
                    </a:cubicBezTo>
                    <a:cubicBezTo>
                      <a:pt x="170" y="719"/>
                      <a:pt x="170" y="719"/>
                      <a:pt x="170" y="719"/>
                    </a:cubicBezTo>
                    <a:cubicBezTo>
                      <a:pt x="155" y="721"/>
                      <a:pt x="155" y="721"/>
                      <a:pt x="155" y="721"/>
                    </a:cubicBezTo>
                    <a:cubicBezTo>
                      <a:pt x="134" y="723"/>
                      <a:pt x="134" y="723"/>
                      <a:pt x="134" y="723"/>
                    </a:cubicBezTo>
                    <a:cubicBezTo>
                      <a:pt x="125" y="742"/>
                      <a:pt x="125" y="742"/>
                      <a:pt x="125" y="742"/>
                    </a:cubicBezTo>
                    <a:cubicBezTo>
                      <a:pt x="115" y="764"/>
                      <a:pt x="111" y="785"/>
                      <a:pt x="112" y="805"/>
                    </a:cubicBezTo>
                    <a:cubicBezTo>
                      <a:pt x="113" y="825"/>
                      <a:pt x="118" y="842"/>
                      <a:pt x="124" y="859"/>
                    </a:cubicBezTo>
                    <a:cubicBezTo>
                      <a:pt x="128" y="868"/>
                      <a:pt x="128" y="868"/>
                      <a:pt x="128" y="868"/>
                    </a:cubicBezTo>
                    <a:cubicBezTo>
                      <a:pt x="125" y="873"/>
                      <a:pt x="125" y="873"/>
                      <a:pt x="125" y="873"/>
                    </a:cubicBezTo>
                    <a:cubicBezTo>
                      <a:pt x="115" y="895"/>
                      <a:pt x="111" y="916"/>
                      <a:pt x="112" y="937"/>
                    </a:cubicBezTo>
                    <a:cubicBezTo>
                      <a:pt x="113" y="956"/>
                      <a:pt x="118" y="974"/>
                      <a:pt x="124" y="991"/>
                    </a:cubicBezTo>
                    <a:cubicBezTo>
                      <a:pt x="134" y="1017"/>
                      <a:pt x="134" y="1017"/>
                      <a:pt x="134" y="1017"/>
                    </a:cubicBezTo>
                    <a:cubicBezTo>
                      <a:pt x="161" y="1014"/>
                      <a:pt x="161" y="1014"/>
                      <a:pt x="161" y="1014"/>
                    </a:cubicBezTo>
                    <a:cubicBezTo>
                      <a:pt x="561" y="979"/>
                      <a:pt x="561" y="979"/>
                      <a:pt x="561" y="979"/>
                    </a:cubicBezTo>
                    <a:cubicBezTo>
                      <a:pt x="582" y="977"/>
                      <a:pt x="582" y="977"/>
                      <a:pt x="582" y="977"/>
                    </a:cubicBezTo>
                    <a:cubicBezTo>
                      <a:pt x="591" y="958"/>
                      <a:pt x="591" y="958"/>
                      <a:pt x="591" y="958"/>
                    </a:cubicBezTo>
                    <a:cubicBezTo>
                      <a:pt x="599" y="939"/>
                      <a:pt x="604" y="919"/>
                      <a:pt x="604" y="899"/>
                    </a:cubicBezTo>
                    <a:cubicBezTo>
                      <a:pt x="604" y="880"/>
                      <a:pt x="600" y="860"/>
                      <a:pt x="591" y="839"/>
                    </a:cubicBezTo>
                    <a:cubicBezTo>
                      <a:pt x="588" y="832"/>
                      <a:pt x="588" y="832"/>
                      <a:pt x="588" y="832"/>
                    </a:cubicBezTo>
                    <a:cubicBezTo>
                      <a:pt x="591" y="826"/>
                      <a:pt x="591" y="826"/>
                      <a:pt x="591" y="826"/>
                    </a:cubicBezTo>
                    <a:cubicBezTo>
                      <a:pt x="599" y="807"/>
                      <a:pt x="604" y="788"/>
                      <a:pt x="604" y="768"/>
                    </a:cubicBezTo>
                    <a:cubicBezTo>
                      <a:pt x="604" y="748"/>
                      <a:pt x="600" y="728"/>
                      <a:pt x="591" y="708"/>
                    </a:cubicBezTo>
                    <a:cubicBezTo>
                      <a:pt x="581" y="683"/>
                      <a:pt x="581" y="683"/>
                      <a:pt x="581" y="683"/>
                    </a:cubicBezTo>
                    <a:cubicBezTo>
                      <a:pt x="554" y="686"/>
                      <a:pt x="554" y="686"/>
                      <a:pt x="554" y="686"/>
                    </a:cubicBezTo>
                    <a:cubicBezTo>
                      <a:pt x="541" y="687"/>
                      <a:pt x="541" y="687"/>
                      <a:pt x="541" y="687"/>
                    </a:cubicBezTo>
                    <a:cubicBezTo>
                      <a:pt x="541" y="650"/>
                      <a:pt x="541" y="650"/>
                      <a:pt x="541" y="650"/>
                    </a:cubicBezTo>
                    <a:cubicBezTo>
                      <a:pt x="588" y="621"/>
                      <a:pt x="627" y="580"/>
                      <a:pt x="656" y="532"/>
                    </a:cubicBezTo>
                    <a:close/>
                    <a:moveTo>
                      <a:pt x="530" y="908"/>
                    </a:moveTo>
                    <a:cubicBezTo>
                      <a:pt x="185" y="939"/>
                      <a:pt x="185" y="939"/>
                      <a:pt x="185" y="939"/>
                    </a:cubicBezTo>
                    <a:cubicBezTo>
                      <a:pt x="185" y="937"/>
                      <a:pt x="185" y="935"/>
                      <a:pt x="185" y="934"/>
                    </a:cubicBezTo>
                    <a:cubicBezTo>
                      <a:pt x="185" y="930"/>
                      <a:pt x="185" y="927"/>
                      <a:pt x="186" y="923"/>
                    </a:cubicBezTo>
                    <a:cubicBezTo>
                      <a:pt x="530" y="893"/>
                      <a:pt x="530" y="893"/>
                      <a:pt x="530" y="893"/>
                    </a:cubicBezTo>
                    <a:cubicBezTo>
                      <a:pt x="531" y="895"/>
                      <a:pt x="531" y="897"/>
                      <a:pt x="531" y="899"/>
                    </a:cubicBezTo>
                    <a:cubicBezTo>
                      <a:pt x="531" y="902"/>
                      <a:pt x="530" y="905"/>
                      <a:pt x="530" y="908"/>
                    </a:cubicBezTo>
                    <a:close/>
                    <a:moveTo>
                      <a:pt x="530" y="777"/>
                    </a:moveTo>
                    <a:cubicBezTo>
                      <a:pt x="185" y="807"/>
                      <a:pt x="185" y="807"/>
                      <a:pt x="185" y="807"/>
                    </a:cubicBezTo>
                    <a:cubicBezTo>
                      <a:pt x="185" y="806"/>
                      <a:pt x="185" y="804"/>
                      <a:pt x="185" y="802"/>
                    </a:cubicBezTo>
                    <a:cubicBezTo>
                      <a:pt x="185" y="799"/>
                      <a:pt x="185" y="795"/>
                      <a:pt x="186" y="792"/>
                    </a:cubicBezTo>
                    <a:cubicBezTo>
                      <a:pt x="530" y="761"/>
                      <a:pt x="530" y="761"/>
                      <a:pt x="530" y="761"/>
                    </a:cubicBezTo>
                    <a:cubicBezTo>
                      <a:pt x="531" y="763"/>
                      <a:pt x="531" y="766"/>
                      <a:pt x="531" y="768"/>
                    </a:cubicBezTo>
                    <a:cubicBezTo>
                      <a:pt x="531" y="771"/>
                      <a:pt x="530" y="774"/>
                      <a:pt x="530" y="777"/>
                    </a:cubicBezTo>
                    <a:close/>
                    <a:moveTo>
                      <a:pt x="339" y="523"/>
                    </a:moveTo>
                    <a:cubicBezTo>
                      <a:pt x="289" y="442"/>
                      <a:pt x="289" y="442"/>
                      <a:pt x="289" y="442"/>
                    </a:cubicBezTo>
                    <a:cubicBezTo>
                      <a:pt x="290" y="443"/>
                      <a:pt x="291" y="443"/>
                      <a:pt x="292" y="443"/>
                    </a:cubicBezTo>
                    <a:cubicBezTo>
                      <a:pt x="302" y="443"/>
                      <a:pt x="311" y="440"/>
                      <a:pt x="320" y="434"/>
                    </a:cubicBezTo>
                    <a:cubicBezTo>
                      <a:pt x="330" y="441"/>
                      <a:pt x="340" y="445"/>
                      <a:pt x="350" y="446"/>
                    </a:cubicBezTo>
                    <a:cubicBezTo>
                      <a:pt x="361" y="446"/>
                      <a:pt x="371" y="443"/>
                      <a:pt x="380" y="435"/>
                    </a:cubicBezTo>
                    <a:cubicBezTo>
                      <a:pt x="392" y="443"/>
                      <a:pt x="404" y="446"/>
                      <a:pt x="416" y="445"/>
                    </a:cubicBezTo>
                    <a:cubicBezTo>
                      <a:pt x="419" y="444"/>
                      <a:pt x="422" y="444"/>
                      <a:pt x="424" y="443"/>
                    </a:cubicBezTo>
                    <a:cubicBezTo>
                      <a:pt x="374" y="523"/>
                      <a:pt x="374" y="523"/>
                      <a:pt x="374" y="523"/>
                    </a:cubicBezTo>
                    <a:cubicBezTo>
                      <a:pt x="372" y="528"/>
                      <a:pt x="372" y="528"/>
                      <a:pt x="372" y="528"/>
                    </a:cubicBezTo>
                    <a:cubicBezTo>
                      <a:pt x="372" y="533"/>
                      <a:pt x="372" y="533"/>
                      <a:pt x="372" y="533"/>
                    </a:cubicBezTo>
                    <a:cubicBezTo>
                      <a:pt x="372" y="701"/>
                      <a:pt x="372" y="701"/>
                      <a:pt x="372" y="701"/>
                    </a:cubicBezTo>
                    <a:cubicBezTo>
                      <a:pt x="342" y="701"/>
                      <a:pt x="342" y="701"/>
                      <a:pt x="342" y="701"/>
                    </a:cubicBezTo>
                    <a:cubicBezTo>
                      <a:pt x="342" y="533"/>
                      <a:pt x="342" y="533"/>
                      <a:pt x="342" y="533"/>
                    </a:cubicBezTo>
                    <a:cubicBezTo>
                      <a:pt x="342" y="528"/>
                      <a:pt x="342" y="528"/>
                      <a:pt x="342" y="528"/>
                    </a:cubicBezTo>
                    <a:lnTo>
                      <a:pt x="339" y="523"/>
                    </a:lnTo>
                    <a:close/>
                    <a:moveTo>
                      <a:pt x="487" y="598"/>
                    </a:moveTo>
                    <a:cubicBezTo>
                      <a:pt x="468" y="608"/>
                      <a:pt x="468" y="608"/>
                      <a:pt x="468" y="608"/>
                    </a:cubicBezTo>
                    <a:cubicBezTo>
                      <a:pt x="468" y="630"/>
                      <a:pt x="468" y="630"/>
                      <a:pt x="468" y="630"/>
                    </a:cubicBezTo>
                    <a:cubicBezTo>
                      <a:pt x="468" y="693"/>
                      <a:pt x="468" y="693"/>
                      <a:pt x="468" y="693"/>
                    </a:cubicBezTo>
                    <a:cubicBezTo>
                      <a:pt x="408" y="698"/>
                      <a:pt x="408" y="698"/>
                      <a:pt x="408" y="698"/>
                    </a:cubicBezTo>
                    <a:cubicBezTo>
                      <a:pt x="408" y="538"/>
                      <a:pt x="408" y="538"/>
                      <a:pt x="408" y="538"/>
                    </a:cubicBezTo>
                    <a:cubicBezTo>
                      <a:pt x="484" y="416"/>
                      <a:pt x="484" y="416"/>
                      <a:pt x="484" y="416"/>
                    </a:cubicBezTo>
                    <a:cubicBezTo>
                      <a:pt x="453" y="397"/>
                      <a:pt x="453" y="397"/>
                      <a:pt x="453" y="397"/>
                    </a:cubicBezTo>
                    <a:cubicBezTo>
                      <a:pt x="440" y="418"/>
                      <a:pt x="440" y="418"/>
                      <a:pt x="440" y="418"/>
                    </a:cubicBezTo>
                    <a:cubicBezTo>
                      <a:pt x="431" y="422"/>
                      <a:pt x="423" y="426"/>
                      <a:pt x="415" y="426"/>
                    </a:cubicBezTo>
                    <a:cubicBezTo>
                      <a:pt x="405" y="427"/>
                      <a:pt x="396" y="425"/>
                      <a:pt x="385" y="416"/>
                    </a:cubicBezTo>
                    <a:cubicBezTo>
                      <a:pt x="379" y="410"/>
                      <a:pt x="379" y="410"/>
                      <a:pt x="379" y="410"/>
                    </a:cubicBezTo>
                    <a:cubicBezTo>
                      <a:pt x="373" y="417"/>
                      <a:pt x="373" y="417"/>
                      <a:pt x="373" y="417"/>
                    </a:cubicBezTo>
                    <a:cubicBezTo>
                      <a:pt x="365" y="424"/>
                      <a:pt x="358" y="428"/>
                      <a:pt x="351" y="427"/>
                    </a:cubicBezTo>
                    <a:cubicBezTo>
                      <a:pt x="343" y="427"/>
                      <a:pt x="334" y="423"/>
                      <a:pt x="325" y="416"/>
                    </a:cubicBezTo>
                    <a:cubicBezTo>
                      <a:pt x="319" y="411"/>
                      <a:pt x="319" y="411"/>
                      <a:pt x="319" y="411"/>
                    </a:cubicBezTo>
                    <a:cubicBezTo>
                      <a:pt x="313" y="416"/>
                      <a:pt x="313" y="416"/>
                      <a:pt x="313" y="416"/>
                    </a:cubicBezTo>
                    <a:cubicBezTo>
                      <a:pt x="307" y="422"/>
                      <a:pt x="300" y="424"/>
                      <a:pt x="292" y="424"/>
                    </a:cubicBezTo>
                    <a:cubicBezTo>
                      <a:pt x="287" y="424"/>
                      <a:pt x="281" y="423"/>
                      <a:pt x="275" y="420"/>
                    </a:cubicBezTo>
                    <a:cubicBezTo>
                      <a:pt x="261" y="397"/>
                      <a:pt x="261" y="397"/>
                      <a:pt x="261" y="397"/>
                    </a:cubicBezTo>
                    <a:cubicBezTo>
                      <a:pt x="230" y="416"/>
                      <a:pt x="230" y="416"/>
                      <a:pt x="230" y="416"/>
                    </a:cubicBezTo>
                    <a:cubicBezTo>
                      <a:pt x="305" y="538"/>
                      <a:pt x="305" y="538"/>
                      <a:pt x="305" y="538"/>
                    </a:cubicBezTo>
                    <a:cubicBezTo>
                      <a:pt x="305" y="701"/>
                      <a:pt x="305" y="701"/>
                      <a:pt x="305" y="701"/>
                    </a:cubicBezTo>
                    <a:cubicBezTo>
                      <a:pt x="244" y="701"/>
                      <a:pt x="244" y="701"/>
                      <a:pt x="244" y="701"/>
                    </a:cubicBezTo>
                    <a:cubicBezTo>
                      <a:pt x="244" y="633"/>
                      <a:pt x="244" y="633"/>
                      <a:pt x="244" y="633"/>
                    </a:cubicBezTo>
                    <a:cubicBezTo>
                      <a:pt x="244" y="611"/>
                      <a:pt x="244" y="611"/>
                      <a:pt x="244" y="611"/>
                    </a:cubicBezTo>
                    <a:cubicBezTo>
                      <a:pt x="224" y="601"/>
                      <a:pt x="224" y="601"/>
                      <a:pt x="224" y="601"/>
                    </a:cubicBezTo>
                    <a:cubicBezTo>
                      <a:pt x="178" y="577"/>
                      <a:pt x="140" y="541"/>
                      <a:pt x="113" y="498"/>
                    </a:cubicBezTo>
                    <a:cubicBezTo>
                      <a:pt x="88" y="456"/>
                      <a:pt x="73" y="406"/>
                      <a:pt x="73" y="353"/>
                    </a:cubicBezTo>
                    <a:cubicBezTo>
                      <a:pt x="73" y="276"/>
                      <a:pt x="104" y="206"/>
                      <a:pt x="155" y="155"/>
                    </a:cubicBezTo>
                    <a:cubicBezTo>
                      <a:pt x="205" y="105"/>
                      <a:pt x="275" y="73"/>
                      <a:pt x="352" y="73"/>
                    </a:cubicBezTo>
                    <a:cubicBezTo>
                      <a:pt x="429" y="73"/>
                      <a:pt x="499" y="105"/>
                      <a:pt x="550" y="155"/>
                    </a:cubicBezTo>
                    <a:cubicBezTo>
                      <a:pt x="600" y="206"/>
                      <a:pt x="632" y="276"/>
                      <a:pt x="632" y="353"/>
                    </a:cubicBezTo>
                    <a:cubicBezTo>
                      <a:pt x="632" y="405"/>
                      <a:pt x="617" y="453"/>
                      <a:pt x="593" y="495"/>
                    </a:cubicBezTo>
                    <a:cubicBezTo>
                      <a:pt x="567" y="538"/>
                      <a:pt x="531" y="573"/>
                      <a:pt x="487" y="5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61" name="Freeform 6"/>
              <p:cNvSpPr>
                <a:spLocks/>
              </p:cNvSpPr>
              <p:nvPr/>
            </p:nvSpPr>
            <p:spPr bwMode="auto">
              <a:xfrm>
                <a:off x="10220947" y="5130800"/>
                <a:ext cx="760413" cy="393700"/>
              </a:xfrm>
              <a:custGeom>
                <a:avLst/>
                <a:gdLst>
                  <a:gd name="T0" fmla="*/ 202 w 202"/>
                  <a:gd name="T1" fmla="*/ 0 h 105"/>
                  <a:gd name="T2" fmla="*/ 0 w 202"/>
                  <a:gd name="T3" fmla="*/ 18 h 105"/>
                  <a:gd name="T4" fmla="*/ 101 w 202"/>
                  <a:gd name="T5" fmla="*/ 105 h 105"/>
                  <a:gd name="T6" fmla="*/ 202 w 202"/>
                  <a:gd name="T7" fmla="*/ 4 h 105"/>
                  <a:gd name="T8" fmla="*/ 202 w 202"/>
                  <a:gd name="T9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105">
                    <a:moveTo>
                      <a:pt x="202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7" y="67"/>
                      <a:pt x="50" y="105"/>
                      <a:pt x="101" y="105"/>
                    </a:cubicBezTo>
                    <a:cubicBezTo>
                      <a:pt x="157" y="105"/>
                      <a:pt x="202" y="60"/>
                      <a:pt x="202" y="4"/>
                    </a:cubicBezTo>
                    <a:cubicBezTo>
                      <a:pt x="202" y="3"/>
                      <a:pt x="202" y="1"/>
                      <a:pt x="20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3413774" y="1668652"/>
            <a:ext cx="837000" cy="837000"/>
            <a:chOff x="4551698" y="2970986"/>
            <a:chExt cx="1116000" cy="1116000"/>
          </a:xfrm>
        </p:grpSpPr>
        <p:grpSp>
          <p:nvGrpSpPr>
            <p:cNvPr id="25" name="组合 24"/>
            <p:cNvGrpSpPr/>
            <p:nvPr/>
          </p:nvGrpSpPr>
          <p:grpSpPr>
            <a:xfrm>
              <a:off x="4551698" y="2970986"/>
              <a:ext cx="1116000" cy="1116000"/>
              <a:chOff x="1395283" y="2970986"/>
              <a:chExt cx="1116000" cy="111600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395283" y="2970986"/>
                <a:ext cx="1116000" cy="1116000"/>
              </a:xfrm>
              <a:prstGeom prst="ellipse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503283" y="3078986"/>
                <a:ext cx="900000" cy="900000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617268" y="3192971"/>
                <a:ext cx="672029" cy="672029"/>
              </a:xfrm>
              <a:prstGeom prst="ellipse">
                <a:avLst/>
              </a:prstGeom>
              <a:solidFill>
                <a:srgbClr val="3CA6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sp>
          <p:nvSpPr>
            <p:cNvPr id="67" name="Freeform 10"/>
            <p:cNvSpPr>
              <a:spLocks noEditPoints="1"/>
            </p:cNvSpPr>
            <p:nvPr/>
          </p:nvSpPr>
          <p:spPr bwMode="auto">
            <a:xfrm>
              <a:off x="4984629" y="3305870"/>
              <a:ext cx="250135" cy="446230"/>
            </a:xfrm>
            <a:custGeom>
              <a:avLst/>
              <a:gdLst>
                <a:gd name="T0" fmla="*/ 1726 w 1870"/>
                <a:gd name="T1" fmla="*/ 1236 h 3336"/>
                <a:gd name="T2" fmla="*/ 1840 w 1870"/>
                <a:gd name="T3" fmla="*/ 710 h 3336"/>
                <a:gd name="T4" fmla="*/ 1863 w 1870"/>
                <a:gd name="T5" fmla="*/ 608 h 3336"/>
                <a:gd name="T6" fmla="*/ 1759 w 1870"/>
                <a:gd name="T7" fmla="*/ 585 h 3336"/>
                <a:gd name="T8" fmla="*/ 1728 w 1870"/>
                <a:gd name="T9" fmla="*/ 578 h 3336"/>
                <a:gd name="T10" fmla="*/ 1764 w 1870"/>
                <a:gd name="T11" fmla="*/ 417 h 3336"/>
                <a:gd name="T12" fmla="*/ 1652 w 1870"/>
                <a:gd name="T13" fmla="*/ 391 h 3336"/>
                <a:gd name="T14" fmla="*/ 1707 w 1870"/>
                <a:gd name="T15" fmla="*/ 144 h 3336"/>
                <a:gd name="T16" fmla="*/ 1335 w 1870"/>
                <a:gd name="T17" fmla="*/ 192 h 3336"/>
                <a:gd name="T18" fmla="*/ 1309 w 1870"/>
                <a:gd name="T19" fmla="*/ 315 h 3336"/>
                <a:gd name="T20" fmla="*/ 1202 w 1870"/>
                <a:gd name="T21" fmla="*/ 291 h 3336"/>
                <a:gd name="T22" fmla="*/ 1166 w 1870"/>
                <a:gd name="T23" fmla="*/ 455 h 3336"/>
                <a:gd name="T24" fmla="*/ 1126 w 1870"/>
                <a:gd name="T25" fmla="*/ 445 h 3336"/>
                <a:gd name="T26" fmla="*/ 1022 w 1870"/>
                <a:gd name="T27" fmla="*/ 424 h 3336"/>
                <a:gd name="T28" fmla="*/ 1001 w 1870"/>
                <a:gd name="T29" fmla="*/ 526 h 3336"/>
                <a:gd name="T30" fmla="*/ 913 w 1870"/>
                <a:gd name="T31" fmla="*/ 923 h 3336"/>
                <a:gd name="T32" fmla="*/ 740 w 1870"/>
                <a:gd name="T33" fmla="*/ 421 h 3336"/>
                <a:gd name="T34" fmla="*/ 730 w 1870"/>
                <a:gd name="T35" fmla="*/ 391 h 3336"/>
                <a:gd name="T36" fmla="*/ 702 w 1870"/>
                <a:gd name="T37" fmla="*/ 369 h 3336"/>
                <a:gd name="T38" fmla="*/ 309 w 1870"/>
                <a:gd name="T39" fmla="*/ 88 h 3336"/>
                <a:gd name="T40" fmla="*/ 188 w 1870"/>
                <a:gd name="T41" fmla="*/ 0 h 3336"/>
                <a:gd name="T42" fmla="*/ 145 w 1870"/>
                <a:gd name="T43" fmla="*/ 142 h 3336"/>
                <a:gd name="T44" fmla="*/ 10 w 1870"/>
                <a:gd name="T45" fmla="*/ 606 h 3336"/>
                <a:gd name="T46" fmla="*/ 0 w 1870"/>
                <a:gd name="T47" fmla="*/ 639 h 3336"/>
                <a:gd name="T48" fmla="*/ 10 w 1870"/>
                <a:gd name="T49" fmla="*/ 670 h 3336"/>
                <a:gd name="T50" fmla="*/ 204 w 1870"/>
                <a:gd name="T51" fmla="*/ 1236 h 3336"/>
                <a:gd name="T52" fmla="*/ 17 w 1870"/>
                <a:gd name="T53" fmla="*/ 1236 h 3336"/>
                <a:gd name="T54" fmla="*/ 306 w 1870"/>
                <a:gd name="T55" fmla="*/ 3336 h 3336"/>
                <a:gd name="T56" fmla="*/ 1515 w 1870"/>
                <a:gd name="T57" fmla="*/ 3336 h 3336"/>
                <a:gd name="T58" fmla="*/ 1870 w 1870"/>
                <a:gd name="T59" fmla="*/ 1236 h 3336"/>
                <a:gd name="T60" fmla="*/ 1726 w 1870"/>
                <a:gd name="T61" fmla="*/ 1236 h 3336"/>
                <a:gd name="T62" fmla="*/ 427 w 1870"/>
                <a:gd name="T63" fmla="*/ 1236 h 3336"/>
                <a:gd name="T64" fmla="*/ 221 w 1870"/>
                <a:gd name="T65" fmla="*/ 632 h 3336"/>
                <a:gd name="T66" fmla="*/ 550 w 1870"/>
                <a:gd name="T67" fmla="*/ 521 h 3336"/>
                <a:gd name="T68" fmla="*/ 794 w 1870"/>
                <a:gd name="T69" fmla="*/ 1236 h 3336"/>
                <a:gd name="T70" fmla="*/ 427 w 1870"/>
                <a:gd name="T71" fmla="*/ 1236 h 3336"/>
                <a:gd name="T72" fmla="*/ 1292 w 1870"/>
                <a:gd name="T73" fmla="*/ 3033 h 3336"/>
                <a:gd name="T74" fmla="*/ 906 w 1870"/>
                <a:gd name="T75" fmla="*/ 3033 h 3336"/>
                <a:gd name="T76" fmla="*/ 1133 w 1870"/>
                <a:gd name="T77" fmla="*/ 1470 h 3336"/>
                <a:gd name="T78" fmla="*/ 1520 w 1870"/>
                <a:gd name="T79" fmla="*/ 1470 h 3336"/>
                <a:gd name="T80" fmla="*/ 1292 w 1870"/>
                <a:gd name="T81" fmla="*/ 3033 h 3336"/>
                <a:gd name="T82" fmla="*/ 1508 w 1870"/>
                <a:gd name="T83" fmla="*/ 1236 h 3336"/>
                <a:gd name="T84" fmla="*/ 1060 w 1870"/>
                <a:gd name="T85" fmla="*/ 1236 h 3336"/>
                <a:gd name="T86" fmla="*/ 1183 w 1870"/>
                <a:gd name="T87" fmla="*/ 675 h 3336"/>
                <a:gd name="T88" fmla="*/ 1612 w 1870"/>
                <a:gd name="T89" fmla="*/ 769 h 3336"/>
                <a:gd name="T90" fmla="*/ 1508 w 1870"/>
                <a:gd name="T91" fmla="*/ 1236 h 3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70" h="3336">
                  <a:moveTo>
                    <a:pt x="1726" y="1236"/>
                  </a:moveTo>
                  <a:lnTo>
                    <a:pt x="1840" y="710"/>
                  </a:lnTo>
                  <a:lnTo>
                    <a:pt x="1863" y="608"/>
                  </a:lnTo>
                  <a:lnTo>
                    <a:pt x="1759" y="585"/>
                  </a:lnTo>
                  <a:lnTo>
                    <a:pt x="1728" y="578"/>
                  </a:lnTo>
                  <a:lnTo>
                    <a:pt x="1764" y="417"/>
                  </a:lnTo>
                  <a:lnTo>
                    <a:pt x="1652" y="391"/>
                  </a:lnTo>
                  <a:lnTo>
                    <a:pt x="1707" y="144"/>
                  </a:lnTo>
                  <a:lnTo>
                    <a:pt x="1335" y="192"/>
                  </a:lnTo>
                  <a:lnTo>
                    <a:pt x="1309" y="315"/>
                  </a:lnTo>
                  <a:lnTo>
                    <a:pt x="1202" y="291"/>
                  </a:lnTo>
                  <a:lnTo>
                    <a:pt x="1166" y="455"/>
                  </a:lnTo>
                  <a:lnTo>
                    <a:pt x="1126" y="445"/>
                  </a:lnTo>
                  <a:lnTo>
                    <a:pt x="1022" y="424"/>
                  </a:lnTo>
                  <a:lnTo>
                    <a:pt x="1001" y="526"/>
                  </a:lnTo>
                  <a:lnTo>
                    <a:pt x="913" y="923"/>
                  </a:lnTo>
                  <a:lnTo>
                    <a:pt x="740" y="421"/>
                  </a:lnTo>
                  <a:lnTo>
                    <a:pt x="730" y="391"/>
                  </a:lnTo>
                  <a:lnTo>
                    <a:pt x="702" y="369"/>
                  </a:lnTo>
                  <a:lnTo>
                    <a:pt x="309" y="88"/>
                  </a:lnTo>
                  <a:lnTo>
                    <a:pt x="188" y="0"/>
                  </a:lnTo>
                  <a:lnTo>
                    <a:pt x="145" y="142"/>
                  </a:lnTo>
                  <a:lnTo>
                    <a:pt x="10" y="606"/>
                  </a:lnTo>
                  <a:lnTo>
                    <a:pt x="0" y="639"/>
                  </a:lnTo>
                  <a:lnTo>
                    <a:pt x="10" y="670"/>
                  </a:lnTo>
                  <a:lnTo>
                    <a:pt x="204" y="1236"/>
                  </a:lnTo>
                  <a:lnTo>
                    <a:pt x="17" y="1236"/>
                  </a:lnTo>
                  <a:lnTo>
                    <a:pt x="306" y="3336"/>
                  </a:lnTo>
                  <a:lnTo>
                    <a:pt x="1515" y="3336"/>
                  </a:lnTo>
                  <a:lnTo>
                    <a:pt x="1870" y="1236"/>
                  </a:lnTo>
                  <a:lnTo>
                    <a:pt x="1726" y="1236"/>
                  </a:lnTo>
                  <a:close/>
                  <a:moveTo>
                    <a:pt x="427" y="1236"/>
                  </a:moveTo>
                  <a:lnTo>
                    <a:pt x="221" y="632"/>
                  </a:lnTo>
                  <a:lnTo>
                    <a:pt x="550" y="521"/>
                  </a:lnTo>
                  <a:lnTo>
                    <a:pt x="794" y="1236"/>
                  </a:lnTo>
                  <a:lnTo>
                    <a:pt x="427" y="1236"/>
                  </a:lnTo>
                  <a:close/>
                  <a:moveTo>
                    <a:pt x="1292" y="3033"/>
                  </a:moveTo>
                  <a:lnTo>
                    <a:pt x="906" y="3033"/>
                  </a:lnTo>
                  <a:lnTo>
                    <a:pt x="1133" y="1470"/>
                  </a:lnTo>
                  <a:lnTo>
                    <a:pt x="1520" y="1470"/>
                  </a:lnTo>
                  <a:lnTo>
                    <a:pt x="1292" y="3033"/>
                  </a:lnTo>
                  <a:close/>
                  <a:moveTo>
                    <a:pt x="1508" y="1236"/>
                  </a:moveTo>
                  <a:lnTo>
                    <a:pt x="1060" y="1236"/>
                  </a:lnTo>
                  <a:lnTo>
                    <a:pt x="1183" y="675"/>
                  </a:lnTo>
                  <a:lnTo>
                    <a:pt x="1612" y="769"/>
                  </a:lnTo>
                  <a:lnTo>
                    <a:pt x="1508" y="1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69" name="矩形 68"/>
          <p:cNvSpPr/>
          <p:nvPr/>
        </p:nvSpPr>
        <p:spPr>
          <a:xfrm>
            <a:off x="3698482" y="1439677"/>
            <a:ext cx="914680" cy="1959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>
                <a:solidFill>
                  <a:srgbClr val="3CA6C6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03.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Create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dobe Gothic Std B" panose="020B0800000000000000" pitchFamily="34" charset="-128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4463130" y="2830516"/>
            <a:ext cx="837000" cy="837000"/>
            <a:chOff x="5950840" y="4520138"/>
            <a:chExt cx="1116000" cy="1116000"/>
          </a:xfrm>
        </p:grpSpPr>
        <p:grpSp>
          <p:nvGrpSpPr>
            <p:cNvPr id="31" name="组合 30"/>
            <p:cNvGrpSpPr/>
            <p:nvPr/>
          </p:nvGrpSpPr>
          <p:grpSpPr>
            <a:xfrm>
              <a:off x="5950840" y="4520138"/>
              <a:ext cx="1116000" cy="1116000"/>
              <a:chOff x="1395283" y="2970986"/>
              <a:chExt cx="1116000" cy="111600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395283" y="2970986"/>
                <a:ext cx="1116000" cy="1116000"/>
              </a:xfrm>
              <a:prstGeom prst="ellipse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503283" y="3078986"/>
                <a:ext cx="900000" cy="900000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1617268" y="3192971"/>
                <a:ext cx="672029" cy="672029"/>
              </a:xfrm>
              <a:prstGeom prst="ellipse">
                <a:avLst/>
              </a:prstGeom>
              <a:solidFill>
                <a:srgbClr val="3CA6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6264106" y="4787774"/>
              <a:ext cx="489469" cy="538243"/>
              <a:chOff x="4298950" y="1449388"/>
              <a:chExt cx="3600450" cy="3959225"/>
            </a:xfrm>
            <a:solidFill>
              <a:schemeClr val="bg1"/>
            </a:solidFill>
          </p:grpSpPr>
          <p:sp>
            <p:nvSpPr>
              <p:cNvPr id="73" name="Freeform 14"/>
              <p:cNvSpPr>
                <a:spLocks/>
              </p:cNvSpPr>
              <p:nvPr/>
            </p:nvSpPr>
            <p:spPr bwMode="auto">
              <a:xfrm>
                <a:off x="4852988" y="3543301"/>
                <a:ext cx="357188" cy="123825"/>
              </a:xfrm>
              <a:custGeom>
                <a:avLst/>
                <a:gdLst>
                  <a:gd name="T0" fmla="*/ 0 w 225"/>
                  <a:gd name="T1" fmla="*/ 0 h 78"/>
                  <a:gd name="T2" fmla="*/ 225 w 225"/>
                  <a:gd name="T3" fmla="*/ 0 h 78"/>
                  <a:gd name="T4" fmla="*/ 225 w 225"/>
                  <a:gd name="T5" fmla="*/ 78 h 78"/>
                  <a:gd name="T6" fmla="*/ 0 w 225"/>
                  <a:gd name="T7" fmla="*/ 78 h 78"/>
                  <a:gd name="T8" fmla="*/ 0 w 225"/>
                  <a:gd name="T9" fmla="*/ 0 h 78"/>
                  <a:gd name="T10" fmla="*/ 0 w 225"/>
                  <a:gd name="T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5" h="78">
                    <a:moveTo>
                      <a:pt x="0" y="0"/>
                    </a:moveTo>
                    <a:lnTo>
                      <a:pt x="225" y="0"/>
                    </a:lnTo>
                    <a:lnTo>
                      <a:pt x="225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74" name="Freeform 15"/>
              <p:cNvSpPr>
                <a:spLocks/>
              </p:cNvSpPr>
              <p:nvPr/>
            </p:nvSpPr>
            <p:spPr bwMode="auto">
              <a:xfrm>
                <a:off x="5556250" y="2768601"/>
                <a:ext cx="1155700" cy="1095375"/>
              </a:xfrm>
              <a:custGeom>
                <a:avLst/>
                <a:gdLst>
                  <a:gd name="T0" fmla="*/ 156 w 307"/>
                  <a:gd name="T1" fmla="*/ 176 h 291"/>
                  <a:gd name="T2" fmla="*/ 181 w 307"/>
                  <a:gd name="T3" fmla="*/ 182 h 291"/>
                  <a:gd name="T4" fmla="*/ 280 w 307"/>
                  <a:gd name="T5" fmla="*/ 87 h 291"/>
                  <a:gd name="T6" fmla="*/ 307 w 307"/>
                  <a:gd name="T7" fmla="*/ 112 h 291"/>
                  <a:gd name="T8" fmla="*/ 212 w 307"/>
                  <a:gd name="T9" fmla="*/ 222 h 291"/>
                  <a:gd name="T10" fmla="*/ 213 w 307"/>
                  <a:gd name="T11" fmla="*/ 233 h 291"/>
                  <a:gd name="T12" fmla="*/ 156 w 307"/>
                  <a:gd name="T13" fmla="*/ 291 h 291"/>
                  <a:gd name="T14" fmla="*/ 98 w 307"/>
                  <a:gd name="T15" fmla="*/ 233 h 291"/>
                  <a:gd name="T16" fmla="*/ 109 w 307"/>
                  <a:gd name="T17" fmla="*/ 201 h 291"/>
                  <a:gd name="T18" fmla="*/ 0 w 307"/>
                  <a:gd name="T19" fmla="*/ 16 h 291"/>
                  <a:gd name="T20" fmla="*/ 29 w 307"/>
                  <a:gd name="T21" fmla="*/ 0 h 291"/>
                  <a:gd name="T22" fmla="*/ 139 w 307"/>
                  <a:gd name="T23" fmla="*/ 178 h 291"/>
                  <a:gd name="T24" fmla="*/ 156 w 307"/>
                  <a:gd name="T25" fmla="*/ 176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7" h="291">
                    <a:moveTo>
                      <a:pt x="156" y="176"/>
                    </a:moveTo>
                    <a:cubicBezTo>
                      <a:pt x="165" y="176"/>
                      <a:pt x="173" y="178"/>
                      <a:pt x="181" y="182"/>
                    </a:cubicBezTo>
                    <a:cubicBezTo>
                      <a:pt x="210" y="146"/>
                      <a:pt x="243" y="114"/>
                      <a:pt x="280" y="87"/>
                    </a:cubicBezTo>
                    <a:cubicBezTo>
                      <a:pt x="289" y="95"/>
                      <a:pt x="298" y="104"/>
                      <a:pt x="307" y="112"/>
                    </a:cubicBezTo>
                    <a:cubicBezTo>
                      <a:pt x="279" y="155"/>
                      <a:pt x="247" y="191"/>
                      <a:pt x="212" y="222"/>
                    </a:cubicBezTo>
                    <a:cubicBezTo>
                      <a:pt x="213" y="226"/>
                      <a:pt x="213" y="229"/>
                      <a:pt x="213" y="233"/>
                    </a:cubicBezTo>
                    <a:cubicBezTo>
                      <a:pt x="213" y="265"/>
                      <a:pt x="187" y="291"/>
                      <a:pt x="156" y="291"/>
                    </a:cubicBezTo>
                    <a:cubicBezTo>
                      <a:pt x="124" y="291"/>
                      <a:pt x="98" y="265"/>
                      <a:pt x="98" y="233"/>
                    </a:cubicBezTo>
                    <a:cubicBezTo>
                      <a:pt x="98" y="221"/>
                      <a:pt x="102" y="210"/>
                      <a:pt x="109" y="201"/>
                    </a:cubicBezTo>
                    <a:cubicBezTo>
                      <a:pt x="66" y="143"/>
                      <a:pt x="30" y="82"/>
                      <a:pt x="0" y="16"/>
                    </a:cubicBezTo>
                    <a:cubicBezTo>
                      <a:pt x="10" y="11"/>
                      <a:pt x="20" y="5"/>
                      <a:pt x="29" y="0"/>
                    </a:cubicBezTo>
                    <a:cubicBezTo>
                      <a:pt x="72" y="57"/>
                      <a:pt x="109" y="116"/>
                      <a:pt x="139" y="178"/>
                    </a:cubicBezTo>
                    <a:cubicBezTo>
                      <a:pt x="144" y="177"/>
                      <a:pt x="150" y="176"/>
                      <a:pt x="156" y="1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75" name="Freeform 16"/>
              <p:cNvSpPr>
                <a:spLocks/>
              </p:cNvSpPr>
              <p:nvPr/>
            </p:nvSpPr>
            <p:spPr bwMode="auto">
              <a:xfrm>
                <a:off x="4298950" y="1449388"/>
                <a:ext cx="3536950" cy="3959225"/>
              </a:xfrm>
              <a:custGeom>
                <a:avLst/>
                <a:gdLst>
                  <a:gd name="T0" fmla="*/ 408 w 940"/>
                  <a:gd name="T1" fmla="*/ 214 h 1053"/>
                  <a:gd name="T2" fmla="*/ 407 w 940"/>
                  <a:gd name="T3" fmla="*/ 312 h 1053"/>
                  <a:gd name="T4" fmla="*/ 678 w 940"/>
                  <a:gd name="T5" fmla="*/ 157 h 1053"/>
                  <a:gd name="T6" fmla="*/ 408 w 940"/>
                  <a:gd name="T7" fmla="*/ 0 h 1053"/>
                  <a:gd name="T8" fmla="*/ 408 w 940"/>
                  <a:gd name="T9" fmla="*/ 101 h 1053"/>
                  <a:gd name="T10" fmla="*/ 140 w 940"/>
                  <a:gd name="T11" fmla="*/ 236 h 1053"/>
                  <a:gd name="T12" fmla="*/ 0 w 940"/>
                  <a:gd name="T13" fmla="*/ 574 h 1053"/>
                  <a:gd name="T14" fmla="*/ 140 w 940"/>
                  <a:gd name="T15" fmla="*/ 913 h 1053"/>
                  <a:gd name="T16" fmla="*/ 479 w 940"/>
                  <a:gd name="T17" fmla="*/ 1053 h 1053"/>
                  <a:gd name="T18" fmla="*/ 817 w 940"/>
                  <a:gd name="T19" fmla="*/ 913 h 1053"/>
                  <a:gd name="T20" fmla="*/ 934 w 940"/>
                  <a:gd name="T21" fmla="*/ 721 h 1053"/>
                  <a:gd name="T22" fmla="*/ 940 w 940"/>
                  <a:gd name="T23" fmla="*/ 704 h 1053"/>
                  <a:gd name="T24" fmla="*/ 833 w 940"/>
                  <a:gd name="T25" fmla="*/ 672 h 1053"/>
                  <a:gd name="T26" fmla="*/ 827 w 940"/>
                  <a:gd name="T27" fmla="*/ 688 h 1053"/>
                  <a:gd name="T28" fmla="*/ 738 w 940"/>
                  <a:gd name="T29" fmla="*/ 834 h 1053"/>
                  <a:gd name="T30" fmla="*/ 479 w 940"/>
                  <a:gd name="T31" fmla="*/ 941 h 1053"/>
                  <a:gd name="T32" fmla="*/ 219 w 940"/>
                  <a:gd name="T33" fmla="*/ 834 h 1053"/>
                  <a:gd name="T34" fmla="*/ 112 w 940"/>
                  <a:gd name="T35" fmla="*/ 574 h 1053"/>
                  <a:gd name="T36" fmla="*/ 219 w 940"/>
                  <a:gd name="T37" fmla="*/ 315 h 1053"/>
                  <a:gd name="T38" fmla="*/ 408 w 940"/>
                  <a:gd name="T39" fmla="*/ 214 h 1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0" h="1053">
                    <a:moveTo>
                      <a:pt x="408" y="214"/>
                    </a:moveTo>
                    <a:cubicBezTo>
                      <a:pt x="407" y="312"/>
                      <a:pt x="407" y="312"/>
                      <a:pt x="407" y="312"/>
                    </a:cubicBezTo>
                    <a:cubicBezTo>
                      <a:pt x="678" y="157"/>
                      <a:pt x="678" y="157"/>
                      <a:pt x="678" y="157"/>
                    </a:cubicBezTo>
                    <a:cubicBezTo>
                      <a:pt x="408" y="0"/>
                      <a:pt x="408" y="0"/>
                      <a:pt x="408" y="0"/>
                    </a:cubicBezTo>
                    <a:cubicBezTo>
                      <a:pt x="408" y="101"/>
                      <a:pt x="408" y="101"/>
                      <a:pt x="408" y="101"/>
                    </a:cubicBezTo>
                    <a:cubicBezTo>
                      <a:pt x="306" y="116"/>
                      <a:pt x="213" y="163"/>
                      <a:pt x="140" y="236"/>
                    </a:cubicBezTo>
                    <a:cubicBezTo>
                      <a:pt x="50" y="326"/>
                      <a:pt x="0" y="447"/>
                      <a:pt x="0" y="574"/>
                    </a:cubicBezTo>
                    <a:cubicBezTo>
                      <a:pt x="0" y="702"/>
                      <a:pt x="50" y="823"/>
                      <a:pt x="140" y="913"/>
                    </a:cubicBezTo>
                    <a:cubicBezTo>
                      <a:pt x="230" y="1003"/>
                      <a:pt x="351" y="1053"/>
                      <a:pt x="479" y="1053"/>
                    </a:cubicBezTo>
                    <a:cubicBezTo>
                      <a:pt x="606" y="1053"/>
                      <a:pt x="727" y="1003"/>
                      <a:pt x="817" y="913"/>
                    </a:cubicBezTo>
                    <a:cubicBezTo>
                      <a:pt x="871" y="859"/>
                      <a:pt x="911" y="793"/>
                      <a:pt x="934" y="721"/>
                    </a:cubicBezTo>
                    <a:cubicBezTo>
                      <a:pt x="940" y="704"/>
                      <a:pt x="940" y="704"/>
                      <a:pt x="940" y="704"/>
                    </a:cubicBezTo>
                    <a:cubicBezTo>
                      <a:pt x="833" y="672"/>
                      <a:pt x="833" y="672"/>
                      <a:pt x="833" y="672"/>
                    </a:cubicBezTo>
                    <a:cubicBezTo>
                      <a:pt x="827" y="688"/>
                      <a:pt x="827" y="688"/>
                      <a:pt x="827" y="688"/>
                    </a:cubicBezTo>
                    <a:cubicBezTo>
                      <a:pt x="809" y="743"/>
                      <a:pt x="779" y="793"/>
                      <a:pt x="738" y="834"/>
                    </a:cubicBezTo>
                    <a:cubicBezTo>
                      <a:pt x="669" y="903"/>
                      <a:pt x="576" y="941"/>
                      <a:pt x="479" y="941"/>
                    </a:cubicBezTo>
                    <a:cubicBezTo>
                      <a:pt x="381" y="941"/>
                      <a:pt x="288" y="903"/>
                      <a:pt x="219" y="834"/>
                    </a:cubicBezTo>
                    <a:cubicBezTo>
                      <a:pt x="150" y="765"/>
                      <a:pt x="112" y="672"/>
                      <a:pt x="112" y="574"/>
                    </a:cubicBezTo>
                    <a:cubicBezTo>
                      <a:pt x="112" y="477"/>
                      <a:pt x="150" y="384"/>
                      <a:pt x="219" y="315"/>
                    </a:cubicBezTo>
                    <a:cubicBezTo>
                      <a:pt x="271" y="263"/>
                      <a:pt x="336" y="228"/>
                      <a:pt x="408" y="2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76" name="Freeform 17"/>
              <p:cNvSpPr>
                <a:spLocks/>
              </p:cNvSpPr>
              <p:nvPr/>
            </p:nvSpPr>
            <p:spPr bwMode="auto">
              <a:xfrm>
                <a:off x="7377113" y="2935288"/>
                <a:ext cx="519113" cy="525463"/>
              </a:xfrm>
              <a:custGeom>
                <a:avLst/>
                <a:gdLst>
                  <a:gd name="T0" fmla="*/ 23 w 138"/>
                  <a:gd name="T1" fmla="*/ 124 h 140"/>
                  <a:gd name="T2" fmla="*/ 6 w 138"/>
                  <a:gd name="T3" fmla="*/ 55 h 140"/>
                  <a:gd name="T4" fmla="*/ 0 w 138"/>
                  <a:gd name="T5" fmla="*/ 39 h 140"/>
                  <a:gd name="T6" fmla="*/ 105 w 138"/>
                  <a:gd name="T7" fmla="*/ 0 h 140"/>
                  <a:gd name="T8" fmla="*/ 111 w 138"/>
                  <a:gd name="T9" fmla="*/ 17 h 140"/>
                  <a:gd name="T10" fmla="*/ 135 w 138"/>
                  <a:gd name="T11" fmla="*/ 117 h 140"/>
                  <a:gd name="T12" fmla="*/ 138 w 138"/>
                  <a:gd name="T13" fmla="*/ 136 h 140"/>
                  <a:gd name="T14" fmla="*/ 26 w 138"/>
                  <a:gd name="T15" fmla="*/ 140 h 140"/>
                  <a:gd name="T16" fmla="*/ 23 w 138"/>
                  <a:gd name="T17" fmla="*/ 124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40">
                    <a:moveTo>
                      <a:pt x="23" y="124"/>
                    </a:moveTo>
                    <a:cubicBezTo>
                      <a:pt x="20" y="101"/>
                      <a:pt x="14" y="78"/>
                      <a:pt x="6" y="5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11" y="17"/>
                      <a:pt x="111" y="17"/>
                      <a:pt x="111" y="17"/>
                    </a:cubicBezTo>
                    <a:cubicBezTo>
                      <a:pt x="123" y="49"/>
                      <a:pt x="131" y="82"/>
                      <a:pt x="135" y="117"/>
                    </a:cubicBezTo>
                    <a:cubicBezTo>
                      <a:pt x="138" y="136"/>
                      <a:pt x="138" y="136"/>
                      <a:pt x="138" y="136"/>
                    </a:cubicBezTo>
                    <a:cubicBezTo>
                      <a:pt x="26" y="140"/>
                      <a:pt x="26" y="140"/>
                      <a:pt x="26" y="140"/>
                    </a:cubicBezTo>
                    <a:cubicBezTo>
                      <a:pt x="23" y="124"/>
                      <a:pt x="23" y="124"/>
                      <a:pt x="23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77" name="Freeform 18"/>
              <p:cNvSpPr>
                <a:spLocks/>
              </p:cNvSpPr>
              <p:nvPr/>
            </p:nvSpPr>
            <p:spPr bwMode="auto">
              <a:xfrm>
                <a:off x="7445375" y="3502026"/>
                <a:ext cx="454025" cy="538163"/>
              </a:xfrm>
              <a:custGeom>
                <a:avLst/>
                <a:gdLst>
                  <a:gd name="T0" fmla="*/ 3 w 121"/>
                  <a:gd name="T1" fmla="*/ 95 h 143"/>
                  <a:gd name="T2" fmla="*/ 9 w 121"/>
                  <a:gd name="T3" fmla="*/ 28 h 143"/>
                  <a:gd name="T4" fmla="*/ 9 w 121"/>
                  <a:gd name="T5" fmla="*/ 22 h 143"/>
                  <a:gd name="T6" fmla="*/ 9 w 121"/>
                  <a:gd name="T7" fmla="*/ 4 h 143"/>
                  <a:gd name="T8" fmla="*/ 121 w 121"/>
                  <a:gd name="T9" fmla="*/ 0 h 143"/>
                  <a:gd name="T10" fmla="*/ 121 w 121"/>
                  <a:gd name="T11" fmla="*/ 18 h 143"/>
                  <a:gd name="T12" fmla="*/ 121 w 121"/>
                  <a:gd name="T13" fmla="*/ 28 h 143"/>
                  <a:gd name="T14" fmla="*/ 112 w 121"/>
                  <a:gd name="T15" fmla="*/ 124 h 143"/>
                  <a:gd name="T16" fmla="*/ 108 w 121"/>
                  <a:gd name="T17" fmla="*/ 143 h 143"/>
                  <a:gd name="T18" fmla="*/ 0 w 121"/>
                  <a:gd name="T19" fmla="*/ 111 h 143"/>
                  <a:gd name="T20" fmla="*/ 3 w 121"/>
                  <a:gd name="T21" fmla="*/ 9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1" h="143">
                    <a:moveTo>
                      <a:pt x="3" y="95"/>
                    </a:moveTo>
                    <a:cubicBezTo>
                      <a:pt x="7" y="73"/>
                      <a:pt x="9" y="51"/>
                      <a:pt x="9" y="28"/>
                    </a:cubicBezTo>
                    <a:cubicBezTo>
                      <a:pt x="9" y="26"/>
                      <a:pt x="9" y="24"/>
                      <a:pt x="9" y="22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21" y="18"/>
                      <a:pt x="121" y="18"/>
                      <a:pt x="121" y="18"/>
                    </a:cubicBezTo>
                    <a:cubicBezTo>
                      <a:pt x="121" y="22"/>
                      <a:pt x="121" y="25"/>
                      <a:pt x="121" y="28"/>
                    </a:cubicBezTo>
                    <a:cubicBezTo>
                      <a:pt x="121" y="60"/>
                      <a:pt x="118" y="93"/>
                      <a:pt x="112" y="124"/>
                    </a:cubicBezTo>
                    <a:cubicBezTo>
                      <a:pt x="108" y="143"/>
                      <a:pt x="108" y="143"/>
                      <a:pt x="108" y="143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3" y="95"/>
                      <a:pt x="3" y="95"/>
                      <a:pt x="3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78" name="Freeform 19"/>
              <p:cNvSpPr>
                <a:spLocks/>
              </p:cNvSpPr>
              <p:nvPr/>
            </p:nvSpPr>
            <p:spPr bwMode="auto">
              <a:xfrm>
                <a:off x="7154863" y="2460626"/>
                <a:ext cx="595313" cy="568325"/>
              </a:xfrm>
              <a:custGeom>
                <a:avLst/>
                <a:gdLst>
                  <a:gd name="T0" fmla="*/ 45 w 158"/>
                  <a:gd name="T1" fmla="*/ 137 h 151"/>
                  <a:gd name="T2" fmla="*/ 11 w 158"/>
                  <a:gd name="T3" fmla="*/ 83 h 151"/>
                  <a:gd name="T4" fmla="*/ 0 w 158"/>
                  <a:gd name="T5" fmla="*/ 69 h 151"/>
                  <a:gd name="T6" fmla="*/ 89 w 158"/>
                  <a:gd name="T7" fmla="*/ 0 h 151"/>
                  <a:gd name="T8" fmla="*/ 99 w 158"/>
                  <a:gd name="T9" fmla="*/ 14 h 151"/>
                  <a:gd name="T10" fmla="*/ 149 w 158"/>
                  <a:gd name="T11" fmla="*/ 94 h 151"/>
                  <a:gd name="T12" fmla="*/ 158 w 158"/>
                  <a:gd name="T13" fmla="*/ 112 h 151"/>
                  <a:gd name="T14" fmla="*/ 53 w 158"/>
                  <a:gd name="T15" fmla="*/ 151 h 151"/>
                  <a:gd name="T16" fmla="*/ 45 w 158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8" h="151">
                    <a:moveTo>
                      <a:pt x="45" y="137"/>
                    </a:moveTo>
                    <a:cubicBezTo>
                      <a:pt x="36" y="118"/>
                      <a:pt x="24" y="100"/>
                      <a:pt x="11" y="83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99" y="14"/>
                      <a:pt x="99" y="14"/>
                      <a:pt x="99" y="14"/>
                    </a:cubicBezTo>
                    <a:cubicBezTo>
                      <a:pt x="119" y="39"/>
                      <a:pt x="135" y="66"/>
                      <a:pt x="149" y="94"/>
                    </a:cubicBezTo>
                    <a:cubicBezTo>
                      <a:pt x="158" y="112"/>
                      <a:pt x="158" y="112"/>
                      <a:pt x="158" y="112"/>
                    </a:cubicBezTo>
                    <a:cubicBezTo>
                      <a:pt x="53" y="151"/>
                      <a:pt x="53" y="151"/>
                      <a:pt x="53" y="151"/>
                    </a:cubicBezTo>
                    <a:cubicBezTo>
                      <a:pt x="45" y="137"/>
                      <a:pt x="45" y="137"/>
                      <a:pt x="45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79" name="Freeform 20"/>
              <p:cNvSpPr>
                <a:spLocks/>
              </p:cNvSpPr>
              <p:nvPr/>
            </p:nvSpPr>
            <p:spPr bwMode="auto">
              <a:xfrm>
                <a:off x="6816725" y="2095501"/>
                <a:ext cx="631825" cy="579438"/>
              </a:xfrm>
              <a:custGeom>
                <a:avLst/>
                <a:gdLst>
                  <a:gd name="T0" fmla="*/ 80 w 168"/>
                  <a:gd name="T1" fmla="*/ 154 h 154"/>
                  <a:gd name="T2" fmla="*/ 69 w 168"/>
                  <a:gd name="T3" fmla="*/ 143 h 154"/>
                  <a:gd name="T4" fmla="*/ 16 w 168"/>
                  <a:gd name="T5" fmla="*/ 99 h 154"/>
                  <a:gd name="T6" fmla="*/ 0 w 168"/>
                  <a:gd name="T7" fmla="*/ 88 h 154"/>
                  <a:gd name="T8" fmla="*/ 70 w 168"/>
                  <a:gd name="T9" fmla="*/ 0 h 154"/>
                  <a:gd name="T10" fmla="*/ 83 w 168"/>
                  <a:gd name="T11" fmla="*/ 10 h 154"/>
                  <a:gd name="T12" fmla="*/ 148 w 168"/>
                  <a:gd name="T13" fmla="*/ 64 h 154"/>
                  <a:gd name="T14" fmla="*/ 155 w 168"/>
                  <a:gd name="T15" fmla="*/ 71 h 154"/>
                  <a:gd name="T16" fmla="*/ 168 w 168"/>
                  <a:gd name="T17" fmla="*/ 85 h 154"/>
                  <a:gd name="T18" fmla="*/ 80 w 168"/>
                  <a:gd name="T19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154">
                    <a:moveTo>
                      <a:pt x="80" y="154"/>
                    </a:moveTo>
                    <a:cubicBezTo>
                      <a:pt x="69" y="143"/>
                      <a:pt x="69" y="143"/>
                      <a:pt x="69" y="143"/>
                    </a:cubicBezTo>
                    <a:cubicBezTo>
                      <a:pt x="53" y="127"/>
                      <a:pt x="35" y="112"/>
                      <a:pt x="16" y="99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107" y="26"/>
                      <a:pt x="128" y="44"/>
                      <a:pt x="148" y="64"/>
                    </a:cubicBezTo>
                    <a:cubicBezTo>
                      <a:pt x="150" y="66"/>
                      <a:pt x="153" y="69"/>
                      <a:pt x="155" y="71"/>
                    </a:cubicBezTo>
                    <a:cubicBezTo>
                      <a:pt x="168" y="85"/>
                      <a:pt x="168" y="85"/>
                      <a:pt x="168" y="85"/>
                    </a:cubicBezTo>
                    <a:cubicBezTo>
                      <a:pt x="80" y="154"/>
                      <a:pt x="80" y="154"/>
                      <a:pt x="80" y="1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80" name="Freeform 21"/>
              <p:cNvSpPr>
                <a:spLocks/>
              </p:cNvSpPr>
              <p:nvPr/>
            </p:nvSpPr>
            <p:spPr bwMode="auto">
              <a:xfrm>
                <a:off x="6102350" y="4476751"/>
                <a:ext cx="123825" cy="357188"/>
              </a:xfrm>
              <a:custGeom>
                <a:avLst/>
                <a:gdLst>
                  <a:gd name="T0" fmla="*/ 0 w 78"/>
                  <a:gd name="T1" fmla="*/ 225 h 225"/>
                  <a:gd name="T2" fmla="*/ 0 w 78"/>
                  <a:gd name="T3" fmla="*/ 0 h 225"/>
                  <a:gd name="T4" fmla="*/ 78 w 78"/>
                  <a:gd name="T5" fmla="*/ 0 h 225"/>
                  <a:gd name="T6" fmla="*/ 78 w 78"/>
                  <a:gd name="T7" fmla="*/ 225 h 225"/>
                  <a:gd name="T8" fmla="*/ 0 w 78"/>
                  <a:gd name="T9" fmla="*/ 225 h 225"/>
                  <a:gd name="T10" fmla="*/ 0 w 78"/>
                  <a:gd name="T11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225">
                    <a:moveTo>
                      <a:pt x="0" y="225"/>
                    </a:moveTo>
                    <a:lnTo>
                      <a:pt x="0" y="0"/>
                    </a:lnTo>
                    <a:lnTo>
                      <a:pt x="78" y="0"/>
                    </a:lnTo>
                    <a:lnTo>
                      <a:pt x="78" y="225"/>
                    </a:lnTo>
                    <a:lnTo>
                      <a:pt x="0" y="225"/>
                    </a:lnTo>
                    <a:lnTo>
                      <a:pt x="0" y="2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81" name="Freeform 22"/>
              <p:cNvSpPr>
                <a:spLocks/>
              </p:cNvSpPr>
              <p:nvPr/>
            </p:nvSpPr>
            <p:spPr bwMode="auto">
              <a:xfrm>
                <a:off x="6753225" y="4133851"/>
                <a:ext cx="338138" cy="342900"/>
              </a:xfrm>
              <a:custGeom>
                <a:avLst/>
                <a:gdLst>
                  <a:gd name="T0" fmla="*/ 158 w 213"/>
                  <a:gd name="T1" fmla="*/ 216 h 216"/>
                  <a:gd name="T2" fmla="*/ 0 w 213"/>
                  <a:gd name="T3" fmla="*/ 57 h 216"/>
                  <a:gd name="T4" fmla="*/ 54 w 213"/>
                  <a:gd name="T5" fmla="*/ 0 h 216"/>
                  <a:gd name="T6" fmla="*/ 213 w 213"/>
                  <a:gd name="T7" fmla="*/ 161 h 216"/>
                  <a:gd name="T8" fmla="*/ 158 w 213"/>
                  <a:gd name="T9" fmla="*/ 216 h 216"/>
                  <a:gd name="T10" fmla="*/ 158 w 213"/>
                  <a:gd name="T11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3" h="216">
                    <a:moveTo>
                      <a:pt x="158" y="216"/>
                    </a:moveTo>
                    <a:lnTo>
                      <a:pt x="0" y="57"/>
                    </a:lnTo>
                    <a:lnTo>
                      <a:pt x="54" y="0"/>
                    </a:lnTo>
                    <a:lnTo>
                      <a:pt x="213" y="161"/>
                    </a:lnTo>
                    <a:lnTo>
                      <a:pt x="158" y="216"/>
                    </a:lnTo>
                    <a:lnTo>
                      <a:pt x="158" y="2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82" name="Freeform 23"/>
              <p:cNvSpPr>
                <a:spLocks/>
              </p:cNvSpPr>
              <p:nvPr/>
            </p:nvSpPr>
            <p:spPr bwMode="auto">
              <a:xfrm>
                <a:off x="5210175" y="4194176"/>
                <a:ext cx="338138" cy="338138"/>
              </a:xfrm>
              <a:custGeom>
                <a:avLst/>
                <a:gdLst>
                  <a:gd name="T0" fmla="*/ 0 w 213"/>
                  <a:gd name="T1" fmla="*/ 159 h 213"/>
                  <a:gd name="T2" fmla="*/ 159 w 213"/>
                  <a:gd name="T3" fmla="*/ 0 h 213"/>
                  <a:gd name="T4" fmla="*/ 213 w 213"/>
                  <a:gd name="T5" fmla="*/ 54 h 213"/>
                  <a:gd name="T6" fmla="*/ 54 w 213"/>
                  <a:gd name="T7" fmla="*/ 213 h 213"/>
                  <a:gd name="T8" fmla="*/ 0 w 213"/>
                  <a:gd name="T9" fmla="*/ 159 h 213"/>
                  <a:gd name="T10" fmla="*/ 0 w 213"/>
                  <a:gd name="T11" fmla="*/ 159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3" h="213">
                    <a:moveTo>
                      <a:pt x="0" y="159"/>
                    </a:moveTo>
                    <a:lnTo>
                      <a:pt x="159" y="0"/>
                    </a:lnTo>
                    <a:lnTo>
                      <a:pt x="213" y="54"/>
                    </a:lnTo>
                    <a:lnTo>
                      <a:pt x="54" y="213"/>
                    </a:lnTo>
                    <a:lnTo>
                      <a:pt x="0" y="159"/>
                    </a:lnTo>
                    <a:lnTo>
                      <a:pt x="0" y="1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83" name="Freeform 24"/>
              <p:cNvSpPr>
                <a:spLocks/>
              </p:cNvSpPr>
              <p:nvPr/>
            </p:nvSpPr>
            <p:spPr bwMode="auto">
              <a:xfrm>
                <a:off x="5149850" y="2652713"/>
                <a:ext cx="342900" cy="338138"/>
              </a:xfrm>
              <a:custGeom>
                <a:avLst/>
                <a:gdLst>
                  <a:gd name="T0" fmla="*/ 57 w 216"/>
                  <a:gd name="T1" fmla="*/ 0 h 213"/>
                  <a:gd name="T2" fmla="*/ 216 w 216"/>
                  <a:gd name="T3" fmla="*/ 159 h 213"/>
                  <a:gd name="T4" fmla="*/ 161 w 216"/>
                  <a:gd name="T5" fmla="*/ 213 h 213"/>
                  <a:gd name="T6" fmla="*/ 0 w 216"/>
                  <a:gd name="T7" fmla="*/ 54 h 213"/>
                  <a:gd name="T8" fmla="*/ 57 w 216"/>
                  <a:gd name="T9" fmla="*/ 0 h 213"/>
                  <a:gd name="T10" fmla="*/ 57 w 216"/>
                  <a:gd name="T11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" h="213">
                    <a:moveTo>
                      <a:pt x="57" y="0"/>
                    </a:moveTo>
                    <a:lnTo>
                      <a:pt x="216" y="159"/>
                    </a:lnTo>
                    <a:lnTo>
                      <a:pt x="161" y="213"/>
                    </a:lnTo>
                    <a:lnTo>
                      <a:pt x="0" y="54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84" name="Freeform 25"/>
              <p:cNvSpPr>
                <a:spLocks/>
              </p:cNvSpPr>
              <p:nvPr/>
            </p:nvSpPr>
            <p:spPr bwMode="auto">
              <a:xfrm>
                <a:off x="6692900" y="2592388"/>
                <a:ext cx="341313" cy="342900"/>
              </a:xfrm>
              <a:custGeom>
                <a:avLst/>
                <a:gdLst>
                  <a:gd name="T0" fmla="*/ 215 w 215"/>
                  <a:gd name="T1" fmla="*/ 57 h 216"/>
                  <a:gd name="T2" fmla="*/ 161 w 215"/>
                  <a:gd name="T3" fmla="*/ 0 h 216"/>
                  <a:gd name="T4" fmla="*/ 0 w 215"/>
                  <a:gd name="T5" fmla="*/ 161 h 216"/>
                  <a:gd name="T6" fmla="*/ 57 w 215"/>
                  <a:gd name="T7" fmla="*/ 216 h 216"/>
                  <a:gd name="T8" fmla="*/ 215 w 215"/>
                  <a:gd name="T9" fmla="*/ 57 h 216"/>
                  <a:gd name="T10" fmla="*/ 215 w 215"/>
                  <a:gd name="T11" fmla="*/ 57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5" h="216">
                    <a:moveTo>
                      <a:pt x="215" y="57"/>
                    </a:moveTo>
                    <a:lnTo>
                      <a:pt x="161" y="0"/>
                    </a:lnTo>
                    <a:lnTo>
                      <a:pt x="0" y="161"/>
                    </a:lnTo>
                    <a:lnTo>
                      <a:pt x="57" y="216"/>
                    </a:lnTo>
                    <a:lnTo>
                      <a:pt x="215" y="57"/>
                    </a:lnTo>
                    <a:lnTo>
                      <a:pt x="215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85" name="Rectangle 26"/>
              <p:cNvSpPr>
                <a:spLocks noChangeArrowheads="1"/>
              </p:cNvSpPr>
              <p:nvPr/>
            </p:nvSpPr>
            <p:spPr bwMode="auto">
              <a:xfrm>
                <a:off x="7034213" y="3460751"/>
                <a:ext cx="357188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</p:grpSp>
      </p:grpSp>
      <p:sp>
        <p:nvSpPr>
          <p:cNvPr id="88" name="矩形 87"/>
          <p:cNvSpPr/>
          <p:nvPr/>
        </p:nvSpPr>
        <p:spPr>
          <a:xfrm>
            <a:off x="4928224" y="3712860"/>
            <a:ext cx="1325409" cy="2187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04.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Finish In Time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6100457" y="3052000"/>
            <a:ext cx="984217" cy="2325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05.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Publish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dobe Gothic Std B" panose="020B0800000000000000" pitchFamily="34" charset="-128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5754209" y="2169695"/>
            <a:ext cx="837000" cy="837000"/>
            <a:chOff x="7672278" y="3639044"/>
            <a:chExt cx="1116000" cy="1116000"/>
          </a:xfrm>
        </p:grpSpPr>
        <p:grpSp>
          <p:nvGrpSpPr>
            <p:cNvPr id="43" name="组合 42"/>
            <p:cNvGrpSpPr/>
            <p:nvPr/>
          </p:nvGrpSpPr>
          <p:grpSpPr>
            <a:xfrm>
              <a:off x="7672278" y="3639044"/>
              <a:ext cx="1116000" cy="1116000"/>
              <a:chOff x="1395283" y="2970986"/>
              <a:chExt cx="1116000" cy="1116000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1395283" y="2970986"/>
                <a:ext cx="1116000" cy="1116000"/>
              </a:xfrm>
              <a:prstGeom prst="ellipse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1503283" y="3078986"/>
                <a:ext cx="900000" cy="900000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617268" y="3192971"/>
                <a:ext cx="672029" cy="672029"/>
              </a:xfrm>
              <a:prstGeom prst="ellipse">
                <a:avLst/>
              </a:prstGeom>
              <a:solidFill>
                <a:srgbClr val="3CA6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8036508" y="4002061"/>
              <a:ext cx="400079" cy="400998"/>
              <a:chOff x="4024313" y="1354138"/>
              <a:chExt cx="4143375" cy="4152900"/>
            </a:xfrm>
            <a:solidFill>
              <a:schemeClr val="bg1"/>
            </a:solidFill>
          </p:grpSpPr>
          <p:sp>
            <p:nvSpPr>
              <p:cNvPr id="93" name="Freeform 30"/>
              <p:cNvSpPr>
                <a:spLocks/>
              </p:cNvSpPr>
              <p:nvPr/>
            </p:nvSpPr>
            <p:spPr bwMode="auto">
              <a:xfrm>
                <a:off x="5197476" y="2343151"/>
                <a:ext cx="1951038" cy="654050"/>
              </a:xfrm>
              <a:custGeom>
                <a:avLst/>
                <a:gdLst>
                  <a:gd name="T0" fmla="*/ 1229 w 1229"/>
                  <a:gd name="T1" fmla="*/ 12 h 412"/>
                  <a:gd name="T2" fmla="*/ 1118 w 1229"/>
                  <a:gd name="T3" fmla="*/ 7 h 412"/>
                  <a:gd name="T4" fmla="*/ 1006 w 1229"/>
                  <a:gd name="T5" fmla="*/ 0 h 412"/>
                  <a:gd name="T6" fmla="*/ 1037 w 1229"/>
                  <a:gd name="T7" fmla="*/ 61 h 412"/>
                  <a:gd name="T8" fmla="*/ 604 w 1229"/>
                  <a:gd name="T9" fmla="*/ 308 h 412"/>
                  <a:gd name="T10" fmla="*/ 426 w 1229"/>
                  <a:gd name="T11" fmla="*/ 182 h 412"/>
                  <a:gd name="T12" fmla="*/ 407 w 1229"/>
                  <a:gd name="T13" fmla="*/ 170 h 412"/>
                  <a:gd name="T14" fmla="*/ 386 w 1229"/>
                  <a:gd name="T15" fmla="*/ 177 h 412"/>
                  <a:gd name="T16" fmla="*/ 0 w 1229"/>
                  <a:gd name="T17" fmla="*/ 324 h 412"/>
                  <a:gd name="T18" fmla="*/ 33 w 1229"/>
                  <a:gd name="T19" fmla="*/ 407 h 412"/>
                  <a:gd name="T20" fmla="*/ 395 w 1229"/>
                  <a:gd name="T21" fmla="*/ 270 h 412"/>
                  <a:gd name="T22" fmla="*/ 575 w 1229"/>
                  <a:gd name="T23" fmla="*/ 397 h 412"/>
                  <a:gd name="T24" fmla="*/ 599 w 1229"/>
                  <a:gd name="T25" fmla="*/ 412 h 412"/>
                  <a:gd name="T26" fmla="*/ 623 w 1229"/>
                  <a:gd name="T27" fmla="*/ 400 h 412"/>
                  <a:gd name="T28" fmla="*/ 1080 w 1229"/>
                  <a:gd name="T29" fmla="*/ 142 h 412"/>
                  <a:gd name="T30" fmla="*/ 1108 w 1229"/>
                  <a:gd name="T31" fmla="*/ 199 h 412"/>
                  <a:gd name="T32" fmla="*/ 1170 w 1229"/>
                  <a:gd name="T33" fmla="*/ 106 h 412"/>
                  <a:gd name="T34" fmla="*/ 1229 w 1229"/>
                  <a:gd name="T35" fmla="*/ 12 h 412"/>
                  <a:gd name="T36" fmla="*/ 1229 w 1229"/>
                  <a:gd name="T37" fmla="*/ 1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29" h="412">
                    <a:moveTo>
                      <a:pt x="1229" y="12"/>
                    </a:moveTo>
                    <a:lnTo>
                      <a:pt x="1118" y="7"/>
                    </a:lnTo>
                    <a:lnTo>
                      <a:pt x="1006" y="0"/>
                    </a:lnTo>
                    <a:lnTo>
                      <a:pt x="1037" y="61"/>
                    </a:lnTo>
                    <a:lnTo>
                      <a:pt x="604" y="308"/>
                    </a:lnTo>
                    <a:lnTo>
                      <a:pt x="426" y="182"/>
                    </a:lnTo>
                    <a:lnTo>
                      <a:pt x="407" y="170"/>
                    </a:lnTo>
                    <a:lnTo>
                      <a:pt x="386" y="177"/>
                    </a:lnTo>
                    <a:lnTo>
                      <a:pt x="0" y="324"/>
                    </a:lnTo>
                    <a:lnTo>
                      <a:pt x="33" y="407"/>
                    </a:lnTo>
                    <a:lnTo>
                      <a:pt x="395" y="270"/>
                    </a:lnTo>
                    <a:lnTo>
                      <a:pt x="575" y="397"/>
                    </a:lnTo>
                    <a:lnTo>
                      <a:pt x="599" y="412"/>
                    </a:lnTo>
                    <a:lnTo>
                      <a:pt x="623" y="400"/>
                    </a:lnTo>
                    <a:lnTo>
                      <a:pt x="1080" y="142"/>
                    </a:lnTo>
                    <a:lnTo>
                      <a:pt x="1108" y="199"/>
                    </a:lnTo>
                    <a:lnTo>
                      <a:pt x="1170" y="106"/>
                    </a:lnTo>
                    <a:lnTo>
                      <a:pt x="1229" y="12"/>
                    </a:lnTo>
                    <a:lnTo>
                      <a:pt x="122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94" name="Freeform 31"/>
              <p:cNvSpPr>
                <a:spLocks/>
              </p:cNvSpPr>
              <p:nvPr/>
            </p:nvSpPr>
            <p:spPr bwMode="auto">
              <a:xfrm>
                <a:off x="6791326" y="2816226"/>
                <a:ext cx="198438" cy="654050"/>
              </a:xfrm>
              <a:custGeom>
                <a:avLst/>
                <a:gdLst>
                  <a:gd name="T0" fmla="*/ 0 w 125"/>
                  <a:gd name="T1" fmla="*/ 0 h 412"/>
                  <a:gd name="T2" fmla="*/ 0 w 125"/>
                  <a:gd name="T3" fmla="*/ 412 h 412"/>
                  <a:gd name="T4" fmla="*/ 125 w 125"/>
                  <a:gd name="T5" fmla="*/ 412 h 412"/>
                  <a:gd name="T6" fmla="*/ 125 w 125"/>
                  <a:gd name="T7" fmla="*/ 0 h 412"/>
                  <a:gd name="T8" fmla="*/ 0 w 125"/>
                  <a:gd name="T9" fmla="*/ 0 h 412"/>
                  <a:gd name="T10" fmla="*/ 0 w 125"/>
                  <a:gd name="T11" fmla="*/ 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" h="412">
                    <a:moveTo>
                      <a:pt x="0" y="0"/>
                    </a:moveTo>
                    <a:lnTo>
                      <a:pt x="0" y="412"/>
                    </a:lnTo>
                    <a:lnTo>
                      <a:pt x="125" y="412"/>
                    </a:lnTo>
                    <a:lnTo>
                      <a:pt x="125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95" name="Freeform 32"/>
              <p:cNvSpPr>
                <a:spLocks/>
              </p:cNvSpPr>
              <p:nvPr/>
            </p:nvSpPr>
            <p:spPr bwMode="auto">
              <a:xfrm>
                <a:off x="6475413" y="2997201"/>
                <a:ext cx="203200" cy="473075"/>
              </a:xfrm>
              <a:custGeom>
                <a:avLst/>
                <a:gdLst>
                  <a:gd name="T0" fmla="*/ 0 w 128"/>
                  <a:gd name="T1" fmla="*/ 0 h 298"/>
                  <a:gd name="T2" fmla="*/ 0 w 128"/>
                  <a:gd name="T3" fmla="*/ 298 h 298"/>
                  <a:gd name="T4" fmla="*/ 128 w 128"/>
                  <a:gd name="T5" fmla="*/ 298 h 298"/>
                  <a:gd name="T6" fmla="*/ 128 w 128"/>
                  <a:gd name="T7" fmla="*/ 0 h 298"/>
                  <a:gd name="T8" fmla="*/ 0 w 128"/>
                  <a:gd name="T9" fmla="*/ 0 h 298"/>
                  <a:gd name="T10" fmla="*/ 0 w 128"/>
                  <a:gd name="T11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8" h="298">
                    <a:moveTo>
                      <a:pt x="0" y="0"/>
                    </a:moveTo>
                    <a:lnTo>
                      <a:pt x="0" y="298"/>
                    </a:lnTo>
                    <a:lnTo>
                      <a:pt x="128" y="298"/>
                    </a:lnTo>
                    <a:lnTo>
                      <a:pt x="12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96" name="Freeform 33"/>
              <p:cNvSpPr>
                <a:spLocks/>
              </p:cNvSpPr>
              <p:nvPr/>
            </p:nvSpPr>
            <p:spPr bwMode="auto">
              <a:xfrm>
                <a:off x="6159501" y="3230563"/>
                <a:ext cx="203200" cy="239713"/>
              </a:xfrm>
              <a:custGeom>
                <a:avLst/>
                <a:gdLst>
                  <a:gd name="T0" fmla="*/ 0 w 128"/>
                  <a:gd name="T1" fmla="*/ 0 h 151"/>
                  <a:gd name="T2" fmla="*/ 0 w 128"/>
                  <a:gd name="T3" fmla="*/ 151 h 151"/>
                  <a:gd name="T4" fmla="*/ 128 w 128"/>
                  <a:gd name="T5" fmla="*/ 151 h 151"/>
                  <a:gd name="T6" fmla="*/ 128 w 128"/>
                  <a:gd name="T7" fmla="*/ 0 h 151"/>
                  <a:gd name="T8" fmla="*/ 0 w 128"/>
                  <a:gd name="T9" fmla="*/ 0 h 151"/>
                  <a:gd name="T10" fmla="*/ 0 w 128"/>
                  <a:gd name="T11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8" h="151">
                    <a:moveTo>
                      <a:pt x="0" y="0"/>
                    </a:moveTo>
                    <a:lnTo>
                      <a:pt x="0" y="151"/>
                    </a:lnTo>
                    <a:lnTo>
                      <a:pt x="128" y="151"/>
                    </a:lnTo>
                    <a:lnTo>
                      <a:pt x="12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97" name="Freeform 34"/>
              <p:cNvSpPr>
                <a:spLocks/>
              </p:cNvSpPr>
              <p:nvPr/>
            </p:nvSpPr>
            <p:spPr bwMode="auto">
              <a:xfrm>
                <a:off x="5848351" y="3074988"/>
                <a:ext cx="198438" cy="395288"/>
              </a:xfrm>
              <a:custGeom>
                <a:avLst/>
                <a:gdLst>
                  <a:gd name="T0" fmla="*/ 0 w 125"/>
                  <a:gd name="T1" fmla="*/ 0 h 249"/>
                  <a:gd name="T2" fmla="*/ 0 w 125"/>
                  <a:gd name="T3" fmla="*/ 249 h 249"/>
                  <a:gd name="T4" fmla="*/ 125 w 125"/>
                  <a:gd name="T5" fmla="*/ 249 h 249"/>
                  <a:gd name="T6" fmla="*/ 125 w 125"/>
                  <a:gd name="T7" fmla="*/ 0 h 249"/>
                  <a:gd name="T8" fmla="*/ 0 w 125"/>
                  <a:gd name="T9" fmla="*/ 0 h 249"/>
                  <a:gd name="T10" fmla="*/ 0 w 125"/>
                  <a:gd name="T11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" h="249">
                    <a:moveTo>
                      <a:pt x="0" y="0"/>
                    </a:moveTo>
                    <a:lnTo>
                      <a:pt x="0" y="249"/>
                    </a:lnTo>
                    <a:lnTo>
                      <a:pt x="125" y="249"/>
                    </a:lnTo>
                    <a:lnTo>
                      <a:pt x="125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98" name="Freeform 35"/>
              <p:cNvSpPr>
                <a:spLocks/>
              </p:cNvSpPr>
              <p:nvPr/>
            </p:nvSpPr>
            <p:spPr bwMode="auto">
              <a:xfrm>
                <a:off x="5527676" y="3033713"/>
                <a:ext cx="200025" cy="436563"/>
              </a:xfrm>
              <a:custGeom>
                <a:avLst/>
                <a:gdLst>
                  <a:gd name="T0" fmla="*/ 0 w 126"/>
                  <a:gd name="T1" fmla="*/ 0 h 275"/>
                  <a:gd name="T2" fmla="*/ 0 w 126"/>
                  <a:gd name="T3" fmla="*/ 275 h 275"/>
                  <a:gd name="T4" fmla="*/ 126 w 126"/>
                  <a:gd name="T5" fmla="*/ 275 h 275"/>
                  <a:gd name="T6" fmla="*/ 126 w 126"/>
                  <a:gd name="T7" fmla="*/ 0 h 275"/>
                  <a:gd name="T8" fmla="*/ 0 w 126"/>
                  <a:gd name="T9" fmla="*/ 0 h 275"/>
                  <a:gd name="T10" fmla="*/ 0 w 126"/>
                  <a:gd name="T11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275">
                    <a:moveTo>
                      <a:pt x="0" y="0"/>
                    </a:moveTo>
                    <a:lnTo>
                      <a:pt x="0" y="275"/>
                    </a:lnTo>
                    <a:lnTo>
                      <a:pt x="126" y="275"/>
                    </a:lnTo>
                    <a:lnTo>
                      <a:pt x="12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99" name="Freeform 36"/>
              <p:cNvSpPr>
                <a:spLocks/>
              </p:cNvSpPr>
              <p:nvPr/>
            </p:nvSpPr>
            <p:spPr bwMode="auto">
              <a:xfrm>
                <a:off x="5216526" y="3151188"/>
                <a:ext cx="198438" cy="319088"/>
              </a:xfrm>
              <a:custGeom>
                <a:avLst/>
                <a:gdLst>
                  <a:gd name="T0" fmla="*/ 0 w 125"/>
                  <a:gd name="T1" fmla="*/ 0 h 201"/>
                  <a:gd name="T2" fmla="*/ 0 w 125"/>
                  <a:gd name="T3" fmla="*/ 201 h 201"/>
                  <a:gd name="T4" fmla="*/ 125 w 125"/>
                  <a:gd name="T5" fmla="*/ 201 h 201"/>
                  <a:gd name="T6" fmla="*/ 125 w 125"/>
                  <a:gd name="T7" fmla="*/ 0 h 201"/>
                  <a:gd name="T8" fmla="*/ 0 w 125"/>
                  <a:gd name="T9" fmla="*/ 0 h 201"/>
                  <a:gd name="T10" fmla="*/ 0 w 125"/>
                  <a:gd name="T11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" h="201">
                    <a:moveTo>
                      <a:pt x="0" y="0"/>
                    </a:moveTo>
                    <a:lnTo>
                      <a:pt x="0" y="201"/>
                    </a:lnTo>
                    <a:lnTo>
                      <a:pt x="125" y="201"/>
                    </a:lnTo>
                    <a:lnTo>
                      <a:pt x="125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100" name="Freeform 37"/>
              <p:cNvSpPr>
                <a:spLocks noEditPoints="1"/>
              </p:cNvSpPr>
              <p:nvPr/>
            </p:nvSpPr>
            <p:spPr bwMode="auto">
              <a:xfrm>
                <a:off x="4024313" y="1354138"/>
                <a:ext cx="4143375" cy="4152900"/>
              </a:xfrm>
              <a:custGeom>
                <a:avLst/>
                <a:gdLst>
                  <a:gd name="T0" fmla="*/ 2610 w 2610"/>
                  <a:gd name="T1" fmla="*/ 258 h 2616"/>
                  <a:gd name="T2" fmla="*/ 2610 w 2610"/>
                  <a:gd name="T3" fmla="*/ 0 h 2616"/>
                  <a:gd name="T4" fmla="*/ 0 w 2610"/>
                  <a:gd name="T5" fmla="*/ 0 h 2616"/>
                  <a:gd name="T6" fmla="*/ 0 w 2610"/>
                  <a:gd name="T7" fmla="*/ 258 h 2616"/>
                  <a:gd name="T8" fmla="*/ 90 w 2610"/>
                  <a:gd name="T9" fmla="*/ 258 h 2616"/>
                  <a:gd name="T10" fmla="*/ 90 w 2610"/>
                  <a:gd name="T11" fmla="*/ 1596 h 2616"/>
                  <a:gd name="T12" fmla="*/ 0 w 2610"/>
                  <a:gd name="T13" fmla="*/ 1596 h 2616"/>
                  <a:gd name="T14" fmla="*/ 0 w 2610"/>
                  <a:gd name="T15" fmla="*/ 1854 h 2616"/>
                  <a:gd name="T16" fmla="*/ 1175 w 2610"/>
                  <a:gd name="T17" fmla="*/ 1854 h 2616"/>
                  <a:gd name="T18" fmla="*/ 1175 w 2610"/>
                  <a:gd name="T19" fmla="*/ 2361 h 2616"/>
                  <a:gd name="T20" fmla="*/ 651 w 2610"/>
                  <a:gd name="T21" fmla="*/ 2361 h 2616"/>
                  <a:gd name="T22" fmla="*/ 651 w 2610"/>
                  <a:gd name="T23" fmla="*/ 2616 h 2616"/>
                  <a:gd name="T24" fmla="*/ 1956 w 2610"/>
                  <a:gd name="T25" fmla="*/ 2616 h 2616"/>
                  <a:gd name="T26" fmla="*/ 1956 w 2610"/>
                  <a:gd name="T27" fmla="*/ 2361 h 2616"/>
                  <a:gd name="T28" fmla="*/ 1433 w 2610"/>
                  <a:gd name="T29" fmla="*/ 2361 h 2616"/>
                  <a:gd name="T30" fmla="*/ 1433 w 2610"/>
                  <a:gd name="T31" fmla="*/ 1854 h 2616"/>
                  <a:gd name="T32" fmla="*/ 2610 w 2610"/>
                  <a:gd name="T33" fmla="*/ 1854 h 2616"/>
                  <a:gd name="T34" fmla="*/ 2610 w 2610"/>
                  <a:gd name="T35" fmla="*/ 1596 h 2616"/>
                  <a:gd name="T36" fmla="*/ 2512 w 2610"/>
                  <a:gd name="T37" fmla="*/ 1596 h 2616"/>
                  <a:gd name="T38" fmla="*/ 2512 w 2610"/>
                  <a:gd name="T39" fmla="*/ 258 h 2616"/>
                  <a:gd name="T40" fmla="*/ 2610 w 2610"/>
                  <a:gd name="T41" fmla="*/ 258 h 2616"/>
                  <a:gd name="T42" fmla="*/ 2243 w 2610"/>
                  <a:gd name="T43" fmla="*/ 1582 h 2616"/>
                  <a:gd name="T44" fmla="*/ 358 w 2610"/>
                  <a:gd name="T45" fmla="*/ 1582 h 2616"/>
                  <a:gd name="T46" fmla="*/ 358 w 2610"/>
                  <a:gd name="T47" fmla="*/ 270 h 2616"/>
                  <a:gd name="T48" fmla="*/ 2243 w 2610"/>
                  <a:gd name="T49" fmla="*/ 270 h 2616"/>
                  <a:gd name="T50" fmla="*/ 2243 w 2610"/>
                  <a:gd name="T51" fmla="*/ 1582 h 2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610" h="2616">
                    <a:moveTo>
                      <a:pt x="2610" y="258"/>
                    </a:moveTo>
                    <a:lnTo>
                      <a:pt x="2610" y="0"/>
                    </a:lnTo>
                    <a:lnTo>
                      <a:pt x="0" y="0"/>
                    </a:lnTo>
                    <a:lnTo>
                      <a:pt x="0" y="258"/>
                    </a:lnTo>
                    <a:lnTo>
                      <a:pt x="90" y="258"/>
                    </a:lnTo>
                    <a:lnTo>
                      <a:pt x="90" y="1596"/>
                    </a:lnTo>
                    <a:lnTo>
                      <a:pt x="0" y="1596"/>
                    </a:lnTo>
                    <a:lnTo>
                      <a:pt x="0" y="1854"/>
                    </a:lnTo>
                    <a:lnTo>
                      <a:pt x="1175" y="1854"/>
                    </a:lnTo>
                    <a:lnTo>
                      <a:pt x="1175" y="2361"/>
                    </a:lnTo>
                    <a:lnTo>
                      <a:pt x="651" y="2361"/>
                    </a:lnTo>
                    <a:lnTo>
                      <a:pt x="651" y="2616"/>
                    </a:lnTo>
                    <a:lnTo>
                      <a:pt x="1956" y="2616"/>
                    </a:lnTo>
                    <a:lnTo>
                      <a:pt x="1956" y="2361"/>
                    </a:lnTo>
                    <a:lnTo>
                      <a:pt x="1433" y="2361"/>
                    </a:lnTo>
                    <a:lnTo>
                      <a:pt x="1433" y="1854"/>
                    </a:lnTo>
                    <a:lnTo>
                      <a:pt x="2610" y="1854"/>
                    </a:lnTo>
                    <a:lnTo>
                      <a:pt x="2610" y="1596"/>
                    </a:lnTo>
                    <a:lnTo>
                      <a:pt x="2512" y="1596"/>
                    </a:lnTo>
                    <a:lnTo>
                      <a:pt x="2512" y="258"/>
                    </a:lnTo>
                    <a:lnTo>
                      <a:pt x="2610" y="258"/>
                    </a:lnTo>
                    <a:close/>
                    <a:moveTo>
                      <a:pt x="2243" y="1582"/>
                    </a:moveTo>
                    <a:lnTo>
                      <a:pt x="358" y="1582"/>
                    </a:lnTo>
                    <a:lnTo>
                      <a:pt x="358" y="270"/>
                    </a:lnTo>
                    <a:lnTo>
                      <a:pt x="2243" y="270"/>
                    </a:lnTo>
                    <a:lnTo>
                      <a:pt x="2243" y="15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latin typeface="Adobe Gothic Std B" panose="020B0800000000000000" pitchFamily="34" charset="-128"/>
                </a:endParaRPr>
              </a:p>
            </p:txBody>
          </p:sp>
        </p:grpSp>
      </p:grpSp>
      <p:sp>
        <p:nvSpPr>
          <p:cNvPr id="103" name="矩形 102"/>
          <p:cNvSpPr/>
          <p:nvPr/>
        </p:nvSpPr>
        <p:spPr>
          <a:xfrm>
            <a:off x="7087703" y="2398197"/>
            <a:ext cx="983081" cy="2238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06.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Promote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dobe Gothic Std B" panose="020B0800000000000000" pitchFamily="34" charset="-128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6765974" y="1441531"/>
            <a:ext cx="837000" cy="837000"/>
            <a:chOff x="9021298" y="2668159"/>
            <a:chExt cx="1116000" cy="1116000"/>
          </a:xfrm>
        </p:grpSpPr>
        <p:grpSp>
          <p:nvGrpSpPr>
            <p:cNvPr id="49" name="组合 48"/>
            <p:cNvGrpSpPr/>
            <p:nvPr/>
          </p:nvGrpSpPr>
          <p:grpSpPr>
            <a:xfrm>
              <a:off x="9021298" y="2668159"/>
              <a:ext cx="1116000" cy="1116000"/>
              <a:chOff x="1395283" y="2970986"/>
              <a:chExt cx="1116000" cy="1116000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1395283" y="2970986"/>
                <a:ext cx="1116000" cy="1116000"/>
              </a:xfrm>
              <a:prstGeom prst="ellipse">
                <a:avLst/>
              </a:prstGeom>
              <a:noFill/>
              <a:ln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1503283" y="3078986"/>
                <a:ext cx="900000" cy="900000"/>
              </a:xfrm>
              <a:prstGeom prst="ellipse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617268" y="3192971"/>
                <a:ext cx="672029" cy="672029"/>
              </a:xfrm>
              <a:prstGeom prst="ellipse">
                <a:avLst/>
              </a:prstGeom>
              <a:solidFill>
                <a:srgbClr val="3CA6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9327140" y="3011257"/>
              <a:ext cx="500648" cy="390636"/>
              <a:chOff x="8949623" y="1963738"/>
              <a:chExt cx="3763963" cy="2936876"/>
            </a:xfrm>
            <a:solidFill>
              <a:schemeClr val="bg1"/>
            </a:solidFill>
          </p:grpSpPr>
          <p:sp>
            <p:nvSpPr>
              <p:cNvPr id="107" name="Freeform 41"/>
              <p:cNvSpPr>
                <a:spLocks/>
              </p:cNvSpPr>
              <p:nvPr/>
            </p:nvSpPr>
            <p:spPr bwMode="auto">
              <a:xfrm>
                <a:off x="10105323" y="3703638"/>
                <a:ext cx="642938" cy="1196975"/>
              </a:xfrm>
              <a:custGeom>
                <a:avLst/>
                <a:gdLst>
                  <a:gd name="T0" fmla="*/ 28 w 171"/>
                  <a:gd name="T1" fmla="*/ 318 h 318"/>
                  <a:gd name="T2" fmla="*/ 143 w 171"/>
                  <a:gd name="T3" fmla="*/ 318 h 318"/>
                  <a:gd name="T4" fmla="*/ 171 w 171"/>
                  <a:gd name="T5" fmla="*/ 291 h 318"/>
                  <a:gd name="T6" fmla="*/ 171 w 171"/>
                  <a:gd name="T7" fmla="*/ 43 h 318"/>
                  <a:gd name="T8" fmla="*/ 93 w 171"/>
                  <a:gd name="T9" fmla="*/ 0 h 318"/>
                  <a:gd name="T10" fmla="*/ 0 w 171"/>
                  <a:gd name="T11" fmla="*/ 55 h 318"/>
                  <a:gd name="T12" fmla="*/ 0 w 171"/>
                  <a:gd name="T13" fmla="*/ 291 h 318"/>
                  <a:gd name="T14" fmla="*/ 28 w 171"/>
                  <a:gd name="T15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1" h="318">
                    <a:moveTo>
                      <a:pt x="28" y="318"/>
                    </a:moveTo>
                    <a:cubicBezTo>
                      <a:pt x="66" y="318"/>
                      <a:pt x="105" y="318"/>
                      <a:pt x="143" y="318"/>
                    </a:cubicBezTo>
                    <a:cubicBezTo>
                      <a:pt x="158" y="318"/>
                      <a:pt x="171" y="306"/>
                      <a:pt x="171" y="291"/>
                    </a:cubicBezTo>
                    <a:cubicBezTo>
                      <a:pt x="171" y="43"/>
                      <a:pt x="171" y="43"/>
                      <a:pt x="171" y="43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291"/>
                      <a:pt x="0" y="291"/>
                      <a:pt x="0" y="291"/>
                    </a:cubicBezTo>
                    <a:cubicBezTo>
                      <a:pt x="0" y="306"/>
                      <a:pt x="13" y="318"/>
                      <a:pt x="28" y="3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8" name="Freeform 42"/>
              <p:cNvSpPr>
                <a:spLocks/>
              </p:cNvSpPr>
              <p:nvPr/>
            </p:nvSpPr>
            <p:spPr bwMode="auto">
              <a:xfrm>
                <a:off x="8949623" y="1963738"/>
                <a:ext cx="3763963" cy="2203450"/>
              </a:xfrm>
              <a:custGeom>
                <a:avLst/>
                <a:gdLst>
                  <a:gd name="T0" fmla="*/ 0 w 2371"/>
                  <a:gd name="T1" fmla="*/ 1208 h 1388"/>
                  <a:gd name="T2" fmla="*/ 891 w 2371"/>
                  <a:gd name="T3" fmla="*/ 681 h 1388"/>
                  <a:gd name="T4" fmla="*/ 943 w 2371"/>
                  <a:gd name="T5" fmla="*/ 650 h 1388"/>
                  <a:gd name="T6" fmla="*/ 995 w 2371"/>
                  <a:gd name="T7" fmla="*/ 679 h 1388"/>
                  <a:gd name="T8" fmla="*/ 1263 w 2371"/>
                  <a:gd name="T9" fmla="*/ 826 h 1388"/>
                  <a:gd name="T10" fmla="*/ 1976 w 2371"/>
                  <a:gd name="T11" fmla="*/ 214 h 1388"/>
                  <a:gd name="T12" fmla="*/ 1874 w 2371"/>
                  <a:gd name="T13" fmla="*/ 98 h 1388"/>
                  <a:gd name="T14" fmla="*/ 2123 w 2371"/>
                  <a:gd name="T15" fmla="*/ 48 h 1388"/>
                  <a:gd name="T16" fmla="*/ 2371 w 2371"/>
                  <a:gd name="T17" fmla="*/ 0 h 1388"/>
                  <a:gd name="T18" fmla="*/ 2291 w 2371"/>
                  <a:gd name="T19" fmla="*/ 240 h 1388"/>
                  <a:gd name="T20" fmla="*/ 2208 w 2371"/>
                  <a:gd name="T21" fmla="*/ 482 h 1388"/>
                  <a:gd name="T22" fmla="*/ 2113 w 2371"/>
                  <a:gd name="T23" fmla="*/ 373 h 1388"/>
                  <a:gd name="T24" fmla="*/ 1343 w 2371"/>
                  <a:gd name="T25" fmla="*/ 1032 h 1388"/>
                  <a:gd name="T26" fmla="*/ 1289 w 2371"/>
                  <a:gd name="T27" fmla="*/ 1080 h 1388"/>
                  <a:gd name="T28" fmla="*/ 1225 w 2371"/>
                  <a:gd name="T29" fmla="*/ 1046 h 1388"/>
                  <a:gd name="T30" fmla="*/ 945 w 2371"/>
                  <a:gd name="T31" fmla="*/ 892 h 1388"/>
                  <a:gd name="T32" fmla="*/ 109 w 2371"/>
                  <a:gd name="T33" fmla="*/ 1388 h 1388"/>
                  <a:gd name="T34" fmla="*/ 0 w 2371"/>
                  <a:gd name="T35" fmla="*/ 1208 h 1388"/>
                  <a:gd name="T36" fmla="*/ 0 w 2371"/>
                  <a:gd name="T37" fmla="*/ 1208 h 1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71" h="1388">
                    <a:moveTo>
                      <a:pt x="0" y="1208"/>
                    </a:moveTo>
                    <a:lnTo>
                      <a:pt x="891" y="681"/>
                    </a:lnTo>
                    <a:lnTo>
                      <a:pt x="943" y="650"/>
                    </a:lnTo>
                    <a:lnTo>
                      <a:pt x="995" y="679"/>
                    </a:lnTo>
                    <a:lnTo>
                      <a:pt x="1263" y="826"/>
                    </a:lnTo>
                    <a:lnTo>
                      <a:pt x="1976" y="214"/>
                    </a:lnTo>
                    <a:lnTo>
                      <a:pt x="1874" y="98"/>
                    </a:lnTo>
                    <a:lnTo>
                      <a:pt x="2123" y="48"/>
                    </a:lnTo>
                    <a:lnTo>
                      <a:pt x="2371" y="0"/>
                    </a:lnTo>
                    <a:lnTo>
                      <a:pt x="2291" y="240"/>
                    </a:lnTo>
                    <a:lnTo>
                      <a:pt x="2208" y="482"/>
                    </a:lnTo>
                    <a:lnTo>
                      <a:pt x="2113" y="373"/>
                    </a:lnTo>
                    <a:lnTo>
                      <a:pt x="1343" y="1032"/>
                    </a:lnTo>
                    <a:lnTo>
                      <a:pt x="1289" y="1080"/>
                    </a:lnTo>
                    <a:lnTo>
                      <a:pt x="1225" y="1046"/>
                    </a:lnTo>
                    <a:lnTo>
                      <a:pt x="945" y="892"/>
                    </a:lnTo>
                    <a:lnTo>
                      <a:pt x="109" y="1388"/>
                    </a:lnTo>
                    <a:lnTo>
                      <a:pt x="0" y="1208"/>
                    </a:lnTo>
                    <a:lnTo>
                      <a:pt x="0" y="12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9" name="Freeform 43"/>
              <p:cNvSpPr>
                <a:spLocks/>
              </p:cNvSpPr>
              <p:nvPr/>
            </p:nvSpPr>
            <p:spPr bwMode="auto">
              <a:xfrm>
                <a:off x="9206798" y="4065588"/>
                <a:ext cx="638175" cy="835025"/>
              </a:xfrm>
              <a:custGeom>
                <a:avLst/>
                <a:gdLst>
                  <a:gd name="T0" fmla="*/ 27 w 170"/>
                  <a:gd name="T1" fmla="*/ 222 h 222"/>
                  <a:gd name="T2" fmla="*/ 142 w 170"/>
                  <a:gd name="T3" fmla="*/ 222 h 222"/>
                  <a:gd name="T4" fmla="*/ 170 w 170"/>
                  <a:gd name="T5" fmla="*/ 195 h 222"/>
                  <a:gd name="T6" fmla="*/ 170 w 170"/>
                  <a:gd name="T7" fmla="*/ 0 h 222"/>
                  <a:gd name="T8" fmla="*/ 0 w 170"/>
                  <a:gd name="T9" fmla="*/ 101 h 222"/>
                  <a:gd name="T10" fmla="*/ 0 w 170"/>
                  <a:gd name="T11" fmla="*/ 195 h 222"/>
                  <a:gd name="T12" fmla="*/ 27 w 170"/>
                  <a:gd name="T13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222">
                    <a:moveTo>
                      <a:pt x="27" y="222"/>
                    </a:moveTo>
                    <a:cubicBezTo>
                      <a:pt x="142" y="222"/>
                      <a:pt x="142" y="222"/>
                      <a:pt x="142" y="222"/>
                    </a:cubicBezTo>
                    <a:cubicBezTo>
                      <a:pt x="158" y="222"/>
                      <a:pt x="170" y="210"/>
                      <a:pt x="170" y="195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210"/>
                      <a:pt x="12" y="222"/>
                      <a:pt x="27" y="2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0" name="Freeform 44"/>
              <p:cNvSpPr>
                <a:spLocks/>
              </p:cNvSpPr>
              <p:nvPr/>
            </p:nvSpPr>
            <p:spPr bwMode="auto">
              <a:xfrm>
                <a:off x="11007023" y="3470276"/>
                <a:ext cx="639763" cy="1430338"/>
              </a:xfrm>
              <a:custGeom>
                <a:avLst/>
                <a:gdLst>
                  <a:gd name="T0" fmla="*/ 28 w 170"/>
                  <a:gd name="T1" fmla="*/ 380 h 380"/>
                  <a:gd name="T2" fmla="*/ 142 w 170"/>
                  <a:gd name="T3" fmla="*/ 380 h 380"/>
                  <a:gd name="T4" fmla="*/ 170 w 170"/>
                  <a:gd name="T5" fmla="*/ 353 h 380"/>
                  <a:gd name="T6" fmla="*/ 170 w 170"/>
                  <a:gd name="T7" fmla="*/ 4 h 380"/>
                  <a:gd name="T8" fmla="*/ 170 w 170"/>
                  <a:gd name="T9" fmla="*/ 0 h 380"/>
                  <a:gd name="T10" fmla="*/ 2 w 170"/>
                  <a:gd name="T11" fmla="*/ 144 h 380"/>
                  <a:gd name="T12" fmla="*/ 0 w 170"/>
                  <a:gd name="T13" fmla="*/ 143 h 380"/>
                  <a:gd name="T14" fmla="*/ 0 w 170"/>
                  <a:gd name="T15" fmla="*/ 353 h 380"/>
                  <a:gd name="T16" fmla="*/ 28 w 170"/>
                  <a:gd name="T17" fmla="*/ 38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0" h="380">
                    <a:moveTo>
                      <a:pt x="28" y="380"/>
                    </a:moveTo>
                    <a:cubicBezTo>
                      <a:pt x="66" y="380"/>
                      <a:pt x="104" y="380"/>
                      <a:pt x="142" y="380"/>
                    </a:cubicBezTo>
                    <a:cubicBezTo>
                      <a:pt x="158" y="380"/>
                      <a:pt x="170" y="368"/>
                      <a:pt x="170" y="353"/>
                    </a:cubicBezTo>
                    <a:cubicBezTo>
                      <a:pt x="170" y="237"/>
                      <a:pt x="170" y="121"/>
                      <a:pt x="170" y="4"/>
                    </a:cubicBezTo>
                    <a:cubicBezTo>
                      <a:pt x="170" y="3"/>
                      <a:pt x="170" y="2"/>
                      <a:pt x="170" y="0"/>
                    </a:cubicBezTo>
                    <a:cubicBezTo>
                      <a:pt x="2" y="144"/>
                      <a:pt x="2" y="144"/>
                      <a:pt x="2" y="144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353"/>
                      <a:pt x="0" y="353"/>
                      <a:pt x="0" y="353"/>
                    </a:cubicBezTo>
                    <a:cubicBezTo>
                      <a:pt x="0" y="368"/>
                      <a:pt x="12" y="380"/>
                      <a:pt x="28" y="3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1" name="Freeform 45"/>
              <p:cNvSpPr>
                <a:spLocks/>
              </p:cNvSpPr>
              <p:nvPr/>
            </p:nvSpPr>
            <p:spPr bwMode="auto">
              <a:xfrm>
                <a:off x="11905548" y="2921001"/>
                <a:ext cx="642938" cy="1979613"/>
              </a:xfrm>
              <a:custGeom>
                <a:avLst/>
                <a:gdLst>
                  <a:gd name="T0" fmla="*/ 28 w 171"/>
                  <a:gd name="T1" fmla="*/ 526 h 526"/>
                  <a:gd name="T2" fmla="*/ 143 w 171"/>
                  <a:gd name="T3" fmla="*/ 526 h 526"/>
                  <a:gd name="T4" fmla="*/ 171 w 171"/>
                  <a:gd name="T5" fmla="*/ 499 h 526"/>
                  <a:gd name="T6" fmla="*/ 171 w 171"/>
                  <a:gd name="T7" fmla="*/ 78 h 526"/>
                  <a:gd name="T8" fmla="*/ 102 w 171"/>
                  <a:gd name="T9" fmla="*/ 0 h 526"/>
                  <a:gd name="T10" fmla="*/ 0 w 171"/>
                  <a:gd name="T11" fmla="*/ 87 h 526"/>
                  <a:gd name="T12" fmla="*/ 0 w 171"/>
                  <a:gd name="T13" fmla="*/ 499 h 526"/>
                  <a:gd name="T14" fmla="*/ 28 w 171"/>
                  <a:gd name="T15" fmla="*/ 526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1" h="526">
                    <a:moveTo>
                      <a:pt x="28" y="526"/>
                    </a:moveTo>
                    <a:cubicBezTo>
                      <a:pt x="143" y="526"/>
                      <a:pt x="143" y="526"/>
                      <a:pt x="143" y="526"/>
                    </a:cubicBezTo>
                    <a:cubicBezTo>
                      <a:pt x="158" y="526"/>
                      <a:pt x="171" y="514"/>
                      <a:pt x="171" y="499"/>
                    </a:cubicBezTo>
                    <a:cubicBezTo>
                      <a:pt x="171" y="78"/>
                      <a:pt x="171" y="78"/>
                      <a:pt x="171" y="78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499"/>
                      <a:pt x="0" y="499"/>
                      <a:pt x="0" y="499"/>
                    </a:cubicBezTo>
                    <a:cubicBezTo>
                      <a:pt x="0" y="514"/>
                      <a:pt x="13" y="526"/>
                      <a:pt x="28" y="5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</p:grpSp>
      <p:cxnSp>
        <p:nvCxnSpPr>
          <p:cNvPr id="115" name="直接连接符 114"/>
          <p:cNvCxnSpPr>
            <a:stCxn id="13" idx="6"/>
            <a:endCxn id="20" idx="1"/>
          </p:cNvCxnSpPr>
          <p:nvPr/>
        </p:nvCxnSpPr>
        <p:spPr>
          <a:xfrm>
            <a:off x="1883463" y="2087152"/>
            <a:ext cx="343195" cy="33142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flipV="1">
            <a:off x="2916236" y="2801214"/>
            <a:ext cx="909068" cy="4794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 flipH="1" flipV="1">
            <a:off x="3738472" y="2499791"/>
            <a:ext cx="86832" cy="31671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>
            <a:off x="3814543" y="2810104"/>
            <a:ext cx="661496" cy="28701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>
            <a:stCxn id="32" idx="7"/>
            <a:endCxn id="44" idx="3"/>
          </p:cNvCxnSpPr>
          <p:nvPr/>
        </p:nvCxnSpPr>
        <p:spPr>
          <a:xfrm flipV="1">
            <a:off x="5177554" y="2884119"/>
            <a:ext cx="699230" cy="6897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>
            <a:stCxn id="44" idx="6"/>
            <a:endCxn id="50" idx="3"/>
          </p:cNvCxnSpPr>
          <p:nvPr/>
        </p:nvCxnSpPr>
        <p:spPr>
          <a:xfrm flipV="1">
            <a:off x="6591208" y="2155956"/>
            <a:ext cx="297341" cy="43223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文本框 89"/>
          <p:cNvSpPr txBox="1"/>
          <p:nvPr/>
        </p:nvSpPr>
        <p:spPr>
          <a:xfrm>
            <a:off x="513870" y="237326"/>
            <a:ext cx="5155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latin typeface="Adobe Gothic Std B" panose="020B0800000000000000" pitchFamily="34" charset="-128"/>
              </a:rPr>
              <a:t>Please enter your </a:t>
            </a:r>
            <a:r>
              <a:rPr lang="en-US" altLang="zh-CN" sz="3600" smtClean="0">
                <a:solidFill>
                  <a:srgbClr val="3CA6C6"/>
                </a:solidFill>
                <a:latin typeface="Adobe Gothic Std B" panose="020B0800000000000000" pitchFamily="34" charset="-128"/>
              </a:rPr>
              <a:t>title</a:t>
            </a:r>
            <a:endParaRPr lang="zh-CN" altLang="en-US" sz="36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414495" y="802332"/>
            <a:ext cx="792606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to create a new PPT visual enjoyment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but also provide webpage design, graphic design services, welcome to contact us!</a:t>
            </a:r>
            <a:endParaRPr lang="en-US" altLang="zh-CN" sz="900" dirty="0">
              <a:solidFill>
                <a:schemeClr val="bg1">
                  <a:lumMod val="7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92" name="任意多边形 91"/>
          <p:cNvSpPr/>
          <p:nvPr/>
        </p:nvSpPr>
        <p:spPr>
          <a:xfrm>
            <a:off x="346905" y="393527"/>
            <a:ext cx="333931" cy="333931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4" name="直接连接符 103"/>
          <p:cNvCxnSpPr/>
          <p:nvPr/>
        </p:nvCxnSpPr>
        <p:spPr>
          <a:xfrm>
            <a:off x="998173" y="4392654"/>
            <a:ext cx="6865537" cy="0"/>
          </a:xfrm>
          <a:prstGeom prst="line">
            <a:avLst/>
          </a:prstGeom>
          <a:ln w="19050">
            <a:solidFill>
              <a:srgbClr val="3CA6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文本框 104"/>
          <p:cNvSpPr txBox="1"/>
          <p:nvPr/>
        </p:nvSpPr>
        <p:spPr>
          <a:xfrm>
            <a:off x="998173" y="4427631"/>
            <a:ext cx="6903248" cy="52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i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1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8505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2F2F2"/>
            </a:gs>
            <a:gs pos="100000">
              <a:srgbClr val="FBFBFB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11" r="16249"/>
          <a:stretch/>
        </p:blipFill>
        <p:spPr>
          <a:xfrm>
            <a:off x="3013576" y="0"/>
            <a:ext cx="3972149" cy="5143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13056" y="4307682"/>
            <a:ext cx="6130945" cy="835819"/>
          </a:xfrm>
          <a:prstGeom prst="rect">
            <a:avLst/>
          </a:prstGeom>
          <a:solidFill>
            <a:srgbClr val="3CA6C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0" name="AutoShape 3"/>
          <p:cNvSpPr>
            <a:spLocks noChangeAspect="1" noChangeArrowheads="1" noTextEdit="1"/>
          </p:cNvSpPr>
          <p:nvPr/>
        </p:nvSpPr>
        <p:spPr bwMode="auto">
          <a:xfrm>
            <a:off x="2115741" y="1557338"/>
            <a:ext cx="1443038" cy="2750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15" name="文本框 14"/>
          <p:cNvSpPr txBox="1"/>
          <p:nvPr/>
        </p:nvSpPr>
        <p:spPr>
          <a:xfrm>
            <a:off x="3357307" y="4445790"/>
            <a:ext cx="502573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i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921923" y="1076439"/>
            <a:ext cx="1161000" cy="1161000"/>
          </a:xfrm>
          <a:prstGeom prst="ellipse">
            <a:avLst/>
          </a:prstGeom>
          <a:noFill/>
          <a:ln w="19050">
            <a:solidFill>
              <a:srgbClr val="9B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8" name="椭圆 7"/>
          <p:cNvSpPr/>
          <p:nvPr/>
        </p:nvSpPr>
        <p:spPr>
          <a:xfrm>
            <a:off x="989423" y="1143939"/>
            <a:ext cx="1026000" cy="1026000"/>
          </a:xfrm>
          <a:prstGeom prst="ellipse">
            <a:avLst/>
          </a:prstGeom>
          <a:solidFill>
            <a:srgbClr val="3CA6C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文本框 8"/>
          <p:cNvSpPr txBox="1"/>
          <p:nvPr/>
        </p:nvSpPr>
        <p:spPr>
          <a:xfrm>
            <a:off x="1040733" y="1460731"/>
            <a:ext cx="18825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Oswald" panose="02000506000000020004" pitchFamily="50"/>
              </a:rPr>
              <a:t>1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Oswald" panose="02000506000000020004" pitchFamily="5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50183" y="1310691"/>
            <a:ext cx="83393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75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</a:t>
            </a:r>
            <a:r>
              <a:rPr lang="en-US" altLang="zh-CN" sz="675" i="1" dirty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675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ipsum</a:t>
            </a:r>
            <a:r>
              <a:rPr lang="en-US" altLang="zh-CN" sz="675" i="1" dirty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dolor sit </a:t>
            </a:r>
            <a:r>
              <a:rPr lang="en-US" altLang="zh-CN" sz="675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amet</a:t>
            </a:r>
            <a:r>
              <a:rPr lang="en-US" altLang="zh-CN" sz="675" i="1" dirty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</a:t>
            </a:r>
            <a:r>
              <a:rPr lang="en-US" altLang="zh-CN" sz="675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consectetur</a:t>
            </a:r>
            <a:r>
              <a:rPr lang="en-US" altLang="zh-CN" sz="675" i="1" dirty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675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adipisicing</a:t>
            </a:r>
            <a:r>
              <a:rPr lang="en-US" altLang="zh-CN" sz="675" i="1" dirty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675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elit</a:t>
            </a:r>
            <a:r>
              <a:rPr lang="en-US" altLang="zh-CN" sz="675" i="1" dirty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</a:t>
            </a:r>
            <a:endParaRPr lang="zh-CN" altLang="en-US" sz="67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170794" y="2769812"/>
            <a:ext cx="1161000" cy="1161000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14" name="直接连接符 13"/>
          <p:cNvCxnSpPr/>
          <p:nvPr/>
        </p:nvCxnSpPr>
        <p:spPr>
          <a:xfrm>
            <a:off x="1852369" y="2133574"/>
            <a:ext cx="480756" cy="68010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3113053" y="654562"/>
            <a:ext cx="1269000" cy="1269000"/>
          </a:xfrm>
          <a:prstGeom prst="ellipse">
            <a:avLst/>
          </a:prstGeom>
          <a:noFill/>
          <a:ln w="19050">
            <a:solidFill>
              <a:srgbClr val="3CA6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0" name="椭圆 29"/>
          <p:cNvSpPr/>
          <p:nvPr/>
        </p:nvSpPr>
        <p:spPr>
          <a:xfrm>
            <a:off x="3221053" y="762562"/>
            <a:ext cx="1053000" cy="1053000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3" name="椭圆 32"/>
          <p:cNvSpPr/>
          <p:nvPr/>
        </p:nvSpPr>
        <p:spPr>
          <a:xfrm>
            <a:off x="5069034" y="1079726"/>
            <a:ext cx="1323000" cy="1323000"/>
          </a:xfrm>
          <a:prstGeom prst="ellipse">
            <a:avLst/>
          </a:prstGeom>
          <a:noFill/>
          <a:ln w="19050">
            <a:solidFill>
              <a:srgbClr val="9B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4" name="椭圆 33"/>
          <p:cNvSpPr/>
          <p:nvPr/>
        </p:nvSpPr>
        <p:spPr>
          <a:xfrm>
            <a:off x="5217534" y="1228226"/>
            <a:ext cx="1026000" cy="1026000"/>
          </a:xfrm>
          <a:prstGeom prst="ellipse">
            <a:avLst/>
          </a:prstGeom>
          <a:solidFill>
            <a:srgbClr val="3CA6C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7" name="椭圆 36"/>
          <p:cNvSpPr/>
          <p:nvPr/>
        </p:nvSpPr>
        <p:spPr>
          <a:xfrm>
            <a:off x="6184385" y="2769254"/>
            <a:ext cx="1323000" cy="1323000"/>
          </a:xfrm>
          <a:prstGeom prst="ellipse">
            <a:avLst/>
          </a:prstGeom>
          <a:noFill/>
          <a:ln w="19050">
            <a:solidFill>
              <a:srgbClr val="3CA6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8" name="椭圆 37"/>
          <p:cNvSpPr/>
          <p:nvPr/>
        </p:nvSpPr>
        <p:spPr>
          <a:xfrm>
            <a:off x="6305885" y="2890754"/>
            <a:ext cx="1080000" cy="1080000"/>
          </a:xfrm>
          <a:prstGeom prst="ellipse">
            <a:avLst/>
          </a:prstGeom>
          <a:solidFill>
            <a:srgbClr val="6F6F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3077217" y="1853147"/>
            <a:ext cx="388524" cy="91666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352451" y="4445790"/>
            <a:ext cx="25353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>
                    <a:lumMod val="85000"/>
                  </a:schemeClr>
                </a:solidFill>
                <a:latin typeface="Adobe Gothic Std B" panose="020B0800000000000000" pitchFamily="34" charset="-128"/>
              </a:rPr>
              <a:t>Power</a:t>
            </a:r>
            <a:r>
              <a:rPr lang="en-US" altLang="zh-CN" sz="3200">
                <a:solidFill>
                  <a:schemeClr val="bg1">
                    <a:lumMod val="50000"/>
                  </a:schemeClr>
                </a:solidFill>
                <a:latin typeface="Adobe Gothic Std B" panose="020B0800000000000000" pitchFamily="34" charset="-128"/>
              </a:rPr>
              <a:t> </a:t>
            </a:r>
            <a:r>
              <a:rPr lang="en-US" altLang="zh-CN" sz="3200">
                <a:solidFill>
                  <a:srgbClr val="3CA6C6"/>
                </a:solidFill>
                <a:latin typeface="Adobe Gothic Std B" panose="020B0800000000000000" pitchFamily="34" charset="-128"/>
              </a:rPr>
              <a:t>Point</a:t>
            </a:r>
            <a:endParaRPr lang="zh-CN" altLang="en-US" sz="32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cxnSp>
        <p:nvCxnSpPr>
          <p:cNvPr id="13" name="直接连接符 12"/>
          <p:cNvCxnSpPr>
            <a:stCxn id="33" idx="5"/>
          </p:cNvCxnSpPr>
          <p:nvPr/>
        </p:nvCxnSpPr>
        <p:spPr>
          <a:xfrm>
            <a:off x="6198285" y="2208977"/>
            <a:ext cx="341441" cy="630718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2076294" y="2675312"/>
            <a:ext cx="1350000" cy="1350000"/>
          </a:xfrm>
          <a:prstGeom prst="ellipse">
            <a:avLst/>
          </a:prstGeom>
          <a:noFill/>
          <a:ln w="19050">
            <a:solidFill>
              <a:srgbClr val="9B9B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5" name="文本框 44"/>
          <p:cNvSpPr txBox="1"/>
          <p:nvPr/>
        </p:nvSpPr>
        <p:spPr>
          <a:xfrm>
            <a:off x="2294456" y="3139068"/>
            <a:ext cx="18825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>
                <a:solidFill>
                  <a:schemeClr val="tx1">
                    <a:lumMod val="75000"/>
                    <a:lumOff val="25000"/>
                  </a:schemeClr>
                </a:solidFill>
                <a:latin typeface="Oswald" panose="02000506000000020004" pitchFamily="50"/>
              </a:rPr>
              <a:t>2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  <a:latin typeface="Oswald" panose="02000506000000020004" pitchFamily="5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403905" y="2989027"/>
            <a:ext cx="83393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75" i="1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</a:t>
            </a:r>
            <a:endParaRPr lang="zh-CN" altLang="en-US" sz="675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304227" y="1065937"/>
            <a:ext cx="18825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>
                <a:solidFill>
                  <a:schemeClr val="bg1">
                    <a:lumMod val="65000"/>
                  </a:schemeClr>
                </a:solidFill>
                <a:latin typeface="Oswald" panose="02000506000000020004" pitchFamily="50"/>
              </a:rPr>
              <a:t>3</a:t>
            </a:r>
            <a:endParaRPr lang="zh-CN" altLang="en-US" sz="2100" dirty="0">
              <a:solidFill>
                <a:schemeClr val="bg1">
                  <a:lumMod val="65000"/>
                </a:schemeClr>
              </a:solidFill>
              <a:latin typeface="Oswald" panose="02000506000000020004" pitchFamily="5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413677" y="915897"/>
            <a:ext cx="83393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75" i="1">
                <a:solidFill>
                  <a:schemeClr val="bg1">
                    <a:lumMod val="6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</a:t>
            </a:r>
            <a:endParaRPr lang="zh-CN" altLang="en-US" sz="675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254898" y="1536610"/>
            <a:ext cx="18825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>
                <a:latin typeface="Oswald" panose="02000506000000020004" pitchFamily="50"/>
              </a:rPr>
              <a:t>4</a:t>
            </a:r>
            <a:endParaRPr lang="zh-CN" altLang="en-US" sz="2100" dirty="0">
              <a:latin typeface="Oswald" panose="02000506000000020004" pitchFamily="5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364348" y="1386569"/>
            <a:ext cx="83393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75" i="1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</a:t>
            </a:r>
            <a:endParaRPr lang="zh-CN" altLang="en-US" sz="675"/>
          </a:p>
        </p:txBody>
      </p:sp>
      <p:sp>
        <p:nvSpPr>
          <p:cNvPr id="54" name="文本框 53"/>
          <p:cNvSpPr txBox="1"/>
          <p:nvPr/>
        </p:nvSpPr>
        <p:spPr>
          <a:xfrm>
            <a:off x="6403276" y="3243706"/>
            <a:ext cx="18825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>
                <a:solidFill>
                  <a:schemeClr val="bg1"/>
                </a:solidFill>
                <a:latin typeface="Oswald" panose="02000506000000020004" pitchFamily="50"/>
              </a:rPr>
              <a:t>5</a:t>
            </a:r>
            <a:endParaRPr lang="zh-CN" altLang="en-US" sz="2100" dirty="0">
              <a:solidFill>
                <a:schemeClr val="bg1"/>
              </a:solidFill>
              <a:latin typeface="Oswald" panose="02000506000000020004" pitchFamily="5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512726" y="3093666"/>
            <a:ext cx="83393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75" i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</a:t>
            </a:r>
            <a:endParaRPr lang="zh-CN" altLang="en-US" sz="675">
              <a:solidFill>
                <a:schemeClr val="bg1"/>
              </a:solidFill>
            </a:endParaRPr>
          </a:p>
        </p:txBody>
      </p:sp>
      <p:cxnSp>
        <p:nvCxnSpPr>
          <p:cNvPr id="27" name="直接连接符 26"/>
          <p:cNvCxnSpPr>
            <a:stCxn id="29" idx="6"/>
          </p:cNvCxnSpPr>
          <p:nvPr/>
        </p:nvCxnSpPr>
        <p:spPr>
          <a:xfrm>
            <a:off x="4382053" y="1289062"/>
            <a:ext cx="740239" cy="202918"/>
          </a:xfrm>
          <a:prstGeom prst="line">
            <a:avLst/>
          </a:prstGeom>
          <a:ln w="19050">
            <a:solidFill>
              <a:srgbClr val="3CA6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2820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2F2F2"/>
            </a:gs>
            <a:gs pos="100000">
              <a:srgbClr val="FBFBFB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330824" y="5046930"/>
            <a:ext cx="4212000" cy="108000"/>
          </a:xfrm>
          <a:prstGeom prst="rect">
            <a:avLst/>
          </a:prstGeom>
          <a:solidFill>
            <a:srgbClr val="C6C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3" name="矩形 42"/>
          <p:cNvSpPr/>
          <p:nvPr/>
        </p:nvSpPr>
        <p:spPr>
          <a:xfrm>
            <a:off x="0" y="399348"/>
            <a:ext cx="9144000" cy="935283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9" name="文本框 48"/>
          <p:cNvSpPr txBox="1"/>
          <p:nvPr/>
        </p:nvSpPr>
        <p:spPr>
          <a:xfrm>
            <a:off x="522583" y="520074"/>
            <a:ext cx="25353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tx1">
                    <a:lumMod val="75000"/>
                    <a:lumOff val="25000"/>
                  </a:schemeClr>
                </a:solidFill>
                <a:latin typeface="Adobe Gothic Std B" panose="020B0800000000000000" pitchFamily="34" charset="-128"/>
              </a:rPr>
              <a:t>Power </a:t>
            </a:r>
            <a:r>
              <a:rPr lang="en-US" altLang="zh-CN" sz="3200">
                <a:solidFill>
                  <a:srgbClr val="3CA6C6"/>
                </a:solidFill>
                <a:latin typeface="Adobe Gothic Std B" panose="020B0800000000000000" pitchFamily="34" charset="-128"/>
              </a:rPr>
              <a:t>Point</a:t>
            </a:r>
            <a:endParaRPr lang="zh-CN" altLang="en-US" sz="32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063695" y="939853"/>
            <a:ext cx="9412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template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61259" y="735517"/>
            <a:ext cx="51385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to create a new PPT visual enjoyment</a:t>
            </a:r>
            <a:r>
              <a:rPr lang="en-US" altLang="zh-CN" sz="90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but also provide webpage design, graphic design services, welcome to contact us!</a:t>
            </a:r>
            <a:endParaRPr lang="en-US" altLang="zh-CN" sz="9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232704" y="611205"/>
            <a:ext cx="333931" cy="333931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4578703" y="1984249"/>
            <a:ext cx="2393320" cy="469566"/>
            <a:chOff x="1287627" y="2719670"/>
            <a:chExt cx="2393320" cy="469566"/>
          </a:xfrm>
        </p:grpSpPr>
        <p:sp>
          <p:nvSpPr>
            <p:cNvPr id="54" name="文本框 53"/>
            <p:cNvSpPr txBox="1"/>
            <p:nvPr/>
          </p:nvSpPr>
          <p:spPr>
            <a:xfrm>
              <a:off x="1583554" y="2927626"/>
              <a:ext cx="180146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smtClean="0">
                  <a:solidFill>
                    <a:schemeClr val="bg1">
                      <a:lumMod val="50000"/>
                    </a:schemeClr>
                  </a:solidFill>
                  <a:latin typeface="Adobe Gothic Std B" panose="020B0800000000000000" pitchFamily="34" charset="-128"/>
                </a:rPr>
                <a:t>Enter your title</a:t>
              </a:r>
              <a:endParaRPr lang="zh-CN" altLang="en-US" sz="1100">
                <a:solidFill>
                  <a:schemeClr val="bg1">
                    <a:lumMod val="50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287627" y="2719670"/>
              <a:ext cx="2393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i="1" smtClean="0">
                  <a:solidFill>
                    <a:srgbClr val="3CA6C6"/>
                  </a:solidFill>
                  <a:latin typeface="Adobe Gothic Std B" panose="020B0800000000000000" pitchFamily="34" charset="-128"/>
                </a:rPr>
                <a:t>Please Enter your title</a:t>
              </a:r>
              <a:endParaRPr lang="zh-CN" altLang="en-US" sz="1200" i="1">
                <a:solidFill>
                  <a:srgbClr val="3CA6C6"/>
                </a:solidFill>
                <a:latin typeface="Adobe Gothic Std B" panose="020B0800000000000000" pitchFamily="34" charset="-128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4853908" y="2368539"/>
            <a:ext cx="3964332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i="1" smtClean="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1100"/>
          </a:p>
        </p:txBody>
      </p:sp>
      <p:grpSp>
        <p:nvGrpSpPr>
          <p:cNvPr id="57" name="组合 56"/>
          <p:cNvGrpSpPr/>
          <p:nvPr/>
        </p:nvGrpSpPr>
        <p:grpSpPr>
          <a:xfrm>
            <a:off x="4578703" y="3478992"/>
            <a:ext cx="2393320" cy="469566"/>
            <a:chOff x="1287627" y="2719670"/>
            <a:chExt cx="2393320" cy="469566"/>
          </a:xfrm>
        </p:grpSpPr>
        <p:sp>
          <p:nvSpPr>
            <p:cNvPr id="58" name="文本框 57"/>
            <p:cNvSpPr txBox="1"/>
            <p:nvPr/>
          </p:nvSpPr>
          <p:spPr>
            <a:xfrm>
              <a:off x="1583554" y="2927626"/>
              <a:ext cx="180146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smtClean="0">
                  <a:solidFill>
                    <a:schemeClr val="bg1">
                      <a:lumMod val="50000"/>
                    </a:schemeClr>
                  </a:solidFill>
                  <a:latin typeface="Adobe Gothic Std B" panose="020B0800000000000000" pitchFamily="34" charset="-128"/>
                </a:rPr>
                <a:t>Enter your title</a:t>
              </a:r>
              <a:endParaRPr lang="zh-CN" altLang="en-US" sz="1100">
                <a:solidFill>
                  <a:schemeClr val="bg1">
                    <a:lumMod val="50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287627" y="2719670"/>
              <a:ext cx="2393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i="1" smtClean="0">
                  <a:solidFill>
                    <a:srgbClr val="3CA6C6"/>
                  </a:solidFill>
                  <a:latin typeface="Adobe Gothic Std B" panose="020B0800000000000000" pitchFamily="34" charset="-128"/>
                </a:rPr>
                <a:t>Please Enter your title</a:t>
              </a:r>
              <a:endParaRPr lang="zh-CN" altLang="en-US" sz="1200" i="1">
                <a:solidFill>
                  <a:srgbClr val="3CA6C6"/>
                </a:solidFill>
                <a:latin typeface="Adobe Gothic Std B" panose="020B0800000000000000" pitchFamily="34" charset="-128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4853908" y="3863282"/>
            <a:ext cx="3818979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i="1" smtClean="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1100"/>
          </a:p>
        </p:txBody>
      </p:sp>
      <p:graphicFrame>
        <p:nvGraphicFramePr>
          <p:cNvPr id="61" name="图表 60"/>
          <p:cNvGraphicFramePr/>
          <p:nvPr>
            <p:extLst>
              <p:ext uri="{D42A27DB-BD31-4B8C-83A1-F6EECF244321}">
                <p14:modId xmlns:p14="http://schemas.microsoft.com/office/powerpoint/2010/main" val="25790665"/>
              </p:ext>
            </p:extLst>
          </p:nvPr>
        </p:nvGraphicFramePr>
        <p:xfrm>
          <a:off x="816819" y="1415282"/>
          <a:ext cx="2986225" cy="24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2" name="任意多边形 61"/>
          <p:cNvSpPr/>
          <p:nvPr/>
        </p:nvSpPr>
        <p:spPr>
          <a:xfrm>
            <a:off x="789871" y="4005301"/>
            <a:ext cx="333931" cy="333931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1118002" y="4008488"/>
            <a:ext cx="2536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latin typeface="Adobe Gothic Std B" panose="020B0800000000000000" pitchFamily="34" charset="-128"/>
              </a:rPr>
              <a:t>Please enter your title</a:t>
            </a:r>
            <a:endParaRPr lang="zh-CN" altLang="en-US" sz="1800" dirty="0">
              <a:latin typeface="Adobe Gothic Std B" panose="020B0800000000000000" pitchFamily="34" charset="-128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91753" y="4446483"/>
            <a:ext cx="37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 err="1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</a:t>
            </a:r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ipsum</a:t>
            </a:r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dolor sit </a:t>
            </a:r>
            <a:r>
              <a:rPr lang="en-US" altLang="zh-CN" sz="900" dirty="0" err="1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amet</a:t>
            </a:r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</a:t>
            </a:r>
            <a:r>
              <a:rPr lang="en-US" altLang="zh-CN" sz="900" dirty="0" err="1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consectetur</a:t>
            </a:r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adipisicing</a:t>
            </a:r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elit</a:t>
            </a:r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</a:t>
            </a:r>
            <a:r>
              <a:rPr lang="en-US" altLang="zh-CN" sz="900" dirty="0" err="1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sed</a:t>
            </a:r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do </a:t>
            </a:r>
            <a:r>
              <a:rPr lang="en-US" altLang="zh-CN" sz="900" dirty="0" err="1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eiusmod</a:t>
            </a:r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tempor</a:t>
            </a:r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incididunt</a:t>
            </a:r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ut</a:t>
            </a:r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labore</a:t>
            </a:r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et </a:t>
            </a:r>
            <a:r>
              <a:rPr lang="en-US" altLang="zh-CN" sz="900" dirty="0" err="1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dolore</a:t>
            </a:r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magna </a:t>
            </a:r>
            <a:r>
              <a:rPr lang="en-US" altLang="zh-CN" sz="900" dirty="0" err="1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aliqua</a:t>
            </a:r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. 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7493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2F2F2"/>
            </a:gs>
            <a:gs pos="100000">
              <a:srgbClr val="FBFBFB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3735952"/>
            <a:ext cx="9148518" cy="945000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571059518"/>
              </p:ext>
            </p:extLst>
          </p:nvPr>
        </p:nvGraphicFramePr>
        <p:xfrm>
          <a:off x="4386540" y="1533727"/>
          <a:ext cx="2924307" cy="1949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" name="直接连接符 7"/>
          <p:cNvCxnSpPr/>
          <p:nvPr/>
        </p:nvCxnSpPr>
        <p:spPr>
          <a:xfrm>
            <a:off x="414495" y="1184149"/>
            <a:ext cx="812943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7348076" y="2443349"/>
            <a:ext cx="142024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C6C6C6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Sample Heading</a:t>
            </a:r>
            <a:endParaRPr lang="zh-CN" altLang="en-US" sz="1050" dirty="0">
              <a:solidFill>
                <a:srgbClr val="C6C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48076" y="1896337"/>
            <a:ext cx="142024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C6C6C6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Sample Heading</a:t>
            </a:r>
            <a:endParaRPr lang="zh-CN" altLang="en-US" sz="1050" dirty="0">
              <a:solidFill>
                <a:srgbClr val="C6C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96540" y="1702845"/>
            <a:ext cx="714616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13" dirty="0">
                <a:solidFill>
                  <a:schemeClr val="tx1">
                    <a:lumMod val="75000"/>
                    <a:lumOff val="2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30%</a:t>
            </a:r>
            <a:endParaRPr lang="zh-CN" altLang="en-US" sz="1013" dirty="0">
              <a:solidFill>
                <a:schemeClr val="tx1">
                  <a:lumMod val="75000"/>
                  <a:lumOff val="25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96540" y="2255048"/>
            <a:ext cx="714616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13" dirty="0">
                <a:solidFill>
                  <a:schemeClr val="tx1">
                    <a:lumMod val="75000"/>
                    <a:lumOff val="2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70%</a:t>
            </a:r>
            <a:endParaRPr lang="zh-CN" altLang="en-US" sz="1013" dirty="0">
              <a:solidFill>
                <a:schemeClr val="tx1">
                  <a:lumMod val="75000"/>
                  <a:lumOff val="25000"/>
                </a:schemeClr>
              </a:solidFill>
              <a:latin typeface="Adobe Gothic Std B" panose="020B0800000000000000" pitchFamily="34" charset="-128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774440" y="1855350"/>
            <a:ext cx="131195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567639" y="2393547"/>
            <a:ext cx="553653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4510252" y="1590001"/>
            <a:ext cx="1" cy="1706696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513870" y="278602"/>
            <a:ext cx="5155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latin typeface="Adobe Gothic Std B" panose="020B0800000000000000" pitchFamily="34" charset="-128"/>
              </a:rPr>
              <a:t>Please enter your </a:t>
            </a:r>
            <a:r>
              <a:rPr lang="en-US" altLang="zh-CN" sz="3600" smtClean="0">
                <a:solidFill>
                  <a:srgbClr val="3CA6C6"/>
                </a:solidFill>
                <a:latin typeface="Adobe Gothic Std B" panose="020B0800000000000000" pitchFamily="34" charset="-128"/>
              </a:rPr>
              <a:t>title</a:t>
            </a:r>
            <a:endParaRPr lang="zh-CN" altLang="en-US" sz="36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14495" y="843608"/>
            <a:ext cx="792606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to create a new PPT visual enjoyment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but also provide webpage design, graphic design services, welcome to contact us!</a:t>
            </a:r>
            <a:endParaRPr lang="en-US" altLang="zh-CN" sz="900" dirty="0">
              <a:solidFill>
                <a:schemeClr val="bg1">
                  <a:lumMod val="7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346905" y="434803"/>
            <a:ext cx="333931" cy="333931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832804" y="3845661"/>
            <a:ext cx="333931" cy="333931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1160935" y="3848848"/>
            <a:ext cx="2536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latin typeface="Adobe Gothic Std B" panose="020B0800000000000000" pitchFamily="34" charset="-128"/>
              </a:rPr>
              <a:t>Please enter your title</a:t>
            </a:r>
            <a:endParaRPr lang="zh-CN" altLang="en-US" sz="1800" dirty="0">
              <a:latin typeface="Adobe Gothic Std B" panose="020B0800000000000000" pitchFamily="34" charset="-128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34686" y="4220128"/>
            <a:ext cx="37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ipsum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dolor sit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consectetur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adipisicing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sed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do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eiusmod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tempor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incididunt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ut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labore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et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dolore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magna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aliqua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. </a:t>
            </a:r>
            <a:endParaRPr lang="zh-CN" altLang="en-US" sz="9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5212795" y="3845661"/>
            <a:ext cx="333931" cy="333931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5540926" y="3848848"/>
            <a:ext cx="2536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latin typeface="Adobe Gothic Std B" panose="020B0800000000000000" pitchFamily="34" charset="-128"/>
              </a:rPr>
              <a:t>Please enter your title</a:t>
            </a:r>
            <a:endParaRPr lang="zh-CN" altLang="en-US" sz="1800" dirty="0">
              <a:latin typeface="Adobe Gothic Std B" panose="020B0800000000000000" pitchFamily="34" charset="-128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914677" y="4220128"/>
            <a:ext cx="37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ipsum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dolor sit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consectetur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adipisicing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sed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do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eiusmod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tempor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incididunt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ut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labore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et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dolore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magna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aliqua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. </a:t>
            </a:r>
            <a:endParaRPr lang="zh-CN" altLang="en-US" sz="9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aphicFrame>
        <p:nvGraphicFramePr>
          <p:cNvPr id="49" name="图表 48"/>
          <p:cNvGraphicFramePr/>
          <p:nvPr>
            <p:extLst>
              <p:ext uri="{D42A27DB-BD31-4B8C-83A1-F6EECF244321}">
                <p14:modId xmlns:p14="http://schemas.microsoft.com/office/powerpoint/2010/main" val="1822281371"/>
              </p:ext>
            </p:extLst>
          </p:nvPr>
        </p:nvGraphicFramePr>
        <p:xfrm>
          <a:off x="-46775" y="1533727"/>
          <a:ext cx="2924307" cy="1949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0" name="文本框 49"/>
          <p:cNvSpPr txBox="1"/>
          <p:nvPr/>
        </p:nvSpPr>
        <p:spPr>
          <a:xfrm>
            <a:off x="2914761" y="2443349"/>
            <a:ext cx="142024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C6C6C6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Sample Heading</a:t>
            </a:r>
            <a:endParaRPr lang="zh-CN" altLang="en-US" sz="1050" dirty="0">
              <a:solidFill>
                <a:srgbClr val="C6C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914761" y="1896337"/>
            <a:ext cx="142024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C6C6C6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Sample Heading</a:t>
            </a:r>
            <a:endParaRPr lang="zh-CN" altLang="en-US" sz="1050" dirty="0">
              <a:solidFill>
                <a:srgbClr val="C6C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863225" y="1702845"/>
            <a:ext cx="714616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13" dirty="0">
                <a:solidFill>
                  <a:schemeClr val="tx1">
                    <a:lumMod val="75000"/>
                    <a:lumOff val="2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30%</a:t>
            </a:r>
            <a:endParaRPr lang="zh-CN" altLang="en-US" sz="1013" dirty="0">
              <a:solidFill>
                <a:schemeClr val="tx1">
                  <a:lumMod val="75000"/>
                  <a:lumOff val="25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863225" y="2255048"/>
            <a:ext cx="714616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13" dirty="0">
                <a:solidFill>
                  <a:schemeClr val="tx1">
                    <a:lumMod val="75000"/>
                    <a:lumOff val="2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70%</a:t>
            </a:r>
            <a:endParaRPr lang="zh-CN" altLang="en-US" sz="1013" dirty="0">
              <a:solidFill>
                <a:schemeClr val="tx1">
                  <a:lumMod val="75000"/>
                  <a:lumOff val="25000"/>
                </a:schemeClr>
              </a:solidFill>
              <a:latin typeface="Adobe Gothic Std B" panose="020B0800000000000000" pitchFamily="34" charset="-128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1341125" y="1855350"/>
            <a:ext cx="131195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134324" y="2393547"/>
            <a:ext cx="553653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6998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2F2F2"/>
            </a:gs>
            <a:gs pos="100000">
              <a:srgbClr val="FBFBFB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316350"/>
            <a:ext cx="9148518" cy="594000"/>
          </a:xfrm>
          <a:prstGeom prst="rect">
            <a:avLst/>
          </a:prstGeom>
          <a:solidFill>
            <a:srgbClr val="6F6F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1921937007"/>
              </p:ext>
            </p:extLst>
          </p:nvPr>
        </p:nvGraphicFramePr>
        <p:xfrm>
          <a:off x="649680" y="2153800"/>
          <a:ext cx="4643499" cy="1738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矩形 29"/>
          <p:cNvSpPr/>
          <p:nvPr/>
        </p:nvSpPr>
        <p:spPr>
          <a:xfrm>
            <a:off x="864297" y="4182117"/>
            <a:ext cx="128613" cy="108000"/>
          </a:xfrm>
          <a:prstGeom prst="rect">
            <a:avLst/>
          </a:prstGeom>
          <a:solidFill>
            <a:srgbClr val="C2C2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Adobe Gothic Std B" panose="020B0800000000000000" pitchFamily="34" charset="-128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314158" y="4182117"/>
            <a:ext cx="128613" cy="108000"/>
          </a:xfrm>
          <a:prstGeom prst="rect">
            <a:avLst/>
          </a:prstGeom>
          <a:solidFill>
            <a:srgbClr val="60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Adobe Gothic Std B" panose="020B0800000000000000" pitchFamily="34" charset="-128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99299" y="4346504"/>
            <a:ext cx="1544988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675" dirty="0">
                <a:solidFill>
                  <a:schemeClr val="bg1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We try to create a new PPT visual enjoyment, but also provide webpage design.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999298" y="4108245"/>
            <a:ext cx="138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Enter your </a:t>
            </a:r>
            <a:r>
              <a:rPr lang="en-US" altLang="zh-CN" sz="1200" dirty="0">
                <a:solidFill>
                  <a:srgbClr val="595959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</a:t>
            </a:r>
            <a:endParaRPr lang="zh-CN" altLang="en-US" sz="1200" dirty="0">
              <a:solidFill>
                <a:srgbClr val="595959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425743" y="4346504"/>
            <a:ext cx="1544988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675" dirty="0">
                <a:solidFill>
                  <a:schemeClr val="bg1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We try to create a new PPT visual enjoyment, but also provide webpage design.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425743" y="4108245"/>
            <a:ext cx="138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Enter your </a:t>
            </a:r>
            <a:r>
              <a:rPr lang="en-US" altLang="zh-CN" sz="1200" dirty="0">
                <a:solidFill>
                  <a:srgbClr val="595959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</a:t>
            </a:r>
            <a:endParaRPr lang="zh-CN" altLang="en-US" sz="1200" dirty="0">
              <a:solidFill>
                <a:srgbClr val="595959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736678" y="4182117"/>
            <a:ext cx="128613" cy="108000"/>
          </a:xfrm>
          <a:prstGeom prst="rect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Adobe Gothic Std B" panose="020B0800000000000000" pitchFamily="34" charset="-128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848263" y="4346504"/>
            <a:ext cx="1544988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675" dirty="0">
                <a:solidFill>
                  <a:schemeClr val="bg1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We try to create a new PPT visual enjoyment, but also provide webpage design.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3848262" y="4108245"/>
            <a:ext cx="138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Enter your </a:t>
            </a:r>
            <a:r>
              <a:rPr lang="en-US" altLang="zh-CN" sz="1200" dirty="0">
                <a:solidFill>
                  <a:srgbClr val="595959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</a:t>
            </a:r>
            <a:endParaRPr lang="zh-CN" altLang="en-US" sz="1200" dirty="0">
              <a:solidFill>
                <a:srgbClr val="595959"/>
              </a:solidFill>
              <a:latin typeface="Adobe Gothic Std B" panose="020B0800000000000000" pitchFamily="34" charset="-128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593889" y="4856365"/>
            <a:ext cx="5603996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513870" y="278602"/>
            <a:ext cx="5155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latin typeface="Adobe Gothic Std B" panose="020B0800000000000000" pitchFamily="34" charset="-128"/>
              </a:rPr>
              <a:t>Please enter your </a:t>
            </a:r>
            <a:r>
              <a:rPr lang="en-US" altLang="zh-CN" sz="3600" smtClean="0">
                <a:solidFill>
                  <a:srgbClr val="3CA6C6"/>
                </a:solidFill>
                <a:latin typeface="Adobe Gothic Std B" panose="020B0800000000000000" pitchFamily="34" charset="-128"/>
              </a:rPr>
              <a:t>title</a:t>
            </a:r>
            <a:endParaRPr lang="zh-CN" altLang="en-US" sz="36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14495" y="843608"/>
            <a:ext cx="792606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to create a new PPT visual enjoyment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but also provide webpage design, graphic design services, welcome to contact us!</a:t>
            </a:r>
            <a:endParaRPr lang="en-US" altLang="zh-CN" sz="900" dirty="0">
              <a:solidFill>
                <a:schemeClr val="bg1">
                  <a:lumMod val="7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346905" y="434803"/>
            <a:ext cx="333931" cy="333931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925905" y="1352520"/>
            <a:ext cx="6903248" cy="52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i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880748" y="2278468"/>
            <a:ext cx="2257054" cy="36000"/>
          </a:xfrm>
          <a:prstGeom prst="rect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5" name="任意多边形 44"/>
          <p:cNvSpPr/>
          <p:nvPr/>
        </p:nvSpPr>
        <p:spPr>
          <a:xfrm>
            <a:off x="5884421" y="3804844"/>
            <a:ext cx="475037" cy="475037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5854278" y="2418680"/>
            <a:ext cx="257192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1500" smtClean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</a:t>
            </a:r>
            <a:r>
              <a:rPr lang="en-US" altLang="zh-CN" sz="15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to create a new PPT visual enjoyment, but also provide webpage </a:t>
            </a:r>
            <a:r>
              <a:rPr lang="en-US" altLang="zh-CN" sz="1500" smtClean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design!</a:t>
            </a:r>
            <a:endParaRPr lang="en-US" altLang="zh-CN" sz="1500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880748" y="3307721"/>
            <a:ext cx="2257054" cy="36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8" name="矩形 47"/>
          <p:cNvSpPr/>
          <p:nvPr/>
        </p:nvSpPr>
        <p:spPr>
          <a:xfrm>
            <a:off x="6455366" y="3476823"/>
            <a:ext cx="1828209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i="1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90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9833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2F2F2"/>
            </a:gs>
            <a:gs pos="100000">
              <a:srgbClr val="FBFBFB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3612870226"/>
              </p:ext>
            </p:extLst>
          </p:nvPr>
        </p:nvGraphicFramePr>
        <p:xfrm>
          <a:off x="788941" y="2187209"/>
          <a:ext cx="4439529" cy="183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3" name="文本框 32"/>
          <p:cNvSpPr txBox="1"/>
          <p:nvPr/>
        </p:nvSpPr>
        <p:spPr>
          <a:xfrm>
            <a:off x="513870" y="278602"/>
            <a:ext cx="5155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latin typeface="Adobe Gothic Std B" panose="020B0800000000000000" pitchFamily="34" charset="-128"/>
              </a:rPr>
              <a:t>Please enter your </a:t>
            </a:r>
            <a:r>
              <a:rPr lang="en-US" altLang="zh-CN" sz="3600" smtClean="0">
                <a:solidFill>
                  <a:srgbClr val="3CA6C6"/>
                </a:solidFill>
                <a:latin typeface="Adobe Gothic Std B" panose="020B0800000000000000" pitchFamily="34" charset="-128"/>
              </a:rPr>
              <a:t>title</a:t>
            </a:r>
            <a:endParaRPr lang="zh-CN" altLang="en-US" sz="36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14495" y="843608"/>
            <a:ext cx="792606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to create a new PPT visual enjoyment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but also provide webpage design, graphic design services, welcome to contact us!</a:t>
            </a:r>
            <a:endParaRPr lang="en-US" altLang="zh-CN" sz="900" dirty="0">
              <a:solidFill>
                <a:schemeClr val="bg1">
                  <a:lumMod val="7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346905" y="434803"/>
            <a:ext cx="333931" cy="333931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0" y="1316350"/>
            <a:ext cx="9148518" cy="594000"/>
          </a:xfrm>
          <a:prstGeom prst="rect">
            <a:avLst/>
          </a:prstGeom>
          <a:solidFill>
            <a:srgbClr val="6F6F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7" name="矩形 36"/>
          <p:cNvSpPr/>
          <p:nvPr/>
        </p:nvSpPr>
        <p:spPr>
          <a:xfrm>
            <a:off x="864297" y="4182117"/>
            <a:ext cx="128613" cy="108000"/>
          </a:xfrm>
          <a:prstGeom prst="rect">
            <a:avLst/>
          </a:prstGeom>
          <a:solidFill>
            <a:srgbClr val="C2C2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Adobe Gothic Std B" panose="020B0800000000000000" pitchFamily="34" charset="-128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314158" y="4182117"/>
            <a:ext cx="128613" cy="108000"/>
          </a:xfrm>
          <a:prstGeom prst="rect">
            <a:avLst/>
          </a:prstGeom>
          <a:solidFill>
            <a:srgbClr val="60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Adobe Gothic Std B" panose="020B0800000000000000" pitchFamily="34" charset="-128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99299" y="4346504"/>
            <a:ext cx="1544988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675" dirty="0">
                <a:solidFill>
                  <a:schemeClr val="bg1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We try to create a new PPT visual enjoyment, but also provide webpage design.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999298" y="4108245"/>
            <a:ext cx="138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Enter your </a:t>
            </a:r>
            <a:r>
              <a:rPr lang="en-US" altLang="zh-CN" sz="1200" dirty="0">
                <a:solidFill>
                  <a:srgbClr val="595959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</a:t>
            </a:r>
            <a:endParaRPr lang="zh-CN" altLang="en-US" sz="1200" dirty="0">
              <a:solidFill>
                <a:srgbClr val="595959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425743" y="4346504"/>
            <a:ext cx="1544988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675" dirty="0">
                <a:solidFill>
                  <a:schemeClr val="bg1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We try to create a new PPT visual enjoyment, but also provide webpage design.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425743" y="4108245"/>
            <a:ext cx="138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Enter your </a:t>
            </a:r>
            <a:r>
              <a:rPr lang="en-US" altLang="zh-CN" sz="1200" dirty="0">
                <a:solidFill>
                  <a:srgbClr val="595959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</a:t>
            </a:r>
            <a:endParaRPr lang="zh-CN" altLang="en-US" sz="1200" dirty="0">
              <a:solidFill>
                <a:srgbClr val="595959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736678" y="4182117"/>
            <a:ext cx="128613" cy="108000"/>
          </a:xfrm>
          <a:prstGeom prst="rect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Adobe Gothic Std B" panose="020B0800000000000000" pitchFamily="34" charset="-128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848263" y="4346504"/>
            <a:ext cx="1544988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675" dirty="0">
                <a:solidFill>
                  <a:schemeClr val="bg1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We try to create a new PPT visual enjoyment, but also provide webpage design.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848262" y="4108245"/>
            <a:ext cx="138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Enter your </a:t>
            </a:r>
            <a:r>
              <a:rPr lang="en-US" altLang="zh-CN" sz="1200" dirty="0">
                <a:solidFill>
                  <a:srgbClr val="595959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</a:t>
            </a:r>
            <a:endParaRPr lang="zh-CN" altLang="en-US" sz="1200" dirty="0">
              <a:solidFill>
                <a:srgbClr val="595959"/>
              </a:solidFill>
              <a:latin typeface="Adobe Gothic Std B" panose="020B0800000000000000" pitchFamily="34" charset="-128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593889" y="4856365"/>
            <a:ext cx="5603996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925905" y="1352520"/>
            <a:ext cx="6903248" cy="52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i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880748" y="2278468"/>
            <a:ext cx="2257054" cy="36000"/>
          </a:xfrm>
          <a:prstGeom prst="rect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9" name="任意多边形 48"/>
          <p:cNvSpPr/>
          <p:nvPr/>
        </p:nvSpPr>
        <p:spPr>
          <a:xfrm>
            <a:off x="5884421" y="3804844"/>
            <a:ext cx="475037" cy="475037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5854278" y="2418680"/>
            <a:ext cx="257192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1500" smtClean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</a:t>
            </a:r>
            <a:r>
              <a:rPr lang="en-US" altLang="zh-CN" sz="15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to create a new PPT visual enjoyment, but also provide webpage </a:t>
            </a:r>
            <a:r>
              <a:rPr lang="en-US" altLang="zh-CN" sz="1500" smtClean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design!</a:t>
            </a:r>
            <a:endParaRPr lang="en-US" altLang="zh-CN" sz="1500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880748" y="3307721"/>
            <a:ext cx="2257054" cy="36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2" name="矩形 51"/>
          <p:cNvSpPr/>
          <p:nvPr/>
        </p:nvSpPr>
        <p:spPr>
          <a:xfrm>
            <a:off x="6455366" y="3476823"/>
            <a:ext cx="1828209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i="1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90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6851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2F2F2"/>
            </a:gs>
            <a:gs pos="100000">
              <a:srgbClr val="FBFBFB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2007021" y="2965893"/>
            <a:ext cx="1225508" cy="941034"/>
            <a:chOff x="2609850" y="3748358"/>
            <a:chExt cx="1634010" cy="125471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" name="圆角矩形 4"/>
            <p:cNvSpPr/>
            <p:nvPr/>
          </p:nvSpPr>
          <p:spPr>
            <a:xfrm>
              <a:off x="2609850" y="3988171"/>
              <a:ext cx="1044000" cy="14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2701290" y="4254871"/>
              <a:ext cx="792000" cy="14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785110" y="4521571"/>
              <a:ext cx="792000" cy="14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836670" y="3782821"/>
              <a:ext cx="407190" cy="14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9" name="圆角矩形 8"/>
            <p:cNvSpPr/>
            <p:nvPr/>
          </p:nvSpPr>
          <p:spPr>
            <a:xfrm rot="17700000">
              <a:off x="3231875" y="4153154"/>
              <a:ext cx="953591" cy="144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0" name="椭圆 9"/>
            <p:cNvSpPr/>
            <p:nvPr/>
          </p:nvSpPr>
          <p:spPr>
            <a:xfrm>
              <a:off x="2845290" y="4751070"/>
              <a:ext cx="252000" cy="25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1" name="椭圆 10"/>
            <p:cNvSpPr/>
            <p:nvPr/>
          </p:nvSpPr>
          <p:spPr>
            <a:xfrm>
              <a:off x="3315913" y="4751070"/>
              <a:ext cx="252000" cy="25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28" name="任意多边形 27"/>
          <p:cNvSpPr/>
          <p:nvPr/>
        </p:nvSpPr>
        <p:spPr>
          <a:xfrm>
            <a:off x="1158901" y="2691927"/>
            <a:ext cx="1400175" cy="1195177"/>
          </a:xfrm>
          <a:custGeom>
            <a:avLst/>
            <a:gdLst>
              <a:gd name="connsiteX0" fmla="*/ 83229 w 1866900"/>
              <a:gd name="connsiteY0" fmla="*/ 0 h 1593569"/>
              <a:gd name="connsiteX1" fmla="*/ 1783671 w 1866900"/>
              <a:gd name="connsiteY1" fmla="*/ 0 h 1593569"/>
              <a:gd name="connsiteX2" fmla="*/ 1866900 w 1866900"/>
              <a:gd name="connsiteY2" fmla="*/ 83229 h 1593569"/>
              <a:gd name="connsiteX3" fmla="*/ 1866900 w 1866900"/>
              <a:gd name="connsiteY3" fmla="*/ 480552 h 1593569"/>
              <a:gd name="connsiteX4" fmla="*/ 1776220 w 1866900"/>
              <a:gd name="connsiteY4" fmla="*/ 480552 h 1593569"/>
              <a:gd name="connsiteX5" fmla="*/ 1776220 w 1866900"/>
              <a:gd name="connsiteY5" fmla="*/ 86731 h 1593569"/>
              <a:gd name="connsiteX6" fmla="*/ 90679 w 1866900"/>
              <a:gd name="connsiteY6" fmla="*/ 86731 h 1593569"/>
              <a:gd name="connsiteX7" fmla="*/ 90679 w 1866900"/>
              <a:gd name="connsiteY7" fmla="*/ 1031611 h 1593569"/>
              <a:gd name="connsiteX8" fmla="*/ 1152485 w 1866900"/>
              <a:gd name="connsiteY8" fmla="*/ 1031611 h 1593569"/>
              <a:gd name="connsiteX9" fmla="*/ 1172532 w 1866900"/>
              <a:gd name="connsiteY9" fmla="*/ 1061344 h 1593569"/>
              <a:gd name="connsiteX10" fmla="*/ 1214919 w 1866900"/>
              <a:gd name="connsiteY10" fmla="*/ 1089922 h 1593569"/>
              <a:gd name="connsiteX11" fmla="*/ 1262238 w 1866900"/>
              <a:gd name="connsiteY11" fmla="*/ 1099475 h 1593569"/>
              <a:gd name="connsiteX12" fmla="*/ 1259943 w 1866900"/>
              <a:gd name="connsiteY12" fmla="*/ 1101022 h 1593569"/>
              <a:gd name="connsiteX13" fmla="*/ 1226540 w 1866900"/>
              <a:gd name="connsiteY13" fmla="*/ 1150566 h 1593569"/>
              <a:gd name="connsiteX14" fmla="*/ 1214291 w 1866900"/>
              <a:gd name="connsiteY14" fmla="*/ 1211236 h 1593569"/>
              <a:gd name="connsiteX15" fmla="*/ 1226540 w 1866900"/>
              <a:gd name="connsiteY15" fmla="*/ 1271905 h 1593569"/>
              <a:gd name="connsiteX16" fmla="*/ 1323808 w 1866900"/>
              <a:gd name="connsiteY16" fmla="*/ 1360094 h 1593569"/>
              <a:gd name="connsiteX17" fmla="*/ 1335813 w 1866900"/>
              <a:gd name="connsiteY17" fmla="*/ 1361909 h 1593569"/>
              <a:gd name="connsiteX18" fmla="*/ 1335813 w 1866900"/>
              <a:gd name="connsiteY18" fmla="*/ 1368000 h 1593569"/>
              <a:gd name="connsiteX19" fmla="*/ 1157282 w 1866900"/>
              <a:gd name="connsiteY19" fmla="*/ 1368000 h 1593569"/>
              <a:gd name="connsiteX20" fmla="*/ 1156495 w 1866900"/>
              <a:gd name="connsiteY20" fmla="*/ 1423771 h 1593569"/>
              <a:gd name="connsiteX21" fmla="*/ 1169000 w 1866900"/>
              <a:gd name="connsiteY21" fmla="*/ 1499971 h 1593569"/>
              <a:gd name="connsiteX22" fmla="*/ 1283300 w 1866900"/>
              <a:gd name="connsiteY22" fmla="*/ 1553311 h 1593569"/>
              <a:gd name="connsiteX23" fmla="*/ 582260 w 1866900"/>
              <a:gd name="connsiteY23" fmla="*/ 1553311 h 1593569"/>
              <a:gd name="connsiteX24" fmla="*/ 711800 w 1866900"/>
              <a:gd name="connsiteY24" fmla="*/ 1492351 h 1593569"/>
              <a:gd name="connsiteX25" fmla="*/ 723174 w 1866900"/>
              <a:gd name="connsiteY25" fmla="*/ 1419961 h 1593569"/>
              <a:gd name="connsiteX26" fmla="*/ 723214 w 1866900"/>
              <a:gd name="connsiteY26" fmla="*/ 1368000 h 1593569"/>
              <a:gd name="connsiteX27" fmla="*/ 83229 w 1866900"/>
              <a:gd name="connsiteY27" fmla="*/ 1368000 h 1593569"/>
              <a:gd name="connsiteX28" fmla="*/ 0 w 1866900"/>
              <a:gd name="connsiteY28" fmla="*/ 1284771 h 1593569"/>
              <a:gd name="connsiteX29" fmla="*/ 0 w 1866900"/>
              <a:gd name="connsiteY29" fmla="*/ 83229 h 1593569"/>
              <a:gd name="connsiteX30" fmla="*/ 83229 w 1866900"/>
              <a:gd name="connsiteY30" fmla="*/ 0 h 1593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866900" h="1593569">
                <a:moveTo>
                  <a:pt x="83229" y="0"/>
                </a:moveTo>
                <a:lnTo>
                  <a:pt x="1783671" y="0"/>
                </a:lnTo>
                <a:cubicBezTo>
                  <a:pt x="1829637" y="0"/>
                  <a:pt x="1866900" y="37263"/>
                  <a:pt x="1866900" y="83229"/>
                </a:cubicBezTo>
                <a:lnTo>
                  <a:pt x="1866900" y="480552"/>
                </a:lnTo>
                <a:lnTo>
                  <a:pt x="1776220" y="480552"/>
                </a:lnTo>
                <a:lnTo>
                  <a:pt x="1776220" y="86731"/>
                </a:lnTo>
                <a:lnTo>
                  <a:pt x="90679" y="86731"/>
                </a:lnTo>
                <a:lnTo>
                  <a:pt x="90679" y="1031611"/>
                </a:lnTo>
                <a:lnTo>
                  <a:pt x="1152485" y="1031611"/>
                </a:lnTo>
                <a:lnTo>
                  <a:pt x="1172532" y="1061344"/>
                </a:lnTo>
                <a:cubicBezTo>
                  <a:pt x="1184598" y="1073410"/>
                  <a:pt x="1198965" y="1083174"/>
                  <a:pt x="1214919" y="1089922"/>
                </a:cubicBezTo>
                <a:lnTo>
                  <a:pt x="1262238" y="1099475"/>
                </a:lnTo>
                <a:lnTo>
                  <a:pt x="1259943" y="1101022"/>
                </a:lnTo>
                <a:cubicBezTo>
                  <a:pt x="1245840" y="1115126"/>
                  <a:pt x="1234427" y="1131919"/>
                  <a:pt x="1226540" y="1150566"/>
                </a:cubicBezTo>
                <a:lnTo>
                  <a:pt x="1214291" y="1211236"/>
                </a:lnTo>
                <a:lnTo>
                  <a:pt x="1226540" y="1271905"/>
                </a:lnTo>
                <a:cubicBezTo>
                  <a:pt x="1244287" y="1313862"/>
                  <a:pt x="1279882" y="1346432"/>
                  <a:pt x="1323808" y="1360094"/>
                </a:cubicBezTo>
                <a:lnTo>
                  <a:pt x="1335813" y="1361909"/>
                </a:lnTo>
                <a:lnTo>
                  <a:pt x="1335813" y="1368000"/>
                </a:lnTo>
                <a:lnTo>
                  <a:pt x="1157282" y="1368000"/>
                </a:lnTo>
                <a:lnTo>
                  <a:pt x="1156495" y="1423771"/>
                </a:lnTo>
                <a:cubicBezTo>
                  <a:pt x="1156137" y="1449171"/>
                  <a:pt x="1158042" y="1474571"/>
                  <a:pt x="1169000" y="1499971"/>
                </a:cubicBezTo>
                <a:cubicBezTo>
                  <a:pt x="1207100" y="1517751"/>
                  <a:pt x="1298088" y="1518706"/>
                  <a:pt x="1283300" y="1553311"/>
                </a:cubicBezTo>
                <a:cubicBezTo>
                  <a:pt x="1269015" y="1605067"/>
                  <a:pt x="589716" y="1608876"/>
                  <a:pt x="582260" y="1553311"/>
                </a:cubicBezTo>
                <a:cubicBezTo>
                  <a:pt x="576363" y="1504887"/>
                  <a:pt x="668620" y="1512671"/>
                  <a:pt x="711800" y="1492351"/>
                </a:cubicBezTo>
                <a:cubicBezTo>
                  <a:pt x="721250" y="1468221"/>
                  <a:pt x="723155" y="1444091"/>
                  <a:pt x="723174" y="1419961"/>
                </a:cubicBezTo>
                <a:lnTo>
                  <a:pt x="723214" y="1368000"/>
                </a:lnTo>
                <a:lnTo>
                  <a:pt x="83229" y="1368000"/>
                </a:lnTo>
                <a:cubicBezTo>
                  <a:pt x="37263" y="1368000"/>
                  <a:pt x="0" y="1330737"/>
                  <a:pt x="0" y="1284771"/>
                </a:cubicBezTo>
                <a:lnTo>
                  <a:pt x="0" y="83229"/>
                </a:lnTo>
                <a:cubicBezTo>
                  <a:pt x="0" y="37263"/>
                  <a:pt x="37263" y="0"/>
                  <a:pt x="83229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4" name="文本框 33"/>
          <p:cNvSpPr txBox="1"/>
          <p:nvPr/>
        </p:nvSpPr>
        <p:spPr>
          <a:xfrm>
            <a:off x="3327271" y="2480210"/>
            <a:ext cx="17687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>
                <a:solidFill>
                  <a:srgbClr val="4B4B4B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Please Enter </a:t>
            </a:r>
          </a:p>
          <a:p>
            <a:r>
              <a:rPr lang="en-US" altLang="zh-CN" sz="1800" dirty="0">
                <a:solidFill>
                  <a:srgbClr val="4B4B4B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Your Title</a:t>
            </a:r>
            <a:endParaRPr lang="zh-CN" altLang="en-US" sz="1800" dirty="0">
              <a:solidFill>
                <a:srgbClr val="4B4B4B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5528187" y="2384444"/>
            <a:ext cx="261263" cy="261263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7" name="任意多边形 36"/>
          <p:cNvSpPr/>
          <p:nvPr/>
        </p:nvSpPr>
        <p:spPr>
          <a:xfrm>
            <a:off x="5528187" y="3094000"/>
            <a:ext cx="261263" cy="261263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8" name="任意多边形 37"/>
          <p:cNvSpPr/>
          <p:nvPr/>
        </p:nvSpPr>
        <p:spPr>
          <a:xfrm>
            <a:off x="5528187" y="3803555"/>
            <a:ext cx="261263" cy="261263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9" name="矩形 38"/>
          <p:cNvSpPr/>
          <p:nvPr/>
        </p:nvSpPr>
        <p:spPr>
          <a:xfrm>
            <a:off x="5821876" y="2591450"/>
            <a:ext cx="1528808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675" dirty="0">
                <a:solidFill>
                  <a:schemeClr val="bg1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We try to create a new PPT visual enjoyment, but also provide webpage design.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5821875" y="2353191"/>
            <a:ext cx="13657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Enter your </a:t>
            </a:r>
            <a:r>
              <a:rPr lang="en-US" altLang="zh-CN" sz="1200" dirty="0">
                <a:solidFill>
                  <a:srgbClr val="595959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</a:t>
            </a:r>
            <a:endParaRPr lang="zh-CN" altLang="en-US" sz="1200" dirty="0">
              <a:solidFill>
                <a:srgbClr val="595959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821876" y="3333748"/>
            <a:ext cx="1528808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675" dirty="0">
                <a:solidFill>
                  <a:schemeClr val="bg1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We try to create a new PPT visual enjoyment, but also provide webpage design.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821875" y="3095488"/>
            <a:ext cx="13657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Enter your </a:t>
            </a:r>
            <a:r>
              <a:rPr lang="en-US" altLang="zh-CN" sz="1200" dirty="0">
                <a:solidFill>
                  <a:srgbClr val="595959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</a:t>
            </a:r>
            <a:endParaRPr lang="zh-CN" altLang="en-US" sz="1200" dirty="0">
              <a:solidFill>
                <a:srgbClr val="595959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821876" y="4038652"/>
            <a:ext cx="1528808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675" dirty="0">
                <a:solidFill>
                  <a:schemeClr val="bg1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We try to create a new PPT visual enjoyment, but also provide webpage design.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5821875" y="3800393"/>
            <a:ext cx="13657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Enter your </a:t>
            </a:r>
            <a:r>
              <a:rPr lang="en-US" altLang="zh-CN" sz="1200" dirty="0">
                <a:solidFill>
                  <a:srgbClr val="595959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</a:t>
            </a:r>
            <a:endParaRPr lang="zh-CN" altLang="en-US" sz="1200" dirty="0">
              <a:solidFill>
                <a:srgbClr val="595959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13870" y="278602"/>
            <a:ext cx="5155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latin typeface="Adobe Gothic Std B" panose="020B0800000000000000" pitchFamily="34" charset="-128"/>
              </a:rPr>
              <a:t>Please enter your </a:t>
            </a:r>
            <a:r>
              <a:rPr lang="en-US" altLang="zh-CN" sz="3600" smtClean="0">
                <a:solidFill>
                  <a:srgbClr val="3CA6C6"/>
                </a:solidFill>
                <a:latin typeface="Adobe Gothic Std B" panose="020B0800000000000000" pitchFamily="34" charset="-128"/>
              </a:rPr>
              <a:t>title</a:t>
            </a:r>
            <a:endParaRPr lang="zh-CN" altLang="en-US" sz="36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14495" y="843608"/>
            <a:ext cx="792606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to create a new PPT visual enjoyment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but also provide webpage design, graphic design services, welcome to contact us!</a:t>
            </a:r>
            <a:endParaRPr lang="en-US" altLang="zh-CN" sz="900" dirty="0">
              <a:solidFill>
                <a:schemeClr val="bg1">
                  <a:lumMod val="7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346905" y="434803"/>
            <a:ext cx="333931" cy="333931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0" y="1316350"/>
            <a:ext cx="9148518" cy="594000"/>
          </a:xfrm>
          <a:prstGeom prst="rect">
            <a:avLst/>
          </a:prstGeom>
          <a:solidFill>
            <a:srgbClr val="6F6F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3" name="文本框 52"/>
          <p:cNvSpPr txBox="1"/>
          <p:nvPr/>
        </p:nvSpPr>
        <p:spPr>
          <a:xfrm>
            <a:off x="925905" y="1352520"/>
            <a:ext cx="6903248" cy="52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i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356495" y="3106956"/>
            <a:ext cx="1828209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i="1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90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8649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513870" y="278602"/>
            <a:ext cx="5155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latin typeface="Adobe Gothic Std B" panose="020B0800000000000000" pitchFamily="34" charset="-128"/>
              </a:rPr>
              <a:t>Please enter your </a:t>
            </a:r>
            <a:r>
              <a:rPr lang="en-US" altLang="zh-CN" sz="3600" smtClean="0">
                <a:solidFill>
                  <a:srgbClr val="3CA6C6"/>
                </a:solidFill>
                <a:latin typeface="Adobe Gothic Std B" panose="020B0800000000000000" pitchFamily="34" charset="-128"/>
              </a:rPr>
              <a:t>title</a:t>
            </a:r>
            <a:endParaRPr lang="zh-CN" altLang="en-US" sz="36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14495" y="843608"/>
            <a:ext cx="792606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to create a new PPT visual enjoyment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but also provide webpage design, graphic design services, welcome to contact us!</a:t>
            </a:r>
            <a:endParaRPr lang="en-US" altLang="zh-CN" sz="900" dirty="0">
              <a:solidFill>
                <a:schemeClr val="bg1">
                  <a:lumMod val="7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346905" y="434803"/>
            <a:ext cx="333931" cy="333931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12315" y="1292740"/>
            <a:ext cx="1698018" cy="1698018"/>
            <a:chOff x="513870" y="1288443"/>
            <a:chExt cx="1895475" cy="1895475"/>
          </a:xfrm>
        </p:grpSpPr>
        <p:sp>
          <p:nvSpPr>
            <p:cNvPr id="12" name="椭圆 11"/>
            <p:cNvSpPr/>
            <p:nvPr/>
          </p:nvSpPr>
          <p:spPr>
            <a:xfrm>
              <a:off x="513870" y="1288443"/>
              <a:ext cx="1895475" cy="1895475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2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794" r="5978" b="4080"/>
            <a:stretch>
              <a:fillRect/>
            </a:stretch>
          </p:blipFill>
          <p:spPr>
            <a:xfrm>
              <a:off x="666545" y="1445119"/>
              <a:ext cx="1590124" cy="1582123"/>
            </a:xfrm>
            <a:custGeom>
              <a:avLst/>
              <a:gdLst>
                <a:gd name="connsiteX0" fmla="*/ 931758 w 2152746"/>
                <a:gd name="connsiteY0" fmla="*/ 0 h 2141914"/>
                <a:gd name="connsiteX1" fmla="*/ 1220988 w 2152746"/>
                <a:gd name="connsiteY1" fmla="*/ 0 h 2141914"/>
                <a:gd name="connsiteX2" fmla="*/ 1293300 w 2152746"/>
                <a:gd name="connsiteY2" fmla="*/ 11036 h 2141914"/>
                <a:gd name="connsiteX3" fmla="*/ 2152746 w 2152746"/>
                <a:gd name="connsiteY3" fmla="*/ 1065541 h 2141914"/>
                <a:gd name="connsiteX4" fmla="*/ 1076373 w 2152746"/>
                <a:gd name="connsiteY4" fmla="*/ 2141914 h 2141914"/>
                <a:gd name="connsiteX5" fmla="*/ 0 w 2152746"/>
                <a:gd name="connsiteY5" fmla="*/ 1065541 h 2141914"/>
                <a:gd name="connsiteX6" fmla="*/ 859447 w 2152746"/>
                <a:gd name="connsiteY6" fmla="*/ 11036 h 214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2746" h="2141914">
                  <a:moveTo>
                    <a:pt x="931758" y="0"/>
                  </a:moveTo>
                  <a:lnTo>
                    <a:pt x="1220988" y="0"/>
                  </a:lnTo>
                  <a:lnTo>
                    <a:pt x="1293300" y="11036"/>
                  </a:lnTo>
                  <a:cubicBezTo>
                    <a:pt x="1783785" y="111404"/>
                    <a:pt x="2152746" y="545385"/>
                    <a:pt x="2152746" y="1065541"/>
                  </a:cubicBezTo>
                  <a:cubicBezTo>
                    <a:pt x="2152746" y="1660005"/>
                    <a:pt x="1670837" y="2141914"/>
                    <a:pt x="1076373" y="2141914"/>
                  </a:cubicBezTo>
                  <a:cubicBezTo>
                    <a:pt x="481909" y="2141914"/>
                    <a:pt x="0" y="1660005"/>
                    <a:pt x="0" y="1065541"/>
                  </a:cubicBezTo>
                  <a:cubicBezTo>
                    <a:pt x="0" y="545385"/>
                    <a:pt x="368962" y="111404"/>
                    <a:pt x="859447" y="11036"/>
                  </a:cubicBezTo>
                  <a:close/>
                </a:path>
              </a:pathLst>
            </a:custGeom>
          </p:spPr>
        </p:pic>
      </p:grpSp>
      <p:grpSp>
        <p:nvGrpSpPr>
          <p:cNvPr id="13" name="组合 12"/>
          <p:cNvGrpSpPr/>
          <p:nvPr/>
        </p:nvGrpSpPr>
        <p:grpSpPr>
          <a:xfrm>
            <a:off x="2679511" y="1292740"/>
            <a:ext cx="1698018" cy="1698018"/>
            <a:chOff x="2609434" y="1288443"/>
            <a:chExt cx="1895475" cy="189547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15" t="400" r="26925" b="20204"/>
            <a:stretch>
              <a:fillRect/>
            </a:stretch>
          </p:blipFill>
          <p:spPr>
            <a:xfrm>
              <a:off x="2762109" y="1441118"/>
              <a:ext cx="1590124" cy="1590124"/>
            </a:xfrm>
            <a:custGeom>
              <a:avLst/>
              <a:gdLst>
                <a:gd name="connsiteX0" fmla="*/ 1076373 w 2152746"/>
                <a:gd name="connsiteY0" fmla="*/ 0 h 2152746"/>
                <a:gd name="connsiteX1" fmla="*/ 2152746 w 2152746"/>
                <a:gd name="connsiteY1" fmla="*/ 1076373 h 2152746"/>
                <a:gd name="connsiteX2" fmla="*/ 1076373 w 2152746"/>
                <a:gd name="connsiteY2" fmla="*/ 2152746 h 2152746"/>
                <a:gd name="connsiteX3" fmla="*/ 0 w 2152746"/>
                <a:gd name="connsiteY3" fmla="*/ 1076373 h 2152746"/>
                <a:gd name="connsiteX4" fmla="*/ 1076373 w 2152746"/>
                <a:gd name="connsiteY4" fmla="*/ 0 h 2152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2746" h="2152746">
                  <a:moveTo>
                    <a:pt x="1076373" y="0"/>
                  </a:moveTo>
                  <a:cubicBezTo>
                    <a:pt x="1670837" y="0"/>
                    <a:pt x="2152746" y="481909"/>
                    <a:pt x="2152746" y="1076373"/>
                  </a:cubicBezTo>
                  <a:cubicBezTo>
                    <a:pt x="2152746" y="1670837"/>
                    <a:pt x="1670837" y="2152746"/>
                    <a:pt x="1076373" y="2152746"/>
                  </a:cubicBezTo>
                  <a:cubicBezTo>
                    <a:pt x="481909" y="2152746"/>
                    <a:pt x="0" y="1670837"/>
                    <a:pt x="0" y="1076373"/>
                  </a:cubicBezTo>
                  <a:cubicBezTo>
                    <a:pt x="0" y="481909"/>
                    <a:pt x="481909" y="0"/>
                    <a:pt x="1076373" y="0"/>
                  </a:cubicBezTo>
                  <a:close/>
                </a:path>
              </a:pathLst>
            </a:custGeom>
          </p:spPr>
        </p:pic>
        <p:sp>
          <p:nvSpPr>
            <p:cNvPr id="72" name="椭圆 71"/>
            <p:cNvSpPr/>
            <p:nvPr/>
          </p:nvSpPr>
          <p:spPr>
            <a:xfrm>
              <a:off x="2609434" y="1288443"/>
              <a:ext cx="1895475" cy="1895475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46707" y="1292740"/>
            <a:ext cx="1698018" cy="1698018"/>
            <a:chOff x="4547897" y="1288443"/>
            <a:chExt cx="1895475" cy="189547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91" t="568" r="53512" b="27616"/>
            <a:stretch>
              <a:fillRect/>
            </a:stretch>
          </p:blipFill>
          <p:spPr>
            <a:xfrm>
              <a:off x="4700572" y="1441118"/>
              <a:ext cx="1590124" cy="1590124"/>
            </a:xfrm>
            <a:custGeom>
              <a:avLst/>
              <a:gdLst>
                <a:gd name="connsiteX0" fmla="*/ 1076373 w 2152746"/>
                <a:gd name="connsiteY0" fmla="*/ 0 h 2152746"/>
                <a:gd name="connsiteX1" fmla="*/ 2152746 w 2152746"/>
                <a:gd name="connsiteY1" fmla="*/ 1076373 h 2152746"/>
                <a:gd name="connsiteX2" fmla="*/ 1076373 w 2152746"/>
                <a:gd name="connsiteY2" fmla="*/ 2152746 h 2152746"/>
                <a:gd name="connsiteX3" fmla="*/ 0 w 2152746"/>
                <a:gd name="connsiteY3" fmla="*/ 1076373 h 2152746"/>
                <a:gd name="connsiteX4" fmla="*/ 1076373 w 2152746"/>
                <a:gd name="connsiteY4" fmla="*/ 0 h 2152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2746" h="2152746">
                  <a:moveTo>
                    <a:pt x="1076373" y="0"/>
                  </a:moveTo>
                  <a:cubicBezTo>
                    <a:pt x="1670837" y="0"/>
                    <a:pt x="2152746" y="481909"/>
                    <a:pt x="2152746" y="1076373"/>
                  </a:cubicBezTo>
                  <a:cubicBezTo>
                    <a:pt x="2152746" y="1670837"/>
                    <a:pt x="1670837" y="2152746"/>
                    <a:pt x="1076373" y="2152746"/>
                  </a:cubicBezTo>
                  <a:cubicBezTo>
                    <a:pt x="481909" y="2152746"/>
                    <a:pt x="0" y="1670837"/>
                    <a:pt x="0" y="1076373"/>
                  </a:cubicBezTo>
                  <a:cubicBezTo>
                    <a:pt x="0" y="481909"/>
                    <a:pt x="481909" y="0"/>
                    <a:pt x="1076373" y="0"/>
                  </a:cubicBezTo>
                  <a:close/>
                </a:path>
              </a:pathLst>
            </a:custGeom>
          </p:spPr>
        </p:pic>
        <p:sp>
          <p:nvSpPr>
            <p:cNvPr id="73" name="椭圆 72"/>
            <p:cNvSpPr/>
            <p:nvPr/>
          </p:nvSpPr>
          <p:spPr>
            <a:xfrm>
              <a:off x="4547897" y="1288443"/>
              <a:ext cx="1895475" cy="1895475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813903" y="1292740"/>
            <a:ext cx="1698018" cy="1698018"/>
            <a:chOff x="6731744" y="1288443"/>
            <a:chExt cx="1895475" cy="189547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890" t="1615" r="20991" b="34173"/>
            <a:stretch>
              <a:fillRect/>
            </a:stretch>
          </p:blipFill>
          <p:spPr>
            <a:xfrm>
              <a:off x="6884419" y="1441118"/>
              <a:ext cx="1590124" cy="1590124"/>
            </a:xfrm>
            <a:custGeom>
              <a:avLst/>
              <a:gdLst>
                <a:gd name="connsiteX0" fmla="*/ 1076373 w 2152746"/>
                <a:gd name="connsiteY0" fmla="*/ 0 h 2152746"/>
                <a:gd name="connsiteX1" fmla="*/ 2152746 w 2152746"/>
                <a:gd name="connsiteY1" fmla="*/ 1076373 h 2152746"/>
                <a:gd name="connsiteX2" fmla="*/ 1076373 w 2152746"/>
                <a:gd name="connsiteY2" fmla="*/ 2152746 h 2152746"/>
                <a:gd name="connsiteX3" fmla="*/ 0 w 2152746"/>
                <a:gd name="connsiteY3" fmla="*/ 1076373 h 2152746"/>
                <a:gd name="connsiteX4" fmla="*/ 1076373 w 2152746"/>
                <a:gd name="connsiteY4" fmla="*/ 0 h 2152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2746" h="2152746">
                  <a:moveTo>
                    <a:pt x="1076373" y="0"/>
                  </a:moveTo>
                  <a:cubicBezTo>
                    <a:pt x="1670837" y="0"/>
                    <a:pt x="2152746" y="481909"/>
                    <a:pt x="2152746" y="1076373"/>
                  </a:cubicBezTo>
                  <a:cubicBezTo>
                    <a:pt x="2152746" y="1670837"/>
                    <a:pt x="1670837" y="2152746"/>
                    <a:pt x="1076373" y="2152746"/>
                  </a:cubicBezTo>
                  <a:cubicBezTo>
                    <a:pt x="481909" y="2152746"/>
                    <a:pt x="0" y="1670837"/>
                    <a:pt x="0" y="1076373"/>
                  </a:cubicBezTo>
                  <a:cubicBezTo>
                    <a:pt x="0" y="481909"/>
                    <a:pt x="481909" y="0"/>
                    <a:pt x="1076373" y="0"/>
                  </a:cubicBezTo>
                  <a:close/>
                </a:path>
              </a:pathLst>
            </a:custGeom>
          </p:spPr>
        </p:pic>
        <p:sp>
          <p:nvSpPr>
            <p:cNvPr id="74" name="椭圆 73"/>
            <p:cNvSpPr/>
            <p:nvPr/>
          </p:nvSpPr>
          <p:spPr>
            <a:xfrm>
              <a:off x="6731744" y="1288443"/>
              <a:ext cx="1895475" cy="1895475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矩形 74"/>
          <p:cNvSpPr/>
          <p:nvPr/>
        </p:nvSpPr>
        <p:spPr>
          <a:xfrm>
            <a:off x="0" y="3206007"/>
            <a:ext cx="9148518" cy="594000"/>
          </a:xfrm>
          <a:prstGeom prst="rect">
            <a:avLst/>
          </a:prstGeom>
          <a:solidFill>
            <a:srgbClr val="6F6F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6" name="文本框 75"/>
          <p:cNvSpPr txBox="1"/>
          <p:nvPr/>
        </p:nvSpPr>
        <p:spPr>
          <a:xfrm>
            <a:off x="925905" y="3242177"/>
            <a:ext cx="6903248" cy="52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i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1000">
              <a:solidFill>
                <a:schemeClr val="bg1"/>
              </a:solidFill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91257" y="3967631"/>
            <a:ext cx="2393320" cy="469566"/>
            <a:chOff x="1287627" y="2719670"/>
            <a:chExt cx="2393320" cy="469566"/>
          </a:xfrm>
        </p:grpSpPr>
        <p:sp>
          <p:nvSpPr>
            <p:cNvPr id="78" name="文本框 77"/>
            <p:cNvSpPr txBox="1"/>
            <p:nvPr/>
          </p:nvSpPr>
          <p:spPr>
            <a:xfrm>
              <a:off x="1583554" y="2927626"/>
              <a:ext cx="180146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smtClean="0">
                  <a:solidFill>
                    <a:schemeClr val="bg1">
                      <a:lumMod val="50000"/>
                    </a:schemeClr>
                  </a:solidFill>
                  <a:latin typeface="Adobe Gothic Std B" panose="020B0800000000000000" pitchFamily="34" charset="-128"/>
                </a:rPr>
                <a:t>Enter your title</a:t>
              </a:r>
              <a:endParaRPr lang="zh-CN" altLang="en-US" sz="1050">
                <a:solidFill>
                  <a:schemeClr val="bg1">
                    <a:lumMod val="50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287627" y="2719670"/>
              <a:ext cx="239332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i="1" smtClean="0">
                  <a:solidFill>
                    <a:srgbClr val="3CA6C6"/>
                  </a:solidFill>
                  <a:latin typeface="Adobe Gothic Std B" panose="020B0800000000000000" pitchFamily="34" charset="-128"/>
                </a:rPr>
                <a:t>Please Enter your title</a:t>
              </a:r>
              <a:endParaRPr lang="zh-CN" altLang="en-US" sz="1100" i="1">
                <a:solidFill>
                  <a:srgbClr val="3CA6C6"/>
                </a:solidFill>
                <a:latin typeface="Adobe Gothic Std B" panose="020B0800000000000000" pitchFamily="34" charset="-128"/>
              </a:endParaRPr>
            </a:p>
          </p:txBody>
        </p:sp>
      </p:grpSp>
      <p:sp>
        <p:nvSpPr>
          <p:cNvPr id="80" name="矩形 79"/>
          <p:cNvSpPr/>
          <p:nvPr/>
        </p:nvSpPr>
        <p:spPr>
          <a:xfrm>
            <a:off x="199420" y="4351921"/>
            <a:ext cx="2184892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700" i="1" smtClean="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700"/>
          </a:p>
        </p:txBody>
      </p:sp>
      <p:grpSp>
        <p:nvGrpSpPr>
          <p:cNvPr id="81" name="组合 80"/>
          <p:cNvGrpSpPr/>
          <p:nvPr/>
        </p:nvGrpSpPr>
        <p:grpSpPr>
          <a:xfrm>
            <a:off x="2270883" y="3967631"/>
            <a:ext cx="2393320" cy="469566"/>
            <a:chOff x="1287627" y="2719670"/>
            <a:chExt cx="2393320" cy="469566"/>
          </a:xfrm>
        </p:grpSpPr>
        <p:sp>
          <p:nvSpPr>
            <p:cNvPr id="82" name="文本框 81"/>
            <p:cNvSpPr txBox="1"/>
            <p:nvPr/>
          </p:nvSpPr>
          <p:spPr>
            <a:xfrm>
              <a:off x="1583554" y="2927626"/>
              <a:ext cx="180146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smtClean="0">
                  <a:solidFill>
                    <a:schemeClr val="bg1">
                      <a:lumMod val="50000"/>
                    </a:schemeClr>
                  </a:solidFill>
                  <a:latin typeface="Adobe Gothic Std B" panose="020B0800000000000000" pitchFamily="34" charset="-128"/>
                </a:rPr>
                <a:t>Enter your title</a:t>
              </a:r>
              <a:endParaRPr lang="zh-CN" altLang="en-US" sz="1050">
                <a:solidFill>
                  <a:schemeClr val="bg1">
                    <a:lumMod val="50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287627" y="2719670"/>
              <a:ext cx="239332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i="1" smtClean="0">
                  <a:solidFill>
                    <a:srgbClr val="3CA6C6"/>
                  </a:solidFill>
                  <a:latin typeface="Adobe Gothic Std B" panose="020B0800000000000000" pitchFamily="34" charset="-128"/>
                </a:rPr>
                <a:t>Please Enter your title</a:t>
              </a:r>
              <a:endParaRPr lang="zh-CN" altLang="en-US" sz="1100" i="1">
                <a:solidFill>
                  <a:srgbClr val="3CA6C6"/>
                </a:solidFill>
                <a:latin typeface="Adobe Gothic Std B" panose="020B0800000000000000" pitchFamily="34" charset="-128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2376413" y="4351921"/>
            <a:ext cx="2184892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700" i="1" smtClean="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700"/>
          </a:p>
        </p:txBody>
      </p:sp>
      <p:grpSp>
        <p:nvGrpSpPr>
          <p:cNvPr id="85" name="组合 84"/>
          <p:cNvGrpSpPr/>
          <p:nvPr/>
        </p:nvGrpSpPr>
        <p:grpSpPr>
          <a:xfrm>
            <a:off x="4450509" y="3967631"/>
            <a:ext cx="2393320" cy="469566"/>
            <a:chOff x="1287627" y="2719670"/>
            <a:chExt cx="2393320" cy="469566"/>
          </a:xfrm>
        </p:grpSpPr>
        <p:sp>
          <p:nvSpPr>
            <p:cNvPr id="86" name="文本框 85"/>
            <p:cNvSpPr txBox="1"/>
            <p:nvPr/>
          </p:nvSpPr>
          <p:spPr>
            <a:xfrm>
              <a:off x="1583554" y="2927626"/>
              <a:ext cx="180146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smtClean="0">
                  <a:solidFill>
                    <a:schemeClr val="bg1">
                      <a:lumMod val="50000"/>
                    </a:schemeClr>
                  </a:solidFill>
                  <a:latin typeface="Adobe Gothic Std B" panose="020B0800000000000000" pitchFamily="34" charset="-128"/>
                </a:rPr>
                <a:t>Enter your title</a:t>
              </a:r>
              <a:endParaRPr lang="zh-CN" altLang="en-US" sz="1050">
                <a:solidFill>
                  <a:schemeClr val="bg1">
                    <a:lumMod val="50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1287627" y="2719670"/>
              <a:ext cx="239332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i="1" smtClean="0">
                  <a:solidFill>
                    <a:srgbClr val="3CA6C6"/>
                  </a:solidFill>
                  <a:latin typeface="Adobe Gothic Std B" panose="020B0800000000000000" pitchFamily="34" charset="-128"/>
                </a:rPr>
                <a:t>Please Enter your title</a:t>
              </a:r>
              <a:endParaRPr lang="zh-CN" altLang="en-US" sz="1100" i="1">
                <a:solidFill>
                  <a:srgbClr val="3CA6C6"/>
                </a:solidFill>
                <a:latin typeface="Adobe Gothic Std B" panose="020B0800000000000000" pitchFamily="34" charset="-128"/>
              </a:endParaRPr>
            </a:p>
          </p:txBody>
        </p:sp>
      </p:grpSp>
      <p:sp>
        <p:nvSpPr>
          <p:cNvPr id="88" name="矩形 87"/>
          <p:cNvSpPr/>
          <p:nvPr/>
        </p:nvSpPr>
        <p:spPr>
          <a:xfrm>
            <a:off x="4553406" y="4351921"/>
            <a:ext cx="2184892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700" i="1" smtClean="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700"/>
          </a:p>
        </p:txBody>
      </p:sp>
      <p:grpSp>
        <p:nvGrpSpPr>
          <p:cNvPr id="89" name="组合 88"/>
          <p:cNvGrpSpPr/>
          <p:nvPr/>
        </p:nvGrpSpPr>
        <p:grpSpPr>
          <a:xfrm>
            <a:off x="6630135" y="3967631"/>
            <a:ext cx="2393320" cy="469566"/>
            <a:chOff x="1287627" y="2719670"/>
            <a:chExt cx="2393320" cy="469566"/>
          </a:xfrm>
        </p:grpSpPr>
        <p:sp>
          <p:nvSpPr>
            <p:cNvPr id="90" name="文本框 89"/>
            <p:cNvSpPr txBox="1"/>
            <p:nvPr/>
          </p:nvSpPr>
          <p:spPr>
            <a:xfrm>
              <a:off x="1583554" y="2927626"/>
              <a:ext cx="180146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smtClean="0">
                  <a:solidFill>
                    <a:schemeClr val="bg1">
                      <a:lumMod val="50000"/>
                    </a:schemeClr>
                  </a:solidFill>
                  <a:latin typeface="Adobe Gothic Std B" panose="020B0800000000000000" pitchFamily="34" charset="-128"/>
                </a:rPr>
                <a:t>Enter your title</a:t>
              </a:r>
              <a:endParaRPr lang="zh-CN" altLang="en-US" sz="1050">
                <a:solidFill>
                  <a:schemeClr val="bg1">
                    <a:lumMod val="50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1287627" y="2719670"/>
              <a:ext cx="239332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i="1" smtClean="0">
                  <a:solidFill>
                    <a:srgbClr val="3CA6C6"/>
                  </a:solidFill>
                  <a:latin typeface="Adobe Gothic Std B" panose="020B0800000000000000" pitchFamily="34" charset="-128"/>
                </a:rPr>
                <a:t>Please Enter your title</a:t>
              </a:r>
              <a:endParaRPr lang="zh-CN" altLang="en-US" sz="1100" i="1">
                <a:solidFill>
                  <a:srgbClr val="3CA6C6"/>
                </a:solidFill>
                <a:latin typeface="Adobe Gothic Std B" panose="020B0800000000000000" pitchFamily="34" charset="-128"/>
              </a:endParaRPr>
            </a:p>
          </p:txBody>
        </p:sp>
      </p:grpSp>
      <p:sp>
        <p:nvSpPr>
          <p:cNvPr id="92" name="矩形 91"/>
          <p:cNvSpPr/>
          <p:nvPr/>
        </p:nvSpPr>
        <p:spPr>
          <a:xfrm>
            <a:off x="6730399" y="4351921"/>
            <a:ext cx="2184892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700" i="1" smtClean="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700"/>
          </a:p>
        </p:txBody>
      </p:sp>
    </p:spTree>
    <p:extLst>
      <p:ext uri="{BB962C8B-B14F-4D97-AF65-F5344CB8AC3E}">
        <p14:creationId xmlns:p14="http://schemas.microsoft.com/office/powerpoint/2010/main" val="3022088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文本框 66"/>
          <p:cNvSpPr txBox="1"/>
          <p:nvPr/>
        </p:nvSpPr>
        <p:spPr>
          <a:xfrm>
            <a:off x="2711567" y="2507364"/>
            <a:ext cx="333931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700" smtClean="0">
                <a:solidFill>
                  <a:srgbClr val="4B4B4B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YOUR NAME</a:t>
            </a:r>
            <a:endParaRPr lang="zh-CN" altLang="en-US" sz="2700" dirty="0">
              <a:solidFill>
                <a:srgbClr val="4B4B4B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2737708" y="2957011"/>
            <a:ext cx="131596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smtClean="0">
                <a:solidFill>
                  <a:schemeClr val="bg1">
                    <a:lumMod val="6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YOUR NAME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13870" y="278602"/>
            <a:ext cx="5155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latin typeface="Adobe Gothic Std B" panose="020B0800000000000000" pitchFamily="34" charset="-128"/>
              </a:rPr>
              <a:t>Please enter your </a:t>
            </a:r>
            <a:r>
              <a:rPr lang="en-US" altLang="zh-CN" sz="3600" smtClean="0">
                <a:solidFill>
                  <a:srgbClr val="3CA6C6"/>
                </a:solidFill>
                <a:latin typeface="Adobe Gothic Std B" panose="020B0800000000000000" pitchFamily="34" charset="-128"/>
              </a:rPr>
              <a:t>title</a:t>
            </a:r>
            <a:endParaRPr lang="zh-CN" altLang="en-US" sz="36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14495" y="843608"/>
            <a:ext cx="792606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to create a new PPT visual enjoyment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but also provide webpage design, graphic design services, welcome to contact us!</a:t>
            </a:r>
            <a:endParaRPr lang="en-US" altLang="zh-CN" sz="900" dirty="0">
              <a:solidFill>
                <a:schemeClr val="bg1">
                  <a:lumMod val="7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346905" y="434803"/>
            <a:ext cx="333931" cy="333931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0" y="1316350"/>
            <a:ext cx="9148518" cy="594000"/>
          </a:xfrm>
          <a:prstGeom prst="rect">
            <a:avLst/>
          </a:prstGeom>
          <a:solidFill>
            <a:srgbClr val="6F6F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2" name="文本框 41"/>
          <p:cNvSpPr txBox="1"/>
          <p:nvPr/>
        </p:nvSpPr>
        <p:spPr>
          <a:xfrm>
            <a:off x="925905" y="1352520"/>
            <a:ext cx="6903248" cy="52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i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1000">
              <a:solidFill>
                <a:schemeClr val="bg1"/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46905" y="2273015"/>
            <a:ext cx="2227503" cy="2227503"/>
            <a:chOff x="513870" y="1288443"/>
            <a:chExt cx="1895475" cy="1895475"/>
          </a:xfrm>
        </p:grpSpPr>
        <p:sp>
          <p:nvSpPr>
            <p:cNvPr id="44" name="椭圆 43"/>
            <p:cNvSpPr/>
            <p:nvPr/>
          </p:nvSpPr>
          <p:spPr>
            <a:xfrm>
              <a:off x="513870" y="1288443"/>
              <a:ext cx="1895475" cy="1895475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794" r="5978" b="4080"/>
            <a:stretch>
              <a:fillRect/>
            </a:stretch>
          </p:blipFill>
          <p:spPr>
            <a:xfrm>
              <a:off x="666545" y="1445119"/>
              <a:ext cx="1590124" cy="1582123"/>
            </a:xfrm>
            <a:custGeom>
              <a:avLst/>
              <a:gdLst>
                <a:gd name="connsiteX0" fmla="*/ 931758 w 2152746"/>
                <a:gd name="connsiteY0" fmla="*/ 0 h 2141914"/>
                <a:gd name="connsiteX1" fmla="*/ 1220988 w 2152746"/>
                <a:gd name="connsiteY1" fmla="*/ 0 h 2141914"/>
                <a:gd name="connsiteX2" fmla="*/ 1293300 w 2152746"/>
                <a:gd name="connsiteY2" fmla="*/ 11036 h 2141914"/>
                <a:gd name="connsiteX3" fmla="*/ 2152746 w 2152746"/>
                <a:gd name="connsiteY3" fmla="*/ 1065541 h 2141914"/>
                <a:gd name="connsiteX4" fmla="*/ 1076373 w 2152746"/>
                <a:gd name="connsiteY4" fmla="*/ 2141914 h 2141914"/>
                <a:gd name="connsiteX5" fmla="*/ 0 w 2152746"/>
                <a:gd name="connsiteY5" fmla="*/ 1065541 h 2141914"/>
                <a:gd name="connsiteX6" fmla="*/ 859447 w 2152746"/>
                <a:gd name="connsiteY6" fmla="*/ 11036 h 214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2746" h="2141914">
                  <a:moveTo>
                    <a:pt x="931758" y="0"/>
                  </a:moveTo>
                  <a:lnTo>
                    <a:pt x="1220988" y="0"/>
                  </a:lnTo>
                  <a:lnTo>
                    <a:pt x="1293300" y="11036"/>
                  </a:lnTo>
                  <a:cubicBezTo>
                    <a:pt x="1783785" y="111404"/>
                    <a:pt x="2152746" y="545385"/>
                    <a:pt x="2152746" y="1065541"/>
                  </a:cubicBezTo>
                  <a:cubicBezTo>
                    <a:pt x="2152746" y="1660005"/>
                    <a:pt x="1670837" y="2141914"/>
                    <a:pt x="1076373" y="2141914"/>
                  </a:cubicBezTo>
                  <a:cubicBezTo>
                    <a:pt x="481909" y="2141914"/>
                    <a:pt x="0" y="1660005"/>
                    <a:pt x="0" y="1065541"/>
                  </a:cubicBezTo>
                  <a:cubicBezTo>
                    <a:pt x="0" y="545385"/>
                    <a:pt x="368962" y="111404"/>
                    <a:pt x="859447" y="11036"/>
                  </a:cubicBezTo>
                  <a:close/>
                </a:path>
              </a:pathLst>
            </a:custGeom>
          </p:spPr>
        </p:pic>
      </p:grpSp>
      <p:grpSp>
        <p:nvGrpSpPr>
          <p:cNvPr id="46" name="组合 45"/>
          <p:cNvGrpSpPr/>
          <p:nvPr/>
        </p:nvGrpSpPr>
        <p:grpSpPr>
          <a:xfrm>
            <a:off x="4233656" y="3385742"/>
            <a:ext cx="1908322" cy="162277"/>
            <a:chOff x="987983" y="3402109"/>
            <a:chExt cx="1908322" cy="162277"/>
          </a:xfrm>
        </p:grpSpPr>
        <p:sp>
          <p:nvSpPr>
            <p:cNvPr id="47" name="矩形 46"/>
            <p:cNvSpPr/>
            <p:nvPr/>
          </p:nvSpPr>
          <p:spPr>
            <a:xfrm>
              <a:off x="987983" y="3402109"/>
              <a:ext cx="1908322" cy="162277"/>
            </a:xfrm>
            <a:prstGeom prst="rect">
              <a:avLst/>
            </a:prstGeom>
            <a:pattFill prst="ltUpDiag">
              <a:fgClr>
                <a:srgbClr val="3CA6C6"/>
              </a:fgClr>
              <a:bgClr>
                <a:srgbClr val="F5F4DD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987983" y="3402109"/>
              <a:ext cx="763329" cy="162277"/>
            </a:xfrm>
            <a:prstGeom prst="rect">
              <a:avLst/>
            </a:prstGeom>
            <a:solidFill>
              <a:srgbClr val="3CA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233656" y="3752149"/>
            <a:ext cx="1908322" cy="162277"/>
            <a:chOff x="987983" y="3835246"/>
            <a:chExt cx="1908322" cy="162277"/>
          </a:xfrm>
        </p:grpSpPr>
        <p:sp>
          <p:nvSpPr>
            <p:cNvPr id="51" name="矩形 50"/>
            <p:cNvSpPr/>
            <p:nvPr/>
          </p:nvSpPr>
          <p:spPr>
            <a:xfrm>
              <a:off x="987983" y="3835246"/>
              <a:ext cx="1908322" cy="162277"/>
            </a:xfrm>
            <a:prstGeom prst="rect">
              <a:avLst/>
            </a:prstGeom>
            <a:pattFill prst="ltUpDiag">
              <a:fgClr>
                <a:srgbClr val="3CA6C6"/>
              </a:fgClr>
              <a:bgClr>
                <a:srgbClr val="F5F4DD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987983" y="3835246"/>
              <a:ext cx="572707" cy="162277"/>
            </a:xfrm>
            <a:prstGeom prst="rect">
              <a:avLst/>
            </a:prstGeom>
            <a:solidFill>
              <a:srgbClr val="3CA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233656" y="4118556"/>
            <a:ext cx="1908322" cy="163471"/>
            <a:chOff x="987983" y="4267190"/>
            <a:chExt cx="1908322" cy="163471"/>
          </a:xfrm>
        </p:grpSpPr>
        <p:sp>
          <p:nvSpPr>
            <p:cNvPr id="70" name="矩形 69"/>
            <p:cNvSpPr/>
            <p:nvPr/>
          </p:nvSpPr>
          <p:spPr>
            <a:xfrm>
              <a:off x="987983" y="4267190"/>
              <a:ext cx="1908322" cy="163471"/>
            </a:xfrm>
            <a:prstGeom prst="rect">
              <a:avLst/>
            </a:prstGeom>
            <a:pattFill prst="ltUpDiag">
              <a:fgClr>
                <a:srgbClr val="3CA6C6"/>
              </a:fgClr>
              <a:bgClr>
                <a:srgbClr val="F5F4DD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987983" y="4267190"/>
              <a:ext cx="954371" cy="163471"/>
            </a:xfrm>
            <a:prstGeom prst="rect">
              <a:avLst/>
            </a:prstGeom>
            <a:solidFill>
              <a:srgbClr val="3CA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2711567" y="3343274"/>
            <a:ext cx="18014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smtClean="0">
                <a:solidFill>
                  <a:schemeClr val="bg1">
                    <a:lumMod val="65000"/>
                  </a:schemeClr>
                </a:solidFill>
                <a:latin typeface="Adobe Gothic Std B" panose="020B0800000000000000" pitchFamily="34" charset="-128"/>
              </a:rPr>
              <a:t>Please enter your title</a:t>
            </a:r>
            <a:endParaRPr lang="zh-CN" altLang="en-US" sz="1050">
              <a:solidFill>
                <a:schemeClr val="bg1">
                  <a:lumMod val="65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2711567" y="3726438"/>
            <a:ext cx="18014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smtClean="0">
                <a:solidFill>
                  <a:schemeClr val="bg1">
                    <a:lumMod val="65000"/>
                  </a:schemeClr>
                </a:solidFill>
                <a:latin typeface="Adobe Gothic Std B" panose="020B0800000000000000" pitchFamily="34" charset="-128"/>
              </a:rPr>
              <a:t>enter your title</a:t>
            </a:r>
            <a:endParaRPr lang="zh-CN" altLang="en-US" sz="1050">
              <a:solidFill>
                <a:schemeClr val="bg1">
                  <a:lumMod val="65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711567" y="4054788"/>
            <a:ext cx="18014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smtClean="0">
                <a:solidFill>
                  <a:schemeClr val="bg1">
                    <a:lumMod val="65000"/>
                  </a:schemeClr>
                </a:solidFill>
                <a:latin typeface="Adobe Gothic Std B" panose="020B0800000000000000" pitchFamily="34" charset="-128"/>
              </a:rPr>
              <a:t>title</a:t>
            </a:r>
            <a:endParaRPr lang="zh-CN" altLang="en-US" sz="1050">
              <a:solidFill>
                <a:schemeClr val="bg1">
                  <a:lumMod val="65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354922" y="2139049"/>
            <a:ext cx="2257054" cy="36000"/>
          </a:xfrm>
          <a:prstGeom prst="rect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6" name="任意多边形 75"/>
          <p:cNvSpPr/>
          <p:nvPr/>
        </p:nvSpPr>
        <p:spPr>
          <a:xfrm>
            <a:off x="6358595" y="3665425"/>
            <a:ext cx="475037" cy="475037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6328452" y="2279261"/>
            <a:ext cx="257192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1500" smtClean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</a:t>
            </a:r>
            <a:r>
              <a:rPr lang="en-US" altLang="zh-CN" sz="15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to create a new PPT visual enjoyment, but also provide webpage </a:t>
            </a:r>
            <a:r>
              <a:rPr lang="en-US" altLang="zh-CN" sz="1500" smtClean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design!</a:t>
            </a:r>
            <a:endParaRPr lang="en-US" altLang="zh-CN" sz="1500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354922" y="3168302"/>
            <a:ext cx="2257054" cy="36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9" name="矩形 78"/>
          <p:cNvSpPr/>
          <p:nvPr/>
        </p:nvSpPr>
        <p:spPr>
          <a:xfrm>
            <a:off x="6929540" y="3337404"/>
            <a:ext cx="1828209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i="1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90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05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1745" t="48109" r="11510" b="18412"/>
          <a:stretch/>
        </p:blipFill>
        <p:spPr>
          <a:xfrm>
            <a:off x="0" y="2589023"/>
            <a:ext cx="9154886" cy="258305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/>
          <a:srcRect l="50010" t="61337" r="44843" b="29513"/>
          <a:stretch/>
        </p:blipFill>
        <p:spPr>
          <a:xfrm>
            <a:off x="3871472" y="3609609"/>
            <a:ext cx="705971" cy="705971"/>
          </a:xfrm>
          <a:custGeom>
            <a:avLst/>
            <a:gdLst>
              <a:gd name="connsiteX0" fmla="*/ 470647 w 941294"/>
              <a:gd name="connsiteY0" fmla="*/ 0 h 941294"/>
              <a:gd name="connsiteX1" fmla="*/ 941294 w 941294"/>
              <a:gd name="connsiteY1" fmla="*/ 470647 h 941294"/>
              <a:gd name="connsiteX2" fmla="*/ 470647 w 941294"/>
              <a:gd name="connsiteY2" fmla="*/ 941294 h 941294"/>
              <a:gd name="connsiteX3" fmla="*/ 0 w 941294"/>
              <a:gd name="connsiteY3" fmla="*/ 470647 h 941294"/>
              <a:gd name="connsiteX4" fmla="*/ 470647 w 941294"/>
              <a:gd name="connsiteY4" fmla="*/ 0 h 941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1294" h="941294">
                <a:moveTo>
                  <a:pt x="470647" y="0"/>
                </a:moveTo>
                <a:cubicBezTo>
                  <a:pt x="730578" y="0"/>
                  <a:pt x="941294" y="210716"/>
                  <a:pt x="941294" y="470647"/>
                </a:cubicBezTo>
                <a:cubicBezTo>
                  <a:pt x="941294" y="730578"/>
                  <a:pt x="730578" y="941294"/>
                  <a:pt x="470647" y="941294"/>
                </a:cubicBezTo>
                <a:cubicBezTo>
                  <a:pt x="210716" y="941294"/>
                  <a:pt x="0" y="730578"/>
                  <a:pt x="0" y="470647"/>
                </a:cubicBezTo>
                <a:cubicBezTo>
                  <a:pt x="0" y="210716"/>
                  <a:pt x="210716" y="0"/>
                  <a:pt x="470647" y="0"/>
                </a:cubicBezTo>
                <a:close/>
              </a:path>
            </a:pathLst>
          </a:custGeom>
        </p:spPr>
      </p:pic>
      <p:sp>
        <p:nvSpPr>
          <p:cNvPr id="18" name="文本框 17"/>
          <p:cNvSpPr txBox="1"/>
          <p:nvPr/>
        </p:nvSpPr>
        <p:spPr>
          <a:xfrm>
            <a:off x="2078439" y="1430124"/>
            <a:ext cx="1606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4B4B4B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BRANCH ADDRESS:</a:t>
            </a:r>
            <a:endParaRPr lang="zh-CN" altLang="en-US" sz="1200" dirty="0">
              <a:solidFill>
                <a:srgbClr val="4B4B4B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066926" y="1684039"/>
            <a:ext cx="169811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We try to create a new PPT visual enjoyment, but also provide webpage design.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577443" y="1430124"/>
            <a:ext cx="1661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4B4B4B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BRANCH ADDRESS:</a:t>
            </a:r>
            <a:endParaRPr lang="zh-CN" altLang="en-US" sz="1200" dirty="0">
              <a:solidFill>
                <a:srgbClr val="4B4B4B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77443" y="1684039"/>
            <a:ext cx="175668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We try to create a new PPT visual enjoyment, but also provide webpage design.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0" y="2572310"/>
            <a:ext cx="9144000" cy="0"/>
          </a:xfrm>
          <a:prstGeom prst="line">
            <a:avLst/>
          </a:prstGeom>
          <a:ln w="28575">
            <a:solidFill>
              <a:srgbClr val="707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094630" y="1490387"/>
            <a:ext cx="54000" cy="663993"/>
            <a:chOff x="4094630" y="1734671"/>
            <a:chExt cx="54000" cy="663993"/>
          </a:xfrm>
        </p:grpSpPr>
        <p:sp>
          <p:nvSpPr>
            <p:cNvPr id="25" name="椭圆 24"/>
            <p:cNvSpPr/>
            <p:nvPr/>
          </p:nvSpPr>
          <p:spPr>
            <a:xfrm>
              <a:off x="4094630" y="1734671"/>
              <a:ext cx="54000" cy="540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Adobe Gothic Std B" panose="020B0800000000000000" pitchFamily="34" charset="-128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094630" y="1856669"/>
              <a:ext cx="54000" cy="540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Adobe Gothic Std B" panose="020B0800000000000000" pitchFamily="34" charset="-128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4094630" y="1978668"/>
              <a:ext cx="54000" cy="540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Adobe Gothic Std B" panose="020B0800000000000000" pitchFamily="34" charset="-128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094630" y="2100667"/>
              <a:ext cx="54000" cy="540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Adobe Gothic Std B" panose="020B0800000000000000" pitchFamily="34" charset="-128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094630" y="2222666"/>
              <a:ext cx="54000" cy="540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Adobe Gothic Std B" panose="020B0800000000000000" pitchFamily="34" charset="-128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094630" y="2344664"/>
              <a:ext cx="54000" cy="540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Adobe Gothic Std B" panose="020B0800000000000000" pitchFamily="34" charset="-128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13870" y="278602"/>
            <a:ext cx="5155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latin typeface="Adobe Gothic Std B" panose="020B0800000000000000" pitchFamily="34" charset="-128"/>
              </a:rPr>
              <a:t>Please enter your </a:t>
            </a:r>
            <a:r>
              <a:rPr lang="en-US" altLang="zh-CN" sz="3600" smtClean="0">
                <a:solidFill>
                  <a:srgbClr val="3CA6C6"/>
                </a:solidFill>
                <a:latin typeface="Adobe Gothic Std B" panose="020B0800000000000000" pitchFamily="34" charset="-128"/>
              </a:rPr>
              <a:t>title</a:t>
            </a:r>
            <a:endParaRPr lang="zh-CN" altLang="en-US" sz="36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14495" y="843608"/>
            <a:ext cx="792606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to create a new PPT visual enjoyment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but also provide webpage design, graphic design services, welcome to contact us!</a:t>
            </a:r>
            <a:endParaRPr lang="en-US" altLang="zh-CN" sz="900" dirty="0">
              <a:solidFill>
                <a:schemeClr val="bg1">
                  <a:lumMod val="7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346905" y="434803"/>
            <a:ext cx="333931" cy="333931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70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8000">
                <a:srgbClr val="E1E1E1">
                  <a:alpha val="88000"/>
                </a:srgbClr>
              </a:gs>
              <a:gs pos="100000">
                <a:srgbClr val="CCCCCC">
                  <a:alpha val="37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5092133" y="1115736"/>
            <a:ext cx="3487091" cy="3261752"/>
            <a:chOff x="112298" y="782501"/>
            <a:chExt cx="4199605" cy="392822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298" y="782501"/>
              <a:ext cx="4199605" cy="392822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97" y="941992"/>
              <a:ext cx="3965930" cy="2229752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520133" y="1115736"/>
            <a:ext cx="3487091" cy="3261752"/>
            <a:chOff x="112298" y="782501"/>
            <a:chExt cx="4199605" cy="392822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298" y="782501"/>
              <a:ext cx="4199605" cy="392822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597" y="932737"/>
              <a:ext cx="3965930" cy="2229752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2449876" y="782501"/>
            <a:ext cx="4199605" cy="3928223"/>
            <a:chOff x="2472197" y="782501"/>
            <a:chExt cx="4199605" cy="392822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2197" y="782501"/>
              <a:ext cx="4199605" cy="3928223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4496" y="924128"/>
              <a:ext cx="3965931" cy="22467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355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2F2F2"/>
            </a:gs>
            <a:gs pos="100000">
              <a:srgbClr val="FBFBFB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451500" y="5062500"/>
            <a:ext cx="2241000" cy="81000"/>
          </a:xfrm>
          <a:prstGeom prst="rect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矩形 5"/>
          <p:cNvSpPr/>
          <p:nvPr/>
        </p:nvSpPr>
        <p:spPr>
          <a:xfrm>
            <a:off x="3451500" y="0"/>
            <a:ext cx="2241000" cy="81000"/>
          </a:xfrm>
          <a:prstGeom prst="rect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任意多边形 8"/>
          <p:cNvSpPr/>
          <p:nvPr/>
        </p:nvSpPr>
        <p:spPr>
          <a:xfrm>
            <a:off x="2803668" y="1297741"/>
            <a:ext cx="659381" cy="659381"/>
          </a:xfrm>
          <a:custGeom>
            <a:avLst/>
            <a:gdLst>
              <a:gd name="connsiteX0" fmla="*/ 1456262 w 2912534"/>
              <a:gd name="connsiteY0" fmla="*/ 0 h 2912534"/>
              <a:gd name="connsiteX1" fmla="*/ 1333918 w 2912534"/>
              <a:gd name="connsiteY1" fmla="*/ 7519 h 2912534"/>
              <a:gd name="connsiteX2" fmla="*/ 259644 w 2912534"/>
              <a:gd name="connsiteY2" fmla="*/ 1456267 h 2912534"/>
              <a:gd name="connsiteX3" fmla="*/ 1333918 w 2912534"/>
              <a:gd name="connsiteY3" fmla="*/ 2905016 h 2912534"/>
              <a:gd name="connsiteX4" fmla="*/ 1456262 w 2912534"/>
              <a:gd name="connsiteY4" fmla="*/ 2912534 h 2912534"/>
              <a:gd name="connsiteX5" fmla="*/ 1307372 w 2912534"/>
              <a:gd name="connsiteY5" fmla="*/ 2905016 h 2912534"/>
              <a:gd name="connsiteX6" fmla="*/ 0 w 2912534"/>
              <a:gd name="connsiteY6" fmla="*/ 1456267 h 2912534"/>
              <a:gd name="connsiteX7" fmla="*/ 1307372 w 2912534"/>
              <a:gd name="connsiteY7" fmla="*/ 7519 h 2912534"/>
              <a:gd name="connsiteX8" fmla="*/ 1456267 w 2912534"/>
              <a:gd name="connsiteY8" fmla="*/ 0 h 2912534"/>
              <a:gd name="connsiteX9" fmla="*/ 2912534 w 2912534"/>
              <a:gd name="connsiteY9" fmla="*/ 1456267 h 2912534"/>
              <a:gd name="connsiteX10" fmla="*/ 1456267 w 2912534"/>
              <a:gd name="connsiteY10" fmla="*/ 2912534 h 2912534"/>
              <a:gd name="connsiteX11" fmla="*/ 1456267 w 2912534"/>
              <a:gd name="connsiteY11" fmla="*/ 2912534 h 2912534"/>
              <a:gd name="connsiteX12" fmla="*/ 1578614 w 2912534"/>
              <a:gd name="connsiteY12" fmla="*/ 2905016 h 2912534"/>
              <a:gd name="connsiteX13" fmla="*/ 2652888 w 2912534"/>
              <a:gd name="connsiteY13" fmla="*/ 1456267 h 2912534"/>
              <a:gd name="connsiteX14" fmla="*/ 1578614 w 2912534"/>
              <a:gd name="connsiteY14" fmla="*/ 7519 h 2912534"/>
              <a:gd name="connsiteX15" fmla="*/ 1456267 w 2912534"/>
              <a:gd name="connsiteY15" fmla="*/ 0 h 2912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12534" h="2912534">
                <a:moveTo>
                  <a:pt x="1456262" y="0"/>
                </a:moveTo>
                <a:lnTo>
                  <a:pt x="1333918" y="7519"/>
                </a:lnTo>
                <a:cubicBezTo>
                  <a:pt x="730515" y="82094"/>
                  <a:pt x="259644" y="702260"/>
                  <a:pt x="259644" y="1456267"/>
                </a:cubicBezTo>
                <a:cubicBezTo>
                  <a:pt x="259644" y="2210274"/>
                  <a:pt x="730515" y="2830440"/>
                  <a:pt x="1333918" y="2905016"/>
                </a:cubicBezTo>
                <a:lnTo>
                  <a:pt x="1456262" y="2912534"/>
                </a:lnTo>
                <a:lnTo>
                  <a:pt x="1307372" y="2905016"/>
                </a:lnTo>
                <a:cubicBezTo>
                  <a:pt x="573041" y="2830440"/>
                  <a:pt x="0" y="2210274"/>
                  <a:pt x="0" y="1456267"/>
                </a:cubicBezTo>
                <a:cubicBezTo>
                  <a:pt x="0" y="702260"/>
                  <a:pt x="573041" y="82094"/>
                  <a:pt x="1307372" y="7519"/>
                </a:cubicBezTo>
                <a:close/>
                <a:moveTo>
                  <a:pt x="1456267" y="0"/>
                </a:moveTo>
                <a:cubicBezTo>
                  <a:pt x="2260541" y="0"/>
                  <a:pt x="2912534" y="651993"/>
                  <a:pt x="2912534" y="1456267"/>
                </a:cubicBezTo>
                <a:cubicBezTo>
                  <a:pt x="2912534" y="2260541"/>
                  <a:pt x="2260541" y="2912534"/>
                  <a:pt x="1456267" y="2912534"/>
                </a:cubicBezTo>
                <a:lnTo>
                  <a:pt x="1456267" y="2912534"/>
                </a:lnTo>
                <a:lnTo>
                  <a:pt x="1578614" y="2905016"/>
                </a:lnTo>
                <a:cubicBezTo>
                  <a:pt x="2182018" y="2830440"/>
                  <a:pt x="2652888" y="2210274"/>
                  <a:pt x="2652888" y="1456267"/>
                </a:cubicBezTo>
                <a:cubicBezTo>
                  <a:pt x="2652888" y="702260"/>
                  <a:pt x="2182018" y="82094"/>
                  <a:pt x="1578614" y="7519"/>
                </a:cubicBezTo>
                <a:lnTo>
                  <a:pt x="1456267" y="0"/>
                </a:lnTo>
                <a:close/>
              </a:path>
            </a:pathLst>
          </a:custGeom>
          <a:solidFill>
            <a:srgbClr val="6F6F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2950595" y="1448027"/>
            <a:ext cx="365527" cy="358806"/>
          </a:xfrm>
          <a:custGeom>
            <a:avLst/>
            <a:gdLst>
              <a:gd name="T0" fmla="*/ 112 w 112"/>
              <a:gd name="T1" fmla="*/ 93 h 110"/>
              <a:gd name="T2" fmla="*/ 0 w 112"/>
              <a:gd name="T3" fmla="*/ 93 h 110"/>
              <a:gd name="T4" fmla="*/ 9 w 112"/>
              <a:gd name="T5" fmla="*/ 86 h 110"/>
              <a:gd name="T6" fmla="*/ 103 w 112"/>
              <a:gd name="T7" fmla="*/ 86 h 110"/>
              <a:gd name="T8" fmla="*/ 29 w 112"/>
              <a:gd name="T9" fmla="*/ 4 h 110"/>
              <a:gd name="T10" fmla="*/ 29 w 112"/>
              <a:gd name="T11" fmla="*/ 24 h 110"/>
              <a:gd name="T12" fmla="*/ 29 w 112"/>
              <a:gd name="T13" fmla="*/ 4 h 110"/>
              <a:gd name="T14" fmla="*/ 73 w 112"/>
              <a:gd name="T15" fmla="*/ 14 h 110"/>
              <a:gd name="T16" fmla="*/ 93 w 112"/>
              <a:gd name="T17" fmla="*/ 14 h 110"/>
              <a:gd name="T18" fmla="*/ 73 w 112"/>
              <a:gd name="T19" fmla="*/ 62 h 110"/>
              <a:gd name="T20" fmla="*/ 80 w 112"/>
              <a:gd name="T21" fmla="*/ 89 h 110"/>
              <a:gd name="T22" fmla="*/ 86 w 112"/>
              <a:gd name="T23" fmla="*/ 89 h 110"/>
              <a:gd name="T24" fmla="*/ 94 w 112"/>
              <a:gd name="T25" fmla="*/ 59 h 110"/>
              <a:gd name="T26" fmla="*/ 99 w 112"/>
              <a:gd name="T27" fmla="*/ 36 h 110"/>
              <a:gd name="T28" fmla="*/ 78 w 112"/>
              <a:gd name="T29" fmla="*/ 26 h 110"/>
              <a:gd name="T30" fmla="*/ 78 w 112"/>
              <a:gd name="T31" fmla="*/ 35 h 110"/>
              <a:gd name="T32" fmla="*/ 73 w 112"/>
              <a:gd name="T33" fmla="*/ 62 h 110"/>
              <a:gd name="T34" fmla="*/ 67 w 112"/>
              <a:gd name="T35" fmla="*/ 11 h 110"/>
              <a:gd name="T36" fmla="*/ 45 w 112"/>
              <a:gd name="T37" fmla="*/ 11 h 110"/>
              <a:gd name="T38" fmla="*/ 67 w 112"/>
              <a:gd name="T39" fmla="*/ 60 h 110"/>
              <a:gd name="T40" fmla="*/ 73 w 112"/>
              <a:gd name="T41" fmla="*/ 35 h 110"/>
              <a:gd name="T42" fmla="*/ 49 w 112"/>
              <a:gd name="T43" fmla="*/ 24 h 110"/>
              <a:gd name="T44" fmla="*/ 39 w 112"/>
              <a:gd name="T45" fmla="*/ 51 h 110"/>
              <a:gd name="T46" fmla="*/ 45 w 112"/>
              <a:gd name="T47" fmla="*/ 93 h 110"/>
              <a:gd name="T48" fmla="*/ 56 w 112"/>
              <a:gd name="T49" fmla="*/ 72 h 110"/>
              <a:gd name="T50" fmla="*/ 67 w 112"/>
              <a:gd name="T51" fmla="*/ 93 h 110"/>
              <a:gd name="T52" fmla="*/ 39 w 112"/>
              <a:gd name="T53" fmla="*/ 62 h 110"/>
              <a:gd name="T54" fmla="*/ 34 w 112"/>
              <a:gd name="T55" fmla="*/ 35 h 110"/>
              <a:gd name="T56" fmla="*/ 34 w 112"/>
              <a:gd name="T57" fmla="*/ 26 h 110"/>
              <a:gd name="T58" fmla="*/ 13 w 112"/>
              <a:gd name="T59" fmla="*/ 36 h 110"/>
              <a:gd name="T60" fmla="*/ 18 w 112"/>
              <a:gd name="T61" fmla="*/ 59 h 110"/>
              <a:gd name="T62" fmla="*/ 26 w 112"/>
              <a:gd name="T63" fmla="*/ 89 h 110"/>
              <a:gd name="T64" fmla="*/ 32 w 112"/>
              <a:gd name="T65" fmla="*/ 89 h 110"/>
              <a:gd name="T66" fmla="*/ 39 w 112"/>
              <a:gd name="T67" fmla="*/ 62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110">
                <a:moveTo>
                  <a:pt x="100" y="82"/>
                </a:moveTo>
                <a:cubicBezTo>
                  <a:pt x="107" y="85"/>
                  <a:pt x="112" y="89"/>
                  <a:pt x="112" y="93"/>
                </a:cubicBezTo>
                <a:cubicBezTo>
                  <a:pt x="112" y="102"/>
                  <a:pt x="87" y="110"/>
                  <a:pt x="56" y="110"/>
                </a:cubicBezTo>
                <a:cubicBezTo>
                  <a:pt x="25" y="110"/>
                  <a:pt x="0" y="102"/>
                  <a:pt x="0" y="93"/>
                </a:cubicBezTo>
                <a:cubicBezTo>
                  <a:pt x="0" y="89"/>
                  <a:pt x="5" y="85"/>
                  <a:pt x="12" y="82"/>
                </a:cubicBezTo>
                <a:cubicBezTo>
                  <a:pt x="10" y="83"/>
                  <a:pt x="9" y="85"/>
                  <a:pt x="9" y="86"/>
                </a:cubicBezTo>
                <a:cubicBezTo>
                  <a:pt x="9" y="92"/>
                  <a:pt x="30" y="98"/>
                  <a:pt x="56" y="98"/>
                </a:cubicBezTo>
                <a:cubicBezTo>
                  <a:pt x="82" y="98"/>
                  <a:pt x="103" y="92"/>
                  <a:pt x="103" y="86"/>
                </a:cubicBezTo>
                <a:cubicBezTo>
                  <a:pt x="103" y="85"/>
                  <a:pt x="102" y="83"/>
                  <a:pt x="100" y="82"/>
                </a:cubicBezTo>
                <a:close/>
                <a:moveTo>
                  <a:pt x="29" y="4"/>
                </a:moveTo>
                <a:cubicBezTo>
                  <a:pt x="34" y="4"/>
                  <a:pt x="39" y="9"/>
                  <a:pt x="39" y="14"/>
                </a:cubicBezTo>
                <a:cubicBezTo>
                  <a:pt x="39" y="20"/>
                  <a:pt x="34" y="24"/>
                  <a:pt x="29" y="24"/>
                </a:cubicBezTo>
                <a:cubicBezTo>
                  <a:pt x="23" y="24"/>
                  <a:pt x="19" y="20"/>
                  <a:pt x="19" y="14"/>
                </a:cubicBezTo>
                <a:cubicBezTo>
                  <a:pt x="19" y="9"/>
                  <a:pt x="23" y="4"/>
                  <a:pt x="29" y="4"/>
                </a:cubicBezTo>
                <a:close/>
                <a:moveTo>
                  <a:pt x="83" y="4"/>
                </a:moveTo>
                <a:cubicBezTo>
                  <a:pt x="78" y="4"/>
                  <a:pt x="73" y="9"/>
                  <a:pt x="73" y="14"/>
                </a:cubicBezTo>
                <a:cubicBezTo>
                  <a:pt x="73" y="20"/>
                  <a:pt x="78" y="24"/>
                  <a:pt x="83" y="24"/>
                </a:cubicBezTo>
                <a:cubicBezTo>
                  <a:pt x="89" y="24"/>
                  <a:pt x="93" y="20"/>
                  <a:pt x="93" y="14"/>
                </a:cubicBezTo>
                <a:cubicBezTo>
                  <a:pt x="93" y="9"/>
                  <a:pt x="89" y="4"/>
                  <a:pt x="83" y="4"/>
                </a:cubicBezTo>
                <a:close/>
                <a:moveTo>
                  <a:pt x="73" y="62"/>
                </a:moveTo>
                <a:cubicBezTo>
                  <a:pt x="73" y="89"/>
                  <a:pt x="73" y="89"/>
                  <a:pt x="73" y="89"/>
                </a:cubicBezTo>
                <a:cubicBezTo>
                  <a:pt x="80" y="89"/>
                  <a:pt x="80" y="89"/>
                  <a:pt x="80" y="89"/>
                </a:cubicBezTo>
                <a:cubicBezTo>
                  <a:pt x="83" y="70"/>
                  <a:pt x="83" y="70"/>
                  <a:pt x="83" y="70"/>
                </a:cubicBezTo>
                <a:cubicBezTo>
                  <a:pt x="86" y="89"/>
                  <a:pt x="86" y="89"/>
                  <a:pt x="86" y="89"/>
                </a:cubicBezTo>
                <a:cubicBezTo>
                  <a:pt x="94" y="89"/>
                  <a:pt x="94" y="89"/>
                  <a:pt x="94" y="89"/>
                </a:cubicBezTo>
                <a:cubicBezTo>
                  <a:pt x="94" y="59"/>
                  <a:pt x="94" y="59"/>
                  <a:pt x="94" y="59"/>
                </a:cubicBezTo>
                <a:cubicBezTo>
                  <a:pt x="97" y="58"/>
                  <a:pt x="99" y="55"/>
                  <a:pt x="99" y="51"/>
                </a:cubicBezTo>
                <a:cubicBezTo>
                  <a:pt x="99" y="36"/>
                  <a:pt x="99" y="36"/>
                  <a:pt x="99" y="36"/>
                </a:cubicBezTo>
                <a:cubicBezTo>
                  <a:pt x="99" y="30"/>
                  <a:pt x="95" y="26"/>
                  <a:pt x="89" y="26"/>
                </a:cubicBezTo>
                <a:cubicBezTo>
                  <a:pt x="78" y="26"/>
                  <a:pt x="78" y="26"/>
                  <a:pt x="78" y="26"/>
                </a:cubicBezTo>
                <a:cubicBezTo>
                  <a:pt x="77" y="26"/>
                  <a:pt x="76" y="26"/>
                  <a:pt x="75" y="26"/>
                </a:cubicBezTo>
                <a:cubicBezTo>
                  <a:pt x="77" y="29"/>
                  <a:pt x="78" y="32"/>
                  <a:pt x="78" y="35"/>
                </a:cubicBezTo>
                <a:cubicBezTo>
                  <a:pt x="78" y="51"/>
                  <a:pt x="78" y="51"/>
                  <a:pt x="78" y="51"/>
                </a:cubicBezTo>
                <a:cubicBezTo>
                  <a:pt x="78" y="55"/>
                  <a:pt x="76" y="59"/>
                  <a:pt x="73" y="62"/>
                </a:cubicBezTo>
                <a:close/>
                <a:moveTo>
                  <a:pt x="56" y="0"/>
                </a:moveTo>
                <a:cubicBezTo>
                  <a:pt x="62" y="0"/>
                  <a:pt x="67" y="5"/>
                  <a:pt x="67" y="11"/>
                </a:cubicBezTo>
                <a:cubicBezTo>
                  <a:pt x="67" y="17"/>
                  <a:pt x="62" y="22"/>
                  <a:pt x="56" y="22"/>
                </a:cubicBezTo>
                <a:cubicBezTo>
                  <a:pt x="50" y="22"/>
                  <a:pt x="45" y="17"/>
                  <a:pt x="45" y="11"/>
                </a:cubicBezTo>
                <a:cubicBezTo>
                  <a:pt x="45" y="5"/>
                  <a:pt x="50" y="0"/>
                  <a:pt x="56" y="0"/>
                </a:cubicBezTo>
                <a:close/>
                <a:moveTo>
                  <a:pt x="67" y="60"/>
                </a:moveTo>
                <a:cubicBezTo>
                  <a:pt x="70" y="59"/>
                  <a:pt x="73" y="55"/>
                  <a:pt x="73" y="51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29"/>
                  <a:pt x="68" y="24"/>
                  <a:pt x="62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4" y="24"/>
                  <a:pt x="39" y="29"/>
                  <a:pt x="39" y="35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5"/>
                  <a:pt x="41" y="59"/>
                  <a:pt x="45" y="60"/>
                </a:cubicBezTo>
                <a:cubicBezTo>
                  <a:pt x="45" y="93"/>
                  <a:pt x="45" y="93"/>
                  <a:pt x="45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6" y="72"/>
                  <a:pt x="56" y="72"/>
                  <a:pt x="56" y="72"/>
                </a:cubicBezTo>
                <a:cubicBezTo>
                  <a:pt x="59" y="93"/>
                  <a:pt x="59" y="93"/>
                  <a:pt x="59" y="93"/>
                </a:cubicBezTo>
                <a:cubicBezTo>
                  <a:pt x="67" y="93"/>
                  <a:pt x="67" y="93"/>
                  <a:pt x="67" y="93"/>
                </a:cubicBezTo>
                <a:cubicBezTo>
                  <a:pt x="67" y="60"/>
                  <a:pt x="67" y="60"/>
                  <a:pt x="67" y="60"/>
                </a:cubicBezTo>
                <a:close/>
                <a:moveTo>
                  <a:pt x="39" y="62"/>
                </a:moveTo>
                <a:cubicBezTo>
                  <a:pt x="36" y="59"/>
                  <a:pt x="34" y="55"/>
                  <a:pt x="34" y="51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32"/>
                  <a:pt x="35" y="29"/>
                  <a:pt x="37" y="26"/>
                </a:cubicBezTo>
                <a:cubicBezTo>
                  <a:pt x="36" y="26"/>
                  <a:pt x="35" y="26"/>
                  <a:pt x="34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17" y="26"/>
                  <a:pt x="13" y="30"/>
                  <a:pt x="13" y="36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5"/>
                  <a:pt x="15" y="58"/>
                  <a:pt x="18" y="59"/>
                </a:cubicBezTo>
                <a:cubicBezTo>
                  <a:pt x="18" y="89"/>
                  <a:pt x="18" y="89"/>
                  <a:pt x="18" y="89"/>
                </a:cubicBezTo>
                <a:cubicBezTo>
                  <a:pt x="26" y="89"/>
                  <a:pt x="26" y="89"/>
                  <a:pt x="26" y="89"/>
                </a:cubicBezTo>
                <a:cubicBezTo>
                  <a:pt x="29" y="70"/>
                  <a:pt x="29" y="70"/>
                  <a:pt x="29" y="70"/>
                </a:cubicBezTo>
                <a:cubicBezTo>
                  <a:pt x="32" y="89"/>
                  <a:pt x="32" y="89"/>
                  <a:pt x="32" y="89"/>
                </a:cubicBezTo>
                <a:cubicBezTo>
                  <a:pt x="39" y="89"/>
                  <a:pt x="39" y="89"/>
                  <a:pt x="39" y="89"/>
                </a:cubicBezTo>
                <a:lnTo>
                  <a:pt x="39" y="62"/>
                </a:lnTo>
                <a:close/>
              </a:path>
            </a:pathLst>
          </a:custGeom>
          <a:solidFill>
            <a:srgbClr val="95959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 rot="18873899">
            <a:off x="5585723" y="993634"/>
            <a:ext cx="659381" cy="659381"/>
          </a:xfrm>
          <a:custGeom>
            <a:avLst/>
            <a:gdLst>
              <a:gd name="connsiteX0" fmla="*/ 1456262 w 2912534"/>
              <a:gd name="connsiteY0" fmla="*/ 0 h 2912534"/>
              <a:gd name="connsiteX1" fmla="*/ 1333918 w 2912534"/>
              <a:gd name="connsiteY1" fmla="*/ 7519 h 2912534"/>
              <a:gd name="connsiteX2" fmla="*/ 259644 w 2912534"/>
              <a:gd name="connsiteY2" fmla="*/ 1456267 h 2912534"/>
              <a:gd name="connsiteX3" fmla="*/ 1333918 w 2912534"/>
              <a:gd name="connsiteY3" fmla="*/ 2905016 h 2912534"/>
              <a:gd name="connsiteX4" fmla="*/ 1456262 w 2912534"/>
              <a:gd name="connsiteY4" fmla="*/ 2912534 h 2912534"/>
              <a:gd name="connsiteX5" fmla="*/ 1307372 w 2912534"/>
              <a:gd name="connsiteY5" fmla="*/ 2905016 h 2912534"/>
              <a:gd name="connsiteX6" fmla="*/ 0 w 2912534"/>
              <a:gd name="connsiteY6" fmla="*/ 1456267 h 2912534"/>
              <a:gd name="connsiteX7" fmla="*/ 1307372 w 2912534"/>
              <a:gd name="connsiteY7" fmla="*/ 7519 h 2912534"/>
              <a:gd name="connsiteX8" fmla="*/ 1456267 w 2912534"/>
              <a:gd name="connsiteY8" fmla="*/ 0 h 2912534"/>
              <a:gd name="connsiteX9" fmla="*/ 2912534 w 2912534"/>
              <a:gd name="connsiteY9" fmla="*/ 1456267 h 2912534"/>
              <a:gd name="connsiteX10" fmla="*/ 1456267 w 2912534"/>
              <a:gd name="connsiteY10" fmla="*/ 2912534 h 2912534"/>
              <a:gd name="connsiteX11" fmla="*/ 1456267 w 2912534"/>
              <a:gd name="connsiteY11" fmla="*/ 2912534 h 2912534"/>
              <a:gd name="connsiteX12" fmla="*/ 1578614 w 2912534"/>
              <a:gd name="connsiteY12" fmla="*/ 2905016 h 2912534"/>
              <a:gd name="connsiteX13" fmla="*/ 2652888 w 2912534"/>
              <a:gd name="connsiteY13" fmla="*/ 1456267 h 2912534"/>
              <a:gd name="connsiteX14" fmla="*/ 1578614 w 2912534"/>
              <a:gd name="connsiteY14" fmla="*/ 7519 h 2912534"/>
              <a:gd name="connsiteX15" fmla="*/ 1456267 w 2912534"/>
              <a:gd name="connsiteY15" fmla="*/ 0 h 2912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12534" h="2912534">
                <a:moveTo>
                  <a:pt x="1456262" y="0"/>
                </a:moveTo>
                <a:lnTo>
                  <a:pt x="1333918" y="7519"/>
                </a:lnTo>
                <a:cubicBezTo>
                  <a:pt x="730515" y="82094"/>
                  <a:pt x="259644" y="702260"/>
                  <a:pt x="259644" y="1456267"/>
                </a:cubicBezTo>
                <a:cubicBezTo>
                  <a:pt x="259644" y="2210274"/>
                  <a:pt x="730515" y="2830440"/>
                  <a:pt x="1333918" y="2905016"/>
                </a:cubicBezTo>
                <a:lnTo>
                  <a:pt x="1456262" y="2912534"/>
                </a:lnTo>
                <a:lnTo>
                  <a:pt x="1307372" y="2905016"/>
                </a:lnTo>
                <a:cubicBezTo>
                  <a:pt x="573041" y="2830440"/>
                  <a:pt x="0" y="2210274"/>
                  <a:pt x="0" y="1456267"/>
                </a:cubicBezTo>
                <a:cubicBezTo>
                  <a:pt x="0" y="702260"/>
                  <a:pt x="573041" y="82094"/>
                  <a:pt x="1307372" y="7519"/>
                </a:cubicBezTo>
                <a:close/>
                <a:moveTo>
                  <a:pt x="1456267" y="0"/>
                </a:moveTo>
                <a:cubicBezTo>
                  <a:pt x="2260541" y="0"/>
                  <a:pt x="2912534" y="651993"/>
                  <a:pt x="2912534" y="1456267"/>
                </a:cubicBezTo>
                <a:cubicBezTo>
                  <a:pt x="2912534" y="2260541"/>
                  <a:pt x="2260541" y="2912534"/>
                  <a:pt x="1456267" y="2912534"/>
                </a:cubicBezTo>
                <a:lnTo>
                  <a:pt x="1456267" y="2912534"/>
                </a:lnTo>
                <a:lnTo>
                  <a:pt x="1578614" y="2905016"/>
                </a:lnTo>
                <a:cubicBezTo>
                  <a:pt x="2182018" y="2830440"/>
                  <a:pt x="2652888" y="2210274"/>
                  <a:pt x="2652888" y="1456267"/>
                </a:cubicBezTo>
                <a:cubicBezTo>
                  <a:pt x="2652888" y="702260"/>
                  <a:pt x="2182018" y="82094"/>
                  <a:pt x="1578614" y="7519"/>
                </a:cubicBezTo>
                <a:lnTo>
                  <a:pt x="1456267" y="0"/>
                </a:lnTo>
                <a:close/>
              </a:path>
            </a:pathLst>
          </a:custGeom>
          <a:solidFill>
            <a:srgbClr val="6F6F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任意多边形 14"/>
          <p:cNvSpPr/>
          <p:nvPr/>
        </p:nvSpPr>
        <p:spPr>
          <a:xfrm rot="18873899">
            <a:off x="6114711" y="2153659"/>
            <a:ext cx="419206" cy="419206"/>
          </a:xfrm>
          <a:custGeom>
            <a:avLst/>
            <a:gdLst>
              <a:gd name="connsiteX0" fmla="*/ 1456262 w 2912534"/>
              <a:gd name="connsiteY0" fmla="*/ 0 h 2912534"/>
              <a:gd name="connsiteX1" fmla="*/ 1333918 w 2912534"/>
              <a:gd name="connsiteY1" fmla="*/ 7519 h 2912534"/>
              <a:gd name="connsiteX2" fmla="*/ 259644 w 2912534"/>
              <a:gd name="connsiteY2" fmla="*/ 1456267 h 2912534"/>
              <a:gd name="connsiteX3" fmla="*/ 1333918 w 2912534"/>
              <a:gd name="connsiteY3" fmla="*/ 2905016 h 2912534"/>
              <a:gd name="connsiteX4" fmla="*/ 1456262 w 2912534"/>
              <a:gd name="connsiteY4" fmla="*/ 2912534 h 2912534"/>
              <a:gd name="connsiteX5" fmla="*/ 1307372 w 2912534"/>
              <a:gd name="connsiteY5" fmla="*/ 2905016 h 2912534"/>
              <a:gd name="connsiteX6" fmla="*/ 0 w 2912534"/>
              <a:gd name="connsiteY6" fmla="*/ 1456267 h 2912534"/>
              <a:gd name="connsiteX7" fmla="*/ 1307372 w 2912534"/>
              <a:gd name="connsiteY7" fmla="*/ 7519 h 2912534"/>
              <a:gd name="connsiteX8" fmla="*/ 1456267 w 2912534"/>
              <a:gd name="connsiteY8" fmla="*/ 0 h 2912534"/>
              <a:gd name="connsiteX9" fmla="*/ 2912534 w 2912534"/>
              <a:gd name="connsiteY9" fmla="*/ 1456267 h 2912534"/>
              <a:gd name="connsiteX10" fmla="*/ 1456267 w 2912534"/>
              <a:gd name="connsiteY10" fmla="*/ 2912534 h 2912534"/>
              <a:gd name="connsiteX11" fmla="*/ 1456267 w 2912534"/>
              <a:gd name="connsiteY11" fmla="*/ 2912534 h 2912534"/>
              <a:gd name="connsiteX12" fmla="*/ 1578614 w 2912534"/>
              <a:gd name="connsiteY12" fmla="*/ 2905016 h 2912534"/>
              <a:gd name="connsiteX13" fmla="*/ 2652888 w 2912534"/>
              <a:gd name="connsiteY13" fmla="*/ 1456267 h 2912534"/>
              <a:gd name="connsiteX14" fmla="*/ 1578614 w 2912534"/>
              <a:gd name="connsiteY14" fmla="*/ 7519 h 2912534"/>
              <a:gd name="connsiteX15" fmla="*/ 1456267 w 2912534"/>
              <a:gd name="connsiteY15" fmla="*/ 0 h 2912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12534" h="2912534">
                <a:moveTo>
                  <a:pt x="1456262" y="0"/>
                </a:moveTo>
                <a:lnTo>
                  <a:pt x="1333918" y="7519"/>
                </a:lnTo>
                <a:cubicBezTo>
                  <a:pt x="730515" y="82094"/>
                  <a:pt x="259644" y="702260"/>
                  <a:pt x="259644" y="1456267"/>
                </a:cubicBezTo>
                <a:cubicBezTo>
                  <a:pt x="259644" y="2210274"/>
                  <a:pt x="730515" y="2830440"/>
                  <a:pt x="1333918" y="2905016"/>
                </a:cubicBezTo>
                <a:lnTo>
                  <a:pt x="1456262" y="2912534"/>
                </a:lnTo>
                <a:lnTo>
                  <a:pt x="1307372" y="2905016"/>
                </a:lnTo>
                <a:cubicBezTo>
                  <a:pt x="573041" y="2830440"/>
                  <a:pt x="0" y="2210274"/>
                  <a:pt x="0" y="1456267"/>
                </a:cubicBezTo>
                <a:cubicBezTo>
                  <a:pt x="0" y="702260"/>
                  <a:pt x="573041" y="82094"/>
                  <a:pt x="1307372" y="7519"/>
                </a:cubicBezTo>
                <a:close/>
                <a:moveTo>
                  <a:pt x="1456267" y="0"/>
                </a:moveTo>
                <a:cubicBezTo>
                  <a:pt x="2260541" y="0"/>
                  <a:pt x="2912534" y="651993"/>
                  <a:pt x="2912534" y="1456267"/>
                </a:cubicBezTo>
                <a:cubicBezTo>
                  <a:pt x="2912534" y="2260541"/>
                  <a:pt x="2260541" y="2912534"/>
                  <a:pt x="1456267" y="2912534"/>
                </a:cubicBezTo>
                <a:lnTo>
                  <a:pt x="1456267" y="2912534"/>
                </a:lnTo>
                <a:lnTo>
                  <a:pt x="1578614" y="2905016"/>
                </a:lnTo>
                <a:cubicBezTo>
                  <a:pt x="2182018" y="2830440"/>
                  <a:pt x="2652888" y="2210274"/>
                  <a:pt x="2652888" y="1456267"/>
                </a:cubicBezTo>
                <a:cubicBezTo>
                  <a:pt x="2652888" y="702260"/>
                  <a:pt x="2182018" y="82094"/>
                  <a:pt x="1578614" y="7519"/>
                </a:cubicBezTo>
                <a:lnTo>
                  <a:pt x="1456267" y="0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 rot="21424890">
            <a:off x="5784219" y="2933101"/>
            <a:ext cx="612802" cy="532165"/>
          </a:xfrm>
          <a:custGeom>
            <a:avLst/>
            <a:gdLst>
              <a:gd name="connsiteX0" fmla="*/ 1456262 w 2912534"/>
              <a:gd name="connsiteY0" fmla="*/ 0 h 2912534"/>
              <a:gd name="connsiteX1" fmla="*/ 1333918 w 2912534"/>
              <a:gd name="connsiteY1" fmla="*/ 7519 h 2912534"/>
              <a:gd name="connsiteX2" fmla="*/ 259644 w 2912534"/>
              <a:gd name="connsiteY2" fmla="*/ 1456267 h 2912534"/>
              <a:gd name="connsiteX3" fmla="*/ 1333918 w 2912534"/>
              <a:gd name="connsiteY3" fmla="*/ 2905016 h 2912534"/>
              <a:gd name="connsiteX4" fmla="*/ 1456262 w 2912534"/>
              <a:gd name="connsiteY4" fmla="*/ 2912534 h 2912534"/>
              <a:gd name="connsiteX5" fmla="*/ 1307372 w 2912534"/>
              <a:gd name="connsiteY5" fmla="*/ 2905016 h 2912534"/>
              <a:gd name="connsiteX6" fmla="*/ 0 w 2912534"/>
              <a:gd name="connsiteY6" fmla="*/ 1456267 h 2912534"/>
              <a:gd name="connsiteX7" fmla="*/ 1307372 w 2912534"/>
              <a:gd name="connsiteY7" fmla="*/ 7519 h 2912534"/>
              <a:gd name="connsiteX8" fmla="*/ 1456267 w 2912534"/>
              <a:gd name="connsiteY8" fmla="*/ 0 h 2912534"/>
              <a:gd name="connsiteX9" fmla="*/ 2912534 w 2912534"/>
              <a:gd name="connsiteY9" fmla="*/ 1456267 h 2912534"/>
              <a:gd name="connsiteX10" fmla="*/ 1456267 w 2912534"/>
              <a:gd name="connsiteY10" fmla="*/ 2912534 h 2912534"/>
              <a:gd name="connsiteX11" fmla="*/ 1456267 w 2912534"/>
              <a:gd name="connsiteY11" fmla="*/ 2912534 h 2912534"/>
              <a:gd name="connsiteX12" fmla="*/ 1578614 w 2912534"/>
              <a:gd name="connsiteY12" fmla="*/ 2905016 h 2912534"/>
              <a:gd name="connsiteX13" fmla="*/ 2652888 w 2912534"/>
              <a:gd name="connsiteY13" fmla="*/ 1456267 h 2912534"/>
              <a:gd name="connsiteX14" fmla="*/ 1578614 w 2912534"/>
              <a:gd name="connsiteY14" fmla="*/ 7519 h 2912534"/>
              <a:gd name="connsiteX15" fmla="*/ 1456267 w 2912534"/>
              <a:gd name="connsiteY15" fmla="*/ 0 h 2912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12534" h="2912534">
                <a:moveTo>
                  <a:pt x="1456262" y="0"/>
                </a:moveTo>
                <a:lnTo>
                  <a:pt x="1333918" y="7519"/>
                </a:lnTo>
                <a:cubicBezTo>
                  <a:pt x="730515" y="82094"/>
                  <a:pt x="259644" y="702260"/>
                  <a:pt x="259644" y="1456267"/>
                </a:cubicBezTo>
                <a:cubicBezTo>
                  <a:pt x="259644" y="2210274"/>
                  <a:pt x="730515" y="2830440"/>
                  <a:pt x="1333918" y="2905016"/>
                </a:cubicBezTo>
                <a:lnTo>
                  <a:pt x="1456262" y="2912534"/>
                </a:lnTo>
                <a:lnTo>
                  <a:pt x="1307372" y="2905016"/>
                </a:lnTo>
                <a:cubicBezTo>
                  <a:pt x="573041" y="2830440"/>
                  <a:pt x="0" y="2210274"/>
                  <a:pt x="0" y="1456267"/>
                </a:cubicBezTo>
                <a:cubicBezTo>
                  <a:pt x="0" y="702260"/>
                  <a:pt x="573041" y="82094"/>
                  <a:pt x="1307372" y="7519"/>
                </a:cubicBezTo>
                <a:close/>
                <a:moveTo>
                  <a:pt x="1456267" y="0"/>
                </a:moveTo>
                <a:cubicBezTo>
                  <a:pt x="2260541" y="0"/>
                  <a:pt x="2912534" y="651993"/>
                  <a:pt x="2912534" y="1456267"/>
                </a:cubicBezTo>
                <a:cubicBezTo>
                  <a:pt x="2912534" y="2260541"/>
                  <a:pt x="2260541" y="2912534"/>
                  <a:pt x="1456267" y="2912534"/>
                </a:cubicBezTo>
                <a:lnTo>
                  <a:pt x="1456267" y="2912534"/>
                </a:lnTo>
                <a:lnTo>
                  <a:pt x="1578614" y="2905016"/>
                </a:lnTo>
                <a:cubicBezTo>
                  <a:pt x="2182018" y="2830440"/>
                  <a:pt x="2652888" y="2210274"/>
                  <a:pt x="2652888" y="1456267"/>
                </a:cubicBezTo>
                <a:cubicBezTo>
                  <a:pt x="2652888" y="702260"/>
                  <a:pt x="2182018" y="82094"/>
                  <a:pt x="1578614" y="7519"/>
                </a:cubicBezTo>
                <a:lnTo>
                  <a:pt x="1456267" y="0"/>
                </a:lnTo>
                <a:close/>
              </a:path>
            </a:pathLst>
          </a:custGeom>
          <a:solidFill>
            <a:srgbClr val="6F6F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7" name="任意多边形 16"/>
          <p:cNvSpPr/>
          <p:nvPr/>
        </p:nvSpPr>
        <p:spPr>
          <a:xfrm rot="2338229">
            <a:off x="5053793" y="3519201"/>
            <a:ext cx="568704" cy="532165"/>
          </a:xfrm>
          <a:custGeom>
            <a:avLst/>
            <a:gdLst>
              <a:gd name="connsiteX0" fmla="*/ 1456262 w 2912534"/>
              <a:gd name="connsiteY0" fmla="*/ 0 h 2912534"/>
              <a:gd name="connsiteX1" fmla="*/ 1333918 w 2912534"/>
              <a:gd name="connsiteY1" fmla="*/ 7519 h 2912534"/>
              <a:gd name="connsiteX2" fmla="*/ 259644 w 2912534"/>
              <a:gd name="connsiteY2" fmla="*/ 1456267 h 2912534"/>
              <a:gd name="connsiteX3" fmla="*/ 1333918 w 2912534"/>
              <a:gd name="connsiteY3" fmla="*/ 2905016 h 2912534"/>
              <a:gd name="connsiteX4" fmla="*/ 1456262 w 2912534"/>
              <a:gd name="connsiteY4" fmla="*/ 2912534 h 2912534"/>
              <a:gd name="connsiteX5" fmla="*/ 1307372 w 2912534"/>
              <a:gd name="connsiteY5" fmla="*/ 2905016 h 2912534"/>
              <a:gd name="connsiteX6" fmla="*/ 0 w 2912534"/>
              <a:gd name="connsiteY6" fmla="*/ 1456267 h 2912534"/>
              <a:gd name="connsiteX7" fmla="*/ 1307372 w 2912534"/>
              <a:gd name="connsiteY7" fmla="*/ 7519 h 2912534"/>
              <a:gd name="connsiteX8" fmla="*/ 1456267 w 2912534"/>
              <a:gd name="connsiteY8" fmla="*/ 0 h 2912534"/>
              <a:gd name="connsiteX9" fmla="*/ 2912534 w 2912534"/>
              <a:gd name="connsiteY9" fmla="*/ 1456267 h 2912534"/>
              <a:gd name="connsiteX10" fmla="*/ 1456267 w 2912534"/>
              <a:gd name="connsiteY10" fmla="*/ 2912534 h 2912534"/>
              <a:gd name="connsiteX11" fmla="*/ 1456267 w 2912534"/>
              <a:gd name="connsiteY11" fmla="*/ 2912534 h 2912534"/>
              <a:gd name="connsiteX12" fmla="*/ 1578614 w 2912534"/>
              <a:gd name="connsiteY12" fmla="*/ 2905016 h 2912534"/>
              <a:gd name="connsiteX13" fmla="*/ 2652888 w 2912534"/>
              <a:gd name="connsiteY13" fmla="*/ 1456267 h 2912534"/>
              <a:gd name="connsiteX14" fmla="*/ 1578614 w 2912534"/>
              <a:gd name="connsiteY14" fmla="*/ 7519 h 2912534"/>
              <a:gd name="connsiteX15" fmla="*/ 1456267 w 2912534"/>
              <a:gd name="connsiteY15" fmla="*/ 0 h 2912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12534" h="2912534">
                <a:moveTo>
                  <a:pt x="1456262" y="0"/>
                </a:moveTo>
                <a:lnTo>
                  <a:pt x="1333918" y="7519"/>
                </a:lnTo>
                <a:cubicBezTo>
                  <a:pt x="730515" y="82094"/>
                  <a:pt x="259644" y="702260"/>
                  <a:pt x="259644" y="1456267"/>
                </a:cubicBezTo>
                <a:cubicBezTo>
                  <a:pt x="259644" y="2210274"/>
                  <a:pt x="730515" y="2830440"/>
                  <a:pt x="1333918" y="2905016"/>
                </a:cubicBezTo>
                <a:lnTo>
                  <a:pt x="1456262" y="2912534"/>
                </a:lnTo>
                <a:lnTo>
                  <a:pt x="1307372" y="2905016"/>
                </a:lnTo>
                <a:cubicBezTo>
                  <a:pt x="573041" y="2830440"/>
                  <a:pt x="0" y="2210274"/>
                  <a:pt x="0" y="1456267"/>
                </a:cubicBezTo>
                <a:cubicBezTo>
                  <a:pt x="0" y="702260"/>
                  <a:pt x="573041" y="82094"/>
                  <a:pt x="1307372" y="7519"/>
                </a:cubicBezTo>
                <a:close/>
                <a:moveTo>
                  <a:pt x="1456267" y="0"/>
                </a:moveTo>
                <a:cubicBezTo>
                  <a:pt x="2260541" y="0"/>
                  <a:pt x="2912534" y="651993"/>
                  <a:pt x="2912534" y="1456267"/>
                </a:cubicBezTo>
                <a:cubicBezTo>
                  <a:pt x="2912534" y="2260541"/>
                  <a:pt x="2260541" y="2912534"/>
                  <a:pt x="1456267" y="2912534"/>
                </a:cubicBezTo>
                <a:lnTo>
                  <a:pt x="1456267" y="2912534"/>
                </a:lnTo>
                <a:lnTo>
                  <a:pt x="1578614" y="2905016"/>
                </a:lnTo>
                <a:cubicBezTo>
                  <a:pt x="2182018" y="2830440"/>
                  <a:pt x="2652888" y="2210274"/>
                  <a:pt x="2652888" y="1456267"/>
                </a:cubicBezTo>
                <a:cubicBezTo>
                  <a:pt x="2652888" y="702260"/>
                  <a:pt x="2182018" y="82094"/>
                  <a:pt x="1578614" y="7519"/>
                </a:cubicBezTo>
                <a:lnTo>
                  <a:pt x="1456267" y="0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 rot="4714371">
            <a:off x="3864955" y="3715683"/>
            <a:ext cx="568704" cy="532165"/>
          </a:xfrm>
          <a:custGeom>
            <a:avLst/>
            <a:gdLst>
              <a:gd name="connsiteX0" fmla="*/ 1456262 w 2912534"/>
              <a:gd name="connsiteY0" fmla="*/ 0 h 2912534"/>
              <a:gd name="connsiteX1" fmla="*/ 1333918 w 2912534"/>
              <a:gd name="connsiteY1" fmla="*/ 7519 h 2912534"/>
              <a:gd name="connsiteX2" fmla="*/ 259644 w 2912534"/>
              <a:gd name="connsiteY2" fmla="*/ 1456267 h 2912534"/>
              <a:gd name="connsiteX3" fmla="*/ 1333918 w 2912534"/>
              <a:gd name="connsiteY3" fmla="*/ 2905016 h 2912534"/>
              <a:gd name="connsiteX4" fmla="*/ 1456262 w 2912534"/>
              <a:gd name="connsiteY4" fmla="*/ 2912534 h 2912534"/>
              <a:gd name="connsiteX5" fmla="*/ 1307372 w 2912534"/>
              <a:gd name="connsiteY5" fmla="*/ 2905016 h 2912534"/>
              <a:gd name="connsiteX6" fmla="*/ 0 w 2912534"/>
              <a:gd name="connsiteY6" fmla="*/ 1456267 h 2912534"/>
              <a:gd name="connsiteX7" fmla="*/ 1307372 w 2912534"/>
              <a:gd name="connsiteY7" fmla="*/ 7519 h 2912534"/>
              <a:gd name="connsiteX8" fmla="*/ 1456267 w 2912534"/>
              <a:gd name="connsiteY8" fmla="*/ 0 h 2912534"/>
              <a:gd name="connsiteX9" fmla="*/ 2912534 w 2912534"/>
              <a:gd name="connsiteY9" fmla="*/ 1456267 h 2912534"/>
              <a:gd name="connsiteX10" fmla="*/ 1456267 w 2912534"/>
              <a:gd name="connsiteY10" fmla="*/ 2912534 h 2912534"/>
              <a:gd name="connsiteX11" fmla="*/ 1456267 w 2912534"/>
              <a:gd name="connsiteY11" fmla="*/ 2912534 h 2912534"/>
              <a:gd name="connsiteX12" fmla="*/ 1578614 w 2912534"/>
              <a:gd name="connsiteY12" fmla="*/ 2905016 h 2912534"/>
              <a:gd name="connsiteX13" fmla="*/ 2652888 w 2912534"/>
              <a:gd name="connsiteY13" fmla="*/ 1456267 h 2912534"/>
              <a:gd name="connsiteX14" fmla="*/ 1578614 w 2912534"/>
              <a:gd name="connsiteY14" fmla="*/ 7519 h 2912534"/>
              <a:gd name="connsiteX15" fmla="*/ 1456267 w 2912534"/>
              <a:gd name="connsiteY15" fmla="*/ 0 h 2912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12534" h="2912534">
                <a:moveTo>
                  <a:pt x="1456262" y="0"/>
                </a:moveTo>
                <a:lnTo>
                  <a:pt x="1333918" y="7519"/>
                </a:lnTo>
                <a:cubicBezTo>
                  <a:pt x="730515" y="82094"/>
                  <a:pt x="259644" y="702260"/>
                  <a:pt x="259644" y="1456267"/>
                </a:cubicBezTo>
                <a:cubicBezTo>
                  <a:pt x="259644" y="2210274"/>
                  <a:pt x="730515" y="2830440"/>
                  <a:pt x="1333918" y="2905016"/>
                </a:cubicBezTo>
                <a:lnTo>
                  <a:pt x="1456262" y="2912534"/>
                </a:lnTo>
                <a:lnTo>
                  <a:pt x="1307372" y="2905016"/>
                </a:lnTo>
                <a:cubicBezTo>
                  <a:pt x="573041" y="2830440"/>
                  <a:pt x="0" y="2210274"/>
                  <a:pt x="0" y="1456267"/>
                </a:cubicBezTo>
                <a:cubicBezTo>
                  <a:pt x="0" y="702260"/>
                  <a:pt x="573041" y="82094"/>
                  <a:pt x="1307372" y="7519"/>
                </a:cubicBezTo>
                <a:close/>
                <a:moveTo>
                  <a:pt x="1456267" y="0"/>
                </a:moveTo>
                <a:cubicBezTo>
                  <a:pt x="2260541" y="0"/>
                  <a:pt x="2912534" y="651993"/>
                  <a:pt x="2912534" y="1456267"/>
                </a:cubicBezTo>
                <a:cubicBezTo>
                  <a:pt x="2912534" y="2260541"/>
                  <a:pt x="2260541" y="2912534"/>
                  <a:pt x="1456267" y="2912534"/>
                </a:cubicBezTo>
                <a:lnTo>
                  <a:pt x="1456267" y="2912534"/>
                </a:lnTo>
                <a:lnTo>
                  <a:pt x="1578614" y="2905016"/>
                </a:lnTo>
                <a:cubicBezTo>
                  <a:pt x="2182018" y="2830440"/>
                  <a:pt x="2652888" y="2210274"/>
                  <a:pt x="2652888" y="1456267"/>
                </a:cubicBezTo>
                <a:cubicBezTo>
                  <a:pt x="2652888" y="702260"/>
                  <a:pt x="2182018" y="82094"/>
                  <a:pt x="1578614" y="7519"/>
                </a:cubicBezTo>
                <a:lnTo>
                  <a:pt x="1456267" y="0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 rot="7772703">
            <a:off x="2869213" y="3208333"/>
            <a:ext cx="525941" cy="492150"/>
          </a:xfrm>
          <a:custGeom>
            <a:avLst/>
            <a:gdLst>
              <a:gd name="connsiteX0" fmla="*/ 1456262 w 2912534"/>
              <a:gd name="connsiteY0" fmla="*/ 0 h 2912534"/>
              <a:gd name="connsiteX1" fmla="*/ 1333918 w 2912534"/>
              <a:gd name="connsiteY1" fmla="*/ 7519 h 2912534"/>
              <a:gd name="connsiteX2" fmla="*/ 259644 w 2912534"/>
              <a:gd name="connsiteY2" fmla="*/ 1456267 h 2912534"/>
              <a:gd name="connsiteX3" fmla="*/ 1333918 w 2912534"/>
              <a:gd name="connsiteY3" fmla="*/ 2905016 h 2912534"/>
              <a:gd name="connsiteX4" fmla="*/ 1456262 w 2912534"/>
              <a:gd name="connsiteY4" fmla="*/ 2912534 h 2912534"/>
              <a:gd name="connsiteX5" fmla="*/ 1307372 w 2912534"/>
              <a:gd name="connsiteY5" fmla="*/ 2905016 h 2912534"/>
              <a:gd name="connsiteX6" fmla="*/ 0 w 2912534"/>
              <a:gd name="connsiteY6" fmla="*/ 1456267 h 2912534"/>
              <a:gd name="connsiteX7" fmla="*/ 1307372 w 2912534"/>
              <a:gd name="connsiteY7" fmla="*/ 7519 h 2912534"/>
              <a:gd name="connsiteX8" fmla="*/ 1456267 w 2912534"/>
              <a:gd name="connsiteY8" fmla="*/ 0 h 2912534"/>
              <a:gd name="connsiteX9" fmla="*/ 2912534 w 2912534"/>
              <a:gd name="connsiteY9" fmla="*/ 1456267 h 2912534"/>
              <a:gd name="connsiteX10" fmla="*/ 1456267 w 2912534"/>
              <a:gd name="connsiteY10" fmla="*/ 2912534 h 2912534"/>
              <a:gd name="connsiteX11" fmla="*/ 1456267 w 2912534"/>
              <a:gd name="connsiteY11" fmla="*/ 2912534 h 2912534"/>
              <a:gd name="connsiteX12" fmla="*/ 1578614 w 2912534"/>
              <a:gd name="connsiteY12" fmla="*/ 2905016 h 2912534"/>
              <a:gd name="connsiteX13" fmla="*/ 2652888 w 2912534"/>
              <a:gd name="connsiteY13" fmla="*/ 1456267 h 2912534"/>
              <a:gd name="connsiteX14" fmla="*/ 1578614 w 2912534"/>
              <a:gd name="connsiteY14" fmla="*/ 7519 h 2912534"/>
              <a:gd name="connsiteX15" fmla="*/ 1456267 w 2912534"/>
              <a:gd name="connsiteY15" fmla="*/ 0 h 2912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12534" h="2912534">
                <a:moveTo>
                  <a:pt x="1456262" y="0"/>
                </a:moveTo>
                <a:lnTo>
                  <a:pt x="1333918" y="7519"/>
                </a:lnTo>
                <a:cubicBezTo>
                  <a:pt x="730515" y="82094"/>
                  <a:pt x="259644" y="702260"/>
                  <a:pt x="259644" y="1456267"/>
                </a:cubicBezTo>
                <a:cubicBezTo>
                  <a:pt x="259644" y="2210274"/>
                  <a:pt x="730515" y="2830440"/>
                  <a:pt x="1333918" y="2905016"/>
                </a:cubicBezTo>
                <a:lnTo>
                  <a:pt x="1456262" y="2912534"/>
                </a:lnTo>
                <a:lnTo>
                  <a:pt x="1307372" y="2905016"/>
                </a:lnTo>
                <a:cubicBezTo>
                  <a:pt x="573041" y="2830440"/>
                  <a:pt x="0" y="2210274"/>
                  <a:pt x="0" y="1456267"/>
                </a:cubicBezTo>
                <a:cubicBezTo>
                  <a:pt x="0" y="702260"/>
                  <a:pt x="573041" y="82094"/>
                  <a:pt x="1307372" y="7519"/>
                </a:cubicBezTo>
                <a:close/>
                <a:moveTo>
                  <a:pt x="1456267" y="0"/>
                </a:moveTo>
                <a:cubicBezTo>
                  <a:pt x="2260541" y="0"/>
                  <a:pt x="2912534" y="651993"/>
                  <a:pt x="2912534" y="1456267"/>
                </a:cubicBezTo>
                <a:cubicBezTo>
                  <a:pt x="2912534" y="2260541"/>
                  <a:pt x="2260541" y="2912534"/>
                  <a:pt x="1456267" y="2912534"/>
                </a:cubicBezTo>
                <a:lnTo>
                  <a:pt x="1456267" y="2912534"/>
                </a:lnTo>
                <a:lnTo>
                  <a:pt x="1578614" y="2905016"/>
                </a:lnTo>
                <a:cubicBezTo>
                  <a:pt x="2182018" y="2830440"/>
                  <a:pt x="2652888" y="2210274"/>
                  <a:pt x="2652888" y="1456267"/>
                </a:cubicBezTo>
                <a:cubicBezTo>
                  <a:pt x="2652888" y="702260"/>
                  <a:pt x="2182018" y="82094"/>
                  <a:pt x="1578614" y="7519"/>
                </a:cubicBezTo>
                <a:lnTo>
                  <a:pt x="1456267" y="0"/>
                </a:lnTo>
                <a:close/>
              </a:path>
            </a:pathLst>
          </a:custGeom>
          <a:solidFill>
            <a:srgbClr val="6F6F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0" name="任意多边形 19"/>
          <p:cNvSpPr/>
          <p:nvPr/>
        </p:nvSpPr>
        <p:spPr>
          <a:xfrm rot="19339444">
            <a:off x="2600229" y="2277398"/>
            <a:ext cx="552589" cy="552589"/>
          </a:xfrm>
          <a:custGeom>
            <a:avLst/>
            <a:gdLst>
              <a:gd name="connsiteX0" fmla="*/ 1456262 w 2912534"/>
              <a:gd name="connsiteY0" fmla="*/ 0 h 2912534"/>
              <a:gd name="connsiteX1" fmla="*/ 1333918 w 2912534"/>
              <a:gd name="connsiteY1" fmla="*/ 7519 h 2912534"/>
              <a:gd name="connsiteX2" fmla="*/ 259644 w 2912534"/>
              <a:gd name="connsiteY2" fmla="*/ 1456267 h 2912534"/>
              <a:gd name="connsiteX3" fmla="*/ 1333918 w 2912534"/>
              <a:gd name="connsiteY3" fmla="*/ 2905016 h 2912534"/>
              <a:gd name="connsiteX4" fmla="*/ 1456262 w 2912534"/>
              <a:gd name="connsiteY4" fmla="*/ 2912534 h 2912534"/>
              <a:gd name="connsiteX5" fmla="*/ 1307372 w 2912534"/>
              <a:gd name="connsiteY5" fmla="*/ 2905016 h 2912534"/>
              <a:gd name="connsiteX6" fmla="*/ 0 w 2912534"/>
              <a:gd name="connsiteY6" fmla="*/ 1456267 h 2912534"/>
              <a:gd name="connsiteX7" fmla="*/ 1307372 w 2912534"/>
              <a:gd name="connsiteY7" fmla="*/ 7519 h 2912534"/>
              <a:gd name="connsiteX8" fmla="*/ 1456267 w 2912534"/>
              <a:gd name="connsiteY8" fmla="*/ 0 h 2912534"/>
              <a:gd name="connsiteX9" fmla="*/ 2912534 w 2912534"/>
              <a:gd name="connsiteY9" fmla="*/ 1456267 h 2912534"/>
              <a:gd name="connsiteX10" fmla="*/ 1456267 w 2912534"/>
              <a:gd name="connsiteY10" fmla="*/ 2912534 h 2912534"/>
              <a:gd name="connsiteX11" fmla="*/ 1456267 w 2912534"/>
              <a:gd name="connsiteY11" fmla="*/ 2912534 h 2912534"/>
              <a:gd name="connsiteX12" fmla="*/ 1578614 w 2912534"/>
              <a:gd name="connsiteY12" fmla="*/ 2905016 h 2912534"/>
              <a:gd name="connsiteX13" fmla="*/ 2652888 w 2912534"/>
              <a:gd name="connsiteY13" fmla="*/ 1456267 h 2912534"/>
              <a:gd name="connsiteX14" fmla="*/ 1578614 w 2912534"/>
              <a:gd name="connsiteY14" fmla="*/ 7519 h 2912534"/>
              <a:gd name="connsiteX15" fmla="*/ 1456267 w 2912534"/>
              <a:gd name="connsiteY15" fmla="*/ 0 h 2912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12534" h="2912534">
                <a:moveTo>
                  <a:pt x="1456262" y="0"/>
                </a:moveTo>
                <a:lnTo>
                  <a:pt x="1333918" y="7519"/>
                </a:lnTo>
                <a:cubicBezTo>
                  <a:pt x="730515" y="82094"/>
                  <a:pt x="259644" y="702260"/>
                  <a:pt x="259644" y="1456267"/>
                </a:cubicBezTo>
                <a:cubicBezTo>
                  <a:pt x="259644" y="2210274"/>
                  <a:pt x="730515" y="2830440"/>
                  <a:pt x="1333918" y="2905016"/>
                </a:cubicBezTo>
                <a:lnTo>
                  <a:pt x="1456262" y="2912534"/>
                </a:lnTo>
                <a:lnTo>
                  <a:pt x="1307372" y="2905016"/>
                </a:lnTo>
                <a:cubicBezTo>
                  <a:pt x="573041" y="2830440"/>
                  <a:pt x="0" y="2210274"/>
                  <a:pt x="0" y="1456267"/>
                </a:cubicBezTo>
                <a:cubicBezTo>
                  <a:pt x="0" y="702260"/>
                  <a:pt x="573041" y="82094"/>
                  <a:pt x="1307372" y="7519"/>
                </a:cubicBezTo>
                <a:close/>
                <a:moveTo>
                  <a:pt x="1456267" y="0"/>
                </a:moveTo>
                <a:cubicBezTo>
                  <a:pt x="2260541" y="0"/>
                  <a:pt x="2912534" y="651993"/>
                  <a:pt x="2912534" y="1456267"/>
                </a:cubicBezTo>
                <a:cubicBezTo>
                  <a:pt x="2912534" y="2260541"/>
                  <a:pt x="2260541" y="2912534"/>
                  <a:pt x="1456267" y="2912534"/>
                </a:cubicBezTo>
                <a:lnTo>
                  <a:pt x="1456267" y="2912534"/>
                </a:lnTo>
                <a:lnTo>
                  <a:pt x="1578614" y="2905016"/>
                </a:lnTo>
                <a:cubicBezTo>
                  <a:pt x="2182018" y="2830440"/>
                  <a:pt x="2652888" y="2210274"/>
                  <a:pt x="2652888" y="1456267"/>
                </a:cubicBezTo>
                <a:cubicBezTo>
                  <a:pt x="2652888" y="702260"/>
                  <a:pt x="2182018" y="82094"/>
                  <a:pt x="1578614" y="7519"/>
                </a:cubicBezTo>
                <a:lnTo>
                  <a:pt x="1456267" y="0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 rot="2330923">
            <a:off x="3776066" y="786002"/>
            <a:ext cx="479508" cy="479508"/>
          </a:xfrm>
          <a:custGeom>
            <a:avLst/>
            <a:gdLst>
              <a:gd name="connsiteX0" fmla="*/ 1456262 w 2912534"/>
              <a:gd name="connsiteY0" fmla="*/ 0 h 2912534"/>
              <a:gd name="connsiteX1" fmla="*/ 1333918 w 2912534"/>
              <a:gd name="connsiteY1" fmla="*/ 7519 h 2912534"/>
              <a:gd name="connsiteX2" fmla="*/ 259644 w 2912534"/>
              <a:gd name="connsiteY2" fmla="*/ 1456267 h 2912534"/>
              <a:gd name="connsiteX3" fmla="*/ 1333918 w 2912534"/>
              <a:gd name="connsiteY3" fmla="*/ 2905016 h 2912534"/>
              <a:gd name="connsiteX4" fmla="*/ 1456262 w 2912534"/>
              <a:gd name="connsiteY4" fmla="*/ 2912534 h 2912534"/>
              <a:gd name="connsiteX5" fmla="*/ 1307372 w 2912534"/>
              <a:gd name="connsiteY5" fmla="*/ 2905016 h 2912534"/>
              <a:gd name="connsiteX6" fmla="*/ 0 w 2912534"/>
              <a:gd name="connsiteY6" fmla="*/ 1456267 h 2912534"/>
              <a:gd name="connsiteX7" fmla="*/ 1307372 w 2912534"/>
              <a:gd name="connsiteY7" fmla="*/ 7519 h 2912534"/>
              <a:gd name="connsiteX8" fmla="*/ 1456267 w 2912534"/>
              <a:gd name="connsiteY8" fmla="*/ 0 h 2912534"/>
              <a:gd name="connsiteX9" fmla="*/ 2912534 w 2912534"/>
              <a:gd name="connsiteY9" fmla="*/ 1456267 h 2912534"/>
              <a:gd name="connsiteX10" fmla="*/ 1456267 w 2912534"/>
              <a:gd name="connsiteY10" fmla="*/ 2912534 h 2912534"/>
              <a:gd name="connsiteX11" fmla="*/ 1456267 w 2912534"/>
              <a:gd name="connsiteY11" fmla="*/ 2912534 h 2912534"/>
              <a:gd name="connsiteX12" fmla="*/ 1578614 w 2912534"/>
              <a:gd name="connsiteY12" fmla="*/ 2905016 h 2912534"/>
              <a:gd name="connsiteX13" fmla="*/ 2652888 w 2912534"/>
              <a:gd name="connsiteY13" fmla="*/ 1456267 h 2912534"/>
              <a:gd name="connsiteX14" fmla="*/ 1578614 w 2912534"/>
              <a:gd name="connsiteY14" fmla="*/ 7519 h 2912534"/>
              <a:gd name="connsiteX15" fmla="*/ 1456267 w 2912534"/>
              <a:gd name="connsiteY15" fmla="*/ 0 h 2912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12534" h="2912534">
                <a:moveTo>
                  <a:pt x="1456262" y="0"/>
                </a:moveTo>
                <a:lnTo>
                  <a:pt x="1333918" y="7519"/>
                </a:lnTo>
                <a:cubicBezTo>
                  <a:pt x="730515" y="82094"/>
                  <a:pt x="259644" y="702260"/>
                  <a:pt x="259644" y="1456267"/>
                </a:cubicBezTo>
                <a:cubicBezTo>
                  <a:pt x="259644" y="2210274"/>
                  <a:pt x="730515" y="2830440"/>
                  <a:pt x="1333918" y="2905016"/>
                </a:cubicBezTo>
                <a:lnTo>
                  <a:pt x="1456262" y="2912534"/>
                </a:lnTo>
                <a:lnTo>
                  <a:pt x="1307372" y="2905016"/>
                </a:lnTo>
                <a:cubicBezTo>
                  <a:pt x="573041" y="2830440"/>
                  <a:pt x="0" y="2210274"/>
                  <a:pt x="0" y="1456267"/>
                </a:cubicBezTo>
                <a:cubicBezTo>
                  <a:pt x="0" y="702260"/>
                  <a:pt x="573041" y="82094"/>
                  <a:pt x="1307372" y="7519"/>
                </a:cubicBezTo>
                <a:close/>
                <a:moveTo>
                  <a:pt x="1456267" y="0"/>
                </a:moveTo>
                <a:cubicBezTo>
                  <a:pt x="2260541" y="0"/>
                  <a:pt x="2912534" y="651993"/>
                  <a:pt x="2912534" y="1456267"/>
                </a:cubicBezTo>
                <a:cubicBezTo>
                  <a:pt x="2912534" y="2260541"/>
                  <a:pt x="2260541" y="2912534"/>
                  <a:pt x="1456267" y="2912534"/>
                </a:cubicBezTo>
                <a:lnTo>
                  <a:pt x="1456267" y="2912534"/>
                </a:lnTo>
                <a:lnTo>
                  <a:pt x="1578614" y="2905016"/>
                </a:lnTo>
                <a:cubicBezTo>
                  <a:pt x="2182018" y="2830440"/>
                  <a:pt x="2652888" y="2210274"/>
                  <a:pt x="2652888" y="1456267"/>
                </a:cubicBezTo>
                <a:cubicBezTo>
                  <a:pt x="2652888" y="702260"/>
                  <a:pt x="2182018" y="82094"/>
                  <a:pt x="1578614" y="7519"/>
                </a:cubicBezTo>
                <a:lnTo>
                  <a:pt x="1456267" y="0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 rot="4438442">
            <a:off x="4740118" y="796918"/>
            <a:ext cx="416300" cy="416300"/>
          </a:xfrm>
          <a:custGeom>
            <a:avLst/>
            <a:gdLst>
              <a:gd name="connsiteX0" fmla="*/ 1456262 w 2912534"/>
              <a:gd name="connsiteY0" fmla="*/ 0 h 2912534"/>
              <a:gd name="connsiteX1" fmla="*/ 1333918 w 2912534"/>
              <a:gd name="connsiteY1" fmla="*/ 7519 h 2912534"/>
              <a:gd name="connsiteX2" fmla="*/ 259644 w 2912534"/>
              <a:gd name="connsiteY2" fmla="*/ 1456267 h 2912534"/>
              <a:gd name="connsiteX3" fmla="*/ 1333918 w 2912534"/>
              <a:gd name="connsiteY3" fmla="*/ 2905016 h 2912534"/>
              <a:gd name="connsiteX4" fmla="*/ 1456262 w 2912534"/>
              <a:gd name="connsiteY4" fmla="*/ 2912534 h 2912534"/>
              <a:gd name="connsiteX5" fmla="*/ 1307372 w 2912534"/>
              <a:gd name="connsiteY5" fmla="*/ 2905016 h 2912534"/>
              <a:gd name="connsiteX6" fmla="*/ 0 w 2912534"/>
              <a:gd name="connsiteY6" fmla="*/ 1456267 h 2912534"/>
              <a:gd name="connsiteX7" fmla="*/ 1307372 w 2912534"/>
              <a:gd name="connsiteY7" fmla="*/ 7519 h 2912534"/>
              <a:gd name="connsiteX8" fmla="*/ 1456267 w 2912534"/>
              <a:gd name="connsiteY8" fmla="*/ 0 h 2912534"/>
              <a:gd name="connsiteX9" fmla="*/ 2912534 w 2912534"/>
              <a:gd name="connsiteY9" fmla="*/ 1456267 h 2912534"/>
              <a:gd name="connsiteX10" fmla="*/ 1456267 w 2912534"/>
              <a:gd name="connsiteY10" fmla="*/ 2912534 h 2912534"/>
              <a:gd name="connsiteX11" fmla="*/ 1456267 w 2912534"/>
              <a:gd name="connsiteY11" fmla="*/ 2912534 h 2912534"/>
              <a:gd name="connsiteX12" fmla="*/ 1578614 w 2912534"/>
              <a:gd name="connsiteY12" fmla="*/ 2905016 h 2912534"/>
              <a:gd name="connsiteX13" fmla="*/ 2652888 w 2912534"/>
              <a:gd name="connsiteY13" fmla="*/ 1456267 h 2912534"/>
              <a:gd name="connsiteX14" fmla="*/ 1578614 w 2912534"/>
              <a:gd name="connsiteY14" fmla="*/ 7519 h 2912534"/>
              <a:gd name="connsiteX15" fmla="*/ 1456267 w 2912534"/>
              <a:gd name="connsiteY15" fmla="*/ 0 h 2912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12534" h="2912534">
                <a:moveTo>
                  <a:pt x="1456262" y="0"/>
                </a:moveTo>
                <a:lnTo>
                  <a:pt x="1333918" y="7519"/>
                </a:lnTo>
                <a:cubicBezTo>
                  <a:pt x="730515" y="82094"/>
                  <a:pt x="259644" y="702260"/>
                  <a:pt x="259644" y="1456267"/>
                </a:cubicBezTo>
                <a:cubicBezTo>
                  <a:pt x="259644" y="2210274"/>
                  <a:pt x="730515" y="2830440"/>
                  <a:pt x="1333918" y="2905016"/>
                </a:cubicBezTo>
                <a:lnTo>
                  <a:pt x="1456262" y="2912534"/>
                </a:lnTo>
                <a:lnTo>
                  <a:pt x="1307372" y="2905016"/>
                </a:lnTo>
                <a:cubicBezTo>
                  <a:pt x="573041" y="2830440"/>
                  <a:pt x="0" y="2210274"/>
                  <a:pt x="0" y="1456267"/>
                </a:cubicBezTo>
                <a:cubicBezTo>
                  <a:pt x="0" y="702260"/>
                  <a:pt x="573041" y="82094"/>
                  <a:pt x="1307372" y="7519"/>
                </a:cubicBezTo>
                <a:close/>
                <a:moveTo>
                  <a:pt x="1456267" y="0"/>
                </a:moveTo>
                <a:cubicBezTo>
                  <a:pt x="2260541" y="0"/>
                  <a:pt x="2912534" y="651993"/>
                  <a:pt x="2912534" y="1456267"/>
                </a:cubicBezTo>
                <a:cubicBezTo>
                  <a:pt x="2912534" y="2260541"/>
                  <a:pt x="2260541" y="2912534"/>
                  <a:pt x="1456267" y="2912534"/>
                </a:cubicBezTo>
                <a:lnTo>
                  <a:pt x="1456267" y="2912534"/>
                </a:lnTo>
                <a:lnTo>
                  <a:pt x="1578614" y="2905016"/>
                </a:lnTo>
                <a:cubicBezTo>
                  <a:pt x="2182018" y="2830440"/>
                  <a:pt x="2652888" y="2210274"/>
                  <a:pt x="2652888" y="1456267"/>
                </a:cubicBezTo>
                <a:cubicBezTo>
                  <a:pt x="2652888" y="702260"/>
                  <a:pt x="2182018" y="82094"/>
                  <a:pt x="1578614" y="7519"/>
                </a:cubicBezTo>
                <a:lnTo>
                  <a:pt x="1456267" y="0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575997" y="876197"/>
            <a:ext cx="244791" cy="244791"/>
          </a:xfrm>
          <a:prstGeom prst="ellipse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25" dirty="0">
                <a:solidFill>
                  <a:schemeClr val="bg1"/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1</a:t>
            </a:r>
            <a:endParaRPr lang="zh-CN" altLang="en-US" sz="825" dirty="0">
              <a:solidFill>
                <a:schemeClr val="bg1"/>
              </a:solidFill>
              <a:latin typeface="Impact" panose="020B080603090205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877297" y="2140382"/>
            <a:ext cx="244791" cy="244791"/>
          </a:xfrm>
          <a:prstGeom prst="ellipse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25" dirty="0">
                <a:solidFill>
                  <a:schemeClr val="bg1"/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2</a:t>
            </a:r>
            <a:endParaRPr lang="zh-CN" altLang="en-US" sz="825" dirty="0">
              <a:solidFill>
                <a:schemeClr val="bg1"/>
              </a:solidFill>
              <a:latin typeface="Impact" panose="020B080603090205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145190" y="2830300"/>
            <a:ext cx="244791" cy="244791"/>
          </a:xfrm>
          <a:prstGeom prst="ellipse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25" dirty="0">
                <a:solidFill>
                  <a:schemeClr val="bg1"/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3</a:t>
            </a:r>
            <a:endParaRPr lang="zh-CN" altLang="en-US" sz="825" dirty="0">
              <a:solidFill>
                <a:schemeClr val="bg1"/>
              </a:solidFill>
              <a:latin typeface="Impact" panose="020B080603090205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342513" y="3292916"/>
            <a:ext cx="244791" cy="244791"/>
          </a:xfrm>
          <a:prstGeom prst="ellipse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25" dirty="0">
                <a:solidFill>
                  <a:schemeClr val="bg1"/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4</a:t>
            </a:r>
            <a:endParaRPr lang="zh-CN" altLang="en-US" sz="825" dirty="0">
              <a:solidFill>
                <a:schemeClr val="bg1"/>
              </a:solidFill>
              <a:latin typeface="Impact" panose="020B080603090205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680998" y="3678621"/>
            <a:ext cx="244791" cy="244791"/>
          </a:xfrm>
          <a:prstGeom prst="ellipse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25" dirty="0">
                <a:solidFill>
                  <a:schemeClr val="bg1"/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5</a:t>
            </a:r>
            <a:endParaRPr lang="zh-CN" altLang="en-US" sz="825" dirty="0">
              <a:solidFill>
                <a:schemeClr val="bg1"/>
              </a:solidFill>
              <a:latin typeface="Impact" panose="020B080603090205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209460" y="3050605"/>
            <a:ext cx="244791" cy="244791"/>
          </a:xfrm>
          <a:prstGeom prst="ellipse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25" dirty="0">
                <a:solidFill>
                  <a:schemeClr val="bg1"/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6</a:t>
            </a:r>
            <a:endParaRPr lang="zh-CN" altLang="en-US" sz="825" dirty="0">
              <a:solidFill>
                <a:schemeClr val="bg1"/>
              </a:solidFill>
              <a:latin typeface="Impact" panose="020B080603090205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438400" y="2325709"/>
            <a:ext cx="244791" cy="244791"/>
          </a:xfrm>
          <a:prstGeom prst="ellipse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25" dirty="0">
                <a:solidFill>
                  <a:schemeClr val="bg1"/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7</a:t>
            </a:r>
            <a:endParaRPr lang="zh-CN" altLang="en-US" sz="825" dirty="0">
              <a:solidFill>
                <a:schemeClr val="bg1"/>
              </a:solidFill>
              <a:latin typeface="Impact" panose="020B080603090205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371417" y="1267157"/>
            <a:ext cx="244791" cy="244791"/>
          </a:xfrm>
          <a:prstGeom prst="ellipse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25" dirty="0">
                <a:solidFill>
                  <a:schemeClr val="bg1"/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8</a:t>
            </a:r>
            <a:endParaRPr lang="zh-CN" altLang="en-US" sz="825" dirty="0">
              <a:solidFill>
                <a:schemeClr val="bg1"/>
              </a:solidFill>
              <a:latin typeface="Impact" panose="020B080603090205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676359" y="640882"/>
            <a:ext cx="244791" cy="244791"/>
          </a:xfrm>
          <a:prstGeom prst="ellipse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25" dirty="0">
                <a:solidFill>
                  <a:schemeClr val="bg1"/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9</a:t>
            </a:r>
            <a:endParaRPr lang="zh-CN" altLang="en-US" sz="825" dirty="0">
              <a:solidFill>
                <a:schemeClr val="bg1"/>
              </a:solidFill>
              <a:latin typeface="Impact" panose="020B080603090205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614558" y="581843"/>
            <a:ext cx="244766" cy="244792"/>
          </a:xfrm>
          <a:prstGeom prst="ellipse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75" dirty="0">
              <a:solidFill>
                <a:schemeClr val="bg1"/>
              </a:solidFill>
              <a:latin typeface="Impact" panose="020B080603090205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4312144" y="1345415"/>
            <a:ext cx="494294" cy="305420"/>
          </a:xfrm>
          <a:custGeom>
            <a:avLst/>
            <a:gdLst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790222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790222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790222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790222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903110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903110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903110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903110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935900 w 1906745"/>
              <a:gd name="connsiteY0" fmla="*/ 1106311 h 1106311"/>
              <a:gd name="connsiteX1" fmla="*/ 0 w 1906745"/>
              <a:gd name="connsiteY1" fmla="*/ 180485 h 1106311"/>
              <a:gd name="connsiteX2" fmla="*/ 890745 w 1906745"/>
              <a:gd name="connsiteY2" fmla="*/ 903110 h 1106311"/>
              <a:gd name="connsiteX3" fmla="*/ 1906745 w 1906745"/>
              <a:gd name="connsiteY3" fmla="*/ 0 h 1106311"/>
              <a:gd name="connsiteX4" fmla="*/ 935900 w 1906745"/>
              <a:gd name="connsiteY4" fmla="*/ 1106311 h 1106311"/>
              <a:gd name="connsiteX0" fmla="*/ 935900 w 1906745"/>
              <a:gd name="connsiteY0" fmla="*/ 1106311 h 1106311"/>
              <a:gd name="connsiteX1" fmla="*/ 0 w 1906745"/>
              <a:gd name="connsiteY1" fmla="*/ 180485 h 1106311"/>
              <a:gd name="connsiteX2" fmla="*/ 890745 w 1906745"/>
              <a:gd name="connsiteY2" fmla="*/ 903110 h 1106311"/>
              <a:gd name="connsiteX3" fmla="*/ 1906745 w 1906745"/>
              <a:gd name="connsiteY3" fmla="*/ 0 h 1106311"/>
              <a:gd name="connsiteX4" fmla="*/ 935900 w 1906745"/>
              <a:gd name="connsiteY4" fmla="*/ 1106311 h 1106311"/>
              <a:gd name="connsiteX0" fmla="*/ 935900 w 1906745"/>
              <a:gd name="connsiteY0" fmla="*/ 1106311 h 1106311"/>
              <a:gd name="connsiteX1" fmla="*/ 0 w 1906745"/>
              <a:gd name="connsiteY1" fmla="*/ 180485 h 1106311"/>
              <a:gd name="connsiteX2" fmla="*/ 890745 w 1906745"/>
              <a:gd name="connsiteY2" fmla="*/ 903110 h 1106311"/>
              <a:gd name="connsiteX3" fmla="*/ 1906745 w 1906745"/>
              <a:gd name="connsiteY3" fmla="*/ 0 h 1106311"/>
              <a:gd name="connsiteX4" fmla="*/ 935900 w 1906745"/>
              <a:gd name="connsiteY4" fmla="*/ 1106311 h 1106311"/>
              <a:gd name="connsiteX0" fmla="*/ 935900 w 1906745"/>
              <a:gd name="connsiteY0" fmla="*/ 1106311 h 1106311"/>
              <a:gd name="connsiteX1" fmla="*/ 0 w 1906745"/>
              <a:gd name="connsiteY1" fmla="*/ 180485 h 1106311"/>
              <a:gd name="connsiteX2" fmla="*/ 890745 w 1906745"/>
              <a:gd name="connsiteY2" fmla="*/ 903110 h 1106311"/>
              <a:gd name="connsiteX3" fmla="*/ 1906745 w 1906745"/>
              <a:gd name="connsiteY3" fmla="*/ 0 h 1106311"/>
              <a:gd name="connsiteX4" fmla="*/ 935900 w 1906745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60 w 1790459"/>
              <a:gd name="connsiteY2" fmla="*/ 864349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60 w 1790459"/>
              <a:gd name="connsiteY2" fmla="*/ 864349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60 w 1790459"/>
              <a:gd name="connsiteY2" fmla="*/ 864349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60 w 1790459"/>
              <a:gd name="connsiteY2" fmla="*/ 864349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60 w 1790459"/>
              <a:gd name="connsiteY2" fmla="*/ 864349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87382 w 1790459"/>
              <a:gd name="connsiteY2" fmla="*/ 928953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87382 w 1790459"/>
              <a:gd name="connsiteY2" fmla="*/ 928953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87382 w 1790459"/>
              <a:gd name="connsiteY2" fmla="*/ 928953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0459" h="1106311">
                <a:moveTo>
                  <a:pt x="819614" y="1106311"/>
                </a:moveTo>
                <a:cubicBezTo>
                  <a:pt x="457010" y="609966"/>
                  <a:pt x="498206" y="581759"/>
                  <a:pt x="0" y="206328"/>
                </a:cubicBezTo>
                <a:cubicBezTo>
                  <a:pt x="399103" y="414922"/>
                  <a:pt x="362169" y="410531"/>
                  <a:pt x="787382" y="928953"/>
                </a:cubicBezTo>
                <a:cubicBezTo>
                  <a:pt x="1163314" y="535974"/>
                  <a:pt x="1440503" y="233304"/>
                  <a:pt x="1790459" y="0"/>
                </a:cubicBezTo>
                <a:cubicBezTo>
                  <a:pt x="1391586" y="436504"/>
                  <a:pt x="1137970" y="629413"/>
                  <a:pt x="819614" y="1106311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6" name="任意多边形 35"/>
          <p:cNvSpPr/>
          <p:nvPr/>
        </p:nvSpPr>
        <p:spPr>
          <a:xfrm rot="5129764">
            <a:off x="5323884" y="1969229"/>
            <a:ext cx="494294" cy="305420"/>
          </a:xfrm>
          <a:custGeom>
            <a:avLst/>
            <a:gdLst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790222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790222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790222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790222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903110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903110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903110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903110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935900 w 1906745"/>
              <a:gd name="connsiteY0" fmla="*/ 1106311 h 1106311"/>
              <a:gd name="connsiteX1" fmla="*/ 0 w 1906745"/>
              <a:gd name="connsiteY1" fmla="*/ 180485 h 1106311"/>
              <a:gd name="connsiteX2" fmla="*/ 890745 w 1906745"/>
              <a:gd name="connsiteY2" fmla="*/ 903110 h 1106311"/>
              <a:gd name="connsiteX3" fmla="*/ 1906745 w 1906745"/>
              <a:gd name="connsiteY3" fmla="*/ 0 h 1106311"/>
              <a:gd name="connsiteX4" fmla="*/ 935900 w 1906745"/>
              <a:gd name="connsiteY4" fmla="*/ 1106311 h 1106311"/>
              <a:gd name="connsiteX0" fmla="*/ 935900 w 1906745"/>
              <a:gd name="connsiteY0" fmla="*/ 1106311 h 1106311"/>
              <a:gd name="connsiteX1" fmla="*/ 0 w 1906745"/>
              <a:gd name="connsiteY1" fmla="*/ 180485 h 1106311"/>
              <a:gd name="connsiteX2" fmla="*/ 890745 w 1906745"/>
              <a:gd name="connsiteY2" fmla="*/ 903110 h 1106311"/>
              <a:gd name="connsiteX3" fmla="*/ 1906745 w 1906745"/>
              <a:gd name="connsiteY3" fmla="*/ 0 h 1106311"/>
              <a:gd name="connsiteX4" fmla="*/ 935900 w 1906745"/>
              <a:gd name="connsiteY4" fmla="*/ 1106311 h 1106311"/>
              <a:gd name="connsiteX0" fmla="*/ 935900 w 1906745"/>
              <a:gd name="connsiteY0" fmla="*/ 1106311 h 1106311"/>
              <a:gd name="connsiteX1" fmla="*/ 0 w 1906745"/>
              <a:gd name="connsiteY1" fmla="*/ 180485 h 1106311"/>
              <a:gd name="connsiteX2" fmla="*/ 890745 w 1906745"/>
              <a:gd name="connsiteY2" fmla="*/ 903110 h 1106311"/>
              <a:gd name="connsiteX3" fmla="*/ 1906745 w 1906745"/>
              <a:gd name="connsiteY3" fmla="*/ 0 h 1106311"/>
              <a:gd name="connsiteX4" fmla="*/ 935900 w 1906745"/>
              <a:gd name="connsiteY4" fmla="*/ 1106311 h 1106311"/>
              <a:gd name="connsiteX0" fmla="*/ 935900 w 1906745"/>
              <a:gd name="connsiteY0" fmla="*/ 1106311 h 1106311"/>
              <a:gd name="connsiteX1" fmla="*/ 0 w 1906745"/>
              <a:gd name="connsiteY1" fmla="*/ 180485 h 1106311"/>
              <a:gd name="connsiteX2" fmla="*/ 890745 w 1906745"/>
              <a:gd name="connsiteY2" fmla="*/ 903110 h 1106311"/>
              <a:gd name="connsiteX3" fmla="*/ 1906745 w 1906745"/>
              <a:gd name="connsiteY3" fmla="*/ 0 h 1106311"/>
              <a:gd name="connsiteX4" fmla="*/ 935900 w 1906745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60 w 1790459"/>
              <a:gd name="connsiteY2" fmla="*/ 864349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60 w 1790459"/>
              <a:gd name="connsiteY2" fmla="*/ 864349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60 w 1790459"/>
              <a:gd name="connsiteY2" fmla="*/ 864349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60 w 1790459"/>
              <a:gd name="connsiteY2" fmla="*/ 864349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60 w 1790459"/>
              <a:gd name="connsiteY2" fmla="*/ 864349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87382 w 1790459"/>
              <a:gd name="connsiteY2" fmla="*/ 928953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87382 w 1790459"/>
              <a:gd name="connsiteY2" fmla="*/ 928953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87382 w 1790459"/>
              <a:gd name="connsiteY2" fmla="*/ 928953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0459" h="1106311">
                <a:moveTo>
                  <a:pt x="819614" y="1106311"/>
                </a:moveTo>
                <a:cubicBezTo>
                  <a:pt x="457010" y="609966"/>
                  <a:pt x="498206" y="581759"/>
                  <a:pt x="0" y="206328"/>
                </a:cubicBezTo>
                <a:cubicBezTo>
                  <a:pt x="399103" y="414922"/>
                  <a:pt x="362169" y="410531"/>
                  <a:pt x="787382" y="928953"/>
                </a:cubicBezTo>
                <a:cubicBezTo>
                  <a:pt x="1163314" y="535974"/>
                  <a:pt x="1440503" y="233304"/>
                  <a:pt x="1790459" y="0"/>
                </a:cubicBezTo>
                <a:cubicBezTo>
                  <a:pt x="1391586" y="436504"/>
                  <a:pt x="1137970" y="629413"/>
                  <a:pt x="819614" y="1106311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7" name="任意多边形 36"/>
          <p:cNvSpPr/>
          <p:nvPr/>
        </p:nvSpPr>
        <p:spPr>
          <a:xfrm rot="13068597">
            <a:off x="3616343" y="3081367"/>
            <a:ext cx="494294" cy="305420"/>
          </a:xfrm>
          <a:custGeom>
            <a:avLst/>
            <a:gdLst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790222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790222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790222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790222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903110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903110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903110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903110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935900 w 1906745"/>
              <a:gd name="connsiteY0" fmla="*/ 1106311 h 1106311"/>
              <a:gd name="connsiteX1" fmla="*/ 0 w 1906745"/>
              <a:gd name="connsiteY1" fmla="*/ 180485 h 1106311"/>
              <a:gd name="connsiteX2" fmla="*/ 890745 w 1906745"/>
              <a:gd name="connsiteY2" fmla="*/ 903110 h 1106311"/>
              <a:gd name="connsiteX3" fmla="*/ 1906745 w 1906745"/>
              <a:gd name="connsiteY3" fmla="*/ 0 h 1106311"/>
              <a:gd name="connsiteX4" fmla="*/ 935900 w 1906745"/>
              <a:gd name="connsiteY4" fmla="*/ 1106311 h 1106311"/>
              <a:gd name="connsiteX0" fmla="*/ 935900 w 1906745"/>
              <a:gd name="connsiteY0" fmla="*/ 1106311 h 1106311"/>
              <a:gd name="connsiteX1" fmla="*/ 0 w 1906745"/>
              <a:gd name="connsiteY1" fmla="*/ 180485 h 1106311"/>
              <a:gd name="connsiteX2" fmla="*/ 890745 w 1906745"/>
              <a:gd name="connsiteY2" fmla="*/ 903110 h 1106311"/>
              <a:gd name="connsiteX3" fmla="*/ 1906745 w 1906745"/>
              <a:gd name="connsiteY3" fmla="*/ 0 h 1106311"/>
              <a:gd name="connsiteX4" fmla="*/ 935900 w 1906745"/>
              <a:gd name="connsiteY4" fmla="*/ 1106311 h 1106311"/>
              <a:gd name="connsiteX0" fmla="*/ 935900 w 1906745"/>
              <a:gd name="connsiteY0" fmla="*/ 1106311 h 1106311"/>
              <a:gd name="connsiteX1" fmla="*/ 0 w 1906745"/>
              <a:gd name="connsiteY1" fmla="*/ 180485 h 1106311"/>
              <a:gd name="connsiteX2" fmla="*/ 890745 w 1906745"/>
              <a:gd name="connsiteY2" fmla="*/ 903110 h 1106311"/>
              <a:gd name="connsiteX3" fmla="*/ 1906745 w 1906745"/>
              <a:gd name="connsiteY3" fmla="*/ 0 h 1106311"/>
              <a:gd name="connsiteX4" fmla="*/ 935900 w 1906745"/>
              <a:gd name="connsiteY4" fmla="*/ 1106311 h 1106311"/>
              <a:gd name="connsiteX0" fmla="*/ 935900 w 1906745"/>
              <a:gd name="connsiteY0" fmla="*/ 1106311 h 1106311"/>
              <a:gd name="connsiteX1" fmla="*/ 0 w 1906745"/>
              <a:gd name="connsiteY1" fmla="*/ 180485 h 1106311"/>
              <a:gd name="connsiteX2" fmla="*/ 890745 w 1906745"/>
              <a:gd name="connsiteY2" fmla="*/ 903110 h 1106311"/>
              <a:gd name="connsiteX3" fmla="*/ 1906745 w 1906745"/>
              <a:gd name="connsiteY3" fmla="*/ 0 h 1106311"/>
              <a:gd name="connsiteX4" fmla="*/ 935900 w 1906745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60 w 1790459"/>
              <a:gd name="connsiteY2" fmla="*/ 864349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60 w 1790459"/>
              <a:gd name="connsiteY2" fmla="*/ 864349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60 w 1790459"/>
              <a:gd name="connsiteY2" fmla="*/ 864349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60 w 1790459"/>
              <a:gd name="connsiteY2" fmla="*/ 864349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60 w 1790459"/>
              <a:gd name="connsiteY2" fmla="*/ 864349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87382 w 1790459"/>
              <a:gd name="connsiteY2" fmla="*/ 928953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87382 w 1790459"/>
              <a:gd name="connsiteY2" fmla="*/ 928953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87382 w 1790459"/>
              <a:gd name="connsiteY2" fmla="*/ 928953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0459" h="1106311">
                <a:moveTo>
                  <a:pt x="819614" y="1106311"/>
                </a:moveTo>
                <a:cubicBezTo>
                  <a:pt x="457010" y="609966"/>
                  <a:pt x="498206" y="581759"/>
                  <a:pt x="0" y="206328"/>
                </a:cubicBezTo>
                <a:cubicBezTo>
                  <a:pt x="399103" y="414922"/>
                  <a:pt x="362169" y="410531"/>
                  <a:pt x="787382" y="928953"/>
                </a:cubicBezTo>
                <a:cubicBezTo>
                  <a:pt x="1163314" y="535974"/>
                  <a:pt x="1440503" y="233304"/>
                  <a:pt x="1790459" y="0"/>
                </a:cubicBezTo>
                <a:cubicBezTo>
                  <a:pt x="1391586" y="436504"/>
                  <a:pt x="1137970" y="629413"/>
                  <a:pt x="819614" y="1106311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 rot="7914748">
            <a:off x="5153514" y="2784250"/>
            <a:ext cx="494294" cy="305420"/>
          </a:xfrm>
          <a:custGeom>
            <a:avLst/>
            <a:gdLst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790222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790222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790222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790222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903110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903110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903110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903110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935900 w 1906745"/>
              <a:gd name="connsiteY0" fmla="*/ 1106311 h 1106311"/>
              <a:gd name="connsiteX1" fmla="*/ 0 w 1906745"/>
              <a:gd name="connsiteY1" fmla="*/ 180485 h 1106311"/>
              <a:gd name="connsiteX2" fmla="*/ 890745 w 1906745"/>
              <a:gd name="connsiteY2" fmla="*/ 903110 h 1106311"/>
              <a:gd name="connsiteX3" fmla="*/ 1906745 w 1906745"/>
              <a:gd name="connsiteY3" fmla="*/ 0 h 1106311"/>
              <a:gd name="connsiteX4" fmla="*/ 935900 w 1906745"/>
              <a:gd name="connsiteY4" fmla="*/ 1106311 h 1106311"/>
              <a:gd name="connsiteX0" fmla="*/ 935900 w 1906745"/>
              <a:gd name="connsiteY0" fmla="*/ 1106311 h 1106311"/>
              <a:gd name="connsiteX1" fmla="*/ 0 w 1906745"/>
              <a:gd name="connsiteY1" fmla="*/ 180485 h 1106311"/>
              <a:gd name="connsiteX2" fmla="*/ 890745 w 1906745"/>
              <a:gd name="connsiteY2" fmla="*/ 903110 h 1106311"/>
              <a:gd name="connsiteX3" fmla="*/ 1906745 w 1906745"/>
              <a:gd name="connsiteY3" fmla="*/ 0 h 1106311"/>
              <a:gd name="connsiteX4" fmla="*/ 935900 w 1906745"/>
              <a:gd name="connsiteY4" fmla="*/ 1106311 h 1106311"/>
              <a:gd name="connsiteX0" fmla="*/ 935900 w 1906745"/>
              <a:gd name="connsiteY0" fmla="*/ 1106311 h 1106311"/>
              <a:gd name="connsiteX1" fmla="*/ 0 w 1906745"/>
              <a:gd name="connsiteY1" fmla="*/ 180485 h 1106311"/>
              <a:gd name="connsiteX2" fmla="*/ 890745 w 1906745"/>
              <a:gd name="connsiteY2" fmla="*/ 903110 h 1106311"/>
              <a:gd name="connsiteX3" fmla="*/ 1906745 w 1906745"/>
              <a:gd name="connsiteY3" fmla="*/ 0 h 1106311"/>
              <a:gd name="connsiteX4" fmla="*/ 935900 w 1906745"/>
              <a:gd name="connsiteY4" fmla="*/ 1106311 h 1106311"/>
              <a:gd name="connsiteX0" fmla="*/ 935900 w 1906745"/>
              <a:gd name="connsiteY0" fmla="*/ 1106311 h 1106311"/>
              <a:gd name="connsiteX1" fmla="*/ 0 w 1906745"/>
              <a:gd name="connsiteY1" fmla="*/ 180485 h 1106311"/>
              <a:gd name="connsiteX2" fmla="*/ 890745 w 1906745"/>
              <a:gd name="connsiteY2" fmla="*/ 903110 h 1106311"/>
              <a:gd name="connsiteX3" fmla="*/ 1906745 w 1906745"/>
              <a:gd name="connsiteY3" fmla="*/ 0 h 1106311"/>
              <a:gd name="connsiteX4" fmla="*/ 935900 w 1906745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60 w 1790459"/>
              <a:gd name="connsiteY2" fmla="*/ 864349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60 w 1790459"/>
              <a:gd name="connsiteY2" fmla="*/ 864349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60 w 1790459"/>
              <a:gd name="connsiteY2" fmla="*/ 864349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60 w 1790459"/>
              <a:gd name="connsiteY2" fmla="*/ 864349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60 w 1790459"/>
              <a:gd name="connsiteY2" fmla="*/ 864349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87382 w 1790459"/>
              <a:gd name="connsiteY2" fmla="*/ 928953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87382 w 1790459"/>
              <a:gd name="connsiteY2" fmla="*/ 928953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87382 w 1790459"/>
              <a:gd name="connsiteY2" fmla="*/ 928953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0459" h="1106311">
                <a:moveTo>
                  <a:pt x="819614" y="1106311"/>
                </a:moveTo>
                <a:cubicBezTo>
                  <a:pt x="457010" y="609966"/>
                  <a:pt x="498206" y="581759"/>
                  <a:pt x="0" y="206328"/>
                </a:cubicBezTo>
                <a:cubicBezTo>
                  <a:pt x="399103" y="414922"/>
                  <a:pt x="362169" y="410531"/>
                  <a:pt x="787382" y="928953"/>
                </a:cubicBezTo>
                <a:cubicBezTo>
                  <a:pt x="1163314" y="535974"/>
                  <a:pt x="1440503" y="233304"/>
                  <a:pt x="1790459" y="0"/>
                </a:cubicBezTo>
                <a:cubicBezTo>
                  <a:pt x="1391586" y="436504"/>
                  <a:pt x="1137970" y="629413"/>
                  <a:pt x="819614" y="1106311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9" name="任意多边形 38"/>
          <p:cNvSpPr/>
          <p:nvPr/>
        </p:nvSpPr>
        <p:spPr>
          <a:xfrm rot="16200000">
            <a:off x="3279118" y="2112868"/>
            <a:ext cx="494294" cy="305420"/>
          </a:xfrm>
          <a:custGeom>
            <a:avLst/>
            <a:gdLst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790222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790222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790222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790222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903110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903110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903110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36889 w 2630311"/>
              <a:gd name="connsiteY0" fmla="*/ 1038578 h 1038578"/>
              <a:gd name="connsiteX1" fmla="*/ 0 w 2630311"/>
              <a:gd name="connsiteY1" fmla="*/ 270933 h 1038578"/>
              <a:gd name="connsiteX2" fmla="*/ 1614311 w 2630311"/>
              <a:gd name="connsiteY2" fmla="*/ 903110 h 1038578"/>
              <a:gd name="connsiteX3" fmla="*/ 2630311 w 2630311"/>
              <a:gd name="connsiteY3" fmla="*/ 0 h 1038578"/>
              <a:gd name="connsiteX4" fmla="*/ 1636889 w 2630311"/>
              <a:gd name="connsiteY4" fmla="*/ 1038578 h 1038578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1659466 w 2630311"/>
              <a:gd name="connsiteY0" fmla="*/ 1106311 h 1106311"/>
              <a:gd name="connsiteX1" fmla="*/ 0 w 2630311"/>
              <a:gd name="connsiteY1" fmla="*/ 270933 h 1106311"/>
              <a:gd name="connsiteX2" fmla="*/ 1614311 w 2630311"/>
              <a:gd name="connsiteY2" fmla="*/ 903110 h 1106311"/>
              <a:gd name="connsiteX3" fmla="*/ 2630311 w 2630311"/>
              <a:gd name="connsiteY3" fmla="*/ 0 h 1106311"/>
              <a:gd name="connsiteX4" fmla="*/ 1659466 w 2630311"/>
              <a:gd name="connsiteY4" fmla="*/ 1106311 h 1106311"/>
              <a:gd name="connsiteX0" fmla="*/ 935900 w 1906745"/>
              <a:gd name="connsiteY0" fmla="*/ 1106311 h 1106311"/>
              <a:gd name="connsiteX1" fmla="*/ 0 w 1906745"/>
              <a:gd name="connsiteY1" fmla="*/ 180485 h 1106311"/>
              <a:gd name="connsiteX2" fmla="*/ 890745 w 1906745"/>
              <a:gd name="connsiteY2" fmla="*/ 903110 h 1106311"/>
              <a:gd name="connsiteX3" fmla="*/ 1906745 w 1906745"/>
              <a:gd name="connsiteY3" fmla="*/ 0 h 1106311"/>
              <a:gd name="connsiteX4" fmla="*/ 935900 w 1906745"/>
              <a:gd name="connsiteY4" fmla="*/ 1106311 h 1106311"/>
              <a:gd name="connsiteX0" fmla="*/ 935900 w 1906745"/>
              <a:gd name="connsiteY0" fmla="*/ 1106311 h 1106311"/>
              <a:gd name="connsiteX1" fmla="*/ 0 w 1906745"/>
              <a:gd name="connsiteY1" fmla="*/ 180485 h 1106311"/>
              <a:gd name="connsiteX2" fmla="*/ 890745 w 1906745"/>
              <a:gd name="connsiteY2" fmla="*/ 903110 h 1106311"/>
              <a:gd name="connsiteX3" fmla="*/ 1906745 w 1906745"/>
              <a:gd name="connsiteY3" fmla="*/ 0 h 1106311"/>
              <a:gd name="connsiteX4" fmla="*/ 935900 w 1906745"/>
              <a:gd name="connsiteY4" fmla="*/ 1106311 h 1106311"/>
              <a:gd name="connsiteX0" fmla="*/ 935900 w 1906745"/>
              <a:gd name="connsiteY0" fmla="*/ 1106311 h 1106311"/>
              <a:gd name="connsiteX1" fmla="*/ 0 w 1906745"/>
              <a:gd name="connsiteY1" fmla="*/ 180485 h 1106311"/>
              <a:gd name="connsiteX2" fmla="*/ 890745 w 1906745"/>
              <a:gd name="connsiteY2" fmla="*/ 903110 h 1106311"/>
              <a:gd name="connsiteX3" fmla="*/ 1906745 w 1906745"/>
              <a:gd name="connsiteY3" fmla="*/ 0 h 1106311"/>
              <a:gd name="connsiteX4" fmla="*/ 935900 w 1906745"/>
              <a:gd name="connsiteY4" fmla="*/ 1106311 h 1106311"/>
              <a:gd name="connsiteX0" fmla="*/ 935900 w 1906745"/>
              <a:gd name="connsiteY0" fmla="*/ 1106311 h 1106311"/>
              <a:gd name="connsiteX1" fmla="*/ 0 w 1906745"/>
              <a:gd name="connsiteY1" fmla="*/ 180485 h 1106311"/>
              <a:gd name="connsiteX2" fmla="*/ 890745 w 1906745"/>
              <a:gd name="connsiteY2" fmla="*/ 903110 h 1106311"/>
              <a:gd name="connsiteX3" fmla="*/ 1906745 w 1906745"/>
              <a:gd name="connsiteY3" fmla="*/ 0 h 1106311"/>
              <a:gd name="connsiteX4" fmla="*/ 935900 w 1906745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59 w 1790459"/>
              <a:gd name="connsiteY2" fmla="*/ 903110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60 w 1790459"/>
              <a:gd name="connsiteY2" fmla="*/ 864349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60 w 1790459"/>
              <a:gd name="connsiteY2" fmla="*/ 864349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60 w 1790459"/>
              <a:gd name="connsiteY2" fmla="*/ 864349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60 w 1790459"/>
              <a:gd name="connsiteY2" fmla="*/ 864349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74460 w 1790459"/>
              <a:gd name="connsiteY2" fmla="*/ 864349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87382 w 1790459"/>
              <a:gd name="connsiteY2" fmla="*/ 928953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87382 w 1790459"/>
              <a:gd name="connsiteY2" fmla="*/ 928953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  <a:gd name="connsiteX0" fmla="*/ 819614 w 1790459"/>
              <a:gd name="connsiteY0" fmla="*/ 1106311 h 1106311"/>
              <a:gd name="connsiteX1" fmla="*/ 0 w 1790459"/>
              <a:gd name="connsiteY1" fmla="*/ 206328 h 1106311"/>
              <a:gd name="connsiteX2" fmla="*/ 787382 w 1790459"/>
              <a:gd name="connsiteY2" fmla="*/ 928953 h 1106311"/>
              <a:gd name="connsiteX3" fmla="*/ 1790459 w 1790459"/>
              <a:gd name="connsiteY3" fmla="*/ 0 h 1106311"/>
              <a:gd name="connsiteX4" fmla="*/ 819614 w 1790459"/>
              <a:gd name="connsiteY4" fmla="*/ 1106311 h 1106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0459" h="1106311">
                <a:moveTo>
                  <a:pt x="819614" y="1106311"/>
                </a:moveTo>
                <a:cubicBezTo>
                  <a:pt x="457010" y="609966"/>
                  <a:pt x="498206" y="581759"/>
                  <a:pt x="0" y="206328"/>
                </a:cubicBezTo>
                <a:cubicBezTo>
                  <a:pt x="399103" y="414922"/>
                  <a:pt x="362169" y="410531"/>
                  <a:pt x="787382" y="928953"/>
                </a:cubicBezTo>
                <a:cubicBezTo>
                  <a:pt x="1163314" y="535974"/>
                  <a:pt x="1440503" y="233304"/>
                  <a:pt x="1790459" y="0"/>
                </a:cubicBezTo>
                <a:cubicBezTo>
                  <a:pt x="1391586" y="436504"/>
                  <a:pt x="1137970" y="629413"/>
                  <a:pt x="819614" y="1106311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3" name="Freeform 9"/>
          <p:cNvSpPr>
            <a:spLocks/>
          </p:cNvSpPr>
          <p:nvPr/>
        </p:nvSpPr>
        <p:spPr bwMode="auto">
          <a:xfrm>
            <a:off x="3875980" y="854205"/>
            <a:ext cx="269357" cy="340451"/>
          </a:xfrm>
          <a:custGeom>
            <a:avLst/>
            <a:gdLst>
              <a:gd name="T0" fmla="*/ 82 w 111"/>
              <a:gd name="T1" fmla="*/ 17 h 141"/>
              <a:gd name="T2" fmla="*/ 87 w 111"/>
              <a:gd name="T3" fmla="*/ 68 h 141"/>
              <a:gd name="T4" fmla="*/ 67 w 111"/>
              <a:gd name="T5" fmla="*/ 75 h 141"/>
              <a:gd name="T6" fmla="*/ 67 w 111"/>
              <a:gd name="T7" fmla="*/ 85 h 141"/>
              <a:gd name="T8" fmla="*/ 87 w 111"/>
              <a:gd name="T9" fmla="*/ 91 h 141"/>
              <a:gd name="T10" fmla="*/ 93 w 111"/>
              <a:gd name="T11" fmla="*/ 89 h 141"/>
              <a:gd name="T12" fmla="*/ 97 w 111"/>
              <a:gd name="T13" fmla="*/ 67 h 141"/>
              <a:gd name="T14" fmla="*/ 94 w 111"/>
              <a:gd name="T15" fmla="*/ 67 h 141"/>
              <a:gd name="T16" fmla="*/ 91 w 111"/>
              <a:gd name="T17" fmla="*/ 58 h 141"/>
              <a:gd name="T18" fmla="*/ 111 w 111"/>
              <a:gd name="T19" fmla="*/ 58 h 141"/>
              <a:gd name="T20" fmla="*/ 108 w 111"/>
              <a:gd name="T21" fmla="*/ 67 h 141"/>
              <a:gd name="T22" fmla="*/ 104 w 111"/>
              <a:gd name="T23" fmla="*/ 67 h 141"/>
              <a:gd name="T24" fmla="*/ 100 w 111"/>
              <a:gd name="T25" fmla="*/ 92 h 141"/>
              <a:gd name="T26" fmla="*/ 99 w 111"/>
              <a:gd name="T27" fmla="*/ 94 h 141"/>
              <a:gd name="T28" fmla="*/ 97 w 111"/>
              <a:gd name="T29" fmla="*/ 95 h 141"/>
              <a:gd name="T30" fmla="*/ 88 w 111"/>
              <a:gd name="T31" fmla="*/ 98 h 141"/>
              <a:gd name="T32" fmla="*/ 88 w 111"/>
              <a:gd name="T33" fmla="*/ 100 h 141"/>
              <a:gd name="T34" fmla="*/ 62 w 111"/>
              <a:gd name="T35" fmla="*/ 100 h 141"/>
              <a:gd name="T36" fmla="*/ 62 w 111"/>
              <a:gd name="T37" fmla="*/ 120 h 141"/>
              <a:gd name="T38" fmla="*/ 87 w 111"/>
              <a:gd name="T39" fmla="*/ 126 h 141"/>
              <a:gd name="T40" fmla="*/ 87 w 111"/>
              <a:gd name="T41" fmla="*/ 128 h 141"/>
              <a:gd name="T42" fmla="*/ 92 w 111"/>
              <a:gd name="T43" fmla="*/ 135 h 141"/>
              <a:gd name="T44" fmla="*/ 85 w 111"/>
              <a:gd name="T45" fmla="*/ 141 h 141"/>
              <a:gd name="T46" fmla="*/ 79 w 111"/>
              <a:gd name="T47" fmla="*/ 135 h 141"/>
              <a:gd name="T48" fmla="*/ 81 w 111"/>
              <a:gd name="T49" fmla="*/ 130 h 141"/>
              <a:gd name="T50" fmla="*/ 60 w 111"/>
              <a:gd name="T51" fmla="*/ 126 h 141"/>
              <a:gd name="T52" fmla="*/ 60 w 111"/>
              <a:gd name="T53" fmla="*/ 129 h 141"/>
              <a:gd name="T54" fmla="*/ 64 w 111"/>
              <a:gd name="T55" fmla="*/ 135 h 141"/>
              <a:gd name="T56" fmla="*/ 57 w 111"/>
              <a:gd name="T57" fmla="*/ 141 h 141"/>
              <a:gd name="T58" fmla="*/ 50 w 111"/>
              <a:gd name="T59" fmla="*/ 135 h 141"/>
              <a:gd name="T60" fmla="*/ 53 w 111"/>
              <a:gd name="T61" fmla="*/ 129 h 141"/>
              <a:gd name="T62" fmla="*/ 53 w 111"/>
              <a:gd name="T63" fmla="*/ 125 h 141"/>
              <a:gd name="T64" fmla="*/ 32 w 111"/>
              <a:gd name="T65" fmla="*/ 130 h 141"/>
              <a:gd name="T66" fmla="*/ 34 w 111"/>
              <a:gd name="T67" fmla="*/ 135 h 141"/>
              <a:gd name="T68" fmla="*/ 27 w 111"/>
              <a:gd name="T69" fmla="*/ 141 h 141"/>
              <a:gd name="T70" fmla="*/ 21 w 111"/>
              <a:gd name="T71" fmla="*/ 135 h 141"/>
              <a:gd name="T72" fmla="*/ 25 w 111"/>
              <a:gd name="T73" fmla="*/ 128 h 141"/>
              <a:gd name="T74" fmla="*/ 24 w 111"/>
              <a:gd name="T75" fmla="*/ 126 h 141"/>
              <a:gd name="T76" fmla="*/ 48 w 111"/>
              <a:gd name="T77" fmla="*/ 120 h 141"/>
              <a:gd name="T78" fmla="*/ 48 w 111"/>
              <a:gd name="T79" fmla="*/ 100 h 141"/>
              <a:gd name="T80" fmla="*/ 22 w 111"/>
              <a:gd name="T81" fmla="*/ 100 h 141"/>
              <a:gd name="T82" fmla="*/ 22 w 111"/>
              <a:gd name="T83" fmla="*/ 98 h 141"/>
              <a:gd name="T84" fmla="*/ 13 w 111"/>
              <a:gd name="T85" fmla="*/ 95 h 141"/>
              <a:gd name="T86" fmla="*/ 11 w 111"/>
              <a:gd name="T87" fmla="*/ 94 h 141"/>
              <a:gd name="T88" fmla="*/ 11 w 111"/>
              <a:gd name="T89" fmla="*/ 92 h 141"/>
              <a:gd name="T90" fmla="*/ 7 w 111"/>
              <a:gd name="T91" fmla="*/ 67 h 141"/>
              <a:gd name="T92" fmla="*/ 3 w 111"/>
              <a:gd name="T93" fmla="*/ 67 h 141"/>
              <a:gd name="T94" fmla="*/ 0 w 111"/>
              <a:gd name="T95" fmla="*/ 58 h 141"/>
              <a:gd name="T96" fmla="*/ 20 w 111"/>
              <a:gd name="T97" fmla="*/ 58 h 141"/>
              <a:gd name="T98" fmla="*/ 17 w 111"/>
              <a:gd name="T99" fmla="*/ 67 h 141"/>
              <a:gd name="T100" fmla="*/ 14 w 111"/>
              <a:gd name="T101" fmla="*/ 67 h 141"/>
              <a:gd name="T102" fmla="*/ 18 w 111"/>
              <a:gd name="T103" fmla="*/ 89 h 141"/>
              <a:gd name="T104" fmla="*/ 23 w 111"/>
              <a:gd name="T105" fmla="*/ 91 h 141"/>
              <a:gd name="T106" fmla="*/ 44 w 111"/>
              <a:gd name="T107" fmla="*/ 85 h 141"/>
              <a:gd name="T108" fmla="*/ 44 w 111"/>
              <a:gd name="T109" fmla="*/ 75 h 141"/>
              <a:gd name="T110" fmla="*/ 24 w 111"/>
              <a:gd name="T111" fmla="*/ 68 h 141"/>
              <a:gd name="T112" fmla="*/ 28 w 111"/>
              <a:gd name="T113" fmla="*/ 17 h 141"/>
              <a:gd name="T114" fmla="*/ 82 w 111"/>
              <a:gd name="T115" fmla="*/ 17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1" h="141">
                <a:moveTo>
                  <a:pt x="82" y="17"/>
                </a:moveTo>
                <a:cubicBezTo>
                  <a:pt x="84" y="34"/>
                  <a:pt x="85" y="51"/>
                  <a:pt x="87" y="68"/>
                </a:cubicBezTo>
                <a:cubicBezTo>
                  <a:pt x="85" y="72"/>
                  <a:pt x="77" y="74"/>
                  <a:pt x="67" y="75"/>
                </a:cubicBezTo>
                <a:cubicBezTo>
                  <a:pt x="67" y="85"/>
                  <a:pt x="67" y="85"/>
                  <a:pt x="67" y="85"/>
                </a:cubicBezTo>
                <a:cubicBezTo>
                  <a:pt x="76" y="86"/>
                  <a:pt x="84" y="88"/>
                  <a:pt x="87" y="91"/>
                </a:cubicBezTo>
                <a:cubicBezTo>
                  <a:pt x="93" y="89"/>
                  <a:pt x="93" y="89"/>
                  <a:pt x="93" y="89"/>
                </a:cubicBezTo>
                <a:cubicBezTo>
                  <a:pt x="97" y="67"/>
                  <a:pt x="97" y="67"/>
                  <a:pt x="97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1" y="58"/>
                  <a:pt x="91" y="58"/>
                  <a:pt x="91" y="58"/>
                </a:cubicBezTo>
                <a:cubicBezTo>
                  <a:pt x="111" y="58"/>
                  <a:pt x="111" y="58"/>
                  <a:pt x="111" y="58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0" y="92"/>
                  <a:pt x="100" y="92"/>
                  <a:pt x="100" y="92"/>
                </a:cubicBezTo>
                <a:cubicBezTo>
                  <a:pt x="99" y="94"/>
                  <a:pt x="99" y="94"/>
                  <a:pt x="99" y="94"/>
                </a:cubicBezTo>
                <a:cubicBezTo>
                  <a:pt x="97" y="95"/>
                  <a:pt x="97" y="95"/>
                  <a:pt x="97" y="95"/>
                </a:cubicBezTo>
                <a:cubicBezTo>
                  <a:pt x="88" y="98"/>
                  <a:pt x="88" y="98"/>
                  <a:pt x="88" y="98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120"/>
                  <a:pt x="62" y="120"/>
                  <a:pt x="62" y="120"/>
                </a:cubicBezTo>
                <a:cubicBezTo>
                  <a:pt x="70" y="121"/>
                  <a:pt x="79" y="123"/>
                  <a:pt x="87" y="126"/>
                </a:cubicBezTo>
                <a:cubicBezTo>
                  <a:pt x="87" y="128"/>
                  <a:pt x="87" y="128"/>
                  <a:pt x="87" y="128"/>
                </a:cubicBezTo>
                <a:cubicBezTo>
                  <a:pt x="90" y="129"/>
                  <a:pt x="92" y="131"/>
                  <a:pt x="92" y="135"/>
                </a:cubicBezTo>
                <a:cubicBezTo>
                  <a:pt x="92" y="138"/>
                  <a:pt x="89" y="141"/>
                  <a:pt x="85" y="141"/>
                </a:cubicBezTo>
                <a:cubicBezTo>
                  <a:pt x="82" y="141"/>
                  <a:pt x="79" y="138"/>
                  <a:pt x="79" y="135"/>
                </a:cubicBezTo>
                <a:cubicBezTo>
                  <a:pt x="79" y="133"/>
                  <a:pt x="79" y="131"/>
                  <a:pt x="81" y="130"/>
                </a:cubicBezTo>
                <a:cubicBezTo>
                  <a:pt x="74" y="128"/>
                  <a:pt x="67" y="126"/>
                  <a:pt x="60" y="126"/>
                </a:cubicBezTo>
                <a:cubicBezTo>
                  <a:pt x="60" y="129"/>
                  <a:pt x="60" y="129"/>
                  <a:pt x="60" y="129"/>
                </a:cubicBezTo>
                <a:cubicBezTo>
                  <a:pt x="62" y="130"/>
                  <a:pt x="64" y="132"/>
                  <a:pt x="64" y="135"/>
                </a:cubicBezTo>
                <a:cubicBezTo>
                  <a:pt x="64" y="138"/>
                  <a:pt x="61" y="141"/>
                  <a:pt x="57" y="141"/>
                </a:cubicBezTo>
                <a:cubicBezTo>
                  <a:pt x="53" y="141"/>
                  <a:pt x="50" y="138"/>
                  <a:pt x="50" y="135"/>
                </a:cubicBezTo>
                <a:cubicBezTo>
                  <a:pt x="50" y="132"/>
                  <a:pt x="52" y="130"/>
                  <a:pt x="53" y="129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46" y="126"/>
                  <a:pt x="39" y="127"/>
                  <a:pt x="32" y="130"/>
                </a:cubicBezTo>
                <a:cubicBezTo>
                  <a:pt x="33" y="131"/>
                  <a:pt x="34" y="133"/>
                  <a:pt x="34" y="135"/>
                </a:cubicBezTo>
                <a:cubicBezTo>
                  <a:pt x="34" y="138"/>
                  <a:pt x="31" y="141"/>
                  <a:pt x="27" y="141"/>
                </a:cubicBezTo>
                <a:cubicBezTo>
                  <a:pt x="24" y="141"/>
                  <a:pt x="21" y="138"/>
                  <a:pt x="21" y="135"/>
                </a:cubicBezTo>
                <a:cubicBezTo>
                  <a:pt x="21" y="132"/>
                  <a:pt x="23" y="129"/>
                  <a:pt x="25" y="128"/>
                </a:cubicBezTo>
                <a:cubicBezTo>
                  <a:pt x="24" y="126"/>
                  <a:pt x="24" y="126"/>
                  <a:pt x="24" y="126"/>
                </a:cubicBezTo>
                <a:cubicBezTo>
                  <a:pt x="32" y="123"/>
                  <a:pt x="40" y="121"/>
                  <a:pt x="48" y="120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22" y="100"/>
                  <a:pt x="22" y="100"/>
                  <a:pt x="22" y="100"/>
                </a:cubicBezTo>
                <a:cubicBezTo>
                  <a:pt x="22" y="98"/>
                  <a:pt x="22" y="98"/>
                  <a:pt x="22" y="98"/>
                </a:cubicBezTo>
                <a:cubicBezTo>
                  <a:pt x="13" y="95"/>
                  <a:pt x="13" y="95"/>
                  <a:pt x="13" y="95"/>
                </a:cubicBezTo>
                <a:cubicBezTo>
                  <a:pt x="11" y="94"/>
                  <a:pt x="11" y="94"/>
                  <a:pt x="11" y="94"/>
                </a:cubicBezTo>
                <a:cubicBezTo>
                  <a:pt x="11" y="92"/>
                  <a:pt x="11" y="92"/>
                  <a:pt x="11" y="92"/>
                </a:cubicBezTo>
                <a:cubicBezTo>
                  <a:pt x="7" y="67"/>
                  <a:pt x="7" y="67"/>
                  <a:pt x="7" y="67"/>
                </a:cubicBezTo>
                <a:cubicBezTo>
                  <a:pt x="3" y="67"/>
                  <a:pt x="3" y="67"/>
                  <a:pt x="3" y="67"/>
                </a:cubicBezTo>
                <a:cubicBezTo>
                  <a:pt x="0" y="58"/>
                  <a:pt x="0" y="58"/>
                  <a:pt x="0" y="58"/>
                </a:cubicBezTo>
                <a:cubicBezTo>
                  <a:pt x="20" y="58"/>
                  <a:pt x="20" y="58"/>
                  <a:pt x="20" y="58"/>
                </a:cubicBezTo>
                <a:cubicBezTo>
                  <a:pt x="17" y="67"/>
                  <a:pt x="17" y="67"/>
                  <a:pt x="17" y="67"/>
                </a:cubicBezTo>
                <a:cubicBezTo>
                  <a:pt x="14" y="67"/>
                  <a:pt x="14" y="67"/>
                  <a:pt x="14" y="67"/>
                </a:cubicBezTo>
                <a:cubicBezTo>
                  <a:pt x="18" y="89"/>
                  <a:pt x="18" y="89"/>
                  <a:pt x="18" y="89"/>
                </a:cubicBezTo>
                <a:cubicBezTo>
                  <a:pt x="23" y="91"/>
                  <a:pt x="23" y="91"/>
                  <a:pt x="23" y="91"/>
                </a:cubicBezTo>
                <a:cubicBezTo>
                  <a:pt x="26" y="87"/>
                  <a:pt x="34" y="85"/>
                  <a:pt x="44" y="85"/>
                </a:cubicBezTo>
                <a:cubicBezTo>
                  <a:pt x="44" y="75"/>
                  <a:pt x="44" y="75"/>
                  <a:pt x="44" y="75"/>
                </a:cubicBezTo>
                <a:cubicBezTo>
                  <a:pt x="34" y="74"/>
                  <a:pt x="25" y="72"/>
                  <a:pt x="24" y="68"/>
                </a:cubicBezTo>
                <a:cubicBezTo>
                  <a:pt x="25" y="51"/>
                  <a:pt x="26" y="34"/>
                  <a:pt x="28" y="17"/>
                </a:cubicBezTo>
                <a:cubicBezTo>
                  <a:pt x="31" y="0"/>
                  <a:pt x="78" y="0"/>
                  <a:pt x="82" y="17"/>
                </a:cubicBezTo>
                <a:close/>
              </a:path>
            </a:pathLst>
          </a:custGeom>
          <a:solidFill>
            <a:srgbClr val="4F4F5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7" name="Freeform 13"/>
          <p:cNvSpPr>
            <a:spLocks noEditPoints="1"/>
          </p:cNvSpPr>
          <p:nvPr/>
        </p:nvSpPr>
        <p:spPr bwMode="auto">
          <a:xfrm>
            <a:off x="4845952" y="885673"/>
            <a:ext cx="243797" cy="213322"/>
          </a:xfrm>
          <a:custGeom>
            <a:avLst/>
            <a:gdLst>
              <a:gd name="T0" fmla="*/ 7 w 102"/>
              <a:gd name="T1" fmla="*/ 0 h 85"/>
              <a:gd name="T2" fmla="*/ 45 w 102"/>
              <a:gd name="T3" fmla="*/ 0 h 85"/>
              <a:gd name="T4" fmla="*/ 53 w 102"/>
              <a:gd name="T5" fmla="*/ 8 h 85"/>
              <a:gd name="T6" fmla="*/ 76 w 102"/>
              <a:gd name="T7" fmla="*/ 8 h 85"/>
              <a:gd name="T8" fmla="*/ 84 w 102"/>
              <a:gd name="T9" fmla="*/ 14 h 85"/>
              <a:gd name="T10" fmla="*/ 18 w 102"/>
              <a:gd name="T11" fmla="*/ 14 h 85"/>
              <a:gd name="T12" fmla="*/ 6 w 102"/>
              <a:gd name="T13" fmla="*/ 25 h 85"/>
              <a:gd name="T14" fmla="*/ 0 w 102"/>
              <a:gd name="T15" fmla="*/ 63 h 85"/>
              <a:gd name="T16" fmla="*/ 0 w 102"/>
              <a:gd name="T17" fmla="*/ 8 h 85"/>
              <a:gd name="T18" fmla="*/ 7 w 102"/>
              <a:gd name="T19" fmla="*/ 0 h 85"/>
              <a:gd name="T20" fmla="*/ 25 w 102"/>
              <a:gd name="T21" fmla="*/ 23 h 85"/>
              <a:gd name="T22" fmla="*/ 12 w 102"/>
              <a:gd name="T23" fmla="*/ 34 h 85"/>
              <a:gd name="T24" fmla="*/ 4 w 102"/>
              <a:gd name="T25" fmla="*/ 85 h 85"/>
              <a:gd name="T26" fmla="*/ 93 w 102"/>
              <a:gd name="T27" fmla="*/ 85 h 85"/>
              <a:gd name="T28" fmla="*/ 101 w 102"/>
              <a:gd name="T29" fmla="*/ 34 h 85"/>
              <a:gd name="T30" fmla="*/ 92 w 102"/>
              <a:gd name="T31" fmla="*/ 23 h 85"/>
              <a:gd name="T32" fmla="*/ 25 w 102"/>
              <a:gd name="T33" fmla="*/ 2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2" h="85">
                <a:moveTo>
                  <a:pt x="7" y="0"/>
                </a:moveTo>
                <a:cubicBezTo>
                  <a:pt x="45" y="0"/>
                  <a:pt x="45" y="0"/>
                  <a:pt x="45" y="0"/>
                </a:cubicBezTo>
                <a:cubicBezTo>
                  <a:pt x="51" y="0"/>
                  <a:pt x="52" y="3"/>
                  <a:pt x="53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80" y="8"/>
                  <a:pt x="83" y="10"/>
                  <a:pt x="84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12" y="14"/>
                  <a:pt x="7" y="19"/>
                  <a:pt x="6" y="25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3" y="0"/>
                  <a:pt x="7" y="0"/>
                </a:cubicBezTo>
                <a:close/>
                <a:moveTo>
                  <a:pt x="25" y="23"/>
                </a:moveTo>
                <a:cubicBezTo>
                  <a:pt x="19" y="23"/>
                  <a:pt x="13" y="28"/>
                  <a:pt x="12" y="34"/>
                </a:cubicBezTo>
                <a:cubicBezTo>
                  <a:pt x="4" y="85"/>
                  <a:pt x="4" y="85"/>
                  <a:pt x="4" y="85"/>
                </a:cubicBezTo>
                <a:cubicBezTo>
                  <a:pt x="93" y="85"/>
                  <a:pt x="93" y="85"/>
                  <a:pt x="93" y="85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2" y="28"/>
                  <a:pt x="98" y="23"/>
                  <a:pt x="92" y="23"/>
                </a:cubicBezTo>
                <a:lnTo>
                  <a:pt x="25" y="23"/>
                </a:lnTo>
                <a:close/>
              </a:path>
            </a:pathLst>
          </a:custGeom>
          <a:solidFill>
            <a:srgbClr val="95959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1" name="Freeform 17"/>
          <p:cNvSpPr>
            <a:spLocks noEditPoints="1"/>
          </p:cNvSpPr>
          <p:nvPr/>
        </p:nvSpPr>
        <p:spPr bwMode="auto">
          <a:xfrm>
            <a:off x="5784103" y="1120234"/>
            <a:ext cx="243797" cy="396170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5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79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4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4 w 67"/>
              <a:gd name="T27" fmla="*/ 69 h 106"/>
              <a:gd name="T28" fmla="*/ 16 w 67"/>
              <a:gd name="T29" fmla="*/ 62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0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1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4 w 67"/>
              <a:gd name="T57" fmla="*/ 15 h 106"/>
              <a:gd name="T58" fmla="*/ 11 w 67"/>
              <a:gd name="T59" fmla="*/ 47 h 106"/>
              <a:gd name="T60" fmla="*/ 23 w 67"/>
              <a:gd name="T61" fmla="*/ 58 h 106"/>
              <a:gd name="T62" fmla="*/ 23 w 67"/>
              <a:gd name="T63" fmla="*/ 67 h 106"/>
              <a:gd name="T64" fmla="*/ 29 w 67"/>
              <a:gd name="T65" fmla="*/ 51 h 106"/>
              <a:gd name="T66" fmla="*/ 25 w 67"/>
              <a:gd name="T67" fmla="*/ 38 h 106"/>
              <a:gd name="T68" fmla="*/ 40 w 67"/>
              <a:gd name="T69" fmla="*/ 42 h 106"/>
              <a:gd name="T70" fmla="*/ 36 w 67"/>
              <a:gd name="T71" fmla="*/ 41 h 106"/>
              <a:gd name="T72" fmla="*/ 30 w 67"/>
              <a:gd name="T73" fmla="*/ 41 h 106"/>
              <a:gd name="T74" fmla="*/ 27 w 67"/>
              <a:gd name="T75" fmla="*/ 42 h 106"/>
              <a:gd name="T76" fmla="*/ 32 w 67"/>
              <a:gd name="T77" fmla="*/ 50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89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6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4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5"/>
                  <a:pt x="56" y="59"/>
                  <a:pt x="51" y="62"/>
                </a:cubicBezTo>
                <a:cubicBezTo>
                  <a:pt x="51" y="65"/>
                  <a:pt x="51" y="65"/>
                  <a:pt x="51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7"/>
                  <a:pt x="56" y="67"/>
                  <a:pt x="56" y="67"/>
                </a:cubicBezTo>
                <a:cubicBezTo>
                  <a:pt x="57" y="69"/>
                  <a:pt x="57" y="71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89"/>
                  <a:pt x="56" y="91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15" y="97"/>
                  <a:pt x="15" y="97"/>
                  <a:pt x="15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2" y="94"/>
                  <a:pt x="12" y="94"/>
                  <a:pt x="12" y="94"/>
                </a:cubicBezTo>
                <a:cubicBezTo>
                  <a:pt x="11" y="93"/>
                  <a:pt x="10" y="91"/>
                  <a:pt x="10" y="89"/>
                </a:cubicBezTo>
                <a:cubicBezTo>
                  <a:pt x="10" y="87"/>
                  <a:pt x="11" y="85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0"/>
                  <a:pt x="10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2"/>
                  <a:pt x="16" y="62"/>
                  <a:pt x="16" y="62"/>
                </a:cubicBezTo>
                <a:cubicBezTo>
                  <a:pt x="11" y="60"/>
                  <a:pt x="7" y="56"/>
                  <a:pt x="5" y="51"/>
                </a:cubicBezTo>
                <a:cubicBezTo>
                  <a:pt x="1" y="46"/>
                  <a:pt x="0" y="40"/>
                  <a:pt x="0" y="34"/>
                </a:cubicBezTo>
                <a:cubicBezTo>
                  <a:pt x="0" y="24"/>
                  <a:pt x="3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6" y="40"/>
                  <a:pt x="27" y="40"/>
                  <a:pt x="28" y="40"/>
                </a:cubicBezTo>
                <a:cubicBezTo>
                  <a:pt x="28" y="40"/>
                  <a:pt x="29" y="40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0"/>
                  <a:pt x="32" y="41"/>
                  <a:pt x="33" y="41"/>
                </a:cubicBezTo>
                <a:cubicBezTo>
                  <a:pt x="34" y="41"/>
                  <a:pt x="35" y="40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0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1"/>
                  <a:pt x="56" y="47"/>
                </a:cubicBezTo>
                <a:cubicBezTo>
                  <a:pt x="58" y="43"/>
                  <a:pt x="60" y="39"/>
                  <a:pt x="60" y="34"/>
                </a:cubicBezTo>
                <a:cubicBezTo>
                  <a:pt x="60" y="26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4" y="15"/>
                </a:cubicBezTo>
                <a:cubicBezTo>
                  <a:pt x="10" y="20"/>
                  <a:pt x="7" y="26"/>
                  <a:pt x="7" y="34"/>
                </a:cubicBezTo>
                <a:cubicBezTo>
                  <a:pt x="7" y="39"/>
                  <a:pt x="8" y="43"/>
                  <a:pt x="11" y="47"/>
                </a:cubicBezTo>
                <a:cubicBezTo>
                  <a:pt x="13" y="52"/>
                  <a:pt x="17" y="55"/>
                  <a:pt x="21" y="57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1"/>
                  <a:pt x="29" y="51"/>
                  <a:pt x="29" y="51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2"/>
                </a:moveTo>
                <a:cubicBezTo>
                  <a:pt x="40" y="42"/>
                  <a:pt x="40" y="42"/>
                  <a:pt x="39" y="42"/>
                </a:cubicBezTo>
                <a:cubicBezTo>
                  <a:pt x="38" y="43"/>
                  <a:pt x="37" y="42"/>
                  <a:pt x="36" y="41"/>
                </a:cubicBezTo>
                <a:cubicBezTo>
                  <a:pt x="35" y="42"/>
                  <a:pt x="34" y="43"/>
                  <a:pt x="33" y="42"/>
                </a:cubicBezTo>
                <a:cubicBezTo>
                  <a:pt x="32" y="42"/>
                  <a:pt x="31" y="42"/>
                  <a:pt x="30" y="41"/>
                </a:cubicBezTo>
                <a:cubicBezTo>
                  <a:pt x="29" y="42"/>
                  <a:pt x="28" y="42"/>
                  <a:pt x="28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6"/>
                  <a:pt x="43" y="96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8"/>
                  <a:pt x="17" y="89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5"/>
                  <a:pt x="50" y="85"/>
                  <a:pt x="50" y="85"/>
                </a:cubicBezTo>
                <a:close/>
                <a:moveTo>
                  <a:pt x="50" y="73"/>
                </a:moveTo>
                <a:cubicBezTo>
                  <a:pt x="17" y="75"/>
                  <a:pt x="17" y="75"/>
                  <a:pt x="17" y="75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3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rgbClr val="52525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5" name="Freeform 21"/>
          <p:cNvSpPr>
            <a:spLocks noEditPoints="1"/>
          </p:cNvSpPr>
          <p:nvPr/>
        </p:nvSpPr>
        <p:spPr bwMode="auto">
          <a:xfrm>
            <a:off x="5935379" y="3043622"/>
            <a:ext cx="293158" cy="312071"/>
          </a:xfrm>
          <a:custGeom>
            <a:avLst/>
            <a:gdLst>
              <a:gd name="T0" fmla="*/ 75 w 89"/>
              <a:gd name="T1" fmla="*/ 21 h 95"/>
              <a:gd name="T2" fmla="*/ 89 w 89"/>
              <a:gd name="T3" fmla="*/ 53 h 95"/>
              <a:gd name="T4" fmla="*/ 78 w 89"/>
              <a:gd name="T5" fmla="*/ 80 h 95"/>
              <a:gd name="T6" fmla="*/ 48 w 89"/>
              <a:gd name="T7" fmla="*/ 53 h 95"/>
              <a:gd name="T8" fmla="*/ 75 w 89"/>
              <a:gd name="T9" fmla="*/ 21 h 95"/>
              <a:gd name="T10" fmla="*/ 76 w 89"/>
              <a:gd name="T11" fmla="*/ 83 h 95"/>
              <a:gd name="T12" fmla="*/ 70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5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3 h 95"/>
              <a:gd name="T26" fmla="*/ 65 w 89"/>
              <a:gd name="T27" fmla="*/ 92 h 95"/>
              <a:gd name="T28" fmla="*/ 59 w 89"/>
              <a:gd name="T29" fmla="*/ 91 h 95"/>
              <a:gd name="T30" fmla="*/ 68 w 89"/>
              <a:gd name="T31" fmla="*/ 75 h 95"/>
              <a:gd name="T32" fmla="*/ 66 w 89"/>
              <a:gd name="T33" fmla="*/ 73 h 95"/>
              <a:gd name="T34" fmla="*/ 57 w 89"/>
              <a:gd name="T35" fmla="*/ 88 h 95"/>
              <a:gd name="T36" fmla="*/ 59 w 89"/>
              <a:gd name="T37" fmla="*/ 91 h 95"/>
              <a:gd name="T38" fmla="*/ 56 w 89"/>
              <a:gd name="T39" fmla="*/ 84 h 95"/>
              <a:gd name="T40" fmla="*/ 64 w 89"/>
              <a:gd name="T41" fmla="*/ 72 h 95"/>
              <a:gd name="T42" fmla="*/ 62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4 w 89"/>
              <a:gd name="T49" fmla="*/ 78 h 95"/>
              <a:gd name="T50" fmla="*/ 60 w 89"/>
              <a:gd name="T51" fmla="*/ 68 h 95"/>
              <a:gd name="T52" fmla="*/ 58 w 89"/>
              <a:gd name="T53" fmla="*/ 66 h 95"/>
              <a:gd name="T54" fmla="*/ 53 w 89"/>
              <a:gd name="T55" fmla="*/ 74 h 95"/>
              <a:gd name="T56" fmla="*/ 54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9 w 89"/>
              <a:gd name="T69" fmla="*/ 65 h 95"/>
              <a:gd name="T70" fmla="*/ 51 w 89"/>
              <a:gd name="T71" fmla="*/ 60 h 95"/>
              <a:gd name="T72" fmla="*/ 49 w 89"/>
              <a:gd name="T73" fmla="*/ 59 h 95"/>
              <a:gd name="T74" fmla="*/ 48 w 89"/>
              <a:gd name="T75" fmla="*/ 61 h 95"/>
              <a:gd name="T76" fmla="*/ 49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60 w 89"/>
              <a:gd name="T87" fmla="*/ 17 h 95"/>
              <a:gd name="T88" fmla="*/ 42 w 89"/>
              <a:gd name="T89" fmla="*/ 54 h 95"/>
              <a:gd name="T90" fmla="*/ 37 w 89"/>
              <a:gd name="T91" fmla="*/ 13 h 95"/>
              <a:gd name="T92" fmla="*/ 0 w 89"/>
              <a:gd name="T93" fmla="*/ 54 h 95"/>
              <a:gd name="T94" fmla="*/ 42 w 89"/>
              <a:gd name="T95" fmla="*/ 95 h 95"/>
              <a:gd name="T96" fmla="*/ 56 w 89"/>
              <a:gd name="T97" fmla="*/ 92 h 95"/>
              <a:gd name="T98" fmla="*/ 42 w 89"/>
              <a:gd name="T99" fmla="*/ 54 h 95"/>
              <a:gd name="T100" fmla="*/ 69 w 89"/>
              <a:gd name="T101" fmla="*/ 23 h 95"/>
              <a:gd name="T102" fmla="*/ 60 w 89"/>
              <a:gd name="T103" fmla="*/ 17 h 95"/>
              <a:gd name="T104" fmla="*/ 43 w 89"/>
              <a:gd name="T105" fmla="*/ 0 h 95"/>
              <a:gd name="T106" fmla="*/ 39 w 89"/>
              <a:gd name="T107" fmla="*/ 0 h 95"/>
              <a:gd name="T108" fmla="*/ 43 w 89"/>
              <a:gd name="T109" fmla="*/ 41 h 95"/>
              <a:gd name="T110" fmla="*/ 62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1"/>
                </a:moveTo>
                <a:cubicBezTo>
                  <a:pt x="84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8" y="53"/>
                  <a:pt x="48" y="53"/>
                  <a:pt x="48" y="53"/>
                </a:cubicBezTo>
                <a:cubicBezTo>
                  <a:pt x="75" y="21"/>
                  <a:pt x="75" y="21"/>
                  <a:pt x="75" y="21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70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5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3"/>
                  <a:pt x="60" y="93"/>
                  <a:pt x="60" y="93"/>
                </a:cubicBezTo>
                <a:cubicBezTo>
                  <a:pt x="62" y="93"/>
                  <a:pt x="63" y="92"/>
                  <a:pt x="65" y="92"/>
                </a:cubicBezTo>
                <a:close/>
                <a:moveTo>
                  <a:pt x="59" y="91"/>
                </a:moveTo>
                <a:cubicBezTo>
                  <a:pt x="68" y="75"/>
                  <a:pt x="68" y="75"/>
                  <a:pt x="68" y="75"/>
                </a:cubicBezTo>
                <a:cubicBezTo>
                  <a:pt x="66" y="73"/>
                  <a:pt x="66" y="73"/>
                  <a:pt x="66" y="73"/>
                </a:cubicBezTo>
                <a:cubicBezTo>
                  <a:pt x="57" y="88"/>
                  <a:pt x="57" y="88"/>
                  <a:pt x="57" y="88"/>
                </a:cubicBezTo>
                <a:cubicBezTo>
                  <a:pt x="59" y="91"/>
                  <a:pt x="59" y="91"/>
                  <a:pt x="59" y="91"/>
                </a:cubicBezTo>
                <a:close/>
                <a:moveTo>
                  <a:pt x="56" y="84"/>
                </a:moveTo>
                <a:cubicBezTo>
                  <a:pt x="64" y="72"/>
                  <a:pt x="64" y="72"/>
                  <a:pt x="64" y="72"/>
                </a:cubicBezTo>
                <a:cubicBezTo>
                  <a:pt x="62" y="70"/>
                  <a:pt x="62" y="70"/>
                  <a:pt x="62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4" y="78"/>
                </a:moveTo>
                <a:cubicBezTo>
                  <a:pt x="60" y="68"/>
                  <a:pt x="60" y="68"/>
                  <a:pt x="60" y="68"/>
                </a:cubicBezTo>
                <a:cubicBezTo>
                  <a:pt x="58" y="66"/>
                  <a:pt x="58" y="66"/>
                  <a:pt x="58" y="66"/>
                </a:cubicBezTo>
                <a:cubicBezTo>
                  <a:pt x="53" y="74"/>
                  <a:pt x="53" y="74"/>
                  <a:pt x="53" y="74"/>
                </a:cubicBezTo>
                <a:cubicBezTo>
                  <a:pt x="54" y="78"/>
                  <a:pt x="54" y="78"/>
                  <a:pt x="54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9" y="65"/>
                </a:moveTo>
                <a:cubicBezTo>
                  <a:pt x="51" y="60"/>
                  <a:pt x="51" y="60"/>
                  <a:pt x="51" y="60"/>
                </a:cubicBezTo>
                <a:cubicBezTo>
                  <a:pt x="49" y="59"/>
                  <a:pt x="49" y="59"/>
                  <a:pt x="49" y="59"/>
                </a:cubicBezTo>
                <a:cubicBezTo>
                  <a:pt x="48" y="61"/>
                  <a:pt x="48" y="61"/>
                  <a:pt x="48" y="61"/>
                </a:cubicBezTo>
                <a:cubicBezTo>
                  <a:pt x="49" y="65"/>
                  <a:pt x="49" y="65"/>
                  <a:pt x="49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60" y="17"/>
                </a:move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38" y="27"/>
                  <a:pt x="37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9" y="95"/>
                  <a:pt x="42" y="95"/>
                </a:cubicBezTo>
                <a:cubicBezTo>
                  <a:pt x="47" y="95"/>
                  <a:pt x="52" y="94"/>
                  <a:pt x="56" y="92"/>
                </a:cubicBezTo>
                <a:cubicBezTo>
                  <a:pt x="42" y="54"/>
                  <a:pt x="42" y="54"/>
                  <a:pt x="42" y="54"/>
                </a:cubicBezTo>
                <a:cubicBezTo>
                  <a:pt x="69" y="23"/>
                  <a:pt x="69" y="23"/>
                  <a:pt x="69" y="23"/>
                </a:cubicBezTo>
                <a:cubicBezTo>
                  <a:pt x="66" y="20"/>
                  <a:pt x="63" y="18"/>
                  <a:pt x="60" y="17"/>
                </a:cubicBezTo>
                <a:close/>
                <a:moveTo>
                  <a:pt x="43" y="0"/>
                </a:moveTo>
                <a:cubicBezTo>
                  <a:pt x="42" y="0"/>
                  <a:pt x="40" y="0"/>
                  <a:pt x="39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2" y="4"/>
                  <a:pt x="62" y="4"/>
                  <a:pt x="62" y="4"/>
                </a:cubicBezTo>
                <a:cubicBezTo>
                  <a:pt x="56" y="1"/>
                  <a:pt x="50" y="0"/>
                  <a:pt x="43" y="0"/>
                </a:cubicBezTo>
                <a:close/>
              </a:path>
            </a:pathLst>
          </a:custGeom>
          <a:solidFill>
            <a:srgbClr val="52525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9" name="Freeform 25"/>
          <p:cNvSpPr>
            <a:spLocks noEditPoints="1"/>
          </p:cNvSpPr>
          <p:nvPr/>
        </p:nvSpPr>
        <p:spPr bwMode="auto">
          <a:xfrm>
            <a:off x="2928008" y="3339931"/>
            <a:ext cx="376277" cy="251300"/>
          </a:xfrm>
          <a:custGeom>
            <a:avLst/>
            <a:gdLst>
              <a:gd name="T0" fmla="*/ 10 w 115"/>
              <a:gd name="T1" fmla="*/ 0 h 76"/>
              <a:gd name="T2" fmla="*/ 14 w 115"/>
              <a:gd name="T3" fmla="*/ 42 h 76"/>
              <a:gd name="T4" fmla="*/ 24 w 115"/>
              <a:gd name="T5" fmla="*/ 43 h 76"/>
              <a:gd name="T6" fmla="*/ 54 w 115"/>
              <a:gd name="T7" fmla="*/ 24 h 76"/>
              <a:gd name="T8" fmla="*/ 71 w 115"/>
              <a:gd name="T9" fmla="*/ 28 h 76"/>
              <a:gd name="T10" fmla="*/ 42 w 115"/>
              <a:gd name="T11" fmla="*/ 12 h 76"/>
              <a:gd name="T12" fmla="*/ 26 w 115"/>
              <a:gd name="T13" fmla="*/ 13 h 76"/>
              <a:gd name="T14" fmla="*/ 20 w 115"/>
              <a:gd name="T15" fmla="*/ 22 h 76"/>
              <a:gd name="T16" fmla="*/ 25 w 115"/>
              <a:gd name="T17" fmla="*/ 5 h 76"/>
              <a:gd name="T18" fmla="*/ 115 w 115"/>
              <a:gd name="T19" fmla="*/ 32 h 76"/>
              <a:gd name="T20" fmla="*/ 100 w 115"/>
              <a:gd name="T21" fmla="*/ 38 h 76"/>
              <a:gd name="T22" fmla="*/ 84 w 115"/>
              <a:gd name="T23" fmla="*/ 46 h 76"/>
              <a:gd name="T24" fmla="*/ 74 w 115"/>
              <a:gd name="T25" fmla="*/ 69 h 76"/>
              <a:gd name="T26" fmla="*/ 67 w 115"/>
              <a:gd name="T27" fmla="*/ 76 h 76"/>
              <a:gd name="T28" fmla="*/ 64 w 115"/>
              <a:gd name="T29" fmla="*/ 64 h 76"/>
              <a:gd name="T30" fmla="*/ 53 w 115"/>
              <a:gd name="T31" fmla="*/ 73 h 76"/>
              <a:gd name="T32" fmla="*/ 53 w 115"/>
              <a:gd name="T33" fmla="*/ 59 h 76"/>
              <a:gd name="T34" fmla="*/ 40 w 115"/>
              <a:gd name="T35" fmla="*/ 68 h 76"/>
              <a:gd name="T36" fmla="*/ 48 w 115"/>
              <a:gd name="T37" fmla="*/ 48 h 76"/>
              <a:gd name="T38" fmla="*/ 31 w 115"/>
              <a:gd name="T39" fmla="*/ 59 h 76"/>
              <a:gd name="T40" fmla="*/ 50 w 115"/>
              <a:gd name="T41" fmla="*/ 30 h 76"/>
              <a:gd name="T42" fmla="*/ 69 w 115"/>
              <a:gd name="T43" fmla="*/ 37 h 76"/>
              <a:gd name="T44" fmla="*/ 69 w 115"/>
              <a:gd name="T45" fmla="*/ 19 h 76"/>
              <a:gd name="T46" fmla="*/ 89 w 115"/>
              <a:gd name="T47" fmla="*/ 27 h 76"/>
              <a:gd name="T48" fmla="*/ 81 w 115"/>
              <a:gd name="T49" fmla="*/ 14 h 76"/>
              <a:gd name="T50" fmla="*/ 79 w 115"/>
              <a:gd name="T51" fmla="*/ 12 h 76"/>
              <a:gd name="T52" fmla="*/ 97 w 115"/>
              <a:gd name="T53" fmla="*/ 52 h 76"/>
              <a:gd name="T54" fmla="*/ 85 w 115"/>
              <a:gd name="T55" fmla="*/ 53 h 76"/>
              <a:gd name="T56" fmla="*/ 97 w 115"/>
              <a:gd name="T57" fmla="*/ 52 h 76"/>
              <a:gd name="T58" fmla="*/ 86 w 115"/>
              <a:gd name="T59" fmla="*/ 67 h 76"/>
              <a:gd name="T60" fmla="*/ 76 w 115"/>
              <a:gd name="T61" fmla="*/ 63 h 76"/>
              <a:gd name="T62" fmla="*/ 87 w 115"/>
              <a:gd name="T63" fmla="*/ 65 h 76"/>
              <a:gd name="T64" fmla="*/ 81 w 115"/>
              <a:gd name="T65" fmla="*/ 54 h 76"/>
              <a:gd name="T66" fmla="*/ 87 w 115"/>
              <a:gd name="T67" fmla="*/ 65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5" h="76">
                <a:moveTo>
                  <a:pt x="25" y="5"/>
                </a:moveTo>
                <a:cubicBezTo>
                  <a:pt x="10" y="0"/>
                  <a:pt x="10" y="0"/>
                  <a:pt x="10" y="0"/>
                </a:cubicBezTo>
                <a:cubicBezTo>
                  <a:pt x="0" y="38"/>
                  <a:pt x="0" y="38"/>
                  <a:pt x="0" y="38"/>
                </a:cubicBezTo>
                <a:cubicBezTo>
                  <a:pt x="14" y="42"/>
                  <a:pt x="14" y="42"/>
                  <a:pt x="14" y="42"/>
                </a:cubicBezTo>
                <a:cubicBezTo>
                  <a:pt x="16" y="36"/>
                  <a:pt x="16" y="36"/>
                  <a:pt x="16" y="36"/>
                </a:cubicBezTo>
                <a:cubicBezTo>
                  <a:pt x="24" y="43"/>
                  <a:pt x="24" y="43"/>
                  <a:pt x="24" y="43"/>
                </a:cubicBezTo>
                <a:cubicBezTo>
                  <a:pt x="43" y="28"/>
                  <a:pt x="43" y="28"/>
                  <a:pt x="43" y="28"/>
                </a:cubicBezTo>
                <a:cubicBezTo>
                  <a:pt x="54" y="24"/>
                  <a:pt x="54" y="24"/>
                  <a:pt x="54" y="24"/>
                </a:cubicBezTo>
                <a:cubicBezTo>
                  <a:pt x="67" y="32"/>
                  <a:pt x="67" y="32"/>
                  <a:pt x="67" y="32"/>
                </a:cubicBezTo>
                <a:cubicBezTo>
                  <a:pt x="71" y="28"/>
                  <a:pt x="71" y="28"/>
                  <a:pt x="71" y="28"/>
                </a:cubicBezTo>
                <a:cubicBezTo>
                  <a:pt x="61" y="13"/>
                  <a:pt x="61" y="13"/>
                  <a:pt x="61" y="13"/>
                </a:cubicBezTo>
                <a:cubicBezTo>
                  <a:pt x="42" y="12"/>
                  <a:pt x="42" y="12"/>
                  <a:pt x="42" y="12"/>
                </a:cubicBezTo>
                <a:cubicBezTo>
                  <a:pt x="28" y="14"/>
                  <a:pt x="28" y="14"/>
                  <a:pt x="28" y="14"/>
                </a:cubicBezTo>
                <a:cubicBezTo>
                  <a:pt x="26" y="13"/>
                  <a:pt x="26" y="13"/>
                  <a:pt x="26" y="13"/>
                </a:cubicBezTo>
                <a:cubicBezTo>
                  <a:pt x="21" y="23"/>
                  <a:pt x="21" y="23"/>
                  <a:pt x="21" y="23"/>
                </a:cubicBezTo>
                <a:cubicBezTo>
                  <a:pt x="20" y="22"/>
                  <a:pt x="20" y="22"/>
                  <a:pt x="20" y="22"/>
                </a:cubicBezTo>
                <a:cubicBezTo>
                  <a:pt x="23" y="11"/>
                  <a:pt x="23" y="11"/>
                  <a:pt x="23" y="11"/>
                </a:cubicBezTo>
                <a:cubicBezTo>
                  <a:pt x="25" y="5"/>
                  <a:pt x="25" y="5"/>
                  <a:pt x="25" y="5"/>
                </a:cubicBezTo>
                <a:close/>
                <a:moveTo>
                  <a:pt x="91" y="2"/>
                </a:moveTo>
                <a:cubicBezTo>
                  <a:pt x="115" y="32"/>
                  <a:pt x="115" y="32"/>
                  <a:pt x="115" y="32"/>
                </a:cubicBezTo>
                <a:cubicBezTo>
                  <a:pt x="103" y="42"/>
                  <a:pt x="103" y="42"/>
                  <a:pt x="103" y="42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92" y="48"/>
                  <a:pt x="92" y="48"/>
                  <a:pt x="92" y="48"/>
                </a:cubicBezTo>
                <a:cubicBezTo>
                  <a:pt x="84" y="46"/>
                  <a:pt x="84" y="46"/>
                  <a:pt x="84" y="46"/>
                </a:cubicBezTo>
                <a:cubicBezTo>
                  <a:pt x="78" y="49"/>
                  <a:pt x="71" y="55"/>
                  <a:pt x="70" y="62"/>
                </a:cubicBezTo>
                <a:cubicBezTo>
                  <a:pt x="74" y="69"/>
                  <a:pt x="74" y="69"/>
                  <a:pt x="74" y="69"/>
                </a:cubicBezTo>
                <a:cubicBezTo>
                  <a:pt x="73" y="71"/>
                  <a:pt x="73" y="71"/>
                  <a:pt x="73" y="71"/>
                </a:cubicBezTo>
                <a:cubicBezTo>
                  <a:pt x="71" y="73"/>
                  <a:pt x="69" y="74"/>
                  <a:pt x="67" y="76"/>
                </a:cubicBezTo>
                <a:cubicBezTo>
                  <a:pt x="65" y="75"/>
                  <a:pt x="63" y="73"/>
                  <a:pt x="61" y="72"/>
                </a:cubicBezTo>
                <a:cubicBezTo>
                  <a:pt x="61" y="69"/>
                  <a:pt x="64" y="65"/>
                  <a:pt x="64" y="64"/>
                </a:cubicBezTo>
                <a:cubicBezTo>
                  <a:pt x="63" y="63"/>
                  <a:pt x="63" y="63"/>
                  <a:pt x="63" y="63"/>
                </a:cubicBezTo>
                <a:cubicBezTo>
                  <a:pt x="61" y="66"/>
                  <a:pt x="55" y="71"/>
                  <a:pt x="53" y="73"/>
                </a:cubicBezTo>
                <a:cubicBezTo>
                  <a:pt x="51" y="72"/>
                  <a:pt x="49" y="71"/>
                  <a:pt x="46" y="69"/>
                </a:cubicBezTo>
                <a:cubicBezTo>
                  <a:pt x="47" y="67"/>
                  <a:pt x="52" y="61"/>
                  <a:pt x="53" y="59"/>
                </a:cubicBezTo>
                <a:cubicBezTo>
                  <a:pt x="52" y="58"/>
                  <a:pt x="52" y="58"/>
                  <a:pt x="52" y="58"/>
                </a:cubicBezTo>
                <a:cubicBezTo>
                  <a:pt x="48" y="63"/>
                  <a:pt x="43" y="67"/>
                  <a:pt x="40" y="68"/>
                </a:cubicBezTo>
                <a:cubicBezTo>
                  <a:pt x="33" y="63"/>
                  <a:pt x="33" y="63"/>
                  <a:pt x="33" y="63"/>
                </a:cubicBezTo>
                <a:cubicBezTo>
                  <a:pt x="37" y="57"/>
                  <a:pt x="43" y="52"/>
                  <a:pt x="48" y="48"/>
                </a:cubicBezTo>
                <a:cubicBezTo>
                  <a:pt x="47" y="46"/>
                  <a:pt x="47" y="46"/>
                  <a:pt x="47" y="46"/>
                </a:cubicBezTo>
                <a:cubicBezTo>
                  <a:pt x="43" y="49"/>
                  <a:pt x="35" y="56"/>
                  <a:pt x="31" y="59"/>
                </a:cubicBezTo>
                <a:cubicBezTo>
                  <a:pt x="27" y="58"/>
                  <a:pt x="25" y="56"/>
                  <a:pt x="24" y="52"/>
                </a:cubicBezTo>
                <a:cubicBezTo>
                  <a:pt x="32" y="45"/>
                  <a:pt x="41" y="37"/>
                  <a:pt x="50" y="30"/>
                </a:cubicBezTo>
                <a:cubicBezTo>
                  <a:pt x="55" y="29"/>
                  <a:pt x="55" y="29"/>
                  <a:pt x="55" y="29"/>
                </a:cubicBezTo>
                <a:cubicBezTo>
                  <a:pt x="69" y="37"/>
                  <a:pt x="69" y="37"/>
                  <a:pt x="69" y="37"/>
                </a:cubicBezTo>
                <a:cubicBezTo>
                  <a:pt x="76" y="30"/>
                  <a:pt x="76" y="30"/>
                  <a:pt x="76" y="30"/>
                </a:cubicBezTo>
                <a:cubicBezTo>
                  <a:pt x="69" y="19"/>
                  <a:pt x="69" y="19"/>
                  <a:pt x="69" y="19"/>
                </a:cubicBezTo>
                <a:cubicBezTo>
                  <a:pt x="72" y="17"/>
                  <a:pt x="74" y="16"/>
                  <a:pt x="76" y="15"/>
                </a:cubicBezTo>
                <a:cubicBezTo>
                  <a:pt x="89" y="27"/>
                  <a:pt x="89" y="27"/>
                  <a:pt x="89" y="27"/>
                </a:cubicBezTo>
                <a:cubicBezTo>
                  <a:pt x="90" y="26"/>
                  <a:pt x="90" y="26"/>
                  <a:pt x="90" y="26"/>
                </a:cubicBezTo>
                <a:cubicBezTo>
                  <a:pt x="81" y="14"/>
                  <a:pt x="81" y="14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9" y="12"/>
                  <a:pt x="79" y="12"/>
                  <a:pt x="79" y="12"/>
                </a:cubicBezTo>
                <a:cubicBezTo>
                  <a:pt x="91" y="2"/>
                  <a:pt x="91" y="2"/>
                  <a:pt x="91" y="2"/>
                </a:cubicBezTo>
                <a:close/>
                <a:moveTo>
                  <a:pt x="97" y="52"/>
                </a:moveTo>
                <a:cubicBezTo>
                  <a:pt x="87" y="50"/>
                  <a:pt x="87" y="50"/>
                  <a:pt x="87" y="50"/>
                </a:cubicBezTo>
                <a:cubicBezTo>
                  <a:pt x="85" y="53"/>
                  <a:pt x="85" y="53"/>
                  <a:pt x="85" y="53"/>
                </a:cubicBezTo>
                <a:cubicBezTo>
                  <a:pt x="93" y="58"/>
                  <a:pt x="93" y="58"/>
                  <a:pt x="93" y="58"/>
                </a:cubicBezTo>
                <a:cubicBezTo>
                  <a:pt x="94" y="56"/>
                  <a:pt x="95" y="54"/>
                  <a:pt x="97" y="52"/>
                </a:cubicBezTo>
                <a:close/>
                <a:moveTo>
                  <a:pt x="80" y="71"/>
                </a:moveTo>
                <a:cubicBezTo>
                  <a:pt x="82" y="70"/>
                  <a:pt x="84" y="68"/>
                  <a:pt x="86" y="67"/>
                </a:cubicBezTo>
                <a:cubicBezTo>
                  <a:pt x="78" y="61"/>
                  <a:pt x="78" y="61"/>
                  <a:pt x="78" y="61"/>
                </a:cubicBezTo>
                <a:cubicBezTo>
                  <a:pt x="76" y="63"/>
                  <a:pt x="76" y="63"/>
                  <a:pt x="76" y="63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87" y="65"/>
                </a:moveTo>
                <a:cubicBezTo>
                  <a:pt x="89" y="64"/>
                  <a:pt x="90" y="62"/>
                  <a:pt x="91" y="60"/>
                </a:cubicBezTo>
                <a:cubicBezTo>
                  <a:pt x="81" y="54"/>
                  <a:pt x="81" y="54"/>
                  <a:pt x="81" y="54"/>
                </a:cubicBezTo>
                <a:cubicBezTo>
                  <a:pt x="78" y="57"/>
                  <a:pt x="78" y="57"/>
                  <a:pt x="78" y="57"/>
                </a:cubicBezTo>
                <a:lnTo>
                  <a:pt x="87" y="65"/>
                </a:lnTo>
                <a:close/>
              </a:path>
            </a:pathLst>
          </a:custGeom>
          <a:solidFill>
            <a:srgbClr val="95959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3" name="Freeform 29"/>
          <p:cNvSpPr>
            <a:spLocks noEditPoints="1"/>
          </p:cNvSpPr>
          <p:nvPr/>
        </p:nvSpPr>
        <p:spPr bwMode="auto">
          <a:xfrm>
            <a:off x="2740864" y="2372404"/>
            <a:ext cx="259362" cy="301022"/>
          </a:xfrm>
          <a:custGeom>
            <a:avLst/>
            <a:gdLst>
              <a:gd name="T0" fmla="*/ 0 w 78"/>
              <a:gd name="T1" fmla="*/ 84 h 92"/>
              <a:gd name="T2" fmla="*/ 30 w 78"/>
              <a:gd name="T3" fmla="*/ 19 h 92"/>
              <a:gd name="T4" fmla="*/ 39 w 78"/>
              <a:gd name="T5" fmla="*/ 26 h 92"/>
              <a:gd name="T6" fmla="*/ 39 w 78"/>
              <a:gd name="T7" fmla="*/ 26 h 92"/>
              <a:gd name="T8" fmla="*/ 39 w 78"/>
              <a:gd name="T9" fmla="*/ 26 h 92"/>
              <a:gd name="T10" fmla="*/ 40 w 78"/>
              <a:gd name="T11" fmla="*/ 26 h 92"/>
              <a:gd name="T12" fmla="*/ 40 w 78"/>
              <a:gd name="T13" fmla="*/ 27 h 92"/>
              <a:gd name="T14" fmla="*/ 41 w 78"/>
              <a:gd name="T15" fmla="*/ 27 h 92"/>
              <a:gd name="T16" fmla="*/ 41 w 78"/>
              <a:gd name="T17" fmla="*/ 27 h 92"/>
              <a:gd name="T18" fmla="*/ 42 w 78"/>
              <a:gd name="T19" fmla="*/ 28 h 92"/>
              <a:gd name="T20" fmla="*/ 42 w 78"/>
              <a:gd name="T21" fmla="*/ 28 h 92"/>
              <a:gd name="T22" fmla="*/ 43 w 78"/>
              <a:gd name="T23" fmla="*/ 28 h 92"/>
              <a:gd name="T24" fmla="*/ 43 w 78"/>
              <a:gd name="T25" fmla="*/ 29 h 92"/>
              <a:gd name="T26" fmla="*/ 43 w 78"/>
              <a:gd name="T27" fmla="*/ 29 h 92"/>
              <a:gd name="T28" fmla="*/ 44 w 78"/>
              <a:gd name="T29" fmla="*/ 29 h 92"/>
              <a:gd name="T30" fmla="*/ 48 w 78"/>
              <a:gd name="T31" fmla="*/ 32 h 92"/>
              <a:gd name="T32" fmla="*/ 49 w 78"/>
              <a:gd name="T33" fmla="*/ 33 h 92"/>
              <a:gd name="T34" fmla="*/ 49 w 78"/>
              <a:gd name="T35" fmla="*/ 33 h 92"/>
              <a:gd name="T36" fmla="*/ 49 w 78"/>
              <a:gd name="T37" fmla="*/ 33 h 92"/>
              <a:gd name="T38" fmla="*/ 50 w 78"/>
              <a:gd name="T39" fmla="*/ 34 h 92"/>
              <a:gd name="T40" fmla="*/ 50 w 78"/>
              <a:gd name="T41" fmla="*/ 34 h 92"/>
              <a:gd name="T42" fmla="*/ 51 w 78"/>
              <a:gd name="T43" fmla="*/ 34 h 92"/>
              <a:gd name="T44" fmla="*/ 51 w 78"/>
              <a:gd name="T45" fmla="*/ 34 h 92"/>
              <a:gd name="T46" fmla="*/ 52 w 78"/>
              <a:gd name="T47" fmla="*/ 35 h 92"/>
              <a:gd name="T48" fmla="*/ 52 w 78"/>
              <a:gd name="T49" fmla="*/ 35 h 92"/>
              <a:gd name="T50" fmla="*/ 53 w 78"/>
              <a:gd name="T51" fmla="*/ 35 h 92"/>
              <a:gd name="T52" fmla="*/ 53 w 78"/>
              <a:gd name="T53" fmla="*/ 36 h 92"/>
              <a:gd name="T54" fmla="*/ 53 w 78"/>
              <a:gd name="T55" fmla="*/ 36 h 92"/>
              <a:gd name="T56" fmla="*/ 49 w 78"/>
              <a:gd name="T57" fmla="*/ 78 h 92"/>
              <a:gd name="T58" fmla="*/ 8 w 78"/>
              <a:gd name="T59" fmla="*/ 90 h 92"/>
              <a:gd name="T60" fmla="*/ 35 w 78"/>
              <a:gd name="T61" fmla="*/ 63 h 92"/>
              <a:gd name="T62" fmla="*/ 19 w 78"/>
              <a:gd name="T63" fmla="*/ 52 h 92"/>
              <a:gd name="T64" fmla="*/ 3 w 78"/>
              <a:gd name="T65" fmla="*/ 87 h 92"/>
              <a:gd name="T66" fmla="*/ 74 w 78"/>
              <a:gd name="T67" fmla="*/ 92 h 92"/>
              <a:gd name="T68" fmla="*/ 54 w 78"/>
              <a:gd name="T69" fmla="*/ 82 h 92"/>
              <a:gd name="T70" fmla="*/ 69 w 78"/>
              <a:gd name="T71" fmla="*/ 42 h 92"/>
              <a:gd name="T72" fmla="*/ 35 w 78"/>
              <a:gd name="T73" fmla="*/ 0 h 92"/>
              <a:gd name="T74" fmla="*/ 69 w 78"/>
              <a:gd name="T75" fmla="*/ 4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8" h="92">
                <a:moveTo>
                  <a:pt x="3" y="87"/>
                </a:moveTo>
                <a:cubicBezTo>
                  <a:pt x="2" y="86"/>
                  <a:pt x="1" y="85"/>
                  <a:pt x="0" y="84"/>
                </a:cubicBezTo>
                <a:cubicBezTo>
                  <a:pt x="0" y="71"/>
                  <a:pt x="0" y="58"/>
                  <a:pt x="1" y="44"/>
                </a:cubicBezTo>
                <a:cubicBezTo>
                  <a:pt x="12" y="40"/>
                  <a:pt x="22" y="31"/>
                  <a:pt x="30" y="19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8"/>
                  <a:pt x="41" y="28"/>
                  <a:pt x="41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5"/>
                  <a:pt x="51" y="35"/>
                  <a:pt x="51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62" y="42"/>
                  <a:pt x="62" y="42"/>
                  <a:pt x="62" y="42"/>
                </a:cubicBezTo>
                <a:cubicBezTo>
                  <a:pt x="54" y="54"/>
                  <a:pt x="49" y="66"/>
                  <a:pt x="49" y="78"/>
                </a:cubicBezTo>
                <a:cubicBezTo>
                  <a:pt x="36" y="83"/>
                  <a:pt x="24" y="87"/>
                  <a:pt x="11" y="92"/>
                </a:cubicBezTo>
                <a:cubicBezTo>
                  <a:pt x="10" y="91"/>
                  <a:pt x="9" y="91"/>
                  <a:pt x="8" y="90"/>
                </a:cubicBezTo>
                <a:cubicBezTo>
                  <a:pt x="24" y="67"/>
                  <a:pt x="24" y="67"/>
                  <a:pt x="24" y="67"/>
                </a:cubicBezTo>
                <a:cubicBezTo>
                  <a:pt x="28" y="68"/>
                  <a:pt x="32" y="67"/>
                  <a:pt x="35" y="63"/>
                </a:cubicBezTo>
                <a:cubicBezTo>
                  <a:pt x="38" y="59"/>
                  <a:pt x="37" y="53"/>
                  <a:pt x="33" y="50"/>
                </a:cubicBezTo>
                <a:cubicBezTo>
                  <a:pt x="28" y="47"/>
                  <a:pt x="22" y="48"/>
                  <a:pt x="19" y="52"/>
                </a:cubicBezTo>
                <a:cubicBezTo>
                  <a:pt x="16" y="56"/>
                  <a:pt x="17" y="61"/>
                  <a:pt x="20" y="64"/>
                </a:cubicBezTo>
                <a:cubicBezTo>
                  <a:pt x="3" y="87"/>
                  <a:pt x="3" y="87"/>
                  <a:pt x="3" y="87"/>
                </a:cubicBezTo>
                <a:close/>
                <a:moveTo>
                  <a:pt x="27" y="92"/>
                </a:moveTo>
                <a:cubicBezTo>
                  <a:pt x="74" y="92"/>
                  <a:pt x="74" y="92"/>
                  <a:pt x="74" y="92"/>
                </a:cubicBezTo>
                <a:cubicBezTo>
                  <a:pt x="74" y="82"/>
                  <a:pt x="74" y="82"/>
                  <a:pt x="74" y="82"/>
                </a:cubicBezTo>
                <a:cubicBezTo>
                  <a:pt x="54" y="82"/>
                  <a:pt x="54" y="82"/>
                  <a:pt x="54" y="82"/>
                </a:cubicBezTo>
                <a:cubicBezTo>
                  <a:pt x="27" y="92"/>
                  <a:pt x="27" y="92"/>
                  <a:pt x="27" y="92"/>
                </a:cubicBezTo>
                <a:close/>
                <a:moveTo>
                  <a:pt x="69" y="42"/>
                </a:moveTo>
                <a:cubicBezTo>
                  <a:pt x="78" y="30"/>
                  <a:pt x="78" y="30"/>
                  <a:pt x="78" y="30"/>
                </a:cubicBezTo>
                <a:cubicBezTo>
                  <a:pt x="35" y="0"/>
                  <a:pt x="35" y="0"/>
                  <a:pt x="35" y="0"/>
                </a:cubicBezTo>
                <a:cubicBezTo>
                  <a:pt x="26" y="11"/>
                  <a:pt x="26" y="11"/>
                  <a:pt x="26" y="11"/>
                </a:cubicBezTo>
                <a:lnTo>
                  <a:pt x="69" y="42"/>
                </a:lnTo>
                <a:close/>
              </a:path>
            </a:pathLst>
          </a:custGeom>
          <a:solidFill>
            <a:srgbClr val="4F4F5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7" name="Freeform 33"/>
          <p:cNvSpPr>
            <a:spLocks noEditPoints="1"/>
          </p:cNvSpPr>
          <p:nvPr/>
        </p:nvSpPr>
        <p:spPr bwMode="auto">
          <a:xfrm>
            <a:off x="3990795" y="3846915"/>
            <a:ext cx="309085" cy="267425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7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50 h 81"/>
              <a:gd name="T14" fmla="*/ 46 w 94"/>
              <a:gd name="T15" fmla="*/ 47 h 81"/>
              <a:gd name="T16" fmla="*/ 34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4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1 h 81"/>
              <a:gd name="T46" fmla="*/ 87 w 94"/>
              <a:gd name="T47" fmla="*/ 1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7"/>
                  <a:pt x="50" y="17"/>
                  <a:pt x="50" y="17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50"/>
                  <a:pt x="50" y="50"/>
                  <a:pt x="50" y="50"/>
                </a:cubicBezTo>
                <a:cubicBezTo>
                  <a:pt x="46" y="47"/>
                  <a:pt x="46" y="47"/>
                  <a:pt x="46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8"/>
                  <a:pt x="0" y="29"/>
                  <a:pt x="4" y="19"/>
                </a:cubicBezTo>
                <a:close/>
                <a:moveTo>
                  <a:pt x="87" y="23"/>
                </a:moveTo>
                <a:cubicBezTo>
                  <a:pt x="91" y="25"/>
                  <a:pt x="94" y="29"/>
                  <a:pt x="94" y="33"/>
                </a:cubicBezTo>
                <a:cubicBezTo>
                  <a:pt x="94" y="38"/>
                  <a:pt x="91" y="42"/>
                  <a:pt x="87" y="44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1"/>
                  <a:pt x="78" y="1"/>
                  <a:pt x="78" y="1"/>
                </a:cubicBezTo>
                <a:cubicBezTo>
                  <a:pt x="87" y="1"/>
                  <a:pt x="87" y="1"/>
                  <a:pt x="87" y="1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rgbClr val="52525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71" name="Freeform 37"/>
          <p:cNvSpPr>
            <a:spLocks noEditPoints="1"/>
          </p:cNvSpPr>
          <p:nvPr/>
        </p:nvSpPr>
        <p:spPr bwMode="auto">
          <a:xfrm>
            <a:off x="6217495" y="2253915"/>
            <a:ext cx="207572" cy="209578"/>
          </a:xfrm>
          <a:custGeom>
            <a:avLst/>
            <a:gdLst>
              <a:gd name="T0" fmla="*/ 80 w 85"/>
              <a:gd name="T1" fmla="*/ 53 h 85"/>
              <a:gd name="T2" fmla="*/ 80 w 85"/>
              <a:gd name="T3" fmla="*/ 80 h 85"/>
              <a:gd name="T4" fmla="*/ 74 w 85"/>
              <a:gd name="T5" fmla="*/ 85 h 85"/>
              <a:gd name="T6" fmla="*/ 10 w 85"/>
              <a:gd name="T7" fmla="*/ 85 h 85"/>
              <a:gd name="T8" fmla="*/ 5 w 85"/>
              <a:gd name="T9" fmla="*/ 80 h 85"/>
              <a:gd name="T10" fmla="*/ 5 w 85"/>
              <a:gd name="T11" fmla="*/ 53 h 85"/>
              <a:gd name="T12" fmla="*/ 17 w 85"/>
              <a:gd name="T13" fmla="*/ 56 h 85"/>
              <a:gd name="T14" fmla="*/ 17 w 85"/>
              <a:gd name="T15" fmla="*/ 61 h 85"/>
              <a:gd name="T16" fmla="*/ 21 w 85"/>
              <a:gd name="T17" fmla="*/ 61 h 85"/>
              <a:gd name="T18" fmla="*/ 21 w 85"/>
              <a:gd name="T19" fmla="*/ 68 h 85"/>
              <a:gd name="T20" fmla="*/ 27 w 85"/>
              <a:gd name="T21" fmla="*/ 68 h 85"/>
              <a:gd name="T22" fmla="*/ 27 w 85"/>
              <a:gd name="T23" fmla="*/ 61 h 85"/>
              <a:gd name="T24" fmla="*/ 30 w 85"/>
              <a:gd name="T25" fmla="*/ 61 h 85"/>
              <a:gd name="T26" fmla="*/ 30 w 85"/>
              <a:gd name="T27" fmla="*/ 57 h 85"/>
              <a:gd name="T28" fmla="*/ 54 w 85"/>
              <a:gd name="T29" fmla="*/ 57 h 85"/>
              <a:gd name="T30" fmla="*/ 54 w 85"/>
              <a:gd name="T31" fmla="*/ 61 h 85"/>
              <a:gd name="T32" fmla="*/ 57 w 85"/>
              <a:gd name="T33" fmla="*/ 61 h 85"/>
              <a:gd name="T34" fmla="*/ 57 w 85"/>
              <a:gd name="T35" fmla="*/ 68 h 85"/>
              <a:gd name="T36" fmla="*/ 63 w 85"/>
              <a:gd name="T37" fmla="*/ 68 h 85"/>
              <a:gd name="T38" fmla="*/ 63 w 85"/>
              <a:gd name="T39" fmla="*/ 61 h 85"/>
              <a:gd name="T40" fmla="*/ 66 w 85"/>
              <a:gd name="T41" fmla="*/ 61 h 85"/>
              <a:gd name="T42" fmla="*/ 66 w 85"/>
              <a:gd name="T43" fmla="*/ 56 h 85"/>
              <a:gd name="T44" fmla="*/ 80 w 85"/>
              <a:gd name="T45" fmla="*/ 53 h 85"/>
              <a:gd name="T46" fmla="*/ 31 w 85"/>
              <a:gd name="T47" fmla="*/ 0 h 85"/>
              <a:gd name="T48" fmla="*/ 54 w 85"/>
              <a:gd name="T49" fmla="*/ 0 h 85"/>
              <a:gd name="T50" fmla="*/ 61 w 85"/>
              <a:gd name="T51" fmla="*/ 7 h 85"/>
              <a:gd name="T52" fmla="*/ 61 w 85"/>
              <a:gd name="T53" fmla="*/ 16 h 85"/>
              <a:gd name="T54" fmla="*/ 53 w 85"/>
              <a:gd name="T55" fmla="*/ 16 h 85"/>
              <a:gd name="T56" fmla="*/ 53 w 85"/>
              <a:gd name="T57" fmla="*/ 8 h 85"/>
              <a:gd name="T58" fmla="*/ 32 w 85"/>
              <a:gd name="T59" fmla="*/ 8 h 85"/>
              <a:gd name="T60" fmla="*/ 32 w 85"/>
              <a:gd name="T61" fmla="*/ 16 h 85"/>
              <a:gd name="T62" fmla="*/ 24 w 85"/>
              <a:gd name="T63" fmla="*/ 16 h 85"/>
              <a:gd name="T64" fmla="*/ 24 w 85"/>
              <a:gd name="T65" fmla="*/ 7 h 85"/>
              <a:gd name="T66" fmla="*/ 31 w 85"/>
              <a:gd name="T67" fmla="*/ 0 h 85"/>
              <a:gd name="T68" fmla="*/ 0 w 85"/>
              <a:gd name="T69" fmla="*/ 20 h 85"/>
              <a:gd name="T70" fmla="*/ 0 w 85"/>
              <a:gd name="T71" fmla="*/ 48 h 85"/>
              <a:gd name="T72" fmla="*/ 85 w 85"/>
              <a:gd name="T73" fmla="*/ 48 h 85"/>
              <a:gd name="T74" fmla="*/ 85 w 85"/>
              <a:gd name="T75" fmla="*/ 20 h 85"/>
              <a:gd name="T76" fmla="*/ 0 w 85"/>
              <a:gd name="T77" fmla="*/ 2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5" h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1"/>
                  <a:pt x="17" y="61"/>
                  <a:pt x="17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8"/>
                  <a:pt x="21" y="68"/>
                  <a:pt x="21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1"/>
                  <a:pt x="27" y="61"/>
                  <a:pt x="27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1"/>
                  <a:pt x="54" y="61"/>
                  <a:pt x="54" y="61"/>
                </a:cubicBezTo>
                <a:cubicBezTo>
                  <a:pt x="57" y="61"/>
                  <a:pt x="57" y="61"/>
                  <a:pt x="57" y="61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1"/>
                  <a:pt x="63" y="61"/>
                  <a:pt x="63" y="61"/>
                </a:cubicBezTo>
                <a:cubicBezTo>
                  <a:pt x="66" y="61"/>
                  <a:pt x="66" y="61"/>
                  <a:pt x="66" y="61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  <a:close/>
              </a:path>
            </a:pathLst>
          </a:custGeom>
          <a:solidFill>
            <a:srgbClr val="95959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75" name="Freeform 41"/>
          <p:cNvSpPr>
            <a:spLocks noEditPoints="1"/>
          </p:cNvSpPr>
          <p:nvPr/>
        </p:nvSpPr>
        <p:spPr bwMode="auto">
          <a:xfrm>
            <a:off x="5183128" y="3660464"/>
            <a:ext cx="287582" cy="279519"/>
          </a:xfrm>
          <a:custGeom>
            <a:avLst/>
            <a:gdLst>
              <a:gd name="T0" fmla="*/ 35 w 69"/>
              <a:gd name="T1" fmla="*/ 0 h 67"/>
              <a:gd name="T2" fmla="*/ 56 w 69"/>
              <a:gd name="T3" fmla="*/ 0 h 67"/>
              <a:gd name="T4" fmla="*/ 54 w 69"/>
              <a:gd name="T5" fmla="*/ 6 h 67"/>
              <a:gd name="T6" fmla="*/ 69 w 69"/>
              <a:gd name="T7" fmla="*/ 6 h 67"/>
              <a:gd name="T8" fmla="*/ 67 w 69"/>
              <a:gd name="T9" fmla="*/ 22 h 67"/>
              <a:gd name="T10" fmla="*/ 55 w 69"/>
              <a:gd name="T11" fmla="*/ 36 h 67"/>
              <a:gd name="T12" fmla="*/ 59 w 69"/>
              <a:gd name="T13" fmla="*/ 39 h 67"/>
              <a:gd name="T14" fmla="*/ 51 w 69"/>
              <a:gd name="T15" fmla="*/ 41 h 67"/>
              <a:gd name="T16" fmla="*/ 51 w 69"/>
              <a:gd name="T17" fmla="*/ 37 h 67"/>
              <a:gd name="T18" fmla="*/ 45 w 69"/>
              <a:gd name="T19" fmla="*/ 47 h 67"/>
              <a:gd name="T20" fmla="*/ 45 w 69"/>
              <a:gd name="T21" fmla="*/ 59 h 67"/>
              <a:gd name="T22" fmla="*/ 53 w 69"/>
              <a:gd name="T23" fmla="*/ 67 h 67"/>
              <a:gd name="T24" fmla="*/ 21 w 69"/>
              <a:gd name="T25" fmla="*/ 59 h 67"/>
              <a:gd name="T26" fmla="*/ 27 w 69"/>
              <a:gd name="T27" fmla="*/ 59 h 67"/>
              <a:gd name="T28" fmla="*/ 34 w 69"/>
              <a:gd name="T29" fmla="*/ 57 h 67"/>
              <a:gd name="T30" fmla="*/ 30 w 69"/>
              <a:gd name="T31" fmla="*/ 47 h 67"/>
              <a:gd name="T32" fmla="*/ 27 w 69"/>
              <a:gd name="T33" fmla="*/ 42 h 67"/>
              <a:gd name="T34" fmla="*/ 19 w 69"/>
              <a:gd name="T35" fmla="*/ 39 h 67"/>
              <a:gd name="T36" fmla="*/ 16 w 69"/>
              <a:gd name="T37" fmla="*/ 40 h 67"/>
              <a:gd name="T38" fmla="*/ 12 w 69"/>
              <a:gd name="T39" fmla="*/ 35 h 67"/>
              <a:gd name="T40" fmla="*/ 15 w 69"/>
              <a:gd name="T41" fmla="*/ 34 h 67"/>
              <a:gd name="T42" fmla="*/ 1 w 69"/>
              <a:gd name="T43" fmla="*/ 8 h 67"/>
              <a:gd name="T44" fmla="*/ 2 w 69"/>
              <a:gd name="T45" fmla="*/ 6 h 67"/>
              <a:gd name="T46" fmla="*/ 17 w 69"/>
              <a:gd name="T47" fmla="*/ 6 h 67"/>
              <a:gd name="T48" fmla="*/ 24 w 69"/>
              <a:gd name="T49" fmla="*/ 4 h 67"/>
              <a:gd name="T50" fmla="*/ 29 w 69"/>
              <a:gd name="T51" fmla="*/ 35 h 67"/>
              <a:gd name="T52" fmla="*/ 24 w 69"/>
              <a:gd name="T53" fmla="*/ 4 h 67"/>
              <a:gd name="T54" fmla="*/ 53 w 69"/>
              <a:gd name="T55" fmla="*/ 30 h 67"/>
              <a:gd name="T56" fmla="*/ 65 w 69"/>
              <a:gd name="T57" fmla="*/ 10 h 67"/>
              <a:gd name="T58" fmla="*/ 55 w 69"/>
              <a:gd name="T59" fmla="*/ 15 h 67"/>
              <a:gd name="T60" fmla="*/ 17 w 69"/>
              <a:gd name="T61" fmla="*/ 30 h 67"/>
              <a:gd name="T62" fmla="*/ 14 w 69"/>
              <a:gd name="T63" fmla="*/ 15 h 67"/>
              <a:gd name="T64" fmla="*/ 4 w 69"/>
              <a:gd name="T65" fmla="*/ 10 h 67"/>
              <a:gd name="T66" fmla="*/ 17 w 69"/>
              <a:gd name="T67" fmla="*/ 3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9" h="67">
                <a:moveTo>
                  <a:pt x="14" y="0"/>
                </a:move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5" y="2"/>
                  <a:pt x="54" y="4"/>
                  <a:pt x="53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67" y="6"/>
                  <a:pt x="67" y="6"/>
                  <a:pt x="67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8"/>
                  <a:pt x="69" y="8"/>
                  <a:pt x="69" y="8"/>
                </a:cubicBezTo>
                <a:cubicBezTo>
                  <a:pt x="69" y="12"/>
                  <a:pt x="69" y="17"/>
                  <a:pt x="67" y="22"/>
                </a:cubicBezTo>
                <a:cubicBezTo>
                  <a:pt x="65" y="27"/>
                  <a:pt x="62" y="31"/>
                  <a:pt x="55" y="34"/>
                </a:cubicBezTo>
                <a:cubicBezTo>
                  <a:pt x="55" y="36"/>
                  <a:pt x="55" y="36"/>
                  <a:pt x="55" y="36"/>
                </a:cubicBezTo>
                <a:cubicBezTo>
                  <a:pt x="57" y="35"/>
                  <a:pt x="57" y="35"/>
                  <a:pt x="57" y="35"/>
                </a:cubicBezTo>
                <a:cubicBezTo>
                  <a:pt x="59" y="39"/>
                  <a:pt x="59" y="39"/>
                  <a:pt x="59" y="39"/>
                </a:cubicBezTo>
                <a:cubicBezTo>
                  <a:pt x="53" y="40"/>
                  <a:pt x="53" y="40"/>
                  <a:pt x="53" y="40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7"/>
                  <a:pt x="51" y="37"/>
                  <a:pt x="51" y="37"/>
                </a:cubicBezTo>
                <a:cubicBezTo>
                  <a:pt x="50" y="38"/>
                  <a:pt x="48" y="40"/>
                  <a:pt x="45" y="41"/>
                </a:cubicBezTo>
                <a:cubicBezTo>
                  <a:pt x="45" y="47"/>
                  <a:pt x="45" y="47"/>
                  <a:pt x="45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52"/>
                  <a:pt x="42" y="56"/>
                  <a:pt x="45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3" y="67"/>
                  <a:pt x="53" y="67"/>
                  <a:pt x="53" y="67"/>
                </a:cubicBezTo>
                <a:cubicBezTo>
                  <a:pt x="18" y="67"/>
                  <a:pt x="18" y="67"/>
                  <a:pt x="18" y="67"/>
                </a:cubicBezTo>
                <a:cubicBezTo>
                  <a:pt x="21" y="59"/>
                  <a:pt x="21" y="59"/>
                  <a:pt x="21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34" y="57"/>
                  <a:pt x="34" y="57"/>
                  <a:pt x="34" y="57"/>
                </a:cubicBezTo>
                <a:cubicBezTo>
                  <a:pt x="29" y="56"/>
                  <a:pt x="29" y="56"/>
                  <a:pt x="29" y="56"/>
                </a:cubicBezTo>
                <a:cubicBezTo>
                  <a:pt x="30" y="53"/>
                  <a:pt x="31" y="51"/>
                  <a:pt x="30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2"/>
                  <a:pt x="27" y="42"/>
                  <a:pt x="27" y="42"/>
                </a:cubicBezTo>
                <a:cubicBezTo>
                  <a:pt x="23" y="40"/>
                  <a:pt x="20" y="38"/>
                  <a:pt x="19" y="36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41"/>
                  <a:pt x="19" y="41"/>
                  <a:pt x="19" y="41"/>
                </a:cubicBezTo>
                <a:cubicBezTo>
                  <a:pt x="16" y="40"/>
                  <a:pt x="16" y="40"/>
                  <a:pt x="16" y="40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5"/>
                  <a:pt x="12" y="35"/>
                  <a:pt x="12" y="35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34"/>
                  <a:pt x="15" y="34"/>
                  <a:pt x="15" y="34"/>
                </a:cubicBezTo>
                <a:cubicBezTo>
                  <a:pt x="8" y="31"/>
                  <a:pt x="5" y="27"/>
                  <a:pt x="3" y="22"/>
                </a:cubicBezTo>
                <a:cubicBezTo>
                  <a:pt x="1" y="17"/>
                  <a:pt x="0" y="12"/>
                  <a:pt x="1" y="8"/>
                </a:cubicBezTo>
                <a:cubicBezTo>
                  <a:pt x="1" y="6"/>
                  <a:pt x="1" y="6"/>
                  <a:pt x="1" y="6"/>
                </a:cubicBezTo>
                <a:cubicBezTo>
                  <a:pt x="2" y="6"/>
                  <a:pt x="2" y="6"/>
                  <a:pt x="2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6" y="4"/>
                  <a:pt x="15" y="2"/>
                  <a:pt x="14" y="0"/>
                </a:cubicBezTo>
                <a:close/>
                <a:moveTo>
                  <a:pt x="24" y="4"/>
                </a:moveTo>
                <a:cubicBezTo>
                  <a:pt x="24" y="13"/>
                  <a:pt x="24" y="21"/>
                  <a:pt x="23" y="29"/>
                </a:cubicBezTo>
                <a:cubicBezTo>
                  <a:pt x="23" y="33"/>
                  <a:pt x="27" y="33"/>
                  <a:pt x="29" y="35"/>
                </a:cubicBezTo>
                <a:cubicBezTo>
                  <a:pt x="30" y="4"/>
                  <a:pt x="30" y="4"/>
                  <a:pt x="30" y="4"/>
                </a:cubicBezTo>
                <a:cubicBezTo>
                  <a:pt x="28" y="4"/>
                  <a:pt x="26" y="4"/>
                  <a:pt x="24" y="4"/>
                </a:cubicBezTo>
                <a:close/>
                <a:moveTo>
                  <a:pt x="52" y="15"/>
                </a:moveTo>
                <a:cubicBezTo>
                  <a:pt x="52" y="21"/>
                  <a:pt x="53" y="26"/>
                  <a:pt x="53" y="30"/>
                </a:cubicBezTo>
                <a:cubicBezTo>
                  <a:pt x="59" y="28"/>
                  <a:pt x="62" y="24"/>
                  <a:pt x="64" y="20"/>
                </a:cubicBezTo>
                <a:cubicBezTo>
                  <a:pt x="65" y="17"/>
                  <a:pt x="65" y="13"/>
                  <a:pt x="65" y="10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5"/>
                  <a:pt x="55" y="15"/>
                  <a:pt x="55" y="15"/>
                </a:cubicBezTo>
                <a:cubicBezTo>
                  <a:pt x="52" y="15"/>
                  <a:pt x="52" y="15"/>
                  <a:pt x="52" y="15"/>
                </a:cubicBezTo>
                <a:close/>
                <a:moveTo>
                  <a:pt x="17" y="30"/>
                </a:moveTo>
                <a:cubicBezTo>
                  <a:pt x="17" y="26"/>
                  <a:pt x="18" y="21"/>
                  <a:pt x="18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0"/>
                  <a:pt x="14" y="10"/>
                  <a:pt x="1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3"/>
                  <a:pt x="5" y="17"/>
                  <a:pt x="6" y="20"/>
                </a:cubicBezTo>
                <a:cubicBezTo>
                  <a:pt x="8" y="24"/>
                  <a:pt x="11" y="28"/>
                  <a:pt x="17" y="30"/>
                </a:cubicBezTo>
                <a:close/>
              </a:path>
            </a:pathLst>
          </a:custGeom>
          <a:solidFill>
            <a:srgbClr val="95959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5" name="任意多边形 44"/>
          <p:cNvSpPr/>
          <p:nvPr/>
        </p:nvSpPr>
        <p:spPr>
          <a:xfrm>
            <a:off x="3990793" y="1957120"/>
            <a:ext cx="1098956" cy="1098956"/>
          </a:xfrm>
          <a:custGeom>
            <a:avLst/>
            <a:gdLst>
              <a:gd name="connsiteX0" fmla="*/ 599334 w 1298210"/>
              <a:gd name="connsiteY0" fmla="*/ 83815 h 1298210"/>
              <a:gd name="connsiteX1" fmla="*/ 119811 w 1298210"/>
              <a:gd name="connsiteY1" fmla="*/ 563338 h 1298210"/>
              <a:gd name="connsiteX2" fmla="*/ 599334 w 1298210"/>
              <a:gd name="connsiteY2" fmla="*/ 1042861 h 1298210"/>
              <a:gd name="connsiteX3" fmla="*/ 1078857 w 1298210"/>
              <a:gd name="connsiteY3" fmla="*/ 563338 h 1298210"/>
              <a:gd name="connsiteX4" fmla="*/ 599334 w 1298210"/>
              <a:gd name="connsiteY4" fmla="*/ 83815 h 1298210"/>
              <a:gd name="connsiteX5" fmla="*/ 649105 w 1298210"/>
              <a:gd name="connsiteY5" fmla="*/ 0 h 1298210"/>
              <a:gd name="connsiteX6" fmla="*/ 1298210 w 1298210"/>
              <a:gd name="connsiteY6" fmla="*/ 649105 h 1298210"/>
              <a:gd name="connsiteX7" fmla="*/ 649105 w 1298210"/>
              <a:gd name="connsiteY7" fmla="*/ 1298210 h 1298210"/>
              <a:gd name="connsiteX8" fmla="*/ 0 w 1298210"/>
              <a:gd name="connsiteY8" fmla="*/ 649105 h 1298210"/>
              <a:gd name="connsiteX9" fmla="*/ 649105 w 1298210"/>
              <a:gd name="connsiteY9" fmla="*/ 0 h 1298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98210" h="1298210">
                <a:moveTo>
                  <a:pt x="599334" y="83815"/>
                </a:moveTo>
                <a:cubicBezTo>
                  <a:pt x="334501" y="83815"/>
                  <a:pt x="119811" y="298505"/>
                  <a:pt x="119811" y="563338"/>
                </a:cubicBezTo>
                <a:cubicBezTo>
                  <a:pt x="119811" y="828171"/>
                  <a:pt x="334501" y="1042861"/>
                  <a:pt x="599334" y="1042861"/>
                </a:cubicBezTo>
                <a:cubicBezTo>
                  <a:pt x="864167" y="1042861"/>
                  <a:pt x="1078857" y="828171"/>
                  <a:pt x="1078857" y="563338"/>
                </a:cubicBezTo>
                <a:cubicBezTo>
                  <a:pt x="1078857" y="298505"/>
                  <a:pt x="864167" y="83815"/>
                  <a:pt x="599334" y="83815"/>
                </a:cubicBezTo>
                <a:close/>
                <a:moveTo>
                  <a:pt x="649105" y="0"/>
                </a:moveTo>
                <a:cubicBezTo>
                  <a:pt x="1007596" y="0"/>
                  <a:pt x="1298210" y="290614"/>
                  <a:pt x="1298210" y="649105"/>
                </a:cubicBezTo>
                <a:cubicBezTo>
                  <a:pt x="1298210" y="1007596"/>
                  <a:pt x="1007596" y="1298210"/>
                  <a:pt x="649105" y="1298210"/>
                </a:cubicBezTo>
                <a:cubicBezTo>
                  <a:pt x="290614" y="1298210"/>
                  <a:pt x="0" y="1007596"/>
                  <a:pt x="0" y="649105"/>
                </a:cubicBezTo>
                <a:cubicBezTo>
                  <a:pt x="0" y="290614"/>
                  <a:pt x="290614" y="0"/>
                  <a:pt x="649105" y="0"/>
                </a:cubicBezTo>
                <a:close/>
              </a:path>
            </a:pathLst>
          </a:custGeom>
          <a:solidFill>
            <a:srgbClr val="6F6F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4230675" y="2099406"/>
            <a:ext cx="566332" cy="573667"/>
          </a:xfrm>
          <a:custGeom>
            <a:avLst/>
            <a:gdLst>
              <a:gd name="T0" fmla="*/ 35 w 103"/>
              <a:gd name="T1" fmla="*/ 39 h 104"/>
              <a:gd name="T2" fmla="*/ 37 w 103"/>
              <a:gd name="T3" fmla="*/ 19 h 104"/>
              <a:gd name="T4" fmla="*/ 68 w 103"/>
              <a:gd name="T5" fmla="*/ 20 h 104"/>
              <a:gd name="T6" fmla="*/ 69 w 103"/>
              <a:gd name="T7" fmla="*/ 39 h 104"/>
              <a:gd name="T8" fmla="*/ 72 w 103"/>
              <a:gd name="T9" fmla="*/ 10 h 104"/>
              <a:gd name="T10" fmla="*/ 33 w 103"/>
              <a:gd name="T11" fmla="*/ 8 h 104"/>
              <a:gd name="T12" fmla="*/ 35 w 103"/>
              <a:gd name="T13" fmla="*/ 39 h 104"/>
              <a:gd name="T14" fmla="*/ 5 w 103"/>
              <a:gd name="T15" fmla="*/ 67 h 104"/>
              <a:gd name="T16" fmla="*/ 28 w 103"/>
              <a:gd name="T17" fmla="*/ 59 h 104"/>
              <a:gd name="T18" fmla="*/ 27 w 103"/>
              <a:gd name="T19" fmla="*/ 76 h 104"/>
              <a:gd name="T20" fmla="*/ 31 w 103"/>
              <a:gd name="T21" fmla="*/ 75 h 104"/>
              <a:gd name="T22" fmla="*/ 28 w 103"/>
              <a:gd name="T23" fmla="*/ 78 h 104"/>
              <a:gd name="T24" fmla="*/ 28 w 103"/>
              <a:gd name="T25" fmla="*/ 79 h 104"/>
              <a:gd name="T26" fmla="*/ 40 w 103"/>
              <a:gd name="T27" fmla="*/ 100 h 104"/>
              <a:gd name="T28" fmla="*/ 43 w 103"/>
              <a:gd name="T29" fmla="*/ 102 h 104"/>
              <a:gd name="T30" fmla="*/ 30 w 103"/>
              <a:gd name="T31" fmla="*/ 79 h 104"/>
              <a:gd name="T32" fmla="*/ 35 w 103"/>
              <a:gd name="T33" fmla="*/ 74 h 104"/>
              <a:gd name="T34" fmla="*/ 34 w 103"/>
              <a:gd name="T35" fmla="*/ 73 h 104"/>
              <a:gd name="T36" fmla="*/ 29 w 103"/>
              <a:gd name="T37" fmla="*/ 73 h 104"/>
              <a:gd name="T38" fmla="*/ 29 w 103"/>
              <a:gd name="T39" fmla="*/ 59 h 104"/>
              <a:gd name="T40" fmla="*/ 39 w 103"/>
              <a:gd name="T41" fmla="*/ 53 h 104"/>
              <a:gd name="T42" fmla="*/ 40 w 103"/>
              <a:gd name="T43" fmla="*/ 53 h 104"/>
              <a:gd name="T44" fmla="*/ 40 w 103"/>
              <a:gd name="T45" fmla="*/ 67 h 104"/>
              <a:gd name="T46" fmla="*/ 46 w 103"/>
              <a:gd name="T47" fmla="*/ 83 h 104"/>
              <a:gd name="T48" fmla="*/ 50 w 103"/>
              <a:gd name="T49" fmla="*/ 67 h 104"/>
              <a:gd name="T50" fmla="*/ 48 w 103"/>
              <a:gd name="T51" fmla="*/ 64 h 104"/>
              <a:gd name="T52" fmla="*/ 49 w 103"/>
              <a:gd name="T53" fmla="*/ 60 h 104"/>
              <a:gd name="T54" fmla="*/ 56 w 103"/>
              <a:gd name="T55" fmla="*/ 60 h 104"/>
              <a:gd name="T56" fmla="*/ 58 w 103"/>
              <a:gd name="T57" fmla="*/ 64 h 104"/>
              <a:gd name="T58" fmla="*/ 56 w 103"/>
              <a:gd name="T59" fmla="*/ 67 h 104"/>
              <a:gd name="T60" fmla="*/ 59 w 103"/>
              <a:gd name="T61" fmla="*/ 83 h 104"/>
              <a:gd name="T62" fmla="*/ 65 w 103"/>
              <a:gd name="T63" fmla="*/ 68 h 104"/>
              <a:gd name="T64" fmla="*/ 66 w 103"/>
              <a:gd name="T65" fmla="*/ 54 h 104"/>
              <a:gd name="T66" fmla="*/ 74 w 103"/>
              <a:gd name="T67" fmla="*/ 59 h 104"/>
              <a:gd name="T68" fmla="*/ 75 w 103"/>
              <a:gd name="T69" fmla="*/ 73 h 104"/>
              <a:gd name="T70" fmla="*/ 70 w 103"/>
              <a:gd name="T71" fmla="*/ 73 h 104"/>
              <a:gd name="T72" fmla="*/ 69 w 103"/>
              <a:gd name="T73" fmla="*/ 74 h 104"/>
              <a:gd name="T74" fmla="*/ 74 w 103"/>
              <a:gd name="T75" fmla="*/ 79 h 104"/>
              <a:gd name="T76" fmla="*/ 63 w 103"/>
              <a:gd name="T77" fmla="*/ 98 h 104"/>
              <a:gd name="T78" fmla="*/ 63 w 103"/>
              <a:gd name="T79" fmla="*/ 98 h 104"/>
              <a:gd name="T80" fmla="*/ 63 w 103"/>
              <a:gd name="T81" fmla="*/ 98 h 104"/>
              <a:gd name="T82" fmla="*/ 61 w 103"/>
              <a:gd name="T83" fmla="*/ 102 h 104"/>
              <a:gd name="T84" fmla="*/ 63 w 103"/>
              <a:gd name="T85" fmla="*/ 100 h 104"/>
              <a:gd name="T86" fmla="*/ 76 w 103"/>
              <a:gd name="T87" fmla="*/ 79 h 104"/>
              <a:gd name="T88" fmla="*/ 76 w 103"/>
              <a:gd name="T89" fmla="*/ 78 h 104"/>
              <a:gd name="T90" fmla="*/ 72 w 103"/>
              <a:gd name="T91" fmla="*/ 75 h 104"/>
              <a:gd name="T92" fmla="*/ 77 w 103"/>
              <a:gd name="T93" fmla="*/ 76 h 104"/>
              <a:gd name="T94" fmla="*/ 75 w 103"/>
              <a:gd name="T95" fmla="*/ 59 h 104"/>
              <a:gd name="T96" fmla="*/ 98 w 103"/>
              <a:gd name="T97" fmla="*/ 67 h 104"/>
              <a:gd name="T98" fmla="*/ 103 w 103"/>
              <a:gd name="T99" fmla="*/ 104 h 104"/>
              <a:gd name="T100" fmla="*/ 85 w 103"/>
              <a:gd name="T101" fmla="*/ 104 h 104"/>
              <a:gd name="T102" fmla="*/ 85 w 103"/>
              <a:gd name="T103" fmla="*/ 91 h 104"/>
              <a:gd name="T104" fmla="*/ 84 w 103"/>
              <a:gd name="T105" fmla="*/ 92 h 104"/>
              <a:gd name="T106" fmla="*/ 80 w 103"/>
              <a:gd name="T107" fmla="*/ 104 h 104"/>
              <a:gd name="T108" fmla="*/ 56 w 103"/>
              <a:gd name="T109" fmla="*/ 104 h 104"/>
              <a:gd name="T110" fmla="*/ 50 w 103"/>
              <a:gd name="T111" fmla="*/ 104 h 104"/>
              <a:gd name="T112" fmla="*/ 25 w 103"/>
              <a:gd name="T113" fmla="*/ 104 h 104"/>
              <a:gd name="T114" fmla="*/ 21 w 103"/>
              <a:gd name="T115" fmla="*/ 92 h 104"/>
              <a:gd name="T116" fmla="*/ 20 w 103"/>
              <a:gd name="T117" fmla="*/ 91 h 104"/>
              <a:gd name="T118" fmla="*/ 20 w 103"/>
              <a:gd name="T119" fmla="*/ 104 h 104"/>
              <a:gd name="T120" fmla="*/ 0 w 103"/>
              <a:gd name="T121" fmla="*/ 104 h 104"/>
              <a:gd name="T122" fmla="*/ 5 w 103"/>
              <a:gd name="T123" fmla="*/ 67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14558" y="598876"/>
            <a:ext cx="244766" cy="502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25">
                <a:solidFill>
                  <a:schemeClr val="bg1"/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10</a:t>
            </a:r>
            <a:endParaRPr lang="zh-CN" altLang="en-US" sz="825">
              <a:solidFill>
                <a:schemeClr val="bg1"/>
              </a:solidFill>
              <a:latin typeface="Impact" panose="020B0806030902050204" pitchFamily="34" charset="0"/>
              <a:ea typeface="冬青黑体简体中文 W3" panose="020B0300000000000000" pitchFamily="34" charset="-122"/>
            </a:endParaRPr>
          </a:p>
          <a:p>
            <a:endParaRPr lang="zh-CN" altLang="en-US" sz="1013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1330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2F2F2"/>
            </a:gs>
            <a:gs pos="100000">
              <a:srgbClr val="FBFBFB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15" r="25937"/>
          <a:stretch/>
        </p:blipFill>
        <p:spPr>
          <a:xfrm flipH="1">
            <a:off x="1754559" y="0"/>
            <a:ext cx="3735161" cy="5143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9295" y="782620"/>
            <a:ext cx="2864224" cy="621254"/>
          </a:xfrm>
          <a:prstGeom prst="rect">
            <a:avLst/>
          </a:prstGeom>
          <a:solidFill>
            <a:srgbClr val="3CA6C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8" name="矩形 7"/>
          <p:cNvSpPr/>
          <p:nvPr/>
        </p:nvSpPr>
        <p:spPr>
          <a:xfrm>
            <a:off x="932768" y="4157316"/>
            <a:ext cx="343135" cy="343135"/>
          </a:xfrm>
          <a:prstGeom prst="rect">
            <a:avLst/>
          </a:prstGeom>
          <a:solidFill>
            <a:srgbClr val="D3D3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矩形 8"/>
          <p:cNvSpPr/>
          <p:nvPr/>
        </p:nvSpPr>
        <p:spPr>
          <a:xfrm>
            <a:off x="1277288" y="3903425"/>
            <a:ext cx="185436" cy="18543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0" name="矩形 9"/>
          <p:cNvSpPr/>
          <p:nvPr/>
        </p:nvSpPr>
        <p:spPr>
          <a:xfrm>
            <a:off x="1937262" y="4022316"/>
            <a:ext cx="343135" cy="343135"/>
          </a:xfrm>
          <a:prstGeom prst="rect">
            <a:avLst/>
          </a:prstGeom>
          <a:solidFill>
            <a:srgbClr val="3CA6C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1" name="矩形 10"/>
          <p:cNvSpPr/>
          <p:nvPr/>
        </p:nvSpPr>
        <p:spPr>
          <a:xfrm>
            <a:off x="2221207" y="4463947"/>
            <a:ext cx="272999" cy="272999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2" name="矩形 11"/>
          <p:cNvSpPr/>
          <p:nvPr/>
        </p:nvSpPr>
        <p:spPr>
          <a:xfrm>
            <a:off x="1619489" y="4509810"/>
            <a:ext cx="343135" cy="34313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7" name="文本框 26"/>
          <p:cNvSpPr txBox="1"/>
          <p:nvPr/>
        </p:nvSpPr>
        <p:spPr>
          <a:xfrm>
            <a:off x="698713" y="816247"/>
            <a:ext cx="222939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514350"/>
            <a:r>
              <a:rPr lang="en-US" altLang="zh-CN" sz="300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ABOUT US</a:t>
            </a:r>
            <a:endParaRPr lang="zh-CN" altLang="en-US" sz="3000">
              <a:solidFill>
                <a:schemeClr val="bg1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863651" y="923750"/>
            <a:ext cx="2787821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15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to create a new PPT visual enjoyment</a:t>
            </a:r>
            <a:r>
              <a:rPr lang="en-US" altLang="zh-CN" sz="150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but also provide webpage design, graphic design services, welcome to contact us!</a:t>
            </a:r>
            <a:endParaRPr lang="en-US" altLang="zh-CN" sz="1500" dirty="0">
              <a:solidFill>
                <a:schemeClr val="bg1">
                  <a:lumMod val="7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93563" y="2163478"/>
            <a:ext cx="263837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i="1">
                <a:solidFill>
                  <a:srgbClr val="3CA6C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1050">
              <a:solidFill>
                <a:srgbClr val="3CA6C6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8645923" y="118703"/>
            <a:ext cx="333931" cy="333931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6110583" y="3891367"/>
            <a:ext cx="25353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>
                    <a:lumMod val="85000"/>
                  </a:schemeClr>
                </a:solidFill>
                <a:latin typeface="Adobe Gothic Std B" panose="020B0800000000000000" pitchFamily="34" charset="-128"/>
              </a:rPr>
              <a:t>Power</a:t>
            </a:r>
            <a:r>
              <a:rPr lang="en-US" altLang="zh-CN" sz="3200">
                <a:solidFill>
                  <a:schemeClr val="bg1">
                    <a:lumMod val="50000"/>
                  </a:schemeClr>
                </a:solidFill>
                <a:latin typeface="Adobe Gothic Std B" panose="020B0800000000000000" pitchFamily="34" charset="-128"/>
              </a:rPr>
              <a:t> </a:t>
            </a:r>
            <a:r>
              <a:rPr lang="en-US" altLang="zh-CN" sz="3200">
                <a:solidFill>
                  <a:srgbClr val="3CA6C6"/>
                </a:solidFill>
                <a:latin typeface="Adobe Gothic Std B" panose="020B0800000000000000" pitchFamily="34" charset="-128"/>
              </a:rPr>
              <a:t>Point</a:t>
            </a:r>
            <a:endParaRPr lang="zh-CN" altLang="en-US" sz="32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51695" y="4311146"/>
            <a:ext cx="9412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template</a:t>
            </a:r>
            <a:endParaRPr lang="zh-CN" altLang="en-US" sz="1400">
              <a:solidFill>
                <a:schemeClr val="bg1">
                  <a:lumMod val="75000"/>
                </a:schemeClr>
              </a:solidFill>
              <a:latin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931812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381488"/>
            <a:ext cx="9144000" cy="894000"/>
          </a:xfrm>
          <a:prstGeom prst="rect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矩形 8"/>
          <p:cNvSpPr/>
          <p:nvPr/>
        </p:nvSpPr>
        <p:spPr>
          <a:xfrm>
            <a:off x="0" y="3752886"/>
            <a:ext cx="9148518" cy="1390614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4" name="文本框 13"/>
          <p:cNvSpPr txBox="1"/>
          <p:nvPr/>
        </p:nvSpPr>
        <p:spPr>
          <a:xfrm>
            <a:off x="4409738" y="4071640"/>
            <a:ext cx="2536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latin typeface="Adobe Gothic Std B" panose="020B0800000000000000" pitchFamily="34" charset="-128"/>
              </a:rPr>
              <a:t>Please enter your title</a:t>
            </a:r>
            <a:endParaRPr lang="zh-CN" altLang="en-US" sz="1800" dirty="0">
              <a:latin typeface="Adobe Gothic Std B" panose="020B0800000000000000" pitchFamily="34" charset="-128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52886" y="4442920"/>
            <a:ext cx="37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ipsum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dolor sit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consectetur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adipisicing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sed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do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eiusmod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tempor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incididunt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ut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labore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et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dolore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magna </a:t>
            </a:r>
            <a:r>
              <a:rPr lang="en-US" altLang="zh-CN" sz="900" dirty="0" err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aliqua</a:t>
            </a:r>
            <a:r>
              <a:rPr lang="en-US" altLang="zh-CN" sz="9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. </a:t>
            </a:r>
            <a:endParaRPr lang="zh-CN" altLang="en-US" sz="9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3870" y="422023"/>
            <a:ext cx="5155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latin typeface="Adobe Gothic Std B" panose="020B0800000000000000" pitchFamily="34" charset="-128"/>
              </a:rPr>
              <a:t>Please enter your </a:t>
            </a:r>
            <a:r>
              <a:rPr lang="en-US" altLang="zh-CN" sz="3600" smtClean="0">
                <a:solidFill>
                  <a:schemeClr val="bg1"/>
                </a:solidFill>
                <a:latin typeface="Adobe Gothic Std B" panose="020B0800000000000000" pitchFamily="34" charset="-128"/>
              </a:rPr>
              <a:t>title</a:t>
            </a:r>
            <a:endParaRPr lang="zh-CN" altLang="en-US" sz="360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4495" y="987029"/>
            <a:ext cx="792606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to create a new PPT visual enjoyment</a:t>
            </a:r>
            <a:r>
              <a:rPr lang="en-US" altLang="zh-CN" sz="90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but also provide webpage design, graphic design services, welcome to contact us!</a:t>
            </a:r>
            <a:endParaRPr lang="en-US" altLang="zh-CN" sz="9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346905" y="578224"/>
            <a:ext cx="333931" cy="333931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28417" y="1651869"/>
            <a:ext cx="1913021" cy="3188368"/>
            <a:chOff x="1441927" y="346229"/>
            <a:chExt cx="2600842" cy="4334737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5509" y="1351333"/>
              <a:ext cx="1495839" cy="2124223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441927" y="346229"/>
              <a:ext cx="2600842" cy="4334737"/>
            </a:xfrm>
            <a:custGeom>
              <a:avLst/>
              <a:gdLst>
                <a:gd name="connsiteX0" fmla="*/ 601815 w 2600842"/>
                <a:gd name="connsiteY0" fmla="*/ 1005838 h 4334737"/>
                <a:gd name="connsiteX1" fmla="*/ 601815 w 2600842"/>
                <a:gd name="connsiteY1" fmla="*/ 3092821 h 4334737"/>
                <a:gd name="connsiteX2" fmla="*/ 2000309 w 2600842"/>
                <a:gd name="connsiteY2" fmla="*/ 3092821 h 4334737"/>
                <a:gd name="connsiteX3" fmla="*/ 2000309 w 2600842"/>
                <a:gd name="connsiteY3" fmla="*/ 1005838 h 4334737"/>
                <a:gd name="connsiteX4" fmla="*/ 0 w 2600842"/>
                <a:gd name="connsiteY4" fmla="*/ 0 h 4334737"/>
                <a:gd name="connsiteX5" fmla="*/ 2600842 w 2600842"/>
                <a:gd name="connsiteY5" fmla="*/ 0 h 4334737"/>
                <a:gd name="connsiteX6" fmla="*/ 2600842 w 2600842"/>
                <a:gd name="connsiteY6" fmla="*/ 4334737 h 4334737"/>
                <a:gd name="connsiteX7" fmla="*/ 0 w 2600842"/>
                <a:gd name="connsiteY7" fmla="*/ 4334737 h 433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00842" h="4334737">
                  <a:moveTo>
                    <a:pt x="601815" y="1005838"/>
                  </a:moveTo>
                  <a:lnTo>
                    <a:pt x="601815" y="3092821"/>
                  </a:lnTo>
                  <a:lnTo>
                    <a:pt x="2000309" y="3092821"/>
                  </a:lnTo>
                  <a:lnTo>
                    <a:pt x="2000309" y="1005838"/>
                  </a:lnTo>
                  <a:close/>
                  <a:moveTo>
                    <a:pt x="0" y="0"/>
                  </a:moveTo>
                  <a:lnTo>
                    <a:pt x="2600842" y="0"/>
                  </a:lnTo>
                  <a:lnTo>
                    <a:pt x="2600842" y="4334737"/>
                  </a:lnTo>
                  <a:lnTo>
                    <a:pt x="0" y="4334737"/>
                  </a:lnTo>
                  <a:close/>
                </a:path>
              </a:pathLst>
            </a:custGeom>
          </p:spPr>
        </p:pic>
      </p:grpSp>
      <p:grpSp>
        <p:nvGrpSpPr>
          <p:cNvPr id="22" name="组合 21"/>
          <p:cNvGrpSpPr/>
          <p:nvPr/>
        </p:nvGrpSpPr>
        <p:grpSpPr>
          <a:xfrm>
            <a:off x="1083819" y="1420629"/>
            <a:ext cx="2073422" cy="3455703"/>
            <a:chOff x="1441927" y="346229"/>
            <a:chExt cx="2600842" cy="4334737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5509" y="1351333"/>
              <a:ext cx="1495839" cy="2124223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441927" y="346229"/>
              <a:ext cx="2600842" cy="4334737"/>
            </a:xfrm>
            <a:custGeom>
              <a:avLst/>
              <a:gdLst>
                <a:gd name="connsiteX0" fmla="*/ 601815 w 2600842"/>
                <a:gd name="connsiteY0" fmla="*/ 1005838 h 4334737"/>
                <a:gd name="connsiteX1" fmla="*/ 601815 w 2600842"/>
                <a:gd name="connsiteY1" fmla="*/ 3092821 h 4334737"/>
                <a:gd name="connsiteX2" fmla="*/ 2000309 w 2600842"/>
                <a:gd name="connsiteY2" fmla="*/ 3092821 h 4334737"/>
                <a:gd name="connsiteX3" fmla="*/ 2000309 w 2600842"/>
                <a:gd name="connsiteY3" fmla="*/ 1005838 h 4334737"/>
                <a:gd name="connsiteX4" fmla="*/ 0 w 2600842"/>
                <a:gd name="connsiteY4" fmla="*/ 0 h 4334737"/>
                <a:gd name="connsiteX5" fmla="*/ 2600842 w 2600842"/>
                <a:gd name="connsiteY5" fmla="*/ 0 h 4334737"/>
                <a:gd name="connsiteX6" fmla="*/ 2600842 w 2600842"/>
                <a:gd name="connsiteY6" fmla="*/ 4334737 h 4334737"/>
                <a:gd name="connsiteX7" fmla="*/ 0 w 2600842"/>
                <a:gd name="connsiteY7" fmla="*/ 4334737 h 433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00842" h="4334737">
                  <a:moveTo>
                    <a:pt x="601815" y="1005838"/>
                  </a:moveTo>
                  <a:lnTo>
                    <a:pt x="601815" y="3092821"/>
                  </a:lnTo>
                  <a:lnTo>
                    <a:pt x="2000309" y="3092821"/>
                  </a:lnTo>
                  <a:lnTo>
                    <a:pt x="2000309" y="1005838"/>
                  </a:lnTo>
                  <a:close/>
                  <a:moveTo>
                    <a:pt x="0" y="0"/>
                  </a:moveTo>
                  <a:lnTo>
                    <a:pt x="2600842" y="0"/>
                  </a:lnTo>
                  <a:lnTo>
                    <a:pt x="2600842" y="4334737"/>
                  </a:lnTo>
                  <a:lnTo>
                    <a:pt x="0" y="4334737"/>
                  </a:lnTo>
                  <a:close/>
                </a:path>
              </a:pathLst>
            </a:custGeom>
          </p:spPr>
        </p:pic>
      </p:grpSp>
      <p:sp>
        <p:nvSpPr>
          <p:cNvPr id="25" name="任意多边形 24"/>
          <p:cNvSpPr/>
          <p:nvPr/>
        </p:nvSpPr>
        <p:spPr>
          <a:xfrm>
            <a:off x="6009849" y="1604971"/>
            <a:ext cx="261263" cy="261263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6" name="任意多边形 25"/>
          <p:cNvSpPr/>
          <p:nvPr/>
        </p:nvSpPr>
        <p:spPr>
          <a:xfrm>
            <a:off x="6009849" y="2314527"/>
            <a:ext cx="261263" cy="261263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7" name="任意多边形 26"/>
          <p:cNvSpPr/>
          <p:nvPr/>
        </p:nvSpPr>
        <p:spPr>
          <a:xfrm>
            <a:off x="6009849" y="3024082"/>
            <a:ext cx="261263" cy="261263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8" name="矩形 27"/>
          <p:cNvSpPr/>
          <p:nvPr/>
        </p:nvSpPr>
        <p:spPr>
          <a:xfrm>
            <a:off x="6303537" y="1811977"/>
            <a:ext cx="2037027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675" dirty="0">
                <a:solidFill>
                  <a:schemeClr val="bg1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We try to create a new PPT visual enjoyment, but also provide webpage design.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303537" y="1573718"/>
            <a:ext cx="13657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Enter your </a:t>
            </a:r>
            <a:r>
              <a:rPr lang="en-US" altLang="zh-CN" sz="1200" dirty="0">
                <a:solidFill>
                  <a:srgbClr val="595959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</a:t>
            </a:r>
            <a:endParaRPr lang="zh-CN" altLang="en-US" sz="1200" dirty="0">
              <a:solidFill>
                <a:srgbClr val="595959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303537" y="2554275"/>
            <a:ext cx="2037027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675" dirty="0">
                <a:solidFill>
                  <a:schemeClr val="bg1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We try to create a new PPT visual enjoyment, but also provide webpage design.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303537" y="2316015"/>
            <a:ext cx="13657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Enter your </a:t>
            </a:r>
            <a:r>
              <a:rPr lang="en-US" altLang="zh-CN" sz="1200" dirty="0">
                <a:solidFill>
                  <a:srgbClr val="595959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</a:t>
            </a:r>
            <a:endParaRPr lang="zh-CN" altLang="en-US" sz="1200" dirty="0">
              <a:solidFill>
                <a:srgbClr val="595959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303537" y="3259179"/>
            <a:ext cx="2037027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675" dirty="0">
                <a:solidFill>
                  <a:schemeClr val="bg1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We try to create a new PPT visual enjoyment, but also provide webpage design.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303537" y="3020920"/>
            <a:ext cx="13657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Enter your </a:t>
            </a:r>
            <a:r>
              <a:rPr lang="en-US" altLang="zh-CN" sz="1200" dirty="0">
                <a:solidFill>
                  <a:srgbClr val="595959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title</a:t>
            </a:r>
            <a:endParaRPr lang="zh-CN" altLang="en-US" sz="1200" dirty="0">
              <a:solidFill>
                <a:srgbClr val="595959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347050" y="1557463"/>
            <a:ext cx="2257054" cy="36000"/>
          </a:xfrm>
          <a:prstGeom prst="rect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6" name="矩形 35"/>
          <p:cNvSpPr/>
          <p:nvPr/>
        </p:nvSpPr>
        <p:spPr>
          <a:xfrm>
            <a:off x="3320580" y="1697675"/>
            <a:ext cx="257192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1500" smtClean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</a:t>
            </a:r>
            <a:r>
              <a:rPr lang="en-US" altLang="zh-CN" sz="15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to create a new PPT visual enjoyment, but also provide webpage </a:t>
            </a:r>
            <a:r>
              <a:rPr lang="en-US" altLang="zh-CN" sz="1500" smtClean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design!</a:t>
            </a:r>
            <a:endParaRPr lang="en-US" altLang="zh-CN" sz="1500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347050" y="2586716"/>
            <a:ext cx="2257054" cy="36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8" name="矩形 37"/>
          <p:cNvSpPr/>
          <p:nvPr/>
        </p:nvSpPr>
        <p:spPr>
          <a:xfrm>
            <a:off x="3291928" y="2693472"/>
            <a:ext cx="24579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i="1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90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71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06973" y="3416436"/>
            <a:ext cx="1691867" cy="643704"/>
            <a:chOff x="855958" y="3686127"/>
            <a:chExt cx="1691867" cy="643704"/>
          </a:xfrm>
        </p:grpSpPr>
        <p:sp>
          <p:nvSpPr>
            <p:cNvPr id="2" name="任意多边形 1"/>
            <p:cNvSpPr/>
            <p:nvPr/>
          </p:nvSpPr>
          <p:spPr>
            <a:xfrm>
              <a:off x="855958" y="3686127"/>
              <a:ext cx="261263" cy="261263"/>
            </a:xfrm>
            <a:custGeom>
              <a:avLst/>
              <a:gdLst>
                <a:gd name="connsiteX0" fmla="*/ 157858 w 370624"/>
                <a:gd name="connsiteY0" fmla="*/ 99531 h 370624"/>
                <a:gd name="connsiteX1" fmla="*/ 157858 w 370624"/>
                <a:gd name="connsiteY1" fmla="*/ 157858 h 370624"/>
                <a:gd name="connsiteX2" fmla="*/ 99531 w 370624"/>
                <a:gd name="connsiteY2" fmla="*/ 157858 h 370624"/>
                <a:gd name="connsiteX3" fmla="*/ 99531 w 370624"/>
                <a:gd name="connsiteY3" fmla="*/ 212764 h 370624"/>
                <a:gd name="connsiteX4" fmla="*/ 157858 w 370624"/>
                <a:gd name="connsiteY4" fmla="*/ 212764 h 370624"/>
                <a:gd name="connsiteX5" fmla="*/ 157858 w 370624"/>
                <a:gd name="connsiteY5" fmla="*/ 271091 h 370624"/>
                <a:gd name="connsiteX6" fmla="*/ 212764 w 370624"/>
                <a:gd name="connsiteY6" fmla="*/ 271091 h 370624"/>
                <a:gd name="connsiteX7" fmla="*/ 212764 w 370624"/>
                <a:gd name="connsiteY7" fmla="*/ 212764 h 370624"/>
                <a:gd name="connsiteX8" fmla="*/ 271091 w 370624"/>
                <a:gd name="connsiteY8" fmla="*/ 212764 h 370624"/>
                <a:gd name="connsiteX9" fmla="*/ 271091 w 370624"/>
                <a:gd name="connsiteY9" fmla="*/ 157858 h 370624"/>
                <a:gd name="connsiteX10" fmla="*/ 212764 w 370624"/>
                <a:gd name="connsiteY10" fmla="*/ 157858 h 370624"/>
                <a:gd name="connsiteX11" fmla="*/ 212764 w 370624"/>
                <a:gd name="connsiteY11" fmla="*/ 99531 h 370624"/>
                <a:gd name="connsiteX12" fmla="*/ 185312 w 370624"/>
                <a:gd name="connsiteY12" fmla="*/ 0 h 370624"/>
                <a:gd name="connsiteX13" fmla="*/ 370624 w 370624"/>
                <a:gd name="connsiteY13" fmla="*/ 185312 h 370624"/>
                <a:gd name="connsiteX14" fmla="*/ 185312 w 370624"/>
                <a:gd name="connsiteY14" fmla="*/ 370624 h 370624"/>
                <a:gd name="connsiteX15" fmla="*/ 0 w 370624"/>
                <a:gd name="connsiteY15" fmla="*/ 185312 h 370624"/>
                <a:gd name="connsiteX16" fmla="*/ 185312 w 370624"/>
                <a:gd name="connsiteY16" fmla="*/ 0 h 37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0624" h="370624">
                  <a:moveTo>
                    <a:pt x="157858" y="99531"/>
                  </a:moveTo>
                  <a:lnTo>
                    <a:pt x="157858" y="157858"/>
                  </a:lnTo>
                  <a:lnTo>
                    <a:pt x="99531" y="157858"/>
                  </a:lnTo>
                  <a:lnTo>
                    <a:pt x="99531" y="212764"/>
                  </a:lnTo>
                  <a:lnTo>
                    <a:pt x="157858" y="212764"/>
                  </a:lnTo>
                  <a:lnTo>
                    <a:pt x="157858" y="271091"/>
                  </a:lnTo>
                  <a:lnTo>
                    <a:pt x="212764" y="271091"/>
                  </a:lnTo>
                  <a:lnTo>
                    <a:pt x="212764" y="212764"/>
                  </a:lnTo>
                  <a:lnTo>
                    <a:pt x="271091" y="212764"/>
                  </a:lnTo>
                  <a:lnTo>
                    <a:pt x="271091" y="157858"/>
                  </a:lnTo>
                  <a:lnTo>
                    <a:pt x="212764" y="157858"/>
                  </a:lnTo>
                  <a:lnTo>
                    <a:pt x="212764" y="99531"/>
                  </a:lnTo>
                  <a:close/>
                  <a:moveTo>
                    <a:pt x="185312" y="0"/>
                  </a:moveTo>
                  <a:cubicBezTo>
                    <a:pt x="287657" y="0"/>
                    <a:pt x="370624" y="82967"/>
                    <a:pt x="370624" y="185312"/>
                  </a:cubicBezTo>
                  <a:cubicBezTo>
                    <a:pt x="370624" y="287657"/>
                    <a:pt x="287657" y="370624"/>
                    <a:pt x="185312" y="370624"/>
                  </a:cubicBezTo>
                  <a:cubicBezTo>
                    <a:pt x="82967" y="370624"/>
                    <a:pt x="0" y="287657"/>
                    <a:pt x="0" y="185312"/>
                  </a:cubicBezTo>
                  <a:cubicBezTo>
                    <a:pt x="0" y="82967"/>
                    <a:pt x="82967" y="0"/>
                    <a:pt x="185312" y="0"/>
                  </a:cubicBezTo>
                  <a:close/>
                </a:path>
              </a:pathLst>
            </a:custGeom>
            <a:solidFill>
              <a:srgbClr val="3CA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" name="矩形 2"/>
            <p:cNvSpPr/>
            <p:nvPr/>
          </p:nvSpPr>
          <p:spPr>
            <a:xfrm>
              <a:off x="1149647" y="3925874"/>
              <a:ext cx="1398178" cy="403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altLang="zh-CN" sz="675" dirty="0">
                  <a:solidFill>
                    <a:schemeClr val="bg1">
                      <a:lumMod val="75000"/>
                    </a:schemeClr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We try to create a new PPT visual enjoyment, but also provide webpage design.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49646" y="3687615"/>
              <a:ext cx="13657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Enter your </a:t>
              </a:r>
              <a:r>
                <a:rPr lang="en-US" altLang="zh-CN" sz="1200" dirty="0">
                  <a:solidFill>
                    <a:srgbClr val="595959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title</a:t>
              </a:r>
              <a:endParaRPr lang="zh-CN" altLang="en-US" sz="1200" dirty="0">
                <a:solidFill>
                  <a:srgbClr val="595959"/>
                </a:solidFill>
                <a:latin typeface="Adobe Gothic Std B" panose="020B0800000000000000" pitchFamily="34" charset="-128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610951" y="3416436"/>
            <a:ext cx="1691867" cy="643704"/>
            <a:chOff x="855958" y="3686127"/>
            <a:chExt cx="1691867" cy="643704"/>
          </a:xfrm>
        </p:grpSpPr>
        <p:sp>
          <p:nvSpPr>
            <p:cNvPr id="7" name="任意多边形 6"/>
            <p:cNvSpPr/>
            <p:nvPr/>
          </p:nvSpPr>
          <p:spPr>
            <a:xfrm>
              <a:off x="855958" y="3686127"/>
              <a:ext cx="261263" cy="261263"/>
            </a:xfrm>
            <a:custGeom>
              <a:avLst/>
              <a:gdLst>
                <a:gd name="connsiteX0" fmla="*/ 157858 w 370624"/>
                <a:gd name="connsiteY0" fmla="*/ 99531 h 370624"/>
                <a:gd name="connsiteX1" fmla="*/ 157858 w 370624"/>
                <a:gd name="connsiteY1" fmla="*/ 157858 h 370624"/>
                <a:gd name="connsiteX2" fmla="*/ 99531 w 370624"/>
                <a:gd name="connsiteY2" fmla="*/ 157858 h 370624"/>
                <a:gd name="connsiteX3" fmla="*/ 99531 w 370624"/>
                <a:gd name="connsiteY3" fmla="*/ 212764 h 370624"/>
                <a:gd name="connsiteX4" fmla="*/ 157858 w 370624"/>
                <a:gd name="connsiteY4" fmla="*/ 212764 h 370624"/>
                <a:gd name="connsiteX5" fmla="*/ 157858 w 370624"/>
                <a:gd name="connsiteY5" fmla="*/ 271091 h 370624"/>
                <a:gd name="connsiteX6" fmla="*/ 212764 w 370624"/>
                <a:gd name="connsiteY6" fmla="*/ 271091 h 370624"/>
                <a:gd name="connsiteX7" fmla="*/ 212764 w 370624"/>
                <a:gd name="connsiteY7" fmla="*/ 212764 h 370624"/>
                <a:gd name="connsiteX8" fmla="*/ 271091 w 370624"/>
                <a:gd name="connsiteY8" fmla="*/ 212764 h 370624"/>
                <a:gd name="connsiteX9" fmla="*/ 271091 w 370624"/>
                <a:gd name="connsiteY9" fmla="*/ 157858 h 370624"/>
                <a:gd name="connsiteX10" fmla="*/ 212764 w 370624"/>
                <a:gd name="connsiteY10" fmla="*/ 157858 h 370624"/>
                <a:gd name="connsiteX11" fmla="*/ 212764 w 370624"/>
                <a:gd name="connsiteY11" fmla="*/ 99531 h 370624"/>
                <a:gd name="connsiteX12" fmla="*/ 185312 w 370624"/>
                <a:gd name="connsiteY12" fmla="*/ 0 h 370624"/>
                <a:gd name="connsiteX13" fmla="*/ 370624 w 370624"/>
                <a:gd name="connsiteY13" fmla="*/ 185312 h 370624"/>
                <a:gd name="connsiteX14" fmla="*/ 185312 w 370624"/>
                <a:gd name="connsiteY14" fmla="*/ 370624 h 370624"/>
                <a:gd name="connsiteX15" fmla="*/ 0 w 370624"/>
                <a:gd name="connsiteY15" fmla="*/ 185312 h 370624"/>
                <a:gd name="connsiteX16" fmla="*/ 185312 w 370624"/>
                <a:gd name="connsiteY16" fmla="*/ 0 h 37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0624" h="370624">
                  <a:moveTo>
                    <a:pt x="157858" y="99531"/>
                  </a:moveTo>
                  <a:lnTo>
                    <a:pt x="157858" y="157858"/>
                  </a:lnTo>
                  <a:lnTo>
                    <a:pt x="99531" y="157858"/>
                  </a:lnTo>
                  <a:lnTo>
                    <a:pt x="99531" y="212764"/>
                  </a:lnTo>
                  <a:lnTo>
                    <a:pt x="157858" y="212764"/>
                  </a:lnTo>
                  <a:lnTo>
                    <a:pt x="157858" y="271091"/>
                  </a:lnTo>
                  <a:lnTo>
                    <a:pt x="212764" y="271091"/>
                  </a:lnTo>
                  <a:lnTo>
                    <a:pt x="212764" y="212764"/>
                  </a:lnTo>
                  <a:lnTo>
                    <a:pt x="271091" y="212764"/>
                  </a:lnTo>
                  <a:lnTo>
                    <a:pt x="271091" y="157858"/>
                  </a:lnTo>
                  <a:lnTo>
                    <a:pt x="212764" y="157858"/>
                  </a:lnTo>
                  <a:lnTo>
                    <a:pt x="212764" y="99531"/>
                  </a:lnTo>
                  <a:close/>
                  <a:moveTo>
                    <a:pt x="185312" y="0"/>
                  </a:moveTo>
                  <a:cubicBezTo>
                    <a:pt x="287657" y="0"/>
                    <a:pt x="370624" y="82967"/>
                    <a:pt x="370624" y="185312"/>
                  </a:cubicBezTo>
                  <a:cubicBezTo>
                    <a:pt x="370624" y="287657"/>
                    <a:pt x="287657" y="370624"/>
                    <a:pt x="185312" y="370624"/>
                  </a:cubicBezTo>
                  <a:cubicBezTo>
                    <a:pt x="82967" y="370624"/>
                    <a:pt x="0" y="287657"/>
                    <a:pt x="0" y="185312"/>
                  </a:cubicBezTo>
                  <a:cubicBezTo>
                    <a:pt x="0" y="82967"/>
                    <a:pt x="82967" y="0"/>
                    <a:pt x="185312" y="0"/>
                  </a:cubicBezTo>
                  <a:close/>
                </a:path>
              </a:pathLst>
            </a:custGeom>
            <a:solidFill>
              <a:srgbClr val="3CA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8" name="矩形 7"/>
            <p:cNvSpPr/>
            <p:nvPr/>
          </p:nvSpPr>
          <p:spPr>
            <a:xfrm>
              <a:off x="1149647" y="3925874"/>
              <a:ext cx="1398178" cy="403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altLang="zh-CN" sz="675" dirty="0">
                  <a:solidFill>
                    <a:schemeClr val="bg1">
                      <a:lumMod val="75000"/>
                    </a:schemeClr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We try to create a new PPT visual enjoyment, but also provide webpage design.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149646" y="3687615"/>
              <a:ext cx="13657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Enter your </a:t>
              </a:r>
              <a:r>
                <a:rPr lang="en-US" altLang="zh-CN" sz="1200" dirty="0">
                  <a:solidFill>
                    <a:srgbClr val="595959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title</a:t>
              </a:r>
              <a:endParaRPr lang="zh-CN" altLang="en-US" sz="1200" dirty="0">
                <a:solidFill>
                  <a:srgbClr val="595959"/>
                </a:solidFill>
                <a:latin typeface="Adobe Gothic Std B" panose="020B0800000000000000" pitchFamily="34" charset="-128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414930" y="3416436"/>
            <a:ext cx="1691867" cy="643704"/>
            <a:chOff x="855958" y="3686127"/>
            <a:chExt cx="1691867" cy="643704"/>
          </a:xfrm>
        </p:grpSpPr>
        <p:sp>
          <p:nvSpPr>
            <p:cNvPr id="11" name="任意多边形 10"/>
            <p:cNvSpPr/>
            <p:nvPr/>
          </p:nvSpPr>
          <p:spPr>
            <a:xfrm>
              <a:off x="855958" y="3686127"/>
              <a:ext cx="261263" cy="261263"/>
            </a:xfrm>
            <a:custGeom>
              <a:avLst/>
              <a:gdLst>
                <a:gd name="connsiteX0" fmla="*/ 157858 w 370624"/>
                <a:gd name="connsiteY0" fmla="*/ 99531 h 370624"/>
                <a:gd name="connsiteX1" fmla="*/ 157858 w 370624"/>
                <a:gd name="connsiteY1" fmla="*/ 157858 h 370624"/>
                <a:gd name="connsiteX2" fmla="*/ 99531 w 370624"/>
                <a:gd name="connsiteY2" fmla="*/ 157858 h 370624"/>
                <a:gd name="connsiteX3" fmla="*/ 99531 w 370624"/>
                <a:gd name="connsiteY3" fmla="*/ 212764 h 370624"/>
                <a:gd name="connsiteX4" fmla="*/ 157858 w 370624"/>
                <a:gd name="connsiteY4" fmla="*/ 212764 h 370624"/>
                <a:gd name="connsiteX5" fmla="*/ 157858 w 370624"/>
                <a:gd name="connsiteY5" fmla="*/ 271091 h 370624"/>
                <a:gd name="connsiteX6" fmla="*/ 212764 w 370624"/>
                <a:gd name="connsiteY6" fmla="*/ 271091 h 370624"/>
                <a:gd name="connsiteX7" fmla="*/ 212764 w 370624"/>
                <a:gd name="connsiteY7" fmla="*/ 212764 h 370624"/>
                <a:gd name="connsiteX8" fmla="*/ 271091 w 370624"/>
                <a:gd name="connsiteY8" fmla="*/ 212764 h 370624"/>
                <a:gd name="connsiteX9" fmla="*/ 271091 w 370624"/>
                <a:gd name="connsiteY9" fmla="*/ 157858 h 370624"/>
                <a:gd name="connsiteX10" fmla="*/ 212764 w 370624"/>
                <a:gd name="connsiteY10" fmla="*/ 157858 h 370624"/>
                <a:gd name="connsiteX11" fmla="*/ 212764 w 370624"/>
                <a:gd name="connsiteY11" fmla="*/ 99531 h 370624"/>
                <a:gd name="connsiteX12" fmla="*/ 185312 w 370624"/>
                <a:gd name="connsiteY12" fmla="*/ 0 h 370624"/>
                <a:gd name="connsiteX13" fmla="*/ 370624 w 370624"/>
                <a:gd name="connsiteY13" fmla="*/ 185312 h 370624"/>
                <a:gd name="connsiteX14" fmla="*/ 185312 w 370624"/>
                <a:gd name="connsiteY14" fmla="*/ 370624 h 370624"/>
                <a:gd name="connsiteX15" fmla="*/ 0 w 370624"/>
                <a:gd name="connsiteY15" fmla="*/ 185312 h 370624"/>
                <a:gd name="connsiteX16" fmla="*/ 185312 w 370624"/>
                <a:gd name="connsiteY16" fmla="*/ 0 h 37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0624" h="370624">
                  <a:moveTo>
                    <a:pt x="157858" y="99531"/>
                  </a:moveTo>
                  <a:lnTo>
                    <a:pt x="157858" y="157858"/>
                  </a:lnTo>
                  <a:lnTo>
                    <a:pt x="99531" y="157858"/>
                  </a:lnTo>
                  <a:lnTo>
                    <a:pt x="99531" y="212764"/>
                  </a:lnTo>
                  <a:lnTo>
                    <a:pt x="157858" y="212764"/>
                  </a:lnTo>
                  <a:lnTo>
                    <a:pt x="157858" y="271091"/>
                  </a:lnTo>
                  <a:lnTo>
                    <a:pt x="212764" y="271091"/>
                  </a:lnTo>
                  <a:lnTo>
                    <a:pt x="212764" y="212764"/>
                  </a:lnTo>
                  <a:lnTo>
                    <a:pt x="271091" y="212764"/>
                  </a:lnTo>
                  <a:lnTo>
                    <a:pt x="271091" y="157858"/>
                  </a:lnTo>
                  <a:lnTo>
                    <a:pt x="212764" y="157858"/>
                  </a:lnTo>
                  <a:lnTo>
                    <a:pt x="212764" y="99531"/>
                  </a:lnTo>
                  <a:close/>
                  <a:moveTo>
                    <a:pt x="185312" y="0"/>
                  </a:moveTo>
                  <a:cubicBezTo>
                    <a:pt x="287657" y="0"/>
                    <a:pt x="370624" y="82967"/>
                    <a:pt x="370624" y="185312"/>
                  </a:cubicBezTo>
                  <a:cubicBezTo>
                    <a:pt x="370624" y="287657"/>
                    <a:pt x="287657" y="370624"/>
                    <a:pt x="185312" y="370624"/>
                  </a:cubicBezTo>
                  <a:cubicBezTo>
                    <a:pt x="82967" y="370624"/>
                    <a:pt x="0" y="287657"/>
                    <a:pt x="0" y="185312"/>
                  </a:cubicBezTo>
                  <a:cubicBezTo>
                    <a:pt x="0" y="82967"/>
                    <a:pt x="82967" y="0"/>
                    <a:pt x="185312" y="0"/>
                  </a:cubicBezTo>
                  <a:close/>
                </a:path>
              </a:pathLst>
            </a:custGeom>
            <a:solidFill>
              <a:srgbClr val="3CA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2" name="矩形 11"/>
            <p:cNvSpPr/>
            <p:nvPr/>
          </p:nvSpPr>
          <p:spPr>
            <a:xfrm>
              <a:off x="1149647" y="3925874"/>
              <a:ext cx="1398178" cy="403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altLang="zh-CN" sz="675" dirty="0">
                  <a:solidFill>
                    <a:schemeClr val="bg1">
                      <a:lumMod val="75000"/>
                    </a:schemeClr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We try to create a new PPT visual enjoyment, but also provide webpage design.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149646" y="3687615"/>
              <a:ext cx="13657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Enter your </a:t>
              </a:r>
              <a:r>
                <a:rPr lang="en-US" altLang="zh-CN" sz="1200" dirty="0">
                  <a:solidFill>
                    <a:srgbClr val="595959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title</a:t>
              </a:r>
              <a:endParaRPr lang="zh-CN" altLang="en-US" sz="1200" dirty="0">
                <a:solidFill>
                  <a:srgbClr val="595959"/>
                </a:solidFill>
                <a:latin typeface="Adobe Gothic Std B" panose="020B0800000000000000" pitchFamily="34" charset="-128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169826" y="1617952"/>
            <a:ext cx="2100566" cy="1287059"/>
            <a:chOff x="730294" y="2894783"/>
            <a:chExt cx="877887" cy="53789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任意多边形 15"/>
            <p:cNvSpPr/>
            <p:nvPr/>
          </p:nvSpPr>
          <p:spPr>
            <a:xfrm>
              <a:off x="730294" y="2894783"/>
              <a:ext cx="877887" cy="482779"/>
            </a:xfrm>
            <a:custGeom>
              <a:avLst/>
              <a:gdLst>
                <a:gd name="connsiteX0" fmla="*/ 21145 w 877887"/>
                <a:gd name="connsiteY0" fmla="*/ 22333 h 482779"/>
                <a:gd name="connsiteX1" fmla="*/ 21145 w 877887"/>
                <a:gd name="connsiteY1" fmla="*/ 460683 h 482779"/>
                <a:gd name="connsiteX2" fmla="*/ 856979 w 877887"/>
                <a:gd name="connsiteY2" fmla="*/ 460683 h 482779"/>
                <a:gd name="connsiteX3" fmla="*/ 856979 w 877887"/>
                <a:gd name="connsiteY3" fmla="*/ 22333 h 482779"/>
                <a:gd name="connsiteX4" fmla="*/ 29628 w 877887"/>
                <a:gd name="connsiteY4" fmla="*/ 0 h 482779"/>
                <a:gd name="connsiteX5" fmla="*/ 848259 w 877887"/>
                <a:gd name="connsiteY5" fmla="*/ 0 h 482779"/>
                <a:gd name="connsiteX6" fmla="*/ 877887 w 877887"/>
                <a:gd name="connsiteY6" fmla="*/ 29628 h 482779"/>
                <a:gd name="connsiteX7" fmla="*/ 877887 w 877887"/>
                <a:gd name="connsiteY7" fmla="*/ 453151 h 482779"/>
                <a:gd name="connsiteX8" fmla="*/ 848259 w 877887"/>
                <a:gd name="connsiteY8" fmla="*/ 482779 h 482779"/>
                <a:gd name="connsiteX9" fmla="*/ 29628 w 877887"/>
                <a:gd name="connsiteY9" fmla="*/ 482779 h 482779"/>
                <a:gd name="connsiteX10" fmla="*/ 0 w 877887"/>
                <a:gd name="connsiteY10" fmla="*/ 453151 h 482779"/>
                <a:gd name="connsiteX11" fmla="*/ 0 w 877887"/>
                <a:gd name="connsiteY11" fmla="*/ 29628 h 482779"/>
                <a:gd name="connsiteX12" fmla="*/ 29628 w 877887"/>
                <a:gd name="connsiteY12" fmla="*/ 0 h 482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7887" h="482779">
                  <a:moveTo>
                    <a:pt x="21145" y="22333"/>
                  </a:moveTo>
                  <a:lnTo>
                    <a:pt x="21145" y="460683"/>
                  </a:lnTo>
                  <a:lnTo>
                    <a:pt x="856979" y="460683"/>
                  </a:lnTo>
                  <a:lnTo>
                    <a:pt x="856979" y="22333"/>
                  </a:lnTo>
                  <a:close/>
                  <a:moveTo>
                    <a:pt x="29628" y="0"/>
                  </a:moveTo>
                  <a:lnTo>
                    <a:pt x="848259" y="0"/>
                  </a:lnTo>
                  <a:cubicBezTo>
                    <a:pt x="864622" y="0"/>
                    <a:pt x="877887" y="13265"/>
                    <a:pt x="877887" y="29628"/>
                  </a:cubicBezTo>
                  <a:lnTo>
                    <a:pt x="877887" y="453151"/>
                  </a:lnTo>
                  <a:cubicBezTo>
                    <a:pt x="877887" y="469514"/>
                    <a:pt x="864622" y="482779"/>
                    <a:pt x="848259" y="482779"/>
                  </a:cubicBezTo>
                  <a:lnTo>
                    <a:pt x="29628" y="482779"/>
                  </a:lnTo>
                  <a:cubicBezTo>
                    <a:pt x="13265" y="482779"/>
                    <a:pt x="0" y="469514"/>
                    <a:pt x="0" y="453151"/>
                  </a:cubicBezTo>
                  <a:lnTo>
                    <a:pt x="0" y="29628"/>
                  </a:lnTo>
                  <a:cubicBezTo>
                    <a:pt x="0" y="13265"/>
                    <a:pt x="13265" y="0"/>
                    <a:pt x="2962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梯形 16"/>
            <p:cNvSpPr/>
            <p:nvPr/>
          </p:nvSpPr>
          <p:spPr>
            <a:xfrm>
              <a:off x="1081449" y="3380413"/>
              <a:ext cx="175577" cy="43954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910386" y="3426980"/>
              <a:ext cx="517941" cy="5702"/>
            </a:xfrm>
            <a:prstGeom prst="rect">
              <a:avLst/>
            </a:prstGeom>
            <a:grpFill/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0" y="4365846"/>
            <a:ext cx="9144000" cy="777654"/>
          </a:xfrm>
          <a:prstGeom prst="rect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3" name="文本框 22"/>
          <p:cNvSpPr txBox="1"/>
          <p:nvPr/>
        </p:nvSpPr>
        <p:spPr>
          <a:xfrm>
            <a:off x="513870" y="234819"/>
            <a:ext cx="5155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latin typeface="Adobe Gothic Std B" panose="020B0800000000000000" pitchFamily="34" charset="-128"/>
              </a:rPr>
              <a:t>Please enter your </a:t>
            </a:r>
            <a:r>
              <a:rPr lang="en-US" altLang="zh-CN" sz="3600" smtClean="0">
                <a:solidFill>
                  <a:srgbClr val="3CA6C6"/>
                </a:solidFill>
                <a:latin typeface="Adobe Gothic Std B" panose="020B0800000000000000" pitchFamily="34" charset="-128"/>
              </a:rPr>
              <a:t>title</a:t>
            </a:r>
            <a:endParaRPr lang="zh-CN" altLang="en-US" sz="36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14495" y="799825"/>
            <a:ext cx="792606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to create a new PPT visual enjoyment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but also provide webpage design, graphic design services, welcome to contact us!</a:t>
            </a:r>
            <a:endParaRPr lang="en-US" altLang="zh-CN" sz="900" dirty="0">
              <a:solidFill>
                <a:schemeClr val="bg1">
                  <a:lumMod val="7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346905" y="391020"/>
            <a:ext cx="333931" cy="333931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2033800">
            <a:off x="4382655" y="2045844"/>
            <a:ext cx="1335848" cy="790220"/>
          </a:xfrm>
          <a:custGeom>
            <a:avLst/>
            <a:gdLst>
              <a:gd name="connsiteX0" fmla="*/ 685800 w 2318657"/>
              <a:gd name="connsiteY0" fmla="*/ 244927 h 1371600"/>
              <a:gd name="connsiteX1" fmla="*/ 244927 w 2318657"/>
              <a:gd name="connsiteY1" fmla="*/ 685800 h 1371600"/>
              <a:gd name="connsiteX2" fmla="*/ 685800 w 2318657"/>
              <a:gd name="connsiteY2" fmla="*/ 1126673 h 1371600"/>
              <a:gd name="connsiteX3" fmla="*/ 1126673 w 2318657"/>
              <a:gd name="connsiteY3" fmla="*/ 685800 h 1371600"/>
              <a:gd name="connsiteX4" fmla="*/ 685800 w 2318657"/>
              <a:gd name="connsiteY4" fmla="*/ 244927 h 1371600"/>
              <a:gd name="connsiteX5" fmla="*/ 685800 w 2318657"/>
              <a:gd name="connsiteY5" fmla="*/ 0 h 1371600"/>
              <a:gd name="connsiteX6" fmla="*/ 1317707 w 2318657"/>
              <a:gd name="connsiteY6" fmla="*/ 418856 h 1371600"/>
              <a:gd name="connsiteX7" fmla="*/ 1341761 w 2318657"/>
              <a:gd name="connsiteY7" fmla="*/ 496345 h 1371600"/>
              <a:gd name="connsiteX8" fmla="*/ 2255504 w 2318657"/>
              <a:gd name="connsiteY8" fmla="*/ 496345 h 1371600"/>
              <a:gd name="connsiteX9" fmla="*/ 2318657 w 2318657"/>
              <a:gd name="connsiteY9" fmla="*/ 559498 h 1371600"/>
              <a:gd name="connsiteX10" fmla="*/ 2318657 w 2318657"/>
              <a:gd name="connsiteY10" fmla="*/ 812103 h 1371600"/>
              <a:gd name="connsiteX11" fmla="*/ 2255504 w 2318657"/>
              <a:gd name="connsiteY11" fmla="*/ 875256 h 1371600"/>
              <a:gd name="connsiteX12" fmla="*/ 1341760 w 2318657"/>
              <a:gd name="connsiteY12" fmla="*/ 875256 h 1371600"/>
              <a:gd name="connsiteX13" fmla="*/ 1317707 w 2318657"/>
              <a:gd name="connsiteY13" fmla="*/ 952744 h 1371600"/>
              <a:gd name="connsiteX14" fmla="*/ 685800 w 2318657"/>
              <a:gd name="connsiteY14" fmla="*/ 1371600 h 1371600"/>
              <a:gd name="connsiteX15" fmla="*/ 0 w 2318657"/>
              <a:gd name="connsiteY15" fmla="*/ 685800 h 1371600"/>
              <a:gd name="connsiteX16" fmla="*/ 685800 w 2318657"/>
              <a:gd name="connsiteY1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318657" h="1371600">
                <a:moveTo>
                  <a:pt x="685800" y="244927"/>
                </a:moveTo>
                <a:cubicBezTo>
                  <a:pt x="442313" y="244927"/>
                  <a:pt x="244927" y="442313"/>
                  <a:pt x="244927" y="685800"/>
                </a:cubicBezTo>
                <a:cubicBezTo>
                  <a:pt x="244927" y="929287"/>
                  <a:pt x="442313" y="1126673"/>
                  <a:pt x="685800" y="1126673"/>
                </a:cubicBezTo>
                <a:cubicBezTo>
                  <a:pt x="929287" y="1126673"/>
                  <a:pt x="1126673" y="929287"/>
                  <a:pt x="1126673" y="685800"/>
                </a:cubicBezTo>
                <a:cubicBezTo>
                  <a:pt x="1126673" y="442313"/>
                  <a:pt x="929287" y="244927"/>
                  <a:pt x="685800" y="244927"/>
                </a:cubicBezTo>
                <a:close/>
                <a:moveTo>
                  <a:pt x="685800" y="0"/>
                </a:moveTo>
                <a:cubicBezTo>
                  <a:pt x="969868" y="0"/>
                  <a:pt x="1213596" y="172712"/>
                  <a:pt x="1317707" y="418856"/>
                </a:cubicBezTo>
                <a:lnTo>
                  <a:pt x="1341761" y="496345"/>
                </a:lnTo>
                <a:lnTo>
                  <a:pt x="2255504" y="496345"/>
                </a:lnTo>
                <a:cubicBezTo>
                  <a:pt x="2290382" y="496345"/>
                  <a:pt x="2318657" y="524620"/>
                  <a:pt x="2318657" y="559498"/>
                </a:cubicBezTo>
                <a:lnTo>
                  <a:pt x="2318657" y="812103"/>
                </a:lnTo>
                <a:cubicBezTo>
                  <a:pt x="2318657" y="846981"/>
                  <a:pt x="2290382" y="875256"/>
                  <a:pt x="2255504" y="875256"/>
                </a:cubicBezTo>
                <a:lnTo>
                  <a:pt x="1341760" y="875256"/>
                </a:lnTo>
                <a:lnTo>
                  <a:pt x="1317707" y="952744"/>
                </a:lnTo>
                <a:cubicBezTo>
                  <a:pt x="1213596" y="1198888"/>
                  <a:pt x="969868" y="1371600"/>
                  <a:pt x="685800" y="1371600"/>
                </a:cubicBezTo>
                <a:cubicBezTo>
                  <a:pt x="307043" y="1371600"/>
                  <a:pt x="0" y="1064557"/>
                  <a:pt x="0" y="685800"/>
                </a:cubicBezTo>
                <a:cubicBezTo>
                  <a:pt x="0" y="307043"/>
                  <a:pt x="307043" y="0"/>
                  <a:pt x="68580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100661" y="4451298"/>
            <a:ext cx="6903248" cy="572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i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1050">
              <a:solidFill>
                <a:schemeClr val="bg1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806973" y="1519650"/>
            <a:ext cx="2393320" cy="469566"/>
            <a:chOff x="1287627" y="2719670"/>
            <a:chExt cx="2393320" cy="469566"/>
          </a:xfrm>
        </p:grpSpPr>
        <p:sp>
          <p:nvSpPr>
            <p:cNvPr id="35" name="文本框 34"/>
            <p:cNvSpPr txBox="1"/>
            <p:nvPr/>
          </p:nvSpPr>
          <p:spPr>
            <a:xfrm>
              <a:off x="1583554" y="2927626"/>
              <a:ext cx="180146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smtClean="0">
                  <a:solidFill>
                    <a:schemeClr val="bg1">
                      <a:lumMod val="50000"/>
                    </a:schemeClr>
                  </a:solidFill>
                  <a:latin typeface="Adobe Gothic Std B" panose="020B0800000000000000" pitchFamily="34" charset="-128"/>
                </a:rPr>
                <a:t>Enter your title</a:t>
              </a:r>
              <a:endParaRPr lang="zh-CN" altLang="en-US" sz="1100">
                <a:solidFill>
                  <a:schemeClr val="bg1">
                    <a:lumMod val="50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287627" y="2719670"/>
              <a:ext cx="2393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i="1" smtClean="0">
                  <a:solidFill>
                    <a:srgbClr val="3CA6C6"/>
                  </a:solidFill>
                  <a:latin typeface="Adobe Gothic Std B" panose="020B0800000000000000" pitchFamily="34" charset="-128"/>
                </a:rPr>
                <a:t>Please Enter your title</a:t>
              </a:r>
              <a:endParaRPr lang="zh-CN" altLang="en-US" sz="1200" i="1">
                <a:solidFill>
                  <a:srgbClr val="3CA6C6"/>
                </a:solidFill>
                <a:latin typeface="Adobe Gothic Std B" panose="020B0800000000000000" pitchFamily="34" charset="-128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350712" y="1903940"/>
            <a:ext cx="254846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i="1" smtClean="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1100"/>
          </a:p>
        </p:txBody>
      </p:sp>
      <p:sp>
        <p:nvSpPr>
          <p:cNvPr id="38" name="文本框 37"/>
          <p:cNvSpPr txBox="1"/>
          <p:nvPr/>
        </p:nvSpPr>
        <p:spPr>
          <a:xfrm>
            <a:off x="5468569" y="1834432"/>
            <a:ext cx="25353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>
                    <a:lumMod val="85000"/>
                  </a:schemeClr>
                </a:solidFill>
                <a:latin typeface="Adobe Gothic Std B" panose="020B0800000000000000" pitchFamily="34" charset="-128"/>
              </a:rPr>
              <a:t>Power</a:t>
            </a:r>
            <a:r>
              <a:rPr lang="en-US" altLang="zh-CN" sz="3200">
                <a:solidFill>
                  <a:schemeClr val="bg1">
                    <a:lumMod val="50000"/>
                  </a:schemeClr>
                </a:solidFill>
                <a:latin typeface="Adobe Gothic Std B" panose="020B0800000000000000" pitchFamily="34" charset="-128"/>
              </a:rPr>
              <a:t> </a:t>
            </a:r>
            <a:r>
              <a:rPr lang="en-US" altLang="zh-CN" sz="3200">
                <a:solidFill>
                  <a:srgbClr val="3CA6C6"/>
                </a:solidFill>
                <a:latin typeface="Adobe Gothic Std B" panose="020B0800000000000000" pitchFamily="34" charset="-128"/>
              </a:rPr>
              <a:t>Point</a:t>
            </a:r>
            <a:endParaRPr lang="zh-CN" altLang="en-US" sz="32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009681" y="2254211"/>
            <a:ext cx="9412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template</a:t>
            </a:r>
            <a:endParaRPr lang="zh-CN" altLang="en-US" sz="1400">
              <a:solidFill>
                <a:schemeClr val="bg1">
                  <a:lumMod val="75000"/>
                </a:schemeClr>
              </a:solidFill>
              <a:latin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0587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3053443"/>
            <a:ext cx="9148518" cy="2090057"/>
          </a:xfrm>
          <a:prstGeom prst="rect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31" name="组合 30"/>
          <p:cNvGrpSpPr/>
          <p:nvPr/>
        </p:nvGrpSpPr>
        <p:grpSpPr>
          <a:xfrm>
            <a:off x="3257046" y="1290679"/>
            <a:ext cx="4824859" cy="2842281"/>
            <a:chOff x="2143764" y="1445870"/>
            <a:chExt cx="4856473" cy="2860905"/>
          </a:xfrm>
        </p:grpSpPr>
        <p:grpSp>
          <p:nvGrpSpPr>
            <p:cNvPr id="32" name="组合 31"/>
            <p:cNvGrpSpPr/>
            <p:nvPr/>
          </p:nvGrpSpPr>
          <p:grpSpPr>
            <a:xfrm>
              <a:off x="2143764" y="1445870"/>
              <a:ext cx="4856473" cy="2860905"/>
              <a:chOff x="2200819" y="1568470"/>
              <a:chExt cx="4856473" cy="2860905"/>
            </a:xfrm>
          </p:grpSpPr>
          <p:pic>
            <p:nvPicPr>
              <p:cNvPr id="34" name="图片 3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5156"/>
              <a:stretch/>
            </p:blipFill>
            <p:spPr>
              <a:xfrm>
                <a:off x="2778632" y="1747683"/>
                <a:ext cx="3686414" cy="2464553"/>
              </a:xfrm>
              <a:prstGeom prst="rect">
                <a:avLst/>
              </a:prstGeom>
            </p:spPr>
          </p:pic>
          <p:pic>
            <p:nvPicPr>
              <p:cNvPr id="35" name="打开后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0819" y="1568470"/>
                <a:ext cx="4856473" cy="2860905"/>
              </a:xfrm>
              <a:prstGeom prst="rect">
                <a:avLst/>
              </a:prstGeom>
            </p:spPr>
          </p:pic>
        </p:grpSp>
        <p:sp>
          <p:nvSpPr>
            <p:cNvPr id="33" name="任意多边形 32"/>
            <p:cNvSpPr/>
            <p:nvPr/>
          </p:nvSpPr>
          <p:spPr>
            <a:xfrm rot="16200000" flipH="1">
              <a:off x="4591990" y="1887203"/>
              <a:ext cx="2360028" cy="1524357"/>
            </a:xfrm>
            <a:custGeom>
              <a:avLst/>
              <a:gdLst>
                <a:gd name="connsiteX0" fmla="*/ 0 w 1967805"/>
                <a:gd name="connsiteY0" fmla="*/ 0 h 1524357"/>
                <a:gd name="connsiteX1" fmla="*/ 0 w 1967805"/>
                <a:gd name="connsiteY1" fmla="*/ 1407889 h 1524357"/>
                <a:gd name="connsiteX2" fmla="*/ 9153 w 1967805"/>
                <a:gd name="connsiteY2" fmla="*/ 1453222 h 1524357"/>
                <a:gd name="connsiteX3" fmla="*/ 71135 w 1967805"/>
                <a:gd name="connsiteY3" fmla="*/ 1515205 h 1524357"/>
                <a:gd name="connsiteX4" fmla="*/ 116468 w 1967805"/>
                <a:gd name="connsiteY4" fmla="*/ 1524357 h 1524357"/>
                <a:gd name="connsiteX5" fmla="*/ 1863581 w 1967805"/>
                <a:gd name="connsiteY5" fmla="*/ 1524357 h 1524357"/>
                <a:gd name="connsiteX6" fmla="*/ 1908914 w 1967805"/>
                <a:gd name="connsiteY6" fmla="*/ 1515205 h 1524357"/>
                <a:gd name="connsiteX7" fmla="*/ 1945936 w 1967805"/>
                <a:gd name="connsiteY7" fmla="*/ 1490244 h 1524357"/>
                <a:gd name="connsiteX8" fmla="*/ 1967805 w 1967805"/>
                <a:gd name="connsiteY8" fmla="*/ 1457809 h 1524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7805" h="1524357">
                  <a:moveTo>
                    <a:pt x="0" y="0"/>
                  </a:moveTo>
                  <a:lnTo>
                    <a:pt x="0" y="1407889"/>
                  </a:lnTo>
                  <a:lnTo>
                    <a:pt x="9153" y="1453222"/>
                  </a:lnTo>
                  <a:cubicBezTo>
                    <a:pt x="20940" y="1481091"/>
                    <a:pt x="43266" y="1503417"/>
                    <a:pt x="71135" y="1515205"/>
                  </a:cubicBezTo>
                  <a:lnTo>
                    <a:pt x="116468" y="1524357"/>
                  </a:lnTo>
                  <a:lnTo>
                    <a:pt x="1863581" y="1524357"/>
                  </a:lnTo>
                  <a:lnTo>
                    <a:pt x="1908914" y="1515205"/>
                  </a:lnTo>
                  <a:cubicBezTo>
                    <a:pt x="1922849" y="1509311"/>
                    <a:pt x="1935397" y="1500783"/>
                    <a:pt x="1945936" y="1490244"/>
                  </a:cubicBezTo>
                  <a:lnTo>
                    <a:pt x="1967805" y="145780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10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513870" y="234819"/>
            <a:ext cx="5155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latin typeface="Adobe Gothic Std B" panose="020B0800000000000000" pitchFamily="34" charset="-128"/>
              </a:rPr>
              <a:t>Please enter your </a:t>
            </a:r>
            <a:r>
              <a:rPr lang="en-US" altLang="zh-CN" sz="3600" smtClean="0">
                <a:solidFill>
                  <a:srgbClr val="3CA6C6"/>
                </a:solidFill>
                <a:latin typeface="Adobe Gothic Std B" panose="020B0800000000000000" pitchFamily="34" charset="-128"/>
              </a:rPr>
              <a:t>title</a:t>
            </a:r>
            <a:endParaRPr lang="zh-CN" altLang="en-US" sz="36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14495" y="799825"/>
            <a:ext cx="792606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to create a new PPT visual enjoyment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but also provide webpage design, graphic design services, welcome to contact us!</a:t>
            </a:r>
            <a:endParaRPr lang="en-US" altLang="zh-CN" sz="900" dirty="0">
              <a:solidFill>
                <a:schemeClr val="bg1">
                  <a:lumMod val="7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346905" y="391020"/>
            <a:ext cx="333931" cy="333931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1100661" y="4326861"/>
            <a:ext cx="6903248" cy="572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i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32738" y="2101138"/>
            <a:ext cx="25353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>
                    <a:lumMod val="85000"/>
                  </a:schemeClr>
                </a:solidFill>
                <a:latin typeface="Adobe Gothic Std B" panose="020B0800000000000000" pitchFamily="34" charset="-128"/>
              </a:rPr>
              <a:t>Power</a:t>
            </a:r>
            <a:r>
              <a:rPr lang="en-US" altLang="zh-CN" sz="3200">
                <a:solidFill>
                  <a:schemeClr val="bg1">
                    <a:lumMod val="50000"/>
                  </a:schemeClr>
                </a:solidFill>
                <a:latin typeface="Adobe Gothic Std B" panose="020B0800000000000000" pitchFamily="34" charset="-128"/>
              </a:rPr>
              <a:t> </a:t>
            </a:r>
            <a:r>
              <a:rPr lang="en-US" altLang="zh-CN" sz="3200">
                <a:solidFill>
                  <a:srgbClr val="3CA6C6"/>
                </a:solidFill>
                <a:latin typeface="Adobe Gothic Std B" panose="020B0800000000000000" pitchFamily="34" charset="-128"/>
              </a:rPr>
              <a:t>Point</a:t>
            </a:r>
            <a:endParaRPr lang="zh-CN" altLang="en-US" sz="32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373850" y="2520917"/>
            <a:ext cx="9412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template</a:t>
            </a:r>
            <a:endParaRPr lang="zh-CN" altLang="en-US" sz="1400">
              <a:solidFill>
                <a:schemeClr val="bg1">
                  <a:lumMod val="75000"/>
                </a:schemeClr>
              </a:solidFill>
              <a:latin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6073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2F2F2"/>
            </a:gs>
            <a:gs pos="100000">
              <a:srgbClr val="FBFBFB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0" y="0"/>
            <a:ext cx="9144000" cy="755044"/>
          </a:xfrm>
          <a:prstGeom prst="rect">
            <a:avLst/>
          </a:prstGeom>
          <a:solidFill>
            <a:srgbClr val="6F6F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4" name="矩形 23"/>
          <p:cNvSpPr/>
          <p:nvPr/>
        </p:nvSpPr>
        <p:spPr>
          <a:xfrm>
            <a:off x="6271273" y="2104467"/>
            <a:ext cx="2257054" cy="36000"/>
          </a:xfrm>
          <a:prstGeom prst="rect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5" name="任意多边形 34"/>
          <p:cNvSpPr/>
          <p:nvPr/>
        </p:nvSpPr>
        <p:spPr>
          <a:xfrm>
            <a:off x="6274946" y="3630843"/>
            <a:ext cx="475037" cy="475037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3444754" y="2132279"/>
            <a:ext cx="263837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i="1">
                <a:solidFill>
                  <a:srgbClr val="3CA6C6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1050">
              <a:solidFill>
                <a:srgbClr val="3CA6C6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444754" y="3302822"/>
            <a:ext cx="263837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i="1">
                <a:solidFill>
                  <a:schemeClr val="bg1">
                    <a:lumMod val="6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105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244803" y="2244679"/>
            <a:ext cx="257192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1500" smtClean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</a:t>
            </a:r>
            <a:r>
              <a:rPr lang="en-US" altLang="zh-CN" sz="15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to create a new PPT visual enjoyment, but also provide webpage </a:t>
            </a:r>
            <a:r>
              <a:rPr lang="en-US" altLang="zh-CN" sz="1500" smtClean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design!</a:t>
            </a:r>
            <a:endParaRPr lang="en-US" altLang="zh-CN" sz="1500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271273" y="3133720"/>
            <a:ext cx="2257054" cy="36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1" name="矩形 40"/>
          <p:cNvSpPr/>
          <p:nvPr/>
        </p:nvSpPr>
        <p:spPr>
          <a:xfrm>
            <a:off x="6845891" y="3302822"/>
            <a:ext cx="1828209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i="1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90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57" b="2828"/>
          <a:stretch/>
        </p:blipFill>
        <p:spPr>
          <a:xfrm>
            <a:off x="368300" y="2132279"/>
            <a:ext cx="2980546" cy="2236521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513870" y="1175527"/>
            <a:ext cx="5155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latin typeface="Adobe Gothic Std B" panose="020B0800000000000000" pitchFamily="34" charset="-128"/>
              </a:rPr>
              <a:t>Please enter your </a:t>
            </a:r>
            <a:r>
              <a:rPr lang="en-US" altLang="zh-CN" sz="3600" smtClean="0">
                <a:solidFill>
                  <a:srgbClr val="3CA6C6"/>
                </a:solidFill>
                <a:latin typeface="Adobe Gothic Std B" panose="020B0800000000000000" pitchFamily="34" charset="-128"/>
              </a:rPr>
              <a:t>title</a:t>
            </a:r>
            <a:endParaRPr lang="zh-CN" altLang="en-US" sz="36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14495" y="1740533"/>
            <a:ext cx="792606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to create a new PPT visual enjoyment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but also provide webpage design, graphic design services, welcome to contact us!</a:t>
            </a:r>
            <a:endParaRPr lang="en-US" altLang="zh-CN" sz="900" dirty="0">
              <a:solidFill>
                <a:schemeClr val="bg1">
                  <a:lumMod val="7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346905" y="1331728"/>
            <a:ext cx="333931" cy="333931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3744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2F2F2"/>
            </a:gs>
            <a:gs pos="100000">
              <a:srgbClr val="FBFBFB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252351"/>
            <a:ext cx="9144000" cy="806823"/>
          </a:xfrm>
          <a:prstGeom prst="rect">
            <a:avLst/>
          </a:prstGeom>
          <a:solidFill>
            <a:srgbClr val="6F6F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矩形 5"/>
          <p:cNvSpPr/>
          <p:nvPr/>
        </p:nvSpPr>
        <p:spPr>
          <a:xfrm>
            <a:off x="1143000" y="5062500"/>
            <a:ext cx="6858000" cy="81000"/>
          </a:xfrm>
          <a:prstGeom prst="rect">
            <a:avLst/>
          </a:pr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文本框 14"/>
          <p:cNvSpPr txBox="1"/>
          <p:nvPr/>
        </p:nvSpPr>
        <p:spPr>
          <a:xfrm>
            <a:off x="757391" y="1347665"/>
            <a:ext cx="7100174" cy="616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i="1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ut labore et dolore magna aliqua. </a:t>
            </a:r>
            <a:endParaRPr lang="zh-CN" altLang="en-US" sz="120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1"/>
          <a:stretch/>
        </p:blipFill>
        <p:spPr>
          <a:xfrm>
            <a:off x="757391" y="2305288"/>
            <a:ext cx="2237023" cy="12174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85"/>
          <a:stretch/>
        </p:blipFill>
        <p:spPr>
          <a:xfrm>
            <a:off x="3428684" y="2305288"/>
            <a:ext cx="2267935" cy="121976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6"/>
          <a:stretch/>
        </p:blipFill>
        <p:spPr>
          <a:xfrm>
            <a:off x="6128533" y="2305288"/>
            <a:ext cx="2242373" cy="1219766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757391" y="4105852"/>
            <a:ext cx="2334282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i="1">
                <a:solidFill>
                  <a:schemeClr val="bg1">
                    <a:lumMod val="6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</a:t>
            </a:r>
            <a:endParaRPr lang="zh-CN" altLang="en-US" sz="105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57391" y="3613087"/>
            <a:ext cx="257192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1500" smtClean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</a:t>
            </a:r>
            <a:r>
              <a:rPr lang="en-US" altLang="zh-CN" sz="15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to create a new PPT visual </a:t>
            </a:r>
            <a:r>
              <a:rPr lang="en-US" altLang="zh-CN" sz="1500" smtClean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enjoyment</a:t>
            </a:r>
            <a:endParaRPr lang="en-US" altLang="zh-CN" sz="1500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428684" y="4105852"/>
            <a:ext cx="2334282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i="1">
                <a:solidFill>
                  <a:schemeClr val="bg1">
                    <a:lumMod val="6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</a:t>
            </a:r>
            <a:endParaRPr lang="zh-CN" altLang="en-US" sz="105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428684" y="3613087"/>
            <a:ext cx="257192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1500" smtClean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</a:t>
            </a:r>
            <a:r>
              <a:rPr lang="en-US" altLang="zh-CN" sz="15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to create a new PPT visual </a:t>
            </a:r>
            <a:r>
              <a:rPr lang="en-US" altLang="zh-CN" sz="1500" smtClean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enjoyment</a:t>
            </a:r>
            <a:endParaRPr lang="en-US" altLang="zh-CN" sz="1500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099647" y="4105852"/>
            <a:ext cx="2334282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i="1">
                <a:solidFill>
                  <a:schemeClr val="bg1">
                    <a:lumMod val="6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Lorem ipsum dolor sit amet, consectetur adipisicing elit, sed do eiusmod tempor incididunt </a:t>
            </a:r>
            <a:endParaRPr lang="zh-CN" altLang="en-US" sz="105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099647" y="3613087"/>
            <a:ext cx="257192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1500" smtClean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</a:t>
            </a:r>
            <a:r>
              <a:rPr lang="en-US" altLang="zh-CN" sz="15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to create a new PPT visual </a:t>
            </a:r>
            <a:r>
              <a:rPr lang="en-US" altLang="zh-CN" sz="1500" smtClean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enjoyment</a:t>
            </a:r>
            <a:endParaRPr lang="en-US" altLang="zh-CN" sz="1500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13870" y="234819"/>
            <a:ext cx="5155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latin typeface="Adobe Gothic Std B" panose="020B0800000000000000" pitchFamily="34" charset="-128"/>
              </a:rPr>
              <a:t>Please enter your </a:t>
            </a:r>
            <a:r>
              <a:rPr lang="en-US" altLang="zh-CN" sz="3600" smtClean="0">
                <a:solidFill>
                  <a:srgbClr val="3CA6C6"/>
                </a:solidFill>
                <a:latin typeface="Adobe Gothic Std B" panose="020B0800000000000000" pitchFamily="34" charset="-128"/>
              </a:rPr>
              <a:t>title</a:t>
            </a:r>
            <a:endParaRPr lang="zh-CN" altLang="en-US" sz="3600">
              <a:solidFill>
                <a:srgbClr val="3CA6C6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14495" y="799825"/>
            <a:ext cx="792606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anose="020B0300000000000000" pitchFamily="34" charset="-122"/>
              </a:rPr>
              <a:t>We try to create a new PPT visual enjoyment</a:t>
            </a:r>
            <a:r>
              <a:rPr lang="en-US" altLang="zh-CN" sz="900">
                <a:solidFill>
                  <a:schemeClr val="bg1">
                    <a:lumMod val="7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, but also provide webpage design, graphic design services, welcome to contact us!</a:t>
            </a:r>
            <a:endParaRPr lang="en-US" altLang="zh-CN" sz="900" dirty="0">
              <a:solidFill>
                <a:schemeClr val="bg1">
                  <a:lumMod val="7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346905" y="391020"/>
            <a:ext cx="333931" cy="333931"/>
          </a:xfrm>
          <a:custGeom>
            <a:avLst/>
            <a:gdLst>
              <a:gd name="connsiteX0" fmla="*/ 157858 w 370624"/>
              <a:gd name="connsiteY0" fmla="*/ 99531 h 370624"/>
              <a:gd name="connsiteX1" fmla="*/ 157858 w 370624"/>
              <a:gd name="connsiteY1" fmla="*/ 157858 h 370624"/>
              <a:gd name="connsiteX2" fmla="*/ 99531 w 370624"/>
              <a:gd name="connsiteY2" fmla="*/ 157858 h 370624"/>
              <a:gd name="connsiteX3" fmla="*/ 99531 w 370624"/>
              <a:gd name="connsiteY3" fmla="*/ 212764 h 370624"/>
              <a:gd name="connsiteX4" fmla="*/ 157858 w 370624"/>
              <a:gd name="connsiteY4" fmla="*/ 212764 h 370624"/>
              <a:gd name="connsiteX5" fmla="*/ 157858 w 370624"/>
              <a:gd name="connsiteY5" fmla="*/ 271091 h 370624"/>
              <a:gd name="connsiteX6" fmla="*/ 212764 w 370624"/>
              <a:gd name="connsiteY6" fmla="*/ 271091 h 370624"/>
              <a:gd name="connsiteX7" fmla="*/ 212764 w 370624"/>
              <a:gd name="connsiteY7" fmla="*/ 212764 h 370624"/>
              <a:gd name="connsiteX8" fmla="*/ 271091 w 370624"/>
              <a:gd name="connsiteY8" fmla="*/ 212764 h 370624"/>
              <a:gd name="connsiteX9" fmla="*/ 271091 w 370624"/>
              <a:gd name="connsiteY9" fmla="*/ 157858 h 370624"/>
              <a:gd name="connsiteX10" fmla="*/ 212764 w 370624"/>
              <a:gd name="connsiteY10" fmla="*/ 157858 h 370624"/>
              <a:gd name="connsiteX11" fmla="*/ 212764 w 370624"/>
              <a:gd name="connsiteY11" fmla="*/ 99531 h 370624"/>
              <a:gd name="connsiteX12" fmla="*/ 185312 w 370624"/>
              <a:gd name="connsiteY12" fmla="*/ 0 h 370624"/>
              <a:gd name="connsiteX13" fmla="*/ 370624 w 370624"/>
              <a:gd name="connsiteY13" fmla="*/ 185312 h 370624"/>
              <a:gd name="connsiteX14" fmla="*/ 185312 w 370624"/>
              <a:gd name="connsiteY14" fmla="*/ 370624 h 370624"/>
              <a:gd name="connsiteX15" fmla="*/ 0 w 370624"/>
              <a:gd name="connsiteY15" fmla="*/ 185312 h 370624"/>
              <a:gd name="connsiteX16" fmla="*/ 185312 w 370624"/>
              <a:gd name="connsiteY16" fmla="*/ 0 h 37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0624" h="370624">
                <a:moveTo>
                  <a:pt x="157858" y="99531"/>
                </a:moveTo>
                <a:lnTo>
                  <a:pt x="157858" y="157858"/>
                </a:lnTo>
                <a:lnTo>
                  <a:pt x="99531" y="157858"/>
                </a:lnTo>
                <a:lnTo>
                  <a:pt x="99531" y="212764"/>
                </a:lnTo>
                <a:lnTo>
                  <a:pt x="157858" y="212764"/>
                </a:lnTo>
                <a:lnTo>
                  <a:pt x="157858" y="271091"/>
                </a:lnTo>
                <a:lnTo>
                  <a:pt x="212764" y="271091"/>
                </a:lnTo>
                <a:lnTo>
                  <a:pt x="212764" y="212764"/>
                </a:lnTo>
                <a:lnTo>
                  <a:pt x="271091" y="212764"/>
                </a:lnTo>
                <a:lnTo>
                  <a:pt x="271091" y="157858"/>
                </a:lnTo>
                <a:lnTo>
                  <a:pt x="212764" y="157858"/>
                </a:lnTo>
                <a:lnTo>
                  <a:pt x="212764" y="99531"/>
                </a:lnTo>
                <a:close/>
                <a:moveTo>
                  <a:pt x="185312" y="0"/>
                </a:moveTo>
                <a:cubicBezTo>
                  <a:pt x="287657" y="0"/>
                  <a:pt x="370624" y="82967"/>
                  <a:pt x="370624" y="185312"/>
                </a:cubicBezTo>
                <a:cubicBezTo>
                  <a:pt x="370624" y="287657"/>
                  <a:pt x="287657" y="370624"/>
                  <a:pt x="185312" y="370624"/>
                </a:cubicBezTo>
                <a:cubicBezTo>
                  <a:pt x="82967" y="370624"/>
                  <a:pt x="0" y="287657"/>
                  <a:pt x="0" y="185312"/>
                </a:cubicBezTo>
                <a:cubicBezTo>
                  <a:pt x="0" y="82967"/>
                  <a:pt x="82967" y="0"/>
                  <a:pt x="185312" y="0"/>
                </a:cubicBezTo>
                <a:close/>
              </a:path>
            </a:pathLst>
          </a:custGeom>
          <a:solidFill>
            <a:srgbClr val="3CA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3298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eeb874911a235617a2178726a4bb64d9865d3b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1094</TotalTime>
  <Words>2513</Words>
  <Application>Microsoft Office PowerPoint</Application>
  <PresentationFormat>全屏显示(16:9)</PresentationFormat>
  <Paragraphs>323</Paragraphs>
  <Slides>28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COOLSUMMER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chenying0907</dc:creator>
  <dc:description>hccthy.taobao.com</dc:description>
  <cp:lastModifiedBy>MC</cp:lastModifiedBy>
  <cp:revision>80</cp:revision>
  <dcterms:created xsi:type="dcterms:W3CDTF">2013-12-16T03:02:21Z</dcterms:created>
  <dcterms:modified xsi:type="dcterms:W3CDTF">2016-02-24T05:59:05Z</dcterms:modified>
</cp:coreProperties>
</file>