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8FACA"/>
          </a:solidFill>
        </a:fill>
      </a:tcStyle>
    </a:wholeTbl>
    <a:band2H>
      <a:tcTxStyle b="def" i="def"/>
      <a:tcStyle>
        <a:tcBdr/>
        <a:fill>
          <a:solidFill>
            <a:srgbClr val="FBFCE6"/>
          </a:solidFill>
        </a:fill>
      </a:tcStyle>
    </a:band2H>
    <a:firstCol>
      <a:tcTxStyle b="on" i="on">
        <a:fontRef idx="minor">
          <a:srgbClr val="FFFFFF"/>
        </a:fontRef>
        <a:srgbClr val="FFFFFF"/>
      </a:tcTxStyle>
      <a:tcStyle>
        <a:tcBdr>
          <a:left>
            <a:ln w="12700" cap="flat">
              <a:solidFill>
                <a:srgbClr val="FFFFFF"/>
              </a:solidFill>
              <a:prstDash val="solid"/>
              <a:bevel/>
            </a:ln>
          </a:left>
          <a:right>
            <a:ln w="381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CF200"/>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CF200"/>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CF200"/>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销售额</c:v>
                </c:pt>
              </c:strCache>
            </c:strRef>
          </c:tx>
          <c:spPr>
            <a:solidFill>
              <a:srgbClr val="3B3838"/>
            </a:solidFill>
            <a:ln w="38100" cap="flat">
              <a:solidFill>
                <a:srgbClr val="FFFFFF"/>
              </a:solidFill>
              <a:prstDash val="solid"/>
              <a:bevel/>
            </a:ln>
            <a:effectLst/>
          </c:spPr>
          <c:explosion val="0"/>
          <c:dPt>
            <c:idx val="0"/>
            <c:explosion val="0"/>
            <c:spPr>
              <a:solidFill>
                <a:srgbClr val="3B3838"/>
              </a:solidFill>
              <a:ln w="38100" cap="flat">
                <a:solidFill>
                  <a:srgbClr val="FFFFFF"/>
                </a:solidFill>
                <a:prstDash val="solid"/>
                <a:bevel/>
              </a:ln>
              <a:effectLst/>
            </c:spPr>
          </c:dPt>
          <c:dPt>
            <c:idx val="1"/>
            <c:explosion val="0"/>
            <c:spPr>
              <a:solidFill>
                <a:srgbClr val="ECF200"/>
              </a:solidFill>
              <a:ln w="38100" cap="flat">
                <a:solidFill>
                  <a:srgbClr val="FFFFFF"/>
                </a:solidFill>
                <a:prstDash val="solid"/>
                <a:bevel/>
              </a:ln>
              <a:effectLst/>
            </c:spPr>
          </c:dPt>
          <c:dPt>
            <c:idx val="2"/>
            <c:explosion val="0"/>
            <c:spPr>
              <a:solidFill>
                <a:srgbClr val="3B3838"/>
              </a:solidFill>
              <a:ln w="38100" cap="flat">
                <a:solidFill>
                  <a:srgbClr val="FFFFFF"/>
                </a:solidFill>
                <a:prstDash val="solid"/>
                <a:bevel/>
              </a:ln>
              <a:effectLst/>
            </c:spPr>
          </c:dPt>
          <c:dPt>
            <c:idx val="3"/>
            <c:explosion val="0"/>
            <c:spPr>
              <a:solidFill>
                <a:srgbClr val="ECF200"/>
              </a:solidFill>
              <a:ln w="38100" cap="flat">
                <a:solidFill>
                  <a:srgbClr val="FFFFFF"/>
                </a:solidFill>
                <a:prstDash val="solid"/>
                <a:bevel/>
              </a:ln>
              <a:effectLst/>
            </c:spPr>
          </c:dPt>
          <c:dLbls>
            <c:dLbl>
              <c:idx val="0"/>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dLbl>
              <c:idx val="1"/>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dLbl>
              <c:idx val="2"/>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dLbl>
              <c:idx val="3"/>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showLeaderLines val="0"/>
          </c:dLbls>
          <c:cat>
            <c:strRef>
              <c:f>Sheet1!$B$1:$E$1</c:f>
              <c:strCache>
                <c:ptCount val="4"/>
                <c:pt idx="0">
                  <c:v>第一季度</c:v>
                </c:pt>
                <c:pt idx="1">
                  <c:v>第二季度</c:v>
                </c:pt>
                <c:pt idx="2">
                  <c:v>第三季度</c:v>
                </c:pt>
                <c:pt idx="3">
                  <c:v>第四季度</c:v>
                </c:pt>
              </c:strCache>
            </c:strRef>
          </c:cat>
          <c:val>
            <c:numRef>
              <c:f>Sheet1!$B$2:$E$2</c:f>
              <c:numCache>
                <c:ptCount val="4"/>
                <c:pt idx="0">
                  <c:v>0.250000</c:v>
                </c:pt>
                <c:pt idx="1">
                  <c:v>0.250000</c:v>
                </c:pt>
                <c:pt idx="2">
                  <c:v>0.250000</c:v>
                </c:pt>
                <c:pt idx="3">
                  <c:v>0.250000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793538"/>
          <c:y val="0.0545645"/>
          <c:w val="0.915646"/>
          <c:h val="0.858434"/>
        </c:manualLayout>
      </c:layout>
      <c:barChart>
        <c:barDir val="col"/>
        <c:grouping val="stacked"/>
        <c:varyColors val="0"/>
        <c:ser>
          <c:idx val="0"/>
          <c:order val="0"/>
          <c:tx>
            <c:strRef>
              <c:f>Sheet1!$A$2</c:f>
              <c:strCache>
                <c:ptCount val="1"/>
                <c:pt idx="0">
                  <c:v>系列 1</c:v>
                </c:pt>
              </c:strCache>
            </c:strRef>
          </c:tx>
          <c:spPr>
            <a:solidFill>
              <a:srgbClr val="ECF20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Sheet1!$B$2:$E$2</c:f>
              <c:numCache>
                <c:ptCount val="4"/>
                <c:pt idx="0">
                  <c:v>4.300000</c:v>
                </c:pt>
                <c:pt idx="1">
                  <c:v>2.500000</c:v>
                </c:pt>
                <c:pt idx="2">
                  <c:v>3.500000</c:v>
                </c:pt>
                <c:pt idx="3">
                  <c:v>4.500000</c:v>
                </c:pt>
              </c:numCache>
            </c:numRef>
          </c:val>
        </c:ser>
        <c:ser>
          <c:idx val="1"/>
          <c:order val="1"/>
          <c:tx>
            <c:strRef>
              <c:f>Sheet1!$A$3</c:f>
              <c:strCache>
                <c:ptCount val="1"/>
                <c:pt idx="0">
                  <c:v>系列 2</c:v>
                </c:pt>
              </c:strCache>
            </c:strRef>
          </c:tx>
          <c:spPr>
            <a:solidFill>
              <a:srgbClr val="40404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Sheet1!$B$3:$E$3</c:f>
              <c:numCache>
                <c:ptCount val="4"/>
                <c:pt idx="0">
                  <c:v>2.400000</c:v>
                </c:pt>
                <c:pt idx="1">
                  <c:v>4.400000</c:v>
                </c:pt>
                <c:pt idx="2">
                  <c:v>1.800000</c:v>
                </c:pt>
                <c:pt idx="3">
                  <c:v>2.800000</c:v>
                </c:pt>
              </c:numCache>
            </c:numRef>
          </c:val>
        </c:ser>
        <c:ser>
          <c:idx val="2"/>
          <c:order val="2"/>
          <c:tx>
            <c:strRef>
              <c:f>Sheet1!$A$4</c:f>
              <c:strCache>
                <c:ptCount val="1"/>
                <c:pt idx="0">
                  <c:v>系列 3</c:v>
                </c:pt>
              </c:strCache>
            </c:strRef>
          </c:tx>
          <c:spPr>
            <a:solidFill>
              <a:srgbClr val="ECF20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Sheet1!$B$4:$E$4</c:f>
              <c:numCache>
                <c:ptCount val="4"/>
                <c:pt idx="0">
                  <c:v>2.000000</c:v>
                </c:pt>
                <c:pt idx="1">
                  <c:v>2.000000</c:v>
                </c:pt>
                <c:pt idx="2">
                  <c:v>3.000000</c:v>
                </c:pt>
                <c:pt idx="3">
                  <c:v>5.000000</c:v>
                </c:pt>
              </c:numCache>
            </c:numRef>
          </c:val>
        </c:ser>
        <c:gapWidth val="150"/>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200" u="none">
                <a:solidFill>
                  <a:srgbClr val="595959"/>
                </a:solidFill>
                <a:latin typeface="Helvetica"/>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miter lim="400000"/>
          </a:ln>
        </c:spPr>
        <c:txPr>
          <a:bodyPr rot="0"/>
          <a:lstStyle/>
          <a:p>
            <a:pPr>
              <a:defRPr b="0" i="0" strike="noStrike" sz="2200" u="none">
                <a:solidFill>
                  <a:srgbClr val="595959"/>
                </a:solidFill>
                <a:latin typeface="Helvetica"/>
              </a:defRPr>
            </a:pPr>
          </a:p>
        </c:txPr>
        <c:crossAx val="2094734552"/>
        <c:crosses val="autoZero"/>
        <c:crossBetween val="between"/>
        <c:majorUnit val="3.5"/>
        <c:minorUnit val="1.7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452728"/>
          <c:y val="0.029148"/>
          <c:w val="0.949727"/>
          <c:h val="0.920235"/>
        </c:manualLayout>
      </c:layout>
      <c:barChart>
        <c:barDir val="col"/>
        <c:grouping val="stacked"/>
        <c:varyColors val="0"/>
        <c:ser>
          <c:idx val="0"/>
          <c:order val="0"/>
          <c:tx>
            <c:strRef>
              <c:f>Sheet1!$A$2</c:f>
              <c:strCache>
                <c:ptCount val="1"/>
                <c:pt idx="0">
                  <c:v>系列 1</c:v>
                </c:pt>
              </c:strCache>
            </c:strRef>
          </c:tx>
          <c:spPr>
            <a:solidFill>
              <a:srgbClr val="40404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Sheet1!$B$2:$E$2</c:f>
              <c:numCache>
                <c:ptCount val="4"/>
                <c:pt idx="0">
                  <c:v>4.300000</c:v>
                </c:pt>
                <c:pt idx="1">
                  <c:v>2.500000</c:v>
                </c:pt>
                <c:pt idx="2">
                  <c:v>3.500000</c:v>
                </c:pt>
                <c:pt idx="3">
                  <c:v>4.500000</c:v>
                </c:pt>
              </c:numCache>
            </c:numRef>
          </c:val>
        </c:ser>
        <c:ser>
          <c:idx val="1"/>
          <c:order val="1"/>
          <c:tx>
            <c:strRef>
              <c:f>Sheet1!$A$3</c:f>
              <c:strCache>
                <c:ptCount val="1"/>
                <c:pt idx="0">
                  <c:v>系列 2</c:v>
                </c:pt>
              </c:strCache>
            </c:strRef>
          </c:tx>
          <c:spPr>
            <a:solidFill>
              <a:srgbClr val="ECF20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Sheet1!$B$3:$E$3</c:f>
              <c:numCache>
                <c:ptCount val="4"/>
                <c:pt idx="0">
                  <c:v>2.400000</c:v>
                </c:pt>
                <c:pt idx="1">
                  <c:v>4.400000</c:v>
                </c:pt>
                <c:pt idx="2">
                  <c:v>1.800000</c:v>
                </c:pt>
                <c:pt idx="3">
                  <c:v>2.800000</c:v>
                </c:pt>
              </c:numCache>
            </c:numRef>
          </c:val>
        </c:ser>
        <c:ser>
          <c:idx val="2"/>
          <c:order val="2"/>
          <c:tx>
            <c:strRef>
              <c:f>Sheet1!$A$4</c:f>
              <c:strCache>
                <c:ptCount val="1"/>
                <c:pt idx="0">
                  <c:v>系列 3</c:v>
                </c:pt>
              </c:strCache>
            </c:strRef>
          </c:tx>
          <c:spPr>
            <a:solidFill>
              <a:srgbClr val="40404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Sheet1!$B$4:$E$4</c:f>
              <c:numCache>
                <c:ptCount val="4"/>
                <c:pt idx="0">
                  <c:v>2.000000</c:v>
                </c:pt>
                <c:pt idx="1">
                  <c:v>2.000000</c:v>
                </c:pt>
                <c:pt idx="2">
                  <c:v>3.000000</c:v>
                </c:pt>
                <c:pt idx="3">
                  <c:v>5.000000</c:v>
                </c:pt>
              </c:numCache>
            </c:numRef>
          </c:val>
        </c:ser>
        <c:gapWidth val="150"/>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100" u="none">
                <a:solidFill>
                  <a:srgbClr val="595959"/>
                </a:solidFill>
                <a:latin typeface="Helvetica"/>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miter lim="400000"/>
          </a:ln>
        </c:spPr>
        <c:txPr>
          <a:bodyPr rot="0"/>
          <a:lstStyle/>
          <a:p>
            <a:pPr>
              <a:defRPr b="0" i="0" strike="noStrike" sz="1100" u="none">
                <a:solidFill>
                  <a:srgbClr val="595959"/>
                </a:solidFill>
                <a:latin typeface="Helvetica"/>
              </a:defRPr>
            </a:pPr>
          </a:p>
        </c:txPr>
        <c:crossAx val="2094734552"/>
        <c:crosses val="autoZero"/>
        <c:crossBetween val="between"/>
        <c:majorUnit val="3.5"/>
        <c:minorUnit val="1.75"/>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p:nvPr>
            <p:ph type="sldImg"/>
          </p:nvPr>
        </p:nvSpPr>
        <p:spPr>
          <a:xfrm>
            <a:off x="1143000" y="685800"/>
            <a:ext cx="4572000" cy="3429000"/>
          </a:xfrm>
          <a:prstGeom prst="rect">
            <a:avLst/>
          </a:prstGeom>
        </p:spPr>
        <p:txBody>
          <a:bodyPr/>
          <a:lstStyle/>
          <a:p>
            <a:pPr/>
          </a:p>
        </p:txBody>
      </p:sp>
      <p:sp>
        <p:nvSpPr>
          <p:cNvPr id="107" name="Shape 10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标题幻灯片">
    <p:spTree>
      <p:nvGrpSpPr>
        <p:cNvPr id="1" name=""/>
        <p:cNvGrpSpPr/>
        <p:nvPr/>
      </p:nvGrpSpPr>
      <p:grpSpPr>
        <a:xfrm>
          <a:off x="0" y="0"/>
          <a:ext cx="0" cy="0"/>
          <a:chOff x="0" y="0"/>
          <a:chExt cx="0" cy="0"/>
        </a:xfrm>
      </p:grpSpPr>
      <p:sp>
        <p:nvSpPr>
          <p:cNvPr id="11" name="Shape 11"/>
          <p:cNvSpPr/>
          <p:nvPr>
            <p:ph type="title"/>
          </p:nvPr>
        </p:nvSpPr>
        <p:spPr>
          <a:xfrm>
            <a:off x="3048000" y="0"/>
            <a:ext cx="18288000" cy="7019926"/>
          </a:xfrm>
          <a:prstGeom prst="rect">
            <a:avLst/>
          </a:prstGeom>
        </p:spPr>
        <p:txBody>
          <a:bodyPr anchor="b"/>
          <a:lstStyle>
            <a:lvl1pPr algn="ctr">
              <a:defRPr sz="12000"/>
            </a:lvl1pPr>
          </a:lstStyle>
          <a:p>
            <a:pPr/>
            <a:r>
              <a:t>标题文本</a:t>
            </a:r>
          </a:p>
        </p:txBody>
      </p:sp>
      <p:sp>
        <p:nvSpPr>
          <p:cNvPr id="12" name="Shape 12"/>
          <p:cNvSpPr/>
          <p:nvPr>
            <p:ph type="body" sz="half" idx="1"/>
          </p:nvPr>
        </p:nvSpPr>
        <p:spPr>
          <a:xfrm>
            <a:off x="3048000" y="7204075"/>
            <a:ext cx="18288000" cy="6511925"/>
          </a:xfrm>
          <a:prstGeom prst="rect">
            <a:avLst/>
          </a:prstGeom>
        </p:spPr>
        <p:txBody>
          <a:bodyPr/>
          <a:lstStyle>
            <a:lvl1pPr marL="0" indent="0" algn="ctr">
              <a:buSzTx/>
              <a:buFontTx/>
              <a:buNone/>
              <a:defRPr sz="4800"/>
            </a:lvl1pPr>
            <a:lvl2pPr marL="0" indent="457200" algn="ctr">
              <a:buSzTx/>
              <a:buFontTx/>
              <a:buNone/>
              <a:defRPr sz="4800"/>
            </a:lvl2pPr>
            <a:lvl3pPr marL="0" indent="914400" algn="ctr">
              <a:buSzTx/>
              <a:buFontTx/>
              <a:buNone/>
              <a:defRPr sz="4800"/>
            </a:lvl3pPr>
            <a:lvl4pPr marL="0" indent="1371600" algn="ctr">
              <a:buSzTx/>
              <a:buFontTx/>
              <a:buNone/>
              <a:defRPr sz="4800"/>
            </a:lvl4pPr>
            <a:lvl5pPr marL="0" indent="1828800" algn="ctr">
              <a:buSzTx/>
              <a:buFontTx/>
              <a:buNone/>
              <a:defRPr sz="4800"/>
            </a:lvl5pPr>
          </a:lstStyle>
          <a:p>
            <a:pPr/>
            <a:r>
              <a:t>正文级别 1</a:t>
            </a:r>
          </a:p>
          <a:p>
            <a:pPr lvl="1"/>
            <a:r>
              <a:t>正文级别 2</a:t>
            </a:r>
          </a:p>
          <a:p>
            <a:pPr lvl="2"/>
            <a:r>
              <a:t>正文级别 3</a:t>
            </a:r>
          </a:p>
          <a:p>
            <a:pPr lvl="3"/>
            <a:r>
              <a:t>正文级别 4</a:t>
            </a:r>
          </a:p>
          <a:p>
            <a:pPr lvl="4"/>
            <a:r>
              <a:t>正文级别 5</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标题和竖排文字">
    <p:spTree>
      <p:nvGrpSpPr>
        <p:cNvPr id="1" name=""/>
        <p:cNvGrpSpPr/>
        <p:nvPr/>
      </p:nvGrpSpPr>
      <p:grpSpPr>
        <a:xfrm>
          <a:off x="0" y="0"/>
          <a:ext cx="0" cy="0"/>
          <a:chOff x="0" y="0"/>
          <a:chExt cx="0" cy="0"/>
        </a:xfrm>
      </p:grpSpPr>
      <p:sp>
        <p:nvSpPr>
          <p:cNvPr id="89" name="Shape 89"/>
          <p:cNvSpPr/>
          <p:nvPr>
            <p:ph type="title"/>
          </p:nvPr>
        </p:nvSpPr>
        <p:spPr>
          <a:prstGeom prst="rect">
            <a:avLst/>
          </a:prstGeom>
        </p:spPr>
        <p:txBody>
          <a:bodyPr/>
          <a:lstStyle/>
          <a:p>
            <a:pPr/>
            <a:r>
              <a:t>标题文本</a:t>
            </a:r>
          </a:p>
        </p:txBody>
      </p:sp>
      <p:sp>
        <p:nvSpPr>
          <p:cNvPr id="90" name="Shape 90"/>
          <p:cNvSpPr/>
          <p:nvPr>
            <p:ph type="body" idx="1"/>
          </p:nvPr>
        </p:nvSpPr>
        <p:spPr>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91" name="Shape 9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垂直排列标题与 文本">
    <p:spTree>
      <p:nvGrpSpPr>
        <p:cNvPr id="1" name=""/>
        <p:cNvGrpSpPr/>
        <p:nvPr/>
      </p:nvGrpSpPr>
      <p:grpSpPr>
        <a:xfrm>
          <a:off x="0" y="0"/>
          <a:ext cx="0" cy="0"/>
          <a:chOff x="0" y="0"/>
          <a:chExt cx="0" cy="0"/>
        </a:xfrm>
      </p:grpSpPr>
      <p:sp>
        <p:nvSpPr>
          <p:cNvPr id="98" name="Shape 98"/>
          <p:cNvSpPr/>
          <p:nvPr>
            <p:ph type="title"/>
          </p:nvPr>
        </p:nvSpPr>
        <p:spPr>
          <a:xfrm>
            <a:off x="17449800" y="0"/>
            <a:ext cx="5257800" cy="13084175"/>
          </a:xfrm>
          <a:prstGeom prst="rect">
            <a:avLst/>
          </a:prstGeom>
        </p:spPr>
        <p:txBody>
          <a:bodyPr/>
          <a:lstStyle/>
          <a:p>
            <a:pPr/>
            <a:r>
              <a:t>标题文本</a:t>
            </a:r>
          </a:p>
        </p:txBody>
      </p:sp>
      <p:sp>
        <p:nvSpPr>
          <p:cNvPr id="99" name="Shape 99"/>
          <p:cNvSpPr/>
          <p:nvPr>
            <p:ph type="body" idx="1"/>
          </p:nvPr>
        </p:nvSpPr>
        <p:spPr>
          <a:xfrm>
            <a:off x="1676400" y="730250"/>
            <a:ext cx="15468600" cy="12985750"/>
          </a:xfrm>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100" name="Shape 10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标题和内容">
    <p:spTree>
      <p:nvGrpSpPr>
        <p:cNvPr id="1" name=""/>
        <p:cNvGrpSpPr/>
        <p:nvPr/>
      </p:nvGrpSpPr>
      <p:grpSpPr>
        <a:xfrm>
          <a:off x="0" y="0"/>
          <a:ext cx="0" cy="0"/>
          <a:chOff x="0" y="0"/>
          <a:chExt cx="0" cy="0"/>
        </a:xfrm>
      </p:grpSpPr>
      <p:sp>
        <p:nvSpPr>
          <p:cNvPr id="20" name="Shape 20"/>
          <p:cNvSpPr/>
          <p:nvPr>
            <p:ph type="title"/>
          </p:nvPr>
        </p:nvSpPr>
        <p:spPr>
          <a:prstGeom prst="rect">
            <a:avLst/>
          </a:prstGeom>
        </p:spPr>
        <p:txBody>
          <a:bodyPr/>
          <a:lstStyle/>
          <a:p>
            <a:pPr/>
            <a:r>
              <a:t>标题文本</a:t>
            </a:r>
          </a:p>
        </p:txBody>
      </p:sp>
      <p:sp>
        <p:nvSpPr>
          <p:cNvPr id="21" name="Shape 21"/>
          <p:cNvSpPr/>
          <p:nvPr>
            <p:ph type="body" idx="1"/>
          </p:nvPr>
        </p:nvSpPr>
        <p:spPr>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22" name="Shape 2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节标题">
    <p:spTree>
      <p:nvGrpSpPr>
        <p:cNvPr id="1" name=""/>
        <p:cNvGrpSpPr/>
        <p:nvPr/>
      </p:nvGrpSpPr>
      <p:grpSpPr>
        <a:xfrm>
          <a:off x="0" y="0"/>
          <a:ext cx="0" cy="0"/>
          <a:chOff x="0" y="0"/>
          <a:chExt cx="0" cy="0"/>
        </a:xfrm>
      </p:grpSpPr>
      <p:sp>
        <p:nvSpPr>
          <p:cNvPr id="29" name="Shape 29"/>
          <p:cNvSpPr/>
          <p:nvPr>
            <p:ph type="title"/>
          </p:nvPr>
        </p:nvSpPr>
        <p:spPr>
          <a:xfrm>
            <a:off x="1663700" y="0"/>
            <a:ext cx="21031200" cy="9124950"/>
          </a:xfrm>
          <a:prstGeom prst="rect">
            <a:avLst/>
          </a:prstGeom>
        </p:spPr>
        <p:txBody>
          <a:bodyPr anchor="b"/>
          <a:lstStyle>
            <a:lvl1pPr>
              <a:defRPr sz="12000"/>
            </a:lvl1pPr>
          </a:lstStyle>
          <a:p>
            <a:pPr/>
            <a:r>
              <a:t>标题文本</a:t>
            </a:r>
          </a:p>
        </p:txBody>
      </p:sp>
      <p:sp>
        <p:nvSpPr>
          <p:cNvPr id="30" name="Shape 30"/>
          <p:cNvSpPr/>
          <p:nvPr>
            <p:ph type="body" sz="half" idx="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pPr/>
            <a:r>
              <a:t>正文级别 1</a:t>
            </a:r>
          </a:p>
          <a:p>
            <a:pPr lvl="1"/>
            <a:r>
              <a:t>正文级别 2</a:t>
            </a:r>
          </a:p>
          <a:p>
            <a:pPr lvl="2"/>
            <a:r>
              <a:t>正文级别 3</a:t>
            </a:r>
          </a:p>
          <a:p>
            <a:pPr lvl="3"/>
            <a:r>
              <a:t>正文级别 4</a:t>
            </a:r>
          </a:p>
          <a:p>
            <a:pPr lvl="4"/>
            <a:r>
              <a:t>正文级别 5</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两栏内容">
    <p:spTree>
      <p:nvGrpSpPr>
        <p:cNvPr id="1" name=""/>
        <p:cNvGrpSpPr/>
        <p:nvPr/>
      </p:nvGrpSpPr>
      <p:grpSpPr>
        <a:xfrm>
          <a:off x="0" y="0"/>
          <a:ext cx="0" cy="0"/>
          <a:chOff x="0" y="0"/>
          <a:chExt cx="0" cy="0"/>
        </a:xfrm>
      </p:grpSpPr>
      <p:sp>
        <p:nvSpPr>
          <p:cNvPr id="38" name="Shape 38"/>
          <p:cNvSpPr/>
          <p:nvPr>
            <p:ph type="title"/>
          </p:nvPr>
        </p:nvSpPr>
        <p:spPr>
          <a:prstGeom prst="rect">
            <a:avLst/>
          </a:prstGeom>
        </p:spPr>
        <p:txBody>
          <a:bodyPr/>
          <a:lstStyle/>
          <a:p>
            <a:pPr/>
            <a:r>
              <a:t>标题文本</a:t>
            </a:r>
          </a:p>
        </p:txBody>
      </p:sp>
      <p:sp>
        <p:nvSpPr>
          <p:cNvPr id="39" name="Shape 39"/>
          <p:cNvSpPr/>
          <p:nvPr>
            <p:ph type="body" sz="half" idx="1"/>
          </p:nvPr>
        </p:nvSpPr>
        <p:spPr>
          <a:xfrm>
            <a:off x="1676400" y="3651250"/>
            <a:ext cx="10363200" cy="10064750"/>
          </a:xfrm>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40" name="Shape 4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比较">
    <p:spTree>
      <p:nvGrpSpPr>
        <p:cNvPr id="1" name=""/>
        <p:cNvGrpSpPr/>
        <p:nvPr/>
      </p:nvGrpSpPr>
      <p:grpSpPr>
        <a:xfrm>
          <a:off x="0" y="0"/>
          <a:ext cx="0" cy="0"/>
          <a:chOff x="0" y="0"/>
          <a:chExt cx="0" cy="0"/>
        </a:xfrm>
      </p:grpSpPr>
      <p:sp>
        <p:nvSpPr>
          <p:cNvPr id="47" name="Shape 47"/>
          <p:cNvSpPr/>
          <p:nvPr>
            <p:ph type="title"/>
          </p:nvPr>
        </p:nvSpPr>
        <p:spPr>
          <a:xfrm>
            <a:off x="1679575" y="730250"/>
            <a:ext cx="21031201" cy="2651126"/>
          </a:xfrm>
          <a:prstGeom prst="rect">
            <a:avLst/>
          </a:prstGeom>
        </p:spPr>
        <p:txBody>
          <a:bodyPr/>
          <a:lstStyle/>
          <a:p>
            <a:pPr/>
            <a:r>
              <a:t>标题文本</a:t>
            </a:r>
          </a:p>
        </p:txBody>
      </p:sp>
      <p:sp>
        <p:nvSpPr>
          <p:cNvPr id="48" name="Shape 48"/>
          <p:cNvSpPr/>
          <p:nvPr>
            <p:ph type="body" sz="quarter" idx="1"/>
          </p:nvPr>
        </p:nvSpPr>
        <p:spPr>
          <a:xfrm>
            <a:off x="1679575" y="3362326"/>
            <a:ext cx="10315576" cy="1647825"/>
          </a:xfrm>
          <a:prstGeom prst="rect">
            <a:avLst/>
          </a:prstGeom>
        </p:spPr>
        <p:txBody>
          <a:bodyPr anchor="b"/>
          <a:lstStyle>
            <a:lvl1pPr marL="0" indent="0">
              <a:buSzTx/>
              <a:buFontTx/>
              <a:buNone/>
              <a:defRPr b="1" sz="4800"/>
            </a:lvl1pPr>
            <a:lvl2pPr marL="0" indent="457200">
              <a:buSzTx/>
              <a:buFontTx/>
              <a:buNone/>
              <a:defRPr b="1" sz="4800"/>
            </a:lvl2pPr>
            <a:lvl3pPr marL="0" indent="914400">
              <a:buSzTx/>
              <a:buFontTx/>
              <a:buNone/>
              <a:defRPr b="1" sz="4800"/>
            </a:lvl3pPr>
            <a:lvl4pPr marL="0" indent="1371600">
              <a:buSzTx/>
              <a:buFontTx/>
              <a:buNone/>
              <a:defRPr b="1" sz="4800"/>
            </a:lvl4pPr>
            <a:lvl5pPr marL="0" indent="1828800">
              <a:buSzTx/>
              <a:buFontTx/>
              <a:buNone/>
              <a:defRPr b="1" sz="4800"/>
            </a:lvl5pPr>
          </a:lstStyle>
          <a:p>
            <a:pPr/>
            <a:r>
              <a:t>正文级别 1</a:t>
            </a:r>
          </a:p>
          <a:p>
            <a:pPr lvl="1"/>
            <a:r>
              <a:t>正文级别 2</a:t>
            </a:r>
          </a:p>
          <a:p>
            <a:pPr lvl="2"/>
            <a:r>
              <a:t>正文级别 3</a:t>
            </a:r>
          </a:p>
          <a:p>
            <a:pPr lvl="3"/>
            <a:r>
              <a:t>正文级别 4</a:t>
            </a:r>
          </a:p>
          <a:p>
            <a:pPr lvl="4"/>
            <a:r>
              <a:t>正文级别 5</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仅标题">
    <p:spTree>
      <p:nvGrpSpPr>
        <p:cNvPr id="1" name=""/>
        <p:cNvGrpSpPr/>
        <p:nvPr/>
      </p:nvGrpSpPr>
      <p:grpSpPr>
        <a:xfrm>
          <a:off x="0" y="0"/>
          <a:ext cx="0" cy="0"/>
          <a:chOff x="0" y="0"/>
          <a:chExt cx="0" cy="0"/>
        </a:xfrm>
      </p:grpSpPr>
      <p:sp>
        <p:nvSpPr>
          <p:cNvPr id="56" name="Shape 56"/>
          <p:cNvSpPr/>
          <p:nvPr>
            <p:ph type="title"/>
          </p:nvPr>
        </p:nvSpPr>
        <p:spPr>
          <a:xfrm>
            <a:off x="1676400" y="730250"/>
            <a:ext cx="21031200" cy="2651126"/>
          </a:xfrm>
          <a:prstGeom prst="rect">
            <a:avLst/>
          </a:prstGeom>
        </p:spPr>
        <p:txBody>
          <a:bodyPr/>
          <a:lstStyle/>
          <a:p>
            <a:pPr/>
            <a:r>
              <a:t>标题文本</a:t>
            </a:r>
          </a:p>
        </p:txBody>
      </p:sp>
      <p:sp>
        <p:nvSpPr>
          <p:cNvPr id="57" name="Shape 5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空白">
    <p:spTree>
      <p:nvGrpSpPr>
        <p:cNvPr id="1" name=""/>
        <p:cNvGrpSpPr/>
        <p:nvPr/>
      </p:nvGrpSpPr>
      <p:grpSpPr>
        <a:xfrm>
          <a:off x="0" y="0"/>
          <a:ext cx="0" cy="0"/>
          <a:chOff x="0" y="0"/>
          <a:chExt cx="0" cy="0"/>
        </a:xfrm>
      </p:grpSpPr>
      <p:sp>
        <p:nvSpPr>
          <p:cNvPr id="64" name="Shape 6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内容与标题">
    <p:spTree>
      <p:nvGrpSpPr>
        <p:cNvPr id="1" name=""/>
        <p:cNvGrpSpPr/>
        <p:nvPr/>
      </p:nvGrpSpPr>
      <p:grpSpPr>
        <a:xfrm>
          <a:off x="0" y="0"/>
          <a:ext cx="0" cy="0"/>
          <a:chOff x="0" y="0"/>
          <a:chExt cx="0" cy="0"/>
        </a:xfrm>
      </p:grpSpPr>
      <p:sp>
        <p:nvSpPr>
          <p:cNvPr id="71" name="Shape 71"/>
          <p:cNvSpPr/>
          <p:nvPr>
            <p:ph type="title"/>
          </p:nvPr>
        </p:nvSpPr>
        <p:spPr>
          <a:xfrm>
            <a:off x="1679575" y="0"/>
            <a:ext cx="7864476" cy="4114800"/>
          </a:xfrm>
          <a:prstGeom prst="rect">
            <a:avLst/>
          </a:prstGeom>
        </p:spPr>
        <p:txBody>
          <a:bodyPr anchor="b"/>
          <a:lstStyle>
            <a:lvl1pPr>
              <a:defRPr sz="6400"/>
            </a:lvl1pPr>
          </a:lstStyle>
          <a:p>
            <a:pPr/>
            <a:r>
              <a:t>标题文本</a:t>
            </a:r>
          </a:p>
        </p:txBody>
      </p:sp>
      <p:sp>
        <p:nvSpPr>
          <p:cNvPr id="72" name="Shape 72"/>
          <p:cNvSpPr/>
          <p:nvPr>
            <p:ph type="body" idx="1"/>
          </p:nvPr>
        </p:nvSpPr>
        <p:spPr>
          <a:xfrm>
            <a:off x="10366375" y="1974850"/>
            <a:ext cx="12344401" cy="11741150"/>
          </a:xfrm>
          <a:prstGeom prst="rect">
            <a:avLst/>
          </a:prstGeom>
        </p:spPr>
        <p:txBody>
          <a:bodyPr/>
          <a:lstStyle>
            <a:lvl1pPr>
              <a:defRPr sz="6400"/>
            </a:lvl1pPr>
            <a:lvl2pPr marL="979714" indent="-522514">
              <a:defRPr sz="6400"/>
            </a:lvl2pPr>
            <a:lvl3pPr marL="1524000" indent="-609600">
              <a:defRPr sz="6400"/>
            </a:lvl3pPr>
            <a:lvl4pPr marL="2103120" indent="-731520">
              <a:defRPr sz="6400"/>
            </a:lvl4pPr>
            <a:lvl5pPr marL="2560320" indent="-731520">
              <a:defRPr sz="6400"/>
            </a:lvl5pPr>
          </a:lstStyle>
          <a:p>
            <a:pPr/>
            <a:r>
              <a:t>正文级别 1</a:t>
            </a:r>
          </a:p>
          <a:p>
            <a:pPr lvl="1"/>
            <a:r>
              <a:t>正文级别 2</a:t>
            </a:r>
          </a:p>
          <a:p>
            <a:pPr lvl="2"/>
            <a:r>
              <a:t>正文级别 3</a:t>
            </a:r>
          </a:p>
          <a:p>
            <a:pPr lvl="3"/>
            <a:r>
              <a:t>正文级别 4</a:t>
            </a:r>
          </a:p>
          <a:p>
            <a:pPr lvl="4"/>
            <a:r>
              <a:t>正文级别 5</a:t>
            </a:r>
          </a:p>
        </p:txBody>
      </p:sp>
      <p:sp>
        <p:nvSpPr>
          <p:cNvPr id="73" name="Shape 7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图片与标题">
    <p:spTree>
      <p:nvGrpSpPr>
        <p:cNvPr id="1" name=""/>
        <p:cNvGrpSpPr/>
        <p:nvPr/>
      </p:nvGrpSpPr>
      <p:grpSpPr>
        <a:xfrm>
          <a:off x="0" y="0"/>
          <a:ext cx="0" cy="0"/>
          <a:chOff x="0" y="0"/>
          <a:chExt cx="0" cy="0"/>
        </a:xfrm>
      </p:grpSpPr>
      <p:sp>
        <p:nvSpPr>
          <p:cNvPr id="80" name="Shape 80"/>
          <p:cNvSpPr/>
          <p:nvPr>
            <p:ph type="title"/>
          </p:nvPr>
        </p:nvSpPr>
        <p:spPr>
          <a:xfrm>
            <a:off x="1679575" y="0"/>
            <a:ext cx="7864476" cy="4114800"/>
          </a:xfrm>
          <a:prstGeom prst="rect">
            <a:avLst/>
          </a:prstGeom>
        </p:spPr>
        <p:txBody>
          <a:bodyPr anchor="b"/>
          <a:lstStyle>
            <a:lvl1pPr>
              <a:defRPr sz="6400"/>
            </a:lvl1pPr>
          </a:lstStyle>
          <a:p>
            <a:pPr/>
            <a:r>
              <a:t>标题文本</a:t>
            </a:r>
          </a:p>
        </p:txBody>
      </p:sp>
      <p:sp>
        <p:nvSpPr>
          <p:cNvPr id="81" name="Shape 81"/>
          <p:cNvSpPr/>
          <p:nvPr>
            <p:ph type="body" sz="half" idx="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pPr/>
            <a:r>
              <a:t>正文级别 1</a:t>
            </a:r>
          </a:p>
          <a:p>
            <a:pPr lvl="1"/>
            <a:r>
              <a:t>正文级别 2</a:t>
            </a:r>
          </a:p>
          <a:p>
            <a:pPr lvl="2"/>
            <a:r>
              <a:t>正文级别 3</a:t>
            </a:r>
          </a:p>
          <a:p>
            <a:pPr lvl="3"/>
            <a:r>
              <a:t>正文级别 4</a:t>
            </a:r>
          </a:p>
          <a:p>
            <a:pPr lvl="4"/>
            <a:r>
              <a:t>正文级别 5</a:t>
            </a:r>
          </a:p>
        </p:txBody>
      </p:sp>
      <p:sp>
        <p:nvSpPr>
          <p:cNvPr id="82" name="Shape 8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2"/>
          <p:cNvSpPr/>
          <p:nvPr>
            <p:ph type="title"/>
          </p:nvPr>
        </p:nvSpPr>
        <p:spPr>
          <a:xfrm>
            <a:off x="1676400" y="460375"/>
            <a:ext cx="21031200" cy="3190876"/>
          </a:xfrm>
          <a:prstGeom prst="rect">
            <a:avLst/>
          </a:prstGeom>
          <a:ln w="12700">
            <a:miter lim="400000"/>
          </a:ln>
          <a:extLst>
            <a:ext uri="{C572A759-6A51-4108-AA02-DFA0A04FC94B}">
              <ma14:wrappingTextBoxFlag xmlns:ma14="http://schemas.microsoft.com/office/mac/drawingml/2011/main" val="1"/>
            </a:ext>
          </a:extLst>
        </p:spPr>
        <p:txBody>
          <a:bodyPr tIns="91439" bIns="91439" anchor="ctr">
            <a:normAutofit fontScale="100000" lnSpcReduction="0"/>
          </a:bodyPr>
          <a:lstStyle/>
          <a:p>
            <a:pPr/>
            <a:r>
              <a:t>标题文本</a:t>
            </a:r>
          </a:p>
        </p:txBody>
      </p:sp>
      <p:sp>
        <p:nvSpPr>
          <p:cNvPr id="3" name="Shape 3"/>
          <p:cNvSpPr/>
          <p:nvPr>
            <p:ph type="body" idx="1"/>
          </p:nvPr>
        </p:nvSpPr>
        <p:spPr>
          <a:xfrm>
            <a:off x="1676400" y="3651250"/>
            <a:ext cx="21031200" cy="10064750"/>
          </a:xfrm>
          <a:prstGeom prst="rect">
            <a:avLst/>
          </a:prstGeom>
          <a:ln w="12700">
            <a:miter lim="400000"/>
          </a:ln>
          <a:extLst>
            <a:ext uri="{C572A759-6A51-4108-AA02-DFA0A04FC94B}">
              <ma14:wrappingTextBoxFlag xmlns:ma14="http://schemas.microsoft.com/office/mac/drawingml/2011/main" val="1"/>
            </a:ext>
          </a:extLst>
        </p:spPr>
        <p:txBody>
          <a:bodyPr tIns="91439" bIns="91439">
            <a:normAutofit fontScale="100000" lnSpcReduction="0"/>
          </a:bodyPr>
          <a:lstStyle/>
          <a:p>
            <a:pPr/>
            <a:r>
              <a:t>正文级别 1</a:t>
            </a:r>
          </a:p>
          <a:p>
            <a:pPr lvl="1"/>
            <a:r>
              <a:t>正文级别 2</a:t>
            </a:r>
          </a:p>
          <a:p>
            <a:pPr lvl="2"/>
            <a:r>
              <a:t>正文级别 3</a:t>
            </a:r>
          </a:p>
          <a:p>
            <a:pPr lvl="3"/>
            <a:r>
              <a:t>正文级别 4</a:t>
            </a:r>
          </a:p>
          <a:p>
            <a:pPr lvl="4"/>
            <a:r>
              <a:t>正文级别 5</a:t>
            </a:r>
          </a:p>
        </p:txBody>
      </p:sp>
      <p:sp>
        <p:nvSpPr>
          <p:cNvPr id="4" name="Shape 4"/>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xmlns:p14="http://schemas.microsoft.com/office/powerpoint/2010/main" spd="med" advClick="1"/>
  <p:txStyles>
    <p:titleStyle>
      <a:lvl1pPr marL="0" marR="0" indent="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1pPr>
      <a:lvl2pPr marL="0" marR="0" indent="2286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2pPr>
      <a:lvl3pPr marL="0" marR="0" indent="4572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3pPr>
      <a:lvl4pPr marL="0" marR="0" indent="6858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4pPr>
      <a:lvl5pPr marL="0" marR="0" indent="9144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5pPr>
      <a:lvl6pPr marL="0" marR="0" indent="11430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6pPr>
      <a:lvl7pPr marL="0" marR="0" indent="13716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7pPr>
      <a:lvl8pPr marL="0" marR="0" indent="16002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8pPr>
      <a:lvl9pPr marL="0" marR="0" indent="18288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9pPr>
    </p:titleStyle>
    <p:bodyStyle>
      <a:lvl1pPr marL="457200" marR="0" indent="-457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1pPr>
      <a:lvl2pPr marL="990600" marR="0" indent="-5334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2pPr>
      <a:lvl3pPr marL="1554480" marR="0" indent="-64008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3pPr>
      <a:lvl4pPr marL="20828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4pPr>
      <a:lvl5pPr marL="25400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5pPr>
      <a:lvl6pPr marL="29972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6pPr>
      <a:lvl7pPr marL="34544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7pPr>
      <a:lvl8pPr marL="39116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8pPr>
      <a:lvl9pPr marL="43688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9pPr>
    </p:bodyStyle>
    <p:otherStyle>
      <a:lvl1pPr marL="0" marR="0" indent="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 Id="rId3" Type="http://schemas.openxmlformats.org/officeDocument/2006/relationships/chart" Target="../charts/chart3.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09" name="image2.jpeg"/>
          <p:cNvPicPr>
            <a:picLocks noChangeAspect="1"/>
          </p:cNvPicPr>
          <p:nvPr/>
        </p:nvPicPr>
        <p:blipFill>
          <a:blip r:embed="rId2">
            <a:extLst/>
          </a:blip>
          <a:srcRect l="0" t="8789" r="0" b="6484"/>
          <a:stretch>
            <a:fillRect/>
          </a:stretch>
        </p:blipFill>
        <p:spPr>
          <a:xfrm>
            <a:off x="0" y="1"/>
            <a:ext cx="24384000" cy="13716001"/>
          </a:xfrm>
          <a:prstGeom prst="rect">
            <a:avLst/>
          </a:prstGeom>
          <a:ln w="12700">
            <a:miter lim="400000"/>
          </a:ln>
        </p:spPr>
      </p:pic>
      <p:sp>
        <p:nvSpPr>
          <p:cNvPr id="110" name="Shape 110"/>
          <p:cNvSpPr/>
          <p:nvPr/>
        </p:nvSpPr>
        <p:spPr>
          <a:xfrm rot="2325227">
            <a:off x="3080124" y="-104032"/>
            <a:ext cx="3528360" cy="13403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300" y="0"/>
                </a:lnTo>
                <a:lnTo>
                  <a:pt x="21600" y="12240"/>
                </a:lnTo>
                <a:lnTo>
                  <a:pt x="0" y="21600"/>
                </a:lnTo>
                <a:close/>
              </a:path>
            </a:pathLst>
          </a:custGeom>
          <a:solidFill>
            <a:srgbClr val="262626">
              <a:alpha val="85000"/>
            </a:srgbClr>
          </a:solidFill>
          <a:ln w="12700">
            <a:miter lim="400000"/>
          </a:ln>
        </p:spPr>
        <p:txBody>
          <a:bodyPr tIns="91439" bIns="91439" anchor="ctr"/>
          <a:lstStyle/>
          <a:p>
            <a:pPr algn="ctr">
              <a:defRPr>
                <a:solidFill>
                  <a:srgbClr val="FFFFFF"/>
                </a:solidFill>
              </a:defRPr>
            </a:pPr>
          </a:p>
        </p:txBody>
      </p:sp>
      <p:sp>
        <p:nvSpPr>
          <p:cNvPr id="111" name="Shape 111"/>
          <p:cNvSpPr/>
          <p:nvPr/>
        </p:nvSpPr>
        <p:spPr>
          <a:xfrm>
            <a:off x="21005800" y="10477500"/>
            <a:ext cx="3524252" cy="3238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7336" y="0"/>
                </a:lnTo>
                <a:lnTo>
                  <a:pt x="21600" y="21600"/>
                </a:lnTo>
                <a:lnTo>
                  <a:pt x="0" y="21600"/>
                </a:lnTo>
                <a:close/>
              </a:path>
            </a:pathLst>
          </a:custGeom>
          <a:solidFill>
            <a:srgbClr val="262626">
              <a:alpha val="85000"/>
            </a:srgbClr>
          </a:solidFill>
          <a:ln w="12700">
            <a:miter lim="400000"/>
          </a:ln>
        </p:spPr>
        <p:txBody>
          <a:bodyPr tIns="91439" bIns="91439" anchor="ctr"/>
          <a:lstStyle/>
          <a:p>
            <a:pPr algn="ctr">
              <a:defRPr>
                <a:solidFill>
                  <a:srgbClr val="FFFFFF"/>
                </a:solidFill>
              </a:defRPr>
            </a:pPr>
          </a:p>
        </p:txBody>
      </p:sp>
      <p:sp>
        <p:nvSpPr>
          <p:cNvPr id="112" name="Shape 112"/>
          <p:cNvSpPr/>
          <p:nvPr/>
        </p:nvSpPr>
        <p:spPr>
          <a:xfrm>
            <a:off x="5200651" y="0"/>
            <a:ext cx="19221450" cy="137731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2558" y="0"/>
                </a:lnTo>
                <a:lnTo>
                  <a:pt x="21600" y="7080"/>
                </a:lnTo>
                <a:lnTo>
                  <a:pt x="17770" y="21510"/>
                </a:lnTo>
                <a:lnTo>
                  <a:pt x="8226" y="21600"/>
                </a:lnTo>
                <a:lnTo>
                  <a:pt x="0" y="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13" name="Shape 113"/>
          <p:cNvSpPr/>
          <p:nvPr/>
        </p:nvSpPr>
        <p:spPr>
          <a:xfrm>
            <a:off x="6408282" y="2307364"/>
            <a:ext cx="17995191" cy="70398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878" y="0"/>
                </a:lnTo>
                <a:lnTo>
                  <a:pt x="21600" y="6773"/>
                </a:lnTo>
                <a:lnTo>
                  <a:pt x="19451" y="21600"/>
                </a:lnTo>
                <a:lnTo>
                  <a:pt x="4491" y="21600"/>
                </a:lnTo>
                <a:lnTo>
                  <a:pt x="0" y="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14" name="Shape 114"/>
          <p:cNvSpPr/>
          <p:nvPr/>
        </p:nvSpPr>
        <p:spPr>
          <a:xfrm>
            <a:off x="10338844" y="3555952"/>
            <a:ext cx="4365112" cy="1529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88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2 0 1 5</a:t>
            </a:r>
          </a:p>
        </p:txBody>
      </p:sp>
      <p:sp>
        <p:nvSpPr>
          <p:cNvPr id="115" name="Shape 115"/>
          <p:cNvSpPr/>
          <p:nvPr/>
        </p:nvSpPr>
        <p:spPr>
          <a:xfrm>
            <a:off x="10009444" y="4761472"/>
            <a:ext cx="12705389" cy="17068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100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ANNUAL BUSINESS</a:t>
            </a:r>
          </a:p>
        </p:txBody>
      </p:sp>
      <p:sp>
        <p:nvSpPr>
          <p:cNvPr id="116" name="Shape 116"/>
          <p:cNvSpPr/>
          <p:nvPr/>
        </p:nvSpPr>
        <p:spPr>
          <a:xfrm>
            <a:off x="10009444" y="6227867"/>
            <a:ext cx="12705389" cy="1643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96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REPORT TEMPLATE</a:t>
            </a:r>
          </a:p>
        </p:txBody>
      </p:sp>
      <p:sp>
        <p:nvSpPr>
          <p:cNvPr id="117" name="Shape 117"/>
          <p:cNvSpPr/>
          <p:nvPr/>
        </p:nvSpPr>
        <p:spPr>
          <a:xfrm rot="5400000">
            <a:off x="10299727"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18" name="Shape 118"/>
          <p:cNvSpPr/>
          <p:nvPr/>
        </p:nvSpPr>
        <p:spPr>
          <a:xfrm>
            <a:off x="10222731" y="7781266"/>
            <a:ext cx="11512416"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19" name="Shape 119"/>
          <p:cNvSpPr/>
          <p:nvPr/>
        </p:nvSpPr>
        <p:spPr>
          <a:xfrm>
            <a:off x="10009444" y="7717319"/>
            <a:ext cx="11396303" cy="5776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Trust and credibility is built slowly but can be lost almost instantly. </a:t>
            </a:r>
          </a:p>
        </p:txBody>
      </p:sp>
      <p:grpSp>
        <p:nvGrpSpPr>
          <p:cNvPr id="122" name="Group 122"/>
          <p:cNvGrpSpPr/>
          <p:nvPr/>
        </p:nvGrpSpPr>
        <p:grpSpPr>
          <a:xfrm>
            <a:off x="18201639" y="8414498"/>
            <a:ext cx="3864433" cy="614681"/>
            <a:chOff x="0" y="0"/>
            <a:chExt cx="3864431" cy="614680"/>
          </a:xfrm>
        </p:grpSpPr>
        <p:sp>
          <p:nvSpPr>
            <p:cNvPr id="120" name="Shape 120"/>
            <p:cNvSpPr/>
            <p:nvPr/>
          </p:nvSpPr>
          <p:spPr>
            <a:xfrm>
              <a:off x="17613" y="0"/>
              <a:ext cx="3846819" cy="6146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b="1" sz="2800">
                  <a:solidFill>
                    <a:srgbClr val="262626"/>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262626"/>
                  </a:solidFill>
                  <a:latin typeface="+mj-lt"/>
                  <a:ea typeface="+mj-ea"/>
                  <a:cs typeface="+mj-cs"/>
                  <a:sym typeface="Helvetica"/>
                </a:rPr>
                <a:t>Speaker : Xia Ying</a:t>
              </a:r>
            </a:p>
          </p:txBody>
        </p:sp>
        <p:sp>
          <p:nvSpPr>
            <p:cNvPr id="121" name="Shape 121"/>
            <p:cNvSpPr/>
            <p:nvPr/>
          </p:nvSpPr>
          <p:spPr>
            <a:xfrm>
              <a:off x="0" y="28341"/>
              <a:ext cx="467846" cy="557999"/>
            </a:xfrm>
            <a:custGeom>
              <a:avLst/>
              <a:gdLst/>
              <a:ahLst/>
              <a:cxnLst>
                <a:cxn ang="0">
                  <a:pos x="wd2" y="hd2"/>
                </a:cxn>
                <a:cxn ang="5400000">
                  <a:pos x="wd2" y="hd2"/>
                </a:cxn>
                <a:cxn ang="10800000">
                  <a:pos x="wd2" y="hd2"/>
                </a:cxn>
                <a:cxn ang="16200000">
                  <a:pos x="wd2" y="hd2"/>
                </a:cxn>
              </a:cxnLst>
              <a:rect l="0" t="0" r="r" b="b"/>
              <a:pathLst>
                <a:path w="21280" h="21600" fill="norm" stroke="1" extrusionOk="0">
                  <a:moveTo>
                    <a:pt x="6821" y="3224"/>
                  </a:moveTo>
                  <a:cubicBezTo>
                    <a:pt x="6821" y="2901"/>
                    <a:pt x="14021" y="3224"/>
                    <a:pt x="14021" y="3224"/>
                  </a:cubicBezTo>
                  <a:cubicBezTo>
                    <a:pt x="14779" y="6448"/>
                    <a:pt x="14779" y="6448"/>
                    <a:pt x="14779" y="6448"/>
                  </a:cubicBezTo>
                  <a:cubicBezTo>
                    <a:pt x="15158" y="6448"/>
                    <a:pt x="15537" y="6448"/>
                    <a:pt x="15916" y="6770"/>
                  </a:cubicBezTo>
                  <a:cubicBezTo>
                    <a:pt x="15916" y="7093"/>
                    <a:pt x="15916" y="7415"/>
                    <a:pt x="15916" y="7737"/>
                  </a:cubicBezTo>
                  <a:cubicBezTo>
                    <a:pt x="15537" y="8060"/>
                    <a:pt x="15537" y="8060"/>
                    <a:pt x="15158" y="8060"/>
                  </a:cubicBezTo>
                  <a:cubicBezTo>
                    <a:pt x="15158" y="8382"/>
                    <a:pt x="15158" y="8382"/>
                    <a:pt x="15158" y="8382"/>
                  </a:cubicBezTo>
                  <a:cubicBezTo>
                    <a:pt x="14779" y="8382"/>
                    <a:pt x="14779" y="8382"/>
                    <a:pt x="14779" y="8382"/>
                  </a:cubicBezTo>
                  <a:cubicBezTo>
                    <a:pt x="14779" y="9349"/>
                    <a:pt x="14400" y="9994"/>
                    <a:pt x="14021" y="10639"/>
                  </a:cubicBezTo>
                  <a:cubicBezTo>
                    <a:pt x="13642" y="11284"/>
                    <a:pt x="13263" y="11606"/>
                    <a:pt x="12505" y="11928"/>
                  </a:cubicBezTo>
                  <a:cubicBezTo>
                    <a:pt x="12126" y="11928"/>
                    <a:pt x="11368" y="11928"/>
                    <a:pt x="10232" y="11928"/>
                  </a:cubicBezTo>
                  <a:cubicBezTo>
                    <a:pt x="9474" y="11928"/>
                    <a:pt x="8716" y="11928"/>
                    <a:pt x="8337" y="11928"/>
                  </a:cubicBezTo>
                  <a:cubicBezTo>
                    <a:pt x="7579" y="11606"/>
                    <a:pt x="7200" y="11284"/>
                    <a:pt x="6821" y="10639"/>
                  </a:cubicBezTo>
                  <a:cubicBezTo>
                    <a:pt x="6442" y="9994"/>
                    <a:pt x="6063" y="9349"/>
                    <a:pt x="6063" y="8382"/>
                  </a:cubicBezTo>
                  <a:cubicBezTo>
                    <a:pt x="6063" y="8382"/>
                    <a:pt x="6063" y="8382"/>
                    <a:pt x="6063" y="8382"/>
                  </a:cubicBezTo>
                  <a:cubicBezTo>
                    <a:pt x="5684" y="8060"/>
                    <a:pt x="5684" y="8060"/>
                    <a:pt x="5684" y="8060"/>
                  </a:cubicBezTo>
                  <a:cubicBezTo>
                    <a:pt x="5305" y="8060"/>
                    <a:pt x="5305" y="8060"/>
                    <a:pt x="5305" y="7737"/>
                  </a:cubicBezTo>
                  <a:cubicBezTo>
                    <a:pt x="4926" y="7415"/>
                    <a:pt x="4926" y="7093"/>
                    <a:pt x="4926" y="6770"/>
                  </a:cubicBezTo>
                  <a:cubicBezTo>
                    <a:pt x="5305" y="6448"/>
                    <a:pt x="5684" y="6448"/>
                    <a:pt x="6063" y="6770"/>
                  </a:cubicBezTo>
                  <a:cubicBezTo>
                    <a:pt x="6063" y="5803"/>
                    <a:pt x="6442" y="4191"/>
                    <a:pt x="6821" y="3224"/>
                  </a:cubicBezTo>
                  <a:close/>
                  <a:moveTo>
                    <a:pt x="3032" y="13863"/>
                  </a:moveTo>
                  <a:cubicBezTo>
                    <a:pt x="4547" y="13863"/>
                    <a:pt x="4547" y="13863"/>
                    <a:pt x="4547" y="13863"/>
                  </a:cubicBezTo>
                  <a:cubicBezTo>
                    <a:pt x="3789" y="14830"/>
                    <a:pt x="3789" y="14830"/>
                    <a:pt x="3789" y="14830"/>
                  </a:cubicBezTo>
                  <a:cubicBezTo>
                    <a:pt x="3789" y="14830"/>
                    <a:pt x="3789" y="14830"/>
                    <a:pt x="3789" y="14830"/>
                  </a:cubicBezTo>
                  <a:cubicBezTo>
                    <a:pt x="3789" y="15152"/>
                    <a:pt x="3789" y="15152"/>
                    <a:pt x="3789" y="15152"/>
                  </a:cubicBezTo>
                  <a:cubicBezTo>
                    <a:pt x="4547" y="16764"/>
                    <a:pt x="4547" y="16764"/>
                    <a:pt x="4547" y="16764"/>
                  </a:cubicBezTo>
                  <a:cubicBezTo>
                    <a:pt x="4547" y="16764"/>
                    <a:pt x="4547" y="16764"/>
                    <a:pt x="4547" y="16764"/>
                  </a:cubicBezTo>
                  <a:cubicBezTo>
                    <a:pt x="4926" y="16764"/>
                    <a:pt x="4926" y="16764"/>
                    <a:pt x="4926" y="16764"/>
                  </a:cubicBezTo>
                  <a:cubicBezTo>
                    <a:pt x="5684" y="16764"/>
                    <a:pt x="5684" y="16764"/>
                    <a:pt x="5684" y="16764"/>
                  </a:cubicBezTo>
                  <a:cubicBezTo>
                    <a:pt x="5305" y="17087"/>
                    <a:pt x="5305" y="17087"/>
                    <a:pt x="5305" y="17087"/>
                  </a:cubicBezTo>
                  <a:cubicBezTo>
                    <a:pt x="4926" y="17409"/>
                    <a:pt x="4926" y="17409"/>
                    <a:pt x="4926" y="17409"/>
                  </a:cubicBezTo>
                  <a:cubicBezTo>
                    <a:pt x="5305" y="17409"/>
                    <a:pt x="5305" y="17409"/>
                    <a:pt x="5305" y="17409"/>
                  </a:cubicBezTo>
                  <a:cubicBezTo>
                    <a:pt x="9474" y="20633"/>
                    <a:pt x="9474" y="20633"/>
                    <a:pt x="9474" y="20633"/>
                  </a:cubicBezTo>
                  <a:cubicBezTo>
                    <a:pt x="5684" y="17087"/>
                    <a:pt x="5684" y="17087"/>
                    <a:pt x="5684" y="17087"/>
                  </a:cubicBezTo>
                  <a:cubicBezTo>
                    <a:pt x="6442" y="16442"/>
                    <a:pt x="6442" y="16442"/>
                    <a:pt x="6442" y="16442"/>
                  </a:cubicBezTo>
                  <a:cubicBezTo>
                    <a:pt x="6821" y="16119"/>
                    <a:pt x="6821" y="16119"/>
                    <a:pt x="6821" y="16119"/>
                  </a:cubicBezTo>
                  <a:cubicBezTo>
                    <a:pt x="6063" y="16119"/>
                    <a:pt x="6063" y="16119"/>
                    <a:pt x="6063" y="16119"/>
                  </a:cubicBezTo>
                  <a:cubicBezTo>
                    <a:pt x="4926" y="16442"/>
                    <a:pt x="4926" y="16442"/>
                    <a:pt x="4926" y="16442"/>
                  </a:cubicBezTo>
                  <a:cubicBezTo>
                    <a:pt x="4168" y="14830"/>
                    <a:pt x="4168" y="14830"/>
                    <a:pt x="4168" y="14830"/>
                  </a:cubicBezTo>
                  <a:cubicBezTo>
                    <a:pt x="4926" y="13863"/>
                    <a:pt x="4926" y="13863"/>
                    <a:pt x="4926" y="13863"/>
                  </a:cubicBezTo>
                  <a:cubicBezTo>
                    <a:pt x="6442" y="13863"/>
                    <a:pt x="6442" y="13863"/>
                    <a:pt x="6442" y="13863"/>
                  </a:cubicBezTo>
                  <a:cubicBezTo>
                    <a:pt x="10989" y="20310"/>
                    <a:pt x="10989" y="20310"/>
                    <a:pt x="10989" y="20310"/>
                  </a:cubicBezTo>
                  <a:cubicBezTo>
                    <a:pt x="14400" y="13863"/>
                    <a:pt x="14400" y="13863"/>
                    <a:pt x="14400" y="13863"/>
                  </a:cubicBezTo>
                  <a:cubicBezTo>
                    <a:pt x="15916" y="13863"/>
                    <a:pt x="15916" y="13863"/>
                    <a:pt x="15916" y="13863"/>
                  </a:cubicBezTo>
                  <a:cubicBezTo>
                    <a:pt x="16674" y="14830"/>
                    <a:pt x="16674" y="14830"/>
                    <a:pt x="16674" y="14830"/>
                  </a:cubicBezTo>
                  <a:cubicBezTo>
                    <a:pt x="15916" y="16442"/>
                    <a:pt x="15916" y="16442"/>
                    <a:pt x="15916" y="16442"/>
                  </a:cubicBezTo>
                  <a:cubicBezTo>
                    <a:pt x="14779" y="16119"/>
                    <a:pt x="14779" y="16119"/>
                    <a:pt x="14779" y="16119"/>
                  </a:cubicBezTo>
                  <a:cubicBezTo>
                    <a:pt x="14400" y="16119"/>
                    <a:pt x="14400" y="16119"/>
                    <a:pt x="14400" y="16119"/>
                  </a:cubicBezTo>
                  <a:cubicBezTo>
                    <a:pt x="14779" y="16442"/>
                    <a:pt x="14779" y="16442"/>
                    <a:pt x="14779" y="16442"/>
                  </a:cubicBezTo>
                  <a:cubicBezTo>
                    <a:pt x="15158" y="17087"/>
                    <a:pt x="15158" y="17087"/>
                    <a:pt x="15158" y="17087"/>
                  </a:cubicBezTo>
                  <a:cubicBezTo>
                    <a:pt x="12505" y="20633"/>
                    <a:pt x="12505" y="20633"/>
                    <a:pt x="12505" y="20633"/>
                  </a:cubicBezTo>
                  <a:cubicBezTo>
                    <a:pt x="15916" y="17409"/>
                    <a:pt x="15916" y="17409"/>
                    <a:pt x="15916" y="17409"/>
                  </a:cubicBezTo>
                  <a:cubicBezTo>
                    <a:pt x="15916" y="17409"/>
                    <a:pt x="15916" y="17409"/>
                    <a:pt x="15916" y="17409"/>
                  </a:cubicBezTo>
                  <a:cubicBezTo>
                    <a:pt x="15916" y="17087"/>
                    <a:pt x="15916" y="17087"/>
                    <a:pt x="15916" y="17087"/>
                  </a:cubicBezTo>
                  <a:cubicBezTo>
                    <a:pt x="15158" y="16764"/>
                    <a:pt x="15158" y="16764"/>
                    <a:pt x="15158" y="16764"/>
                  </a:cubicBezTo>
                  <a:cubicBezTo>
                    <a:pt x="15916" y="16764"/>
                    <a:pt x="15916" y="16764"/>
                    <a:pt x="15916" y="16764"/>
                  </a:cubicBezTo>
                  <a:cubicBezTo>
                    <a:pt x="16295" y="16764"/>
                    <a:pt x="16295" y="16764"/>
                    <a:pt x="16295" y="16764"/>
                  </a:cubicBezTo>
                  <a:cubicBezTo>
                    <a:pt x="16295" y="16764"/>
                    <a:pt x="16295" y="16764"/>
                    <a:pt x="16295" y="16764"/>
                  </a:cubicBezTo>
                  <a:cubicBezTo>
                    <a:pt x="17053" y="15152"/>
                    <a:pt x="17053" y="15152"/>
                    <a:pt x="17053" y="15152"/>
                  </a:cubicBezTo>
                  <a:cubicBezTo>
                    <a:pt x="17053" y="14830"/>
                    <a:pt x="17053" y="14830"/>
                    <a:pt x="17053" y="14830"/>
                  </a:cubicBezTo>
                  <a:cubicBezTo>
                    <a:pt x="17053" y="14830"/>
                    <a:pt x="17053" y="14830"/>
                    <a:pt x="17053" y="14830"/>
                  </a:cubicBezTo>
                  <a:cubicBezTo>
                    <a:pt x="16295" y="13863"/>
                    <a:pt x="16295" y="13863"/>
                    <a:pt x="16295" y="13863"/>
                  </a:cubicBezTo>
                  <a:cubicBezTo>
                    <a:pt x="18189" y="13863"/>
                    <a:pt x="18189" y="13863"/>
                    <a:pt x="18189" y="13863"/>
                  </a:cubicBezTo>
                  <a:cubicBezTo>
                    <a:pt x="20084" y="15475"/>
                    <a:pt x="21600" y="19021"/>
                    <a:pt x="21221" y="21600"/>
                  </a:cubicBezTo>
                  <a:cubicBezTo>
                    <a:pt x="14021" y="21600"/>
                    <a:pt x="6821" y="21600"/>
                    <a:pt x="0" y="21600"/>
                  </a:cubicBezTo>
                  <a:cubicBezTo>
                    <a:pt x="0" y="19343"/>
                    <a:pt x="379" y="15797"/>
                    <a:pt x="3032" y="13863"/>
                  </a:cubicBezTo>
                  <a:close/>
                  <a:moveTo>
                    <a:pt x="16674" y="5803"/>
                  </a:moveTo>
                  <a:cubicBezTo>
                    <a:pt x="16674" y="5803"/>
                    <a:pt x="16674" y="5803"/>
                    <a:pt x="16674" y="5803"/>
                  </a:cubicBezTo>
                  <a:cubicBezTo>
                    <a:pt x="16674" y="5803"/>
                    <a:pt x="16295" y="2257"/>
                    <a:pt x="15916" y="1612"/>
                  </a:cubicBezTo>
                  <a:cubicBezTo>
                    <a:pt x="15916" y="967"/>
                    <a:pt x="13642" y="322"/>
                    <a:pt x="11747" y="0"/>
                  </a:cubicBezTo>
                  <a:cubicBezTo>
                    <a:pt x="10232" y="0"/>
                    <a:pt x="6442" y="322"/>
                    <a:pt x="5305" y="967"/>
                  </a:cubicBezTo>
                  <a:cubicBezTo>
                    <a:pt x="4168" y="1612"/>
                    <a:pt x="4168" y="4836"/>
                    <a:pt x="4168" y="5803"/>
                  </a:cubicBezTo>
                  <a:cubicBezTo>
                    <a:pt x="4168" y="5803"/>
                    <a:pt x="4168" y="5803"/>
                    <a:pt x="4168" y="6125"/>
                  </a:cubicBezTo>
                  <a:cubicBezTo>
                    <a:pt x="3789" y="6125"/>
                    <a:pt x="3789" y="6125"/>
                    <a:pt x="3789" y="6125"/>
                  </a:cubicBezTo>
                  <a:cubicBezTo>
                    <a:pt x="3789" y="6448"/>
                    <a:pt x="3789" y="6448"/>
                    <a:pt x="3789" y="6448"/>
                  </a:cubicBezTo>
                  <a:cubicBezTo>
                    <a:pt x="3789" y="7093"/>
                    <a:pt x="3789" y="7737"/>
                    <a:pt x="4168" y="8060"/>
                  </a:cubicBezTo>
                  <a:cubicBezTo>
                    <a:pt x="4168" y="8382"/>
                    <a:pt x="4547" y="8704"/>
                    <a:pt x="4926" y="9027"/>
                  </a:cubicBezTo>
                  <a:cubicBezTo>
                    <a:pt x="5305" y="9672"/>
                    <a:pt x="5684" y="10316"/>
                    <a:pt x="6063" y="10961"/>
                  </a:cubicBezTo>
                  <a:cubicBezTo>
                    <a:pt x="6442" y="11606"/>
                    <a:pt x="6821" y="12251"/>
                    <a:pt x="7958" y="12573"/>
                  </a:cubicBezTo>
                  <a:cubicBezTo>
                    <a:pt x="8337" y="12896"/>
                    <a:pt x="9095" y="12896"/>
                    <a:pt x="10232" y="12896"/>
                  </a:cubicBezTo>
                  <a:cubicBezTo>
                    <a:pt x="11368" y="12896"/>
                    <a:pt x="12505" y="12896"/>
                    <a:pt x="12884" y="12573"/>
                  </a:cubicBezTo>
                  <a:cubicBezTo>
                    <a:pt x="13642" y="12251"/>
                    <a:pt x="14400" y="11928"/>
                    <a:pt x="14779" y="11284"/>
                  </a:cubicBezTo>
                  <a:cubicBezTo>
                    <a:pt x="15158" y="10639"/>
                    <a:pt x="15537" y="9672"/>
                    <a:pt x="15916" y="9027"/>
                  </a:cubicBezTo>
                  <a:cubicBezTo>
                    <a:pt x="16295" y="8704"/>
                    <a:pt x="16674" y="8382"/>
                    <a:pt x="16674" y="8060"/>
                  </a:cubicBezTo>
                  <a:cubicBezTo>
                    <a:pt x="17053" y="7737"/>
                    <a:pt x="17053" y="7093"/>
                    <a:pt x="17053" y="6448"/>
                  </a:cubicBezTo>
                  <a:cubicBezTo>
                    <a:pt x="17053" y="6125"/>
                    <a:pt x="17053" y="6125"/>
                    <a:pt x="17053" y="6125"/>
                  </a:cubicBezTo>
                  <a:cubicBezTo>
                    <a:pt x="16674" y="6125"/>
                    <a:pt x="16674" y="6125"/>
                    <a:pt x="16674" y="6125"/>
                  </a:cubicBezTo>
                  <a:cubicBezTo>
                    <a:pt x="16674" y="5803"/>
                    <a:pt x="16674" y="5803"/>
                    <a:pt x="16674" y="5803"/>
                  </a:cubicBez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123" name="Shape 123"/>
          <p:cNvSpPr/>
          <p:nvPr/>
        </p:nvSpPr>
        <p:spPr>
          <a:xfrm rot="5400000">
            <a:off x="11016711"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24" name="Shape 124"/>
          <p:cNvSpPr/>
          <p:nvPr/>
        </p:nvSpPr>
        <p:spPr>
          <a:xfrm rot="5400000">
            <a:off x="11733695"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25" name="Shape 125"/>
          <p:cNvSpPr/>
          <p:nvPr/>
        </p:nvSpPr>
        <p:spPr>
          <a:xfrm>
            <a:off x="12290504" y="2874847"/>
            <a:ext cx="4105195" cy="5776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2800">
                <a:solidFill>
                  <a:srgbClr val="262626"/>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262626"/>
                </a:solidFill>
                <a:latin typeface="Arial"/>
                <a:ea typeface="Arial"/>
                <a:cs typeface="Arial"/>
                <a:sym typeface="Arial"/>
              </a:rPr>
              <a:t>COMPANGY NAME</a:t>
            </a:r>
          </a:p>
        </p:txBody>
      </p:sp>
      <p:sp>
        <p:nvSpPr>
          <p:cNvPr id="126" name="Shape 126"/>
          <p:cNvSpPr/>
          <p:nvPr/>
        </p:nvSpPr>
        <p:spPr>
          <a:xfrm rot="14520000">
            <a:off x="2092891" y="7014856"/>
            <a:ext cx="13405566" cy="13208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lgn="r">
              <a:defRPr b="1" sz="8000">
                <a:solidFill>
                  <a:srgbClr val="262626">
                    <a:alpha val="73000"/>
                  </a:srgbClr>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262626">
                    <a:alpha val="73000"/>
                  </a:srgbClr>
                </a:solidFill>
                <a:latin typeface="Arial"/>
                <a:ea typeface="Arial"/>
                <a:cs typeface="Arial"/>
                <a:sym typeface="Arial"/>
              </a:rPr>
              <a:t>NOT ONLY IS THE REPORT</a:t>
            </a:r>
          </a:p>
        </p:txBody>
      </p:sp>
      <p:sp>
        <p:nvSpPr>
          <p:cNvPr id="127" name="Shape 127"/>
          <p:cNvSpPr/>
          <p:nvPr/>
        </p:nvSpPr>
        <p:spPr>
          <a:xfrm>
            <a:off x="1860080" y="6177376"/>
            <a:ext cx="3694680" cy="17168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28" name="Shape 128"/>
          <p:cNvSpPr/>
          <p:nvPr/>
        </p:nvSpPr>
        <p:spPr>
          <a:xfrm>
            <a:off x="2705057" y="906222"/>
            <a:ext cx="2011931" cy="1135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29" name="Shape 129"/>
          <p:cNvSpPr/>
          <p:nvPr/>
        </p:nvSpPr>
        <p:spPr>
          <a:xfrm>
            <a:off x="2363143" y="11878529"/>
            <a:ext cx="2887328"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30" name="Shape 130"/>
          <p:cNvSpPr/>
          <p:nvPr/>
        </p:nvSpPr>
        <p:spPr>
          <a:xfrm>
            <a:off x="-653798" y="2249076"/>
            <a:ext cx="3802630"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grpSp>
        <p:nvGrpSpPr>
          <p:cNvPr id="151" name="Group 151"/>
          <p:cNvGrpSpPr/>
          <p:nvPr/>
        </p:nvGrpSpPr>
        <p:grpSpPr>
          <a:xfrm>
            <a:off x="-154177" y="0"/>
            <a:ext cx="1866109" cy="13716000"/>
            <a:chOff x="0" y="0"/>
            <a:chExt cx="1866107" cy="13716000"/>
          </a:xfrm>
        </p:grpSpPr>
        <p:sp>
          <p:nvSpPr>
            <p:cNvPr id="131" name="Shape 131"/>
            <p:cNvSpPr/>
            <p:nvPr/>
          </p:nvSpPr>
          <p:spPr>
            <a:xfrm>
              <a:off x="154500" y="0"/>
              <a:ext cx="1557110"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34" name="Group 134"/>
            <p:cNvGrpSpPr/>
            <p:nvPr/>
          </p:nvGrpSpPr>
          <p:grpSpPr>
            <a:xfrm>
              <a:off x="0" y="489917"/>
              <a:ext cx="1866108" cy="1278277"/>
              <a:chOff x="0" y="0"/>
              <a:chExt cx="1866107" cy="1278275"/>
            </a:xfrm>
          </p:grpSpPr>
          <p:sp>
            <p:nvSpPr>
              <p:cNvPr id="132" name="Shape 132"/>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33" name="Shape 133"/>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35" name="Shape 135"/>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38" name="Group 138"/>
            <p:cNvGrpSpPr/>
            <p:nvPr/>
          </p:nvGrpSpPr>
          <p:grpSpPr>
            <a:xfrm>
              <a:off x="0" y="2718287"/>
              <a:ext cx="1866108" cy="1233849"/>
              <a:chOff x="0" y="0"/>
              <a:chExt cx="1866107" cy="1233847"/>
            </a:xfrm>
          </p:grpSpPr>
          <p:sp>
            <p:nvSpPr>
              <p:cNvPr id="136" name="Shape 136"/>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37" name="Shape 137"/>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39" name="Shape 139"/>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0" name="Shape 140"/>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1" name="Shape 141"/>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44" name="Group 144"/>
            <p:cNvGrpSpPr/>
            <p:nvPr/>
          </p:nvGrpSpPr>
          <p:grpSpPr>
            <a:xfrm>
              <a:off x="0" y="7211152"/>
              <a:ext cx="1866108" cy="1355104"/>
              <a:chOff x="0" y="0"/>
              <a:chExt cx="1866107" cy="1355103"/>
            </a:xfrm>
          </p:grpSpPr>
          <p:sp>
            <p:nvSpPr>
              <p:cNvPr id="142" name="Shape 142"/>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43" name="Shape 143"/>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47" name="Group 147"/>
            <p:cNvGrpSpPr/>
            <p:nvPr/>
          </p:nvGrpSpPr>
          <p:grpSpPr>
            <a:xfrm>
              <a:off x="0" y="4956011"/>
              <a:ext cx="1866108" cy="1309999"/>
              <a:chOff x="0" y="0"/>
              <a:chExt cx="1866107" cy="1309997"/>
            </a:xfrm>
          </p:grpSpPr>
          <p:sp>
            <p:nvSpPr>
              <p:cNvPr id="145" name="Shape 145"/>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46" name="Shape 146"/>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50" name="Group 150"/>
            <p:cNvGrpSpPr/>
            <p:nvPr/>
          </p:nvGrpSpPr>
          <p:grpSpPr>
            <a:xfrm>
              <a:off x="0" y="9406818"/>
              <a:ext cx="1866108" cy="1173130"/>
              <a:chOff x="0" y="0"/>
              <a:chExt cx="1866107" cy="1173129"/>
            </a:xfrm>
          </p:grpSpPr>
          <p:sp>
            <p:nvSpPr>
              <p:cNvPr id="148" name="Shape 148"/>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49" name="Shape 149"/>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51"/>
                                        </p:tgtEl>
                                        <p:attrNameLst>
                                          <p:attrName>style.visibility</p:attrName>
                                        </p:attrNameLst>
                                      </p:cBhvr>
                                      <p:to>
                                        <p:strVal val="visible"/>
                                      </p:to>
                                    </p:set>
                                    <p:anim calcmode="lin" valueType="num">
                                      <p:cBhvr>
                                        <p:cTn id="7" dur="500" fill="hold"/>
                                        <p:tgtEl>
                                          <p:spTgt spid="151"/>
                                        </p:tgtEl>
                                        <p:attrNameLst>
                                          <p:attrName>ppt_x</p:attrName>
                                        </p:attrNameLst>
                                      </p:cBhvr>
                                      <p:tavLst>
                                        <p:tav tm="0">
                                          <p:val>
                                            <p:strVal val="0-#ppt_w/2"/>
                                          </p:val>
                                        </p:tav>
                                        <p:tav tm="100000">
                                          <p:val>
                                            <p:strVal val="#ppt_x"/>
                                          </p:val>
                                        </p:tav>
                                      </p:tavLst>
                                    </p:anim>
                                    <p:anim calcmode="lin" valueType="num">
                                      <p:cBhvr>
                                        <p:cTn id="8" dur="500" fill="hold"/>
                                        <p:tgtEl>
                                          <p:spTgt spid="1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Class="entr" nodeType="afterEffect" presetID="9" grpId="2" fill="hold">
                                  <p:stCondLst>
                                    <p:cond delay="0"/>
                                  </p:stCondLst>
                                  <p:iterate type="el" backwards="0">
                                    <p:tmAbs val="0"/>
                                  </p:iterate>
                                  <p:childTnLst>
                                    <p:set>
                                      <p:cBhvr>
                                        <p:cTn id="11" fill="hold"/>
                                        <p:tgtEl>
                                          <p:spTgt spid="112"/>
                                        </p:tgtEl>
                                        <p:attrNameLst>
                                          <p:attrName>style.visibility</p:attrName>
                                        </p:attrNameLst>
                                      </p:cBhvr>
                                      <p:to>
                                        <p:strVal val="visible"/>
                                      </p:to>
                                    </p:set>
                                    <p:animEffect filter="dissolve" transition="in">
                                      <p:cBhvr>
                                        <p:cTn id="12" dur="500"/>
                                        <p:tgtEl>
                                          <p:spTgt spid="112"/>
                                        </p:tgtEl>
                                      </p:cBhvr>
                                    </p:animEffect>
                                  </p:childTnLst>
                                </p:cTn>
                              </p:par>
                            </p:childTnLst>
                          </p:cTn>
                        </p:par>
                        <p:par>
                          <p:cTn id="13" fill="hold">
                            <p:stCondLst>
                              <p:cond delay="1000"/>
                            </p:stCondLst>
                            <p:childTnLst>
                              <p:par>
                                <p:cTn id="14" presetClass="entr" nodeType="afterEffect" presetID="9" grpId="3" fill="hold">
                                  <p:stCondLst>
                                    <p:cond delay="0"/>
                                  </p:stCondLst>
                                  <p:iterate type="el" backwards="0">
                                    <p:tmAbs val="0"/>
                                  </p:iterate>
                                  <p:childTnLst>
                                    <p:set>
                                      <p:cBhvr>
                                        <p:cTn id="15" fill="hold"/>
                                        <p:tgtEl>
                                          <p:spTgt spid="111"/>
                                        </p:tgtEl>
                                        <p:attrNameLst>
                                          <p:attrName>style.visibility</p:attrName>
                                        </p:attrNameLst>
                                      </p:cBhvr>
                                      <p:to>
                                        <p:strVal val="visible"/>
                                      </p:to>
                                    </p:set>
                                    <p:animEffect filter="dissolve" transition="in">
                                      <p:cBhvr>
                                        <p:cTn id="16" dur="500"/>
                                        <p:tgtEl>
                                          <p:spTgt spid="111"/>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110"/>
                                        </p:tgtEl>
                                        <p:attrNameLst>
                                          <p:attrName>style.visibility</p:attrName>
                                        </p:attrNameLst>
                                      </p:cBhvr>
                                      <p:to>
                                        <p:strVal val="visible"/>
                                      </p:to>
                                    </p:set>
                                    <p:animEffect filter="dissolve" transition="in">
                                      <p:cBhvr>
                                        <p:cTn id="20" dur="500"/>
                                        <p:tgtEl>
                                          <p:spTgt spid="110"/>
                                        </p:tgtEl>
                                      </p:cBhvr>
                                    </p:animEffect>
                                  </p:childTnLst>
                                </p:cTn>
                              </p:par>
                            </p:childTnLst>
                          </p:cTn>
                        </p:par>
                        <p:par>
                          <p:cTn id="21" fill="hold">
                            <p:stCondLst>
                              <p:cond delay="2000"/>
                            </p:stCondLst>
                            <p:childTnLst>
                              <p:par>
                                <p:cTn id="22" presetClass="entr" nodeType="afterEffect" presetSubtype="8" presetID="22" grpId="5" fill="hold">
                                  <p:stCondLst>
                                    <p:cond delay="0"/>
                                  </p:stCondLst>
                                  <p:iterate type="el" backwards="0">
                                    <p:tmAbs val="0"/>
                                  </p:iterate>
                                  <p:childTnLst>
                                    <p:set>
                                      <p:cBhvr>
                                        <p:cTn id="23" fill="hold"/>
                                        <p:tgtEl>
                                          <p:spTgt spid="113"/>
                                        </p:tgtEl>
                                        <p:attrNameLst>
                                          <p:attrName>style.visibility</p:attrName>
                                        </p:attrNameLst>
                                      </p:cBhvr>
                                      <p:to>
                                        <p:strVal val="visible"/>
                                      </p:to>
                                    </p:set>
                                    <p:animEffect filter="wipe(left)" transition="in">
                                      <p:cBhvr>
                                        <p:cTn id="24" dur="500"/>
                                        <p:tgtEl>
                                          <p:spTgt spid="113"/>
                                        </p:tgtEl>
                                      </p:cBhvr>
                                    </p:animEffect>
                                  </p:childTnLst>
                                </p:cTn>
                              </p:par>
                            </p:childTnLst>
                          </p:cTn>
                        </p:par>
                        <p:par>
                          <p:cTn id="25" fill="hold">
                            <p:stCondLst>
                              <p:cond delay="2500"/>
                            </p:stCondLst>
                            <p:childTnLst>
                              <p:par>
                                <p:cTn id="26" presetClass="entr" nodeType="afterEffect" presetSubtype="8" presetID="2" grpId="6" fill="hold">
                                  <p:stCondLst>
                                    <p:cond delay="0"/>
                                  </p:stCondLst>
                                  <p:iterate type="el" backwards="0">
                                    <p:tmAbs val="0"/>
                                  </p:iterate>
                                  <p:childTnLst>
                                    <p:set>
                                      <p:cBhvr>
                                        <p:cTn id="27" fill="hold"/>
                                        <p:tgtEl>
                                          <p:spTgt spid="117"/>
                                        </p:tgtEl>
                                        <p:attrNameLst>
                                          <p:attrName>style.visibility</p:attrName>
                                        </p:attrNameLst>
                                      </p:cBhvr>
                                      <p:to>
                                        <p:strVal val="visible"/>
                                      </p:to>
                                    </p:set>
                                    <p:anim calcmode="lin" valueType="num">
                                      <p:cBhvr>
                                        <p:cTn id="28" dur="350" fill="hold"/>
                                        <p:tgtEl>
                                          <p:spTgt spid="117"/>
                                        </p:tgtEl>
                                        <p:attrNameLst>
                                          <p:attrName>ppt_x</p:attrName>
                                        </p:attrNameLst>
                                      </p:cBhvr>
                                      <p:tavLst>
                                        <p:tav tm="0">
                                          <p:val>
                                            <p:strVal val="0-#ppt_w/2"/>
                                          </p:val>
                                        </p:tav>
                                        <p:tav tm="100000">
                                          <p:val>
                                            <p:strVal val="#ppt_x"/>
                                          </p:val>
                                        </p:tav>
                                      </p:tavLst>
                                    </p:anim>
                                    <p:anim calcmode="lin" valueType="num">
                                      <p:cBhvr>
                                        <p:cTn id="29" dur="350" fill="hold"/>
                                        <p:tgtEl>
                                          <p:spTgt spid="117"/>
                                        </p:tgtEl>
                                        <p:attrNameLst>
                                          <p:attrName>ppt_y</p:attrName>
                                        </p:attrNameLst>
                                      </p:cBhvr>
                                      <p:tavLst>
                                        <p:tav tm="0">
                                          <p:val>
                                            <p:strVal val="#ppt_y"/>
                                          </p:val>
                                        </p:tav>
                                        <p:tav tm="100000">
                                          <p:val>
                                            <p:strVal val="#ppt_y"/>
                                          </p:val>
                                        </p:tav>
                                      </p:tavLst>
                                    </p:anim>
                                  </p:childTnLst>
                                </p:cTn>
                              </p:par>
                            </p:childTnLst>
                          </p:cTn>
                        </p:par>
                        <p:par>
                          <p:cTn id="30" fill="hold">
                            <p:stCondLst>
                              <p:cond delay="2850"/>
                            </p:stCondLst>
                            <p:childTnLst>
                              <p:par>
                                <p:cTn id="31" presetClass="entr" nodeType="afterEffect" presetSubtype="8" presetID="2" grpId="7" fill="hold">
                                  <p:stCondLst>
                                    <p:cond delay="0"/>
                                  </p:stCondLst>
                                  <p:iterate type="el" backwards="0">
                                    <p:tmAbs val="0"/>
                                  </p:iterate>
                                  <p:childTnLst>
                                    <p:set>
                                      <p:cBhvr>
                                        <p:cTn id="32" fill="hold"/>
                                        <p:tgtEl>
                                          <p:spTgt spid="123"/>
                                        </p:tgtEl>
                                        <p:attrNameLst>
                                          <p:attrName>style.visibility</p:attrName>
                                        </p:attrNameLst>
                                      </p:cBhvr>
                                      <p:to>
                                        <p:strVal val="visible"/>
                                      </p:to>
                                    </p:set>
                                    <p:anim calcmode="lin" valueType="num">
                                      <p:cBhvr>
                                        <p:cTn id="33" dur="350" fill="hold"/>
                                        <p:tgtEl>
                                          <p:spTgt spid="123"/>
                                        </p:tgtEl>
                                        <p:attrNameLst>
                                          <p:attrName>ppt_x</p:attrName>
                                        </p:attrNameLst>
                                      </p:cBhvr>
                                      <p:tavLst>
                                        <p:tav tm="0">
                                          <p:val>
                                            <p:strVal val="0-#ppt_w/2"/>
                                          </p:val>
                                        </p:tav>
                                        <p:tav tm="100000">
                                          <p:val>
                                            <p:strVal val="#ppt_x"/>
                                          </p:val>
                                        </p:tav>
                                      </p:tavLst>
                                    </p:anim>
                                    <p:anim calcmode="lin" valueType="num">
                                      <p:cBhvr>
                                        <p:cTn id="34" dur="350" fill="hold"/>
                                        <p:tgtEl>
                                          <p:spTgt spid="123"/>
                                        </p:tgtEl>
                                        <p:attrNameLst>
                                          <p:attrName>ppt_y</p:attrName>
                                        </p:attrNameLst>
                                      </p:cBhvr>
                                      <p:tavLst>
                                        <p:tav tm="0">
                                          <p:val>
                                            <p:strVal val="#ppt_y"/>
                                          </p:val>
                                        </p:tav>
                                        <p:tav tm="100000">
                                          <p:val>
                                            <p:strVal val="#ppt_y"/>
                                          </p:val>
                                        </p:tav>
                                      </p:tavLst>
                                    </p:anim>
                                  </p:childTnLst>
                                </p:cTn>
                              </p:par>
                            </p:childTnLst>
                          </p:cTn>
                        </p:par>
                        <p:par>
                          <p:cTn id="35" fill="hold">
                            <p:stCondLst>
                              <p:cond delay="3200"/>
                            </p:stCondLst>
                            <p:childTnLst>
                              <p:par>
                                <p:cTn id="36" presetClass="entr" nodeType="afterEffect" presetSubtype="8" presetID="2" grpId="8" fill="hold">
                                  <p:stCondLst>
                                    <p:cond delay="0"/>
                                  </p:stCondLst>
                                  <p:iterate type="el" backwards="0">
                                    <p:tmAbs val="0"/>
                                  </p:iterate>
                                  <p:childTnLst>
                                    <p:set>
                                      <p:cBhvr>
                                        <p:cTn id="37" fill="hold"/>
                                        <p:tgtEl>
                                          <p:spTgt spid="124"/>
                                        </p:tgtEl>
                                        <p:attrNameLst>
                                          <p:attrName>style.visibility</p:attrName>
                                        </p:attrNameLst>
                                      </p:cBhvr>
                                      <p:to>
                                        <p:strVal val="visible"/>
                                      </p:to>
                                    </p:set>
                                    <p:anim calcmode="lin" valueType="num">
                                      <p:cBhvr>
                                        <p:cTn id="38" dur="350" fill="hold"/>
                                        <p:tgtEl>
                                          <p:spTgt spid="124"/>
                                        </p:tgtEl>
                                        <p:attrNameLst>
                                          <p:attrName>ppt_x</p:attrName>
                                        </p:attrNameLst>
                                      </p:cBhvr>
                                      <p:tavLst>
                                        <p:tav tm="0">
                                          <p:val>
                                            <p:strVal val="0-#ppt_w/2"/>
                                          </p:val>
                                        </p:tav>
                                        <p:tav tm="100000">
                                          <p:val>
                                            <p:strVal val="#ppt_x"/>
                                          </p:val>
                                        </p:tav>
                                      </p:tavLst>
                                    </p:anim>
                                    <p:anim calcmode="lin" valueType="num">
                                      <p:cBhvr>
                                        <p:cTn id="39" dur="350" fill="hold"/>
                                        <p:tgtEl>
                                          <p:spTgt spid="124"/>
                                        </p:tgtEl>
                                        <p:attrNameLst>
                                          <p:attrName>ppt_y</p:attrName>
                                        </p:attrNameLst>
                                      </p:cBhvr>
                                      <p:tavLst>
                                        <p:tav tm="0">
                                          <p:val>
                                            <p:strVal val="#ppt_y"/>
                                          </p:val>
                                        </p:tav>
                                        <p:tav tm="100000">
                                          <p:val>
                                            <p:strVal val="#ppt_y"/>
                                          </p:val>
                                        </p:tav>
                                      </p:tavLst>
                                    </p:anim>
                                  </p:childTnLst>
                                </p:cTn>
                              </p:par>
                            </p:childTnLst>
                          </p:cTn>
                        </p:par>
                        <p:par>
                          <p:cTn id="40" fill="hold">
                            <p:stCondLst>
                              <p:cond delay="3550"/>
                            </p:stCondLst>
                            <p:childTnLst>
                              <p:par>
                                <p:cTn id="41" presetClass="entr" nodeType="afterEffect" presetSubtype="4" presetID="22" grpId="9" fill="hold">
                                  <p:stCondLst>
                                    <p:cond delay="0"/>
                                  </p:stCondLst>
                                  <p:iterate type="el" backwards="0">
                                    <p:tmAbs val="0"/>
                                  </p:iterate>
                                  <p:childTnLst>
                                    <p:set>
                                      <p:cBhvr>
                                        <p:cTn id="42" fill="hold"/>
                                        <p:tgtEl>
                                          <p:spTgt spid="125"/>
                                        </p:tgtEl>
                                        <p:attrNameLst>
                                          <p:attrName>style.visibility</p:attrName>
                                        </p:attrNameLst>
                                      </p:cBhvr>
                                      <p:to>
                                        <p:strVal val="visible"/>
                                      </p:to>
                                    </p:set>
                                    <p:animEffect filter="wipe(down)" transition="in">
                                      <p:cBhvr>
                                        <p:cTn id="43" dur="350"/>
                                        <p:tgtEl>
                                          <p:spTgt spid="125"/>
                                        </p:tgtEl>
                                      </p:cBhvr>
                                    </p:animEffect>
                                  </p:childTnLst>
                                </p:cTn>
                              </p:par>
                            </p:childTnLst>
                          </p:cTn>
                        </p:par>
                        <p:par>
                          <p:cTn id="44" fill="hold">
                            <p:stCondLst>
                              <p:cond delay="3900"/>
                            </p:stCondLst>
                            <p:childTnLst>
                              <p:par>
                                <p:cTn id="45" presetClass="entr" nodeType="afterEffect" presetSubtype="4" presetID="2" grpId="10" fill="hold">
                                  <p:stCondLst>
                                    <p:cond delay="0"/>
                                  </p:stCondLst>
                                  <p:iterate type="el" backwards="0">
                                    <p:tmAbs val="0"/>
                                  </p:iterate>
                                  <p:childTnLst>
                                    <p:set>
                                      <p:cBhvr>
                                        <p:cTn id="46" fill="hold"/>
                                        <p:tgtEl>
                                          <p:spTgt spid="114"/>
                                        </p:tgtEl>
                                        <p:attrNameLst>
                                          <p:attrName>style.visibility</p:attrName>
                                        </p:attrNameLst>
                                      </p:cBhvr>
                                      <p:to>
                                        <p:strVal val="visible"/>
                                      </p:to>
                                    </p:set>
                                    <p:anim calcmode="lin" valueType="num">
                                      <p:cBhvr>
                                        <p:cTn id="47" dur="500" fill="hold"/>
                                        <p:tgtEl>
                                          <p:spTgt spid="114"/>
                                        </p:tgtEl>
                                        <p:attrNameLst>
                                          <p:attrName>ppt_x</p:attrName>
                                        </p:attrNameLst>
                                      </p:cBhvr>
                                      <p:tavLst>
                                        <p:tav tm="0">
                                          <p:val>
                                            <p:strVal val="#ppt_x"/>
                                          </p:val>
                                        </p:tav>
                                        <p:tav tm="100000">
                                          <p:val>
                                            <p:strVal val="#ppt_x"/>
                                          </p:val>
                                        </p:tav>
                                      </p:tavLst>
                                    </p:anim>
                                    <p:anim calcmode="lin" valueType="num">
                                      <p:cBhvr>
                                        <p:cTn id="48" dur="500" fill="hold"/>
                                        <p:tgtEl>
                                          <p:spTgt spid="114"/>
                                        </p:tgtEl>
                                        <p:attrNameLst>
                                          <p:attrName>ppt_y</p:attrName>
                                        </p:attrNameLst>
                                      </p:cBhvr>
                                      <p:tavLst>
                                        <p:tav tm="0">
                                          <p:val>
                                            <p:strVal val="1+#ppt_h/2"/>
                                          </p:val>
                                        </p:tav>
                                        <p:tav tm="100000">
                                          <p:val>
                                            <p:strVal val="#ppt_y"/>
                                          </p:val>
                                        </p:tav>
                                      </p:tavLst>
                                    </p:anim>
                                  </p:childTnLst>
                                </p:cTn>
                              </p:par>
                            </p:childTnLst>
                          </p:cTn>
                        </p:par>
                        <p:par>
                          <p:cTn id="49" fill="hold">
                            <p:stCondLst>
                              <p:cond delay="4400"/>
                            </p:stCondLst>
                            <p:childTnLst>
                              <p:par>
                                <p:cTn id="50" presetClass="entr" nodeType="afterEffect" presetID="10" grpId="11" fill="hold">
                                  <p:stCondLst>
                                    <p:cond delay="0"/>
                                  </p:stCondLst>
                                  <p:iterate type="el" backwards="0">
                                    <p:tmAbs val="0"/>
                                  </p:iterate>
                                  <p:childTnLst>
                                    <p:set>
                                      <p:cBhvr>
                                        <p:cTn id="51" fill="hold"/>
                                        <p:tgtEl>
                                          <p:spTgt spid="115"/>
                                        </p:tgtEl>
                                        <p:attrNameLst>
                                          <p:attrName>style.visibility</p:attrName>
                                        </p:attrNameLst>
                                      </p:cBhvr>
                                      <p:to>
                                        <p:strVal val="visible"/>
                                      </p:to>
                                    </p:set>
                                    <p:animEffect filter="fade" transition="in">
                                      <p:cBhvr>
                                        <p:cTn id="52" dur="2000"/>
                                        <p:tgtEl>
                                          <p:spTgt spid="115"/>
                                        </p:tgtEl>
                                      </p:cBhvr>
                                    </p:animEffect>
                                  </p:childTnLst>
                                </p:cTn>
                              </p:par>
                            </p:childTnLst>
                          </p:cTn>
                        </p:par>
                        <p:par>
                          <p:cTn id="53" fill="hold">
                            <p:stCondLst>
                              <p:cond delay="6400"/>
                            </p:stCondLst>
                            <p:childTnLst>
                              <p:par>
                                <p:cTn id="54" presetClass="entr" nodeType="afterEffect" presetSubtype="4" presetID="2" grpId="12" fill="hold">
                                  <p:stCondLst>
                                    <p:cond delay="0"/>
                                  </p:stCondLst>
                                  <p:iterate type="el" backwards="0">
                                    <p:tmAbs val="0"/>
                                  </p:iterate>
                                  <p:childTnLst>
                                    <p:set>
                                      <p:cBhvr>
                                        <p:cTn id="55" fill="hold"/>
                                        <p:tgtEl>
                                          <p:spTgt spid="116"/>
                                        </p:tgtEl>
                                        <p:attrNameLst>
                                          <p:attrName>style.visibility</p:attrName>
                                        </p:attrNameLst>
                                      </p:cBhvr>
                                      <p:to>
                                        <p:strVal val="visible"/>
                                      </p:to>
                                    </p:set>
                                    <p:anim calcmode="lin" valueType="num">
                                      <p:cBhvr>
                                        <p:cTn id="56" dur="500" fill="hold"/>
                                        <p:tgtEl>
                                          <p:spTgt spid="116"/>
                                        </p:tgtEl>
                                        <p:attrNameLst>
                                          <p:attrName>ppt_x</p:attrName>
                                        </p:attrNameLst>
                                      </p:cBhvr>
                                      <p:tavLst>
                                        <p:tav tm="0">
                                          <p:val>
                                            <p:strVal val="#ppt_x"/>
                                          </p:val>
                                        </p:tav>
                                        <p:tav tm="100000">
                                          <p:val>
                                            <p:strVal val="#ppt_x"/>
                                          </p:val>
                                        </p:tav>
                                      </p:tavLst>
                                    </p:anim>
                                    <p:anim calcmode="lin" valueType="num">
                                      <p:cBhvr>
                                        <p:cTn id="57" dur="500" fill="hold"/>
                                        <p:tgtEl>
                                          <p:spTgt spid="116"/>
                                        </p:tgtEl>
                                        <p:attrNameLst>
                                          <p:attrName>ppt_y</p:attrName>
                                        </p:attrNameLst>
                                      </p:cBhvr>
                                      <p:tavLst>
                                        <p:tav tm="0">
                                          <p:val>
                                            <p:strVal val="1+#ppt_h/2"/>
                                          </p:val>
                                        </p:tav>
                                        <p:tav tm="100000">
                                          <p:val>
                                            <p:strVal val="#ppt_y"/>
                                          </p:val>
                                        </p:tav>
                                      </p:tavLst>
                                    </p:anim>
                                  </p:childTnLst>
                                </p:cTn>
                              </p:par>
                            </p:childTnLst>
                          </p:cTn>
                        </p:par>
                        <p:par>
                          <p:cTn id="58" fill="hold">
                            <p:stCondLst>
                              <p:cond delay="6900"/>
                            </p:stCondLst>
                            <p:childTnLst>
                              <p:par>
                                <p:cTn id="59" presetClass="entr" nodeType="afterEffect" presetSubtype="8" presetID="22" grpId="13" fill="hold">
                                  <p:stCondLst>
                                    <p:cond delay="0"/>
                                  </p:stCondLst>
                                  <p:iterate type="el" backwards="0">
                                    <p:tmAbs val="0"/>
                                  </p:iterate>
                                  <p:childTnLst>
                                    <p:set>
                                      <p:cBhvr>
                                        <p:cTn id="60" fill="hold"/>
                                        <p:tgtEl>
                                          <p:spTgt spid="118"/>
                                        </p:tgtEl>
                                        <p:attrNameLst>
                                          <p:attrName>style.visibility</p:attrName>
                                        </p:attrNameLst>
                                      </p:cBhvr>
                                      <p:to>
                                        <p:strVal val="visible"/>
                                      </p:to>
                                    </p:set>
                                    <p:animEffect filter="wipe(left)" transition="in">
                                      <p:cBhvr>
                                        <p:cTn id="61" dur="350"/>
                                        <p:tgtEl>
                                          <p:spTgt spid="118"/>
                                        </p:tgtEl>
                                      </p:cBhvr>
                                    </p:animEffect>
                                  </p:childTnLst>
                                </p:cTn>
                              </p:par>
                            </p:childTnLst>
                          </p:cTn>
                        </p:par>
                        <p:par>
                          <p:cTn id="62" fill="hold">
                            <p:stCondLst>
                              <p:cond delay="7250"/>
                            </p:stCondLst>
                            <p:childTnLst>
                              <p:par>
                                <p:cTn id="63" presetClass="entr" nodeType="afterEffect" presetSubtype="4" presetID="22" grpId="14" fill="hold">
                                  <p:stCondLst>
                                    <p:cond delay="0"/>
                                  </p:stCondLst>
                                  <p:iterate type="el" backwards="0">
                                    <p:tmAbs val="0"/>
                                  </p:iterate>
                                  <p:childTnLst>
                                    <p:set>
                                      <p:cBhvr>
                                        <p:cTn id="64" fill="hold"/>
                                        <p:tgtEl>
                                          <p:spTgt spid="119"/>
                                        </p:tgtEl>
                                        <p:attrNameLst>
                                          <p:attrName>style.visibility</p:attrName>
                                        </p:attrNameLst>
                                      </p:cBhvr>
                                      <p:to>
                                        <p:strVal val="visible"/>
                                      </p:to>
                                    </p:set>
                                    <p:animEffect filter="wipe(down)" transition="in">
                                      <p:cBhvr>
                                        <p:cTn id="65" dur="500"/>
                                        <p:tgtEl>
                                          <p:spTgt spid="119"/>
                                        </p:tgtEl>
                                      </p:cBhvr>
                                    </p:animEffect>
                                  </p:childTnLst>
                                </p:cTn>
                              </p:par>
                            </p:childTnLst>
                          </p:cTn>
                        </p:par>
                        <p:par>
                          <p:cTn id="66" fill="hold">
                            <p:stCondLst>
                              <p:cond delay="7750"/>
                            </p:stCondLst>
                            <p:childTnLst>
                              <p:par>
                                <p:cTn id="67" presetClass="entr" nodeType="afterEffect" presetID="9" grpId="15" fill="hold">
                                  <p:stCondLst>
                                    <p:cond delay="0"/>
                                  </p:stCondLst>
                                  <p:iterate type="el" backwards="0">
                                    <p:tmAbs val="0"/>
                                  </p:iterate>
                                  <p:childTnLst>
                                    <p:set>
                                      <p:cBhvr>
                                        <p:cTn id="68" fill="hold"/>
                                        <p:tgtEl>
                                          <p:spTgt spid="122"/>
                                        </p:tgtEl>
                                        <p:attrNameLst>
                                          <p:attrName>style.visibility</p:attrName>
                                        </p:attrNameLst>
                                      </p:cBhvr>
                                      <p:to>
                                        <p:strVal val="visible"/>
                                      </p:to>
                                    </p:set>
                                    <p:animEffect filter="dissolve" transition="in">
                                      <p:cBhvr>
                                        <p:cTn id="69" dur="500"/>
                                        <p:tgtEl>
                                          <p:spTgt spid="122"/>
                                        </p:tgtEl>
                                      </p:cBhvr>
                                    </p:animEffect>
                                  </p:childTnLst>
                                </p:cTn>
                              </p:par>
                            </p:childTnLst>
                          </p:cTn>
                        </p:par>
                        <p:par>
                          <p:cTn id="70" fill="hold">
                            <p:stCondLst>
                              <p:cond delay="8250"/>
                            </p:stCondLst>
                            <p:childTnLst>
                              <p:par>
                                <p:cTn id="71" presetClass="entr" nodeType="afterEffect" presetID="9" grpId="16" fill="hold">
                                  <p:stCondLst>
                                    <p:cond delay="0"/>
                                  </p:stCondLst>
                                  <p:iterate type="el" backwards="0">
                                    <p:tmAbs val="0"/>
                                  </p:iterate>
                                  <p:childTnLst>
                                    <p:set>
                                      <p:cBhvr>
                                        <p:cTn id="72" fill="hold"/>
                                        <p:tgtEl>
                                          <p:spTgt spid="129"/>
                                        </p:tgtEl>
                                        <p:attrNameLst>
                                          <p:attrName>style.visibility</p:attrName>
                                        </p:attrNameLst>
                                      </p:cBhvr>
                                      <p:to>
                                        <p:strVal val="visible"/>
                                      </p:to>
                                    </p:set>
                                    <p:animEffect filter="dissolve" transition="in">
                                      <p:cBhvr>
                                        <p:cTn id="73" dur="500"/>
                                        <p:tgtEl>
                                          <p:spTgt spid="129"/>
                                        </p:tgtEl>
                                      </p:cBhvr>
                                    </p:animEffect>
                                  </p:childTnLst>
                                </p:cTn>
                              </p:par>
                            </p:childTnLst>
                          </p:cTn>
                        </p:par>
                        <p:par>
                          <p:cTn id="74" fill="hold">
                            <p:stCondLst>
                              <p:cond delay="8750"/>
                            </p:stCondLst>
                            <p:childTnLst>
                              <p:par>
                                <p:cTn id="75" presetClass="entr" nodeType="afterEffect" presetID="9" grpId="17" fill="hold">
                                  <p:stCondLst>
                                    <p:cond delay="0"/>
                                  </p:stCondLst>
                                  <p:iterate type="el" backwards="0">
                                    <p:tmAbs val="0"/>
                                  </p:iterate>
                                  <p:childTnLst>
                                    <p:set>
                                      <p:cBhvr>
                                        <p:cTn id="76" fill="hold"/>
                                        <p:tgtEl>
                                          <p:spTgt spid="127"/>
                                        </p:tgtEl>
                                        <p:attrNameLst>
                                          <p:attrName>style.visibility</p:attrName>
                                        </p:attrNameLst>
                                      </p:cBhvr>
                                      <p:to>
                                        <p:strVal val="visible"/>
                                      </p:to>
                                    </p:set>
                                    <p:animEffect filter="dissolve" transition="in">
                                      <p:cBhvr>
                                        <p:cTn id="77" dur="500"/>
                                        <p:tgtEl>
                                          <p:spTgt spid="127"/>
                                        </p:tgtEl>
                                      </p:cBhvr>
                                    </p:animEffect>
                                  </p:childTnLst>
                                </p:cTn>
                              </p:par>
                            </p:childTnLst>
                          </p:cTn>
                        </p:par>
                        <p:par>
                          <p:cTn id="78" fill="hold">
                            <p:stCondLst>
                              <p:cond delay="9250"/>
                            </p:stCondLst>
                            <p:childTnLst>
                              <p:par>
                                <p:cTn id="79" presetClass="entr" nodeType="afterEffect" presetID="9" grpId="18" fill="hold">
                                  <p:stCondLst>
                                    <p:cond delay="0"/>
                                  </p:stCondLst>
                                  <p:iterate type="el" backwards="0">
                                    <p:tmAbs val="0"/>
                                  </p:iterate>
                                  <p:childTnLst>
                                    <p:set>
                                      <p:cBhvr>
                                        <p:cTn id="80" fill="hold"/>
                                        <p:tgtEl>
                                          <p:spTgt spid="130"/>
                                        </p:tgtEl>
                                        <p:attrNameLst>
                                          <p:attrName>style.visibility</p:attrName>
                                        </p:attrNameLst>
                                      </p:cBhvr>
                                      <p:to>
                                        <p:strVal val="visible"/>
                                      </p:to>
                                    </p:set>
                                    <p:animEffect filter="dissolve" transition="in">
                                      <p:cBhvr>
                                        <p:cTn id="81" dur="500"/>
                                        <p:tgtEl>
                                          <p:spTgt spid="130"/>
                                        </p:tgtEl>
                                      </p:cBhvr>
                                    </p:animEffect>
                                  </p:childTnLst>
                                </p:cTn>
                              </p:par>
                            </p:childTnLst>
                          </p:cTn>
                        </p:par>
                        <p:par>
                          <p:cTn id="82" fill="hold">
                            <p:stCondLst>
                              <p:cond delay="9750"/>
                            </p:stCondLst>
                            <p:childTnLst>
                              <p:par>
                                <p:cTn id="83" presetClass="entr" nodeType="afterEffect" presetID="9" grpId="19" fill="hold">
                                  <p:stCondLst>
                                    <p:cond delay="0"/>
                                  </p:stCondLst>
                                  <p:iterate type="el" backwards="0">
                                    <p:tmAbs val="0"/>
                                  </p:iterate>
                                  <p:childTnLst>
                                    <p:set>
                                      <p:cBhvr>
                                        <p:cTn id="84" fill="hold"/>
                                        <p:tgtEl>
                                          <p:spTgt spid="128"/>
                                        </p:tgtEl>
                                        <p:attrNameLst>
                                          <p:attrName>style.visibility</p:attrName>
                                        </p:attrNameLst>
                                      </p:cBhvr>
                                      <p:to>
                                        <p:strVal val="visible"/>
                                      </p:to>
                                    </p:set>
                                    <p:animEffect filter="dissolve" transition="in">
                                      <p:cBhvr>
                                        <p:cTn id="85" dur="500"/>
                                        <p:tgtEl>
                                          <p:spTgt spid="128"/>
                                        </p:tgtEl>
                                      </p:cBhvr>
                                    </p:animEffect>
                                  </p:childTnLst>
                                </p:cTn>
                              </p:par>
                            </p:childTnLst>
                          </p:cTn>
                        </p:par>
                        <p:par>
                          <p:cTn id="86" fill="hold">
                            <p:stCondLst>
                              <p:cond delay="10250"/>
                            </p:stCondLst>
                            <p:childTnLst>
                              <p:par>
                                <p:cTn id="87" presetClass="entr" nodeType="afterEffect" presetSubtype="2" presetID="22" grpId="20" fill="hold">
                                  <p:stCondLst>
                                    <p:cond delay="0"/>
                                  </p:stCondLst>
                                  <p:iterate type="el" backwards="0">
                                    <p:tmAbs val="0"/>
                                  </p:iterate>
                                  <p:childTnLst>
                                    <p:set>
                                      <p:cBhvr>
                                        <p:cTn id="88" fill="hold"/>
                                        <p:tgtEl>
                                          <p:spTgt spid="126"/>
                                        </p:tgtEl>
                                        <p:attrNameLst>
                                          <p:attrName>style.visibility</p:attrName>
                                        </p:attrNameLst>
                                      </p:cBhvr>
                                      <p:to>
                                        <p:strVal val="visible"/>
                                      </p:to>
                                    </p:set>
                                    <p:animEffect filter="wipe(right)" transition="in">
                                      <p:cBhvr>
                                        <p:cTn id="89" dur="500"/>
                                        <p:tgtEl>
                                          <p:spTgt spid="1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5" grpId="9"/>
      <p:bldP build="whole" bldLvl="1" animBg="1" rev="0" advAuto="0" spid="128" grpId="19"/>
      <p:bldP build="whole" bldLvl="1" animBg="1" rev="0" advAuto="0" spid="119" grpId="14"/>
      <p:bldP build="whole" bldLvl="1" animBg="1" rev="0" advAuto="0" spid="116" grpId="12"/>
      <p:bldP build="whole" bldLvl="1" animBg="1" rev="0" advAuto="0" spid="124" grpId="8"/>
      <p:bldP build="whole" bldLvl="1" animBg="1" rev="0" advAuto="0" spid="113" grpId="5"/>
      <p:bldP build="whole" bldLvl="1" animBg="1" rev="0" advAuto="0" spid="115" grpId="11"/>
      <p:bldP build="whole" bldLvl="1" animBg="1" rev="0" advAuto="0" spid="129" grpId="16"/>
      <p:bldP build="whole" bldLvl="1" animBg="1" rev="0" advAuto="0" spid="111" grpId="3"/>
      <p:bldP build="whole" bldLvl="1" animBg="1" rev="0" advAuto="0" spid="110" grpId="4"/>
      <p:bldP build="whole" bldLvl="1" animBg="1" rev="0" advAuto="0" spid="130" grpId="18"/>
      <p:bldP build="whole" bldLvl="1" animBg="1" rev="0" advAuto="0" spid="122" grpId="15"/>
      <p:bldP build="whole" bldLvl="1" animBg="1" rev="0" advAuto="0" spid="126" grpId="20"/>
      <p:bldP build="whole" bldLvl="1" animBg="1" rev="0" advAuto="0" spid="114" grpId="10"/>
      <p:bldP build="whole" bldLvl="1" animBg="1" rev="0" advAuto="0" spid="127" grpId="17"/>
      <p:bldP build="whole" bldLvl="1" animBg="1" rev="0" advAuto="0" spid="123" grpId="7"/>
      <p:bldP build="whole" bldLvl="1" animBg="1" rev="0" advAuto="0" spid="117" grpId="6"/>
      <p:bldP build="whole" bldLvl="1" animBg="1" rev="0" advAuto="0" spid="151" grpId="1"/>
      <p:bldP build="whole" bldLvl="1" animBg="1" rev="0" advAuto="0" spid="112" grpId="2"/>
      <p:bldP build="whole" bldLvl="1" animBg="1" rev="0" advAuto="0" spid="118" grpId="13"/>
    </p:bldLst>
  </p:timing>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726" name="Group 726"/>
          <p:cNvGrpSpPr/>
          <p:nvPr/>
        </p:nvGrpSpPr>
        <p:grpSpPr>
          <a:xfrm>
            <a:off x="-653799" y="1"/>
            <a:ext cx="25037799" cy="14312922"/>
            <a:chOff x="0" y="0"/>
            <a:chExt cx="25037798" cy="14312920"/>
          </a:xfrm>
        </p:grpSpPr>
        <p:pic>
          <p:nvPicPr>
            <p:cNvPr id="721" name="image2.jpeg"/>
            <p:cNvPicPr>
              <a:picLocks noChangeAspect="1"/>
            </p:cNvPicPr>
            <p:nvPr/>
          </p:nvPicPr>
          <p:blipFill>
            <a:blip r:embed="rId2">
              <a:extLst/>
            </a:blip>
            <a:srcRect l="0" t="8789" r="0" b="6484"/>
            <a:stretch>
              <a:fillRect/>
            </a:stretch>
          </p:blipFill>
          <p:spPr>
            <a:xfrm>
              <a:off x="653797" y="-1"/>
              <a:ext cx="24384001" cy="13716001"/>
            </a:xfrm>
            <a:prstGeom prst="rect">
              <a:avLst/>
            </a:prstGeom>
            <a:ln w="12700" cap="flat">
              <a:noFill/>
              <a:miter lim="400000"/>
            </a:ln>
            <a:effectLst/>
          </p:spPr>
        </p:pic>
        <p:sp>
          <p:nvSpPr>
            <p:cNvPr id="722" name="Shape 722"/>
            <p:cNvSpPr/>
            <p:nvPr/>
          </p:nvSpPr>
          <p:spPr>
            <a:xfrm>
              <a:off x="2513877" y="6177374"/>
              <a:ext cx="3694681" cy="1716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23" name="Shape 723"/>
            <p:cNvSpPr/>
            <p:nvPr/>
          </p:nvSpPr>
          <p:spPr>
            <a:xfrm>
              <a:off x="3358855" y="906219"/>
              <a:ext cx="2011931" cy="1135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24" name="Shape 724"/>
            <p:cNvSpPr/>
            <p:nvPr/>
          </p:nvSpPr>
          <p:spPr>
            <a:xfrm>
              <a:off x="3016941" y="11878528"/>
              <a:ext cx="2887327"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25" name="Shape 725"/>
            <p:cNvSpPr/>
            <p:nvPr/>
          </p:nvSpPr>
          <p:spPr>
            <a:xfrm>
              <a:off x="-1" y="2249073"/>
              <a:ext cx="3802631"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727" name="Shape 727"/>
          <p:cNvSpPr/>
          <p:nvPr/>
        </p:nvSpPr>
        <p:spPr>
          <a:xfrm>
            <a:off x="0" y="0"/>
            <a:ext cx="24384000" cy="13716000"/>
          </a:xfrm>
          <a:prstGeom prst="rect">
            <a:avLst/>
          </a:prstGeom>
          <a:gradFill>
            <a:gsLst>
              <a:gs pos="0">
                <a:srgbClr val="262626">
                  <a:alpha val="0"/>
                </a:srgbClr>
              </a:gs>
              <a:gs pos="100000">
                <a:srgbClr val="262626">
                  <a:alpha val="66000"/>
                </a:srgbClr>
              </a:gs>
            </a:gsLst>
          </a:gradFill>
          <a:ln w="12700">
            <a:miter lim="400000"/>
          </a:ln>
        </p:spPr>
        <p:txBody>
          <a:bodyPr tIns="91439" bIns="91439" anchor="ctr"/>
          <a:lstStyle/>
          <a:p>
            <a:pPr algn="ctr">
              <a:defRPr>
                <a:solidFill>
                  <a:srgbClr val="FFFFFF"/>
                </a:solidFill>
              </a:defRPr>
            </a:pPr>
          </a:p>
        </p:txBody>
      </p:sp>
      <p:sp>
        <p:nvSpPr>
          <p:cNvPr id="728" name="Shape 728"/>
          <p:cNvSpPr/>
          <p:nvPr/>
        </p:nvSpPr>
        <p:spPr>
          <a:xfrm>
            <a:off x="10865033" y="3141968"/>
            <a:ext cx="11587823" cy="874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7800">
                <a:solidFill>
                  <a:srgbClr val="FFFFFF">
                    <a:alpha val="46000"/>
                  </a:srgbClr>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FFFFFF">
                    <a:alpha val="46000"/>
                  </a:srgbClr>
                </a:solidFill>
                <a:latin typeface="Arial Black"/>
                <a:ea typeface="Arial Black"/>
                <a:cs typeface="Arial Black"/>
                <a:sym typeface="Arial Black"/>
              </a:rPr>
              <a:t>02</a:t>
            </a:r>
          </a:p>
        </p:txBody>
      </p:sp>
      <p:sp>
        <p:nvSpPr>
          <p:cNvPr id="729" name="Shape 729"/>
          <p:cNvSpPr/>
          <p:nvPr/>
        </p:nvSpPr>
        <p:spPr>
          <a:xfrm>
            <a:off x="12403711" y="5823687"/>
            <a:ext cx="8852275" cy="1320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8000">
                <a:solidFill>
                  <a:srgbClr val="FFFFFF"/>
                </a:solidFill>
                <a:latin typeface="Arial"/>
                <a:ea typeface="Arial"/>
                <a:cs typeface="Arial"/>
                <a:sym typeface="Arial"/>
              </a:rPr>
              <a:t>DATA  </a:t>
            </a:r>
            <a:r>
              <a:rPr b="1" sz="8000">
                <a:solidFill>
                  <a:srgbClr val="FFFFFF"/>
                </a:solidFill>
                <a:latin typeface="Arial"/>
                <a:ea typeface="Arial"/>
                <a:cs typeface="Arial"/>
                <a:sym typeface="Arial"/>
              </a:rPr>
              <a:t>ANALYSIS</a:t>
            </a:r>
          </a:p>
        </p:txBody>
      </p:sp>
      <p:grpSp>
        <p:nvGrpSpPr>
          <p:cNvPr id="732" name="Group 732"/>
          <p:cNvGrpSpPr/>
          <p:nvPr/>
        </p:nvGrpSpPr>
        <p:grpSpPr>
          <a:xfrm>
            <a:off x="12859700" y="7026229"/>
            <a:ext cx="3637601" cy="861438"/>
            <a:chOff x="0" y="1081"/>
            <a:chExt cx="3637600" cy="861437"/>
          </a:xfrm>
        </p:grpSpPr>
        <p:sp>
          <p:nvSpPr>
            <p:cNvPr id="730" name="Shape 730"/>
            <p:cNvSpPr/>
            <p:nvPr/>
          </p:nvSpPr>
          <p:spPr>
            <a:xfrm>
              <a:off x="0" y="96342"/>
              <a:ext cx="3637601" cy="670916"/>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b="1" sz="4800">
                  <a:solidFill>
                    <a:srgbClr val="FFFFFF"/>
                  </a:solidFill>
                  <a:latin typeface="Arial"/>
                  <a:ea typeface="Arial"/>
                  <a:cs typeface="Arial"/>
                  <a:sym typeface="Arial"/>
                </a:defRPr>
              </a:pPr>
            </a:p>
          </p:txBody>
        </p:sp>
        <p:sp>
          <p:nvSpPr>
            <p:cNvPr id="731" name="Shape 731"/>
            <p:cNvSpPr/>
            <p:nvPr/>
          </p:nvSpPr>
          <p:spPr>
            <a:xfrm>
              <a:off x="0" y="1081"/>
              <a:ext cx="3637601"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b="1" sz="4800">
                  <a:solidFill>
                    <a:srgbClr val="FFFFFF"/>
                  </a:solidFill>
                  <a:latin typeface="Arial"/>
                  <a:ea typeface="Arial"/>
                  <a:cs typeface="Arial"/>
                  <a:sym typeface="Arial"/>
                </a:defRPr>
              </a:lvl1pPr>
            </a:lstStyle>
            <a:p>
              <a:pPr>
                <a:defRPr b="0">
                  <a:latin typeface="+mn-lt"/>
                  <a:ea typeface="+mn-ea"/>
                  <a:cs typeface="+mn-cs"/>
                  <a:sym typeface="Trebuchet MS"/>
                </a:defRPr>
              </a:pPr>
              <a:r>
                <a:rPr b="1">
                  <a:latin typeface="Arial"/>
                  <a:ea typeface="Arial"/>
                  <a:cs typeface="Arial"/>
                  <a:sym typeface="Arial"/>
                </a:rPr>
                <a:t>Let’s start!</a:t>
              </a:r>
            </a:p>
          </p:txBody>
        </p:sp>
      </p:grpSp>
      <p:sp>
        <p:nvSpPr>
          <p:cNvPr id="733" name="Shape 733"/>
          <p:cNvSpPr/>
          <p:nvPr/>
        </p:nvSpPr>
        <p:spPr>
          <a:xfrm>
            <a:off x="12482238" y="2242358"/>
            <a:ext cx="8852277" cy="8852276"/>
          </a:xfrm>
          <a:prstGeom prst="ellipse">
            <a:avLst/>
          </a:prstGeom>
          <a:ln w="25400">
            <a:solidFill>
              <a:srgbClr val="FFFFFF"/>
            </a:solidFill>
            <a:prstDash val="dash"/>
            <a:miter lim="400000"/>
          </a:ln>
        </p:spPr>
        <p:txBody>
          <a:bodyPr tIns="91439" bIns="91439" anchor="ctr"/>
          <a:lstStyle/>
          <a:p>
            <a:pPr algn="ctr">
              <a:defRPr>
                <a:solidFill>
                  <a:srgbClr val="FFFFFF"/>
                </a:solidFill>
              </a:defRPr>
            </a:pPr>
          </a:p>
        </p:txBody>
      </p:sp>
      <p:sp>
        <p:nvSpPr>
          <p:cNvPr id="734" name="Shape 734"/>
          <p:cNvSpPr/>
          <p:nvPr/>
        </p:nvSpPr>
        <p:spPr>
          <a:xfrm flipV="1">
            <a:off x="26223378" y="-1804492"/>
            <a:ext cx="1804493" cy="1804493"/>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735" name="Shape 735"/>
          <p:cNvSpPr/>
          <p:nvPr/>
        </p:nvSpPr>
        <p:spPr>
          <a:xfrm flipV="1">
            <a:off x="4324823" y="15262519"/>
            <a:ext cx="1564345"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736" name="Shape 736"/>
          <p:cNvSpPr/>
          <p:nvPr/>
        </p:nvSpPr>
        <p:spPr>
          <a:xfrm flipV="1">
            <a:off x="5554759" y="14575837"/>
            <a:ext cx="1564346"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737" name="Shape 737"/>
          <p:cNvSpPr/>
          <p:nvPr/>
        </p:nvSpPr>
        <p:spPr>
          <a:xfrm flipV="1">
            <a:off x="26223379" y="-1333667"/>
            <a:ext cx="1823585" cy="1823586"/>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773" name="Group 773"/>
          <p:cNvGrpSpPr/>
          <p:nvPr/>
        </p:nvGrpSpPr>
        <p:grpSpPr>
          <a:xfrm>
            <a:off x="-6653109" y="0"/>
            <a:ext cx="8376924" cy="13716000"/>
            <a:chOff x="0" y="0"/>
            <a:chExt cx="8376922" cy="13716000"/>
          </a:xfrm>
        </p:grpSpPr>
        <p:sp>
          <p:nvSpPr>
            <p:cNvPr id="738" name="Shape 738"/>
            <p:cNvSpPr/>
            <p:nvPr/>
          </p:nvSpPr>
          <p:spPr>
            <a:xfrm>
              <a:off x="29029" y="0"/>
              <a:ext cx="8193398"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51" name="Group 751"/>
            <p:cNvGrpSpPr/>
            <p:nvPr/>
          </p:nvGrpSpPr>
          <p:grpSpPr>
            <a:xfrm>
              <a:off x="29029" y="4486543"/>
              <a:ext cx="8193398" cy="2149748"/>
              <a:chOff x="0" y="0"/>
              <a:chExt cx="8193396" cy="2149746"/>
            </a:xfrm>
          </p:grpSpPr>
          <p:sp>
            <p:nvSpPr>
              <p:cNvPr id="739" name="Shape 739"/>
              <p:cNvSpPr/>
              <p:nvPr/>
            </p:nvSpPr>
            <p:spPr>
              <a:xfrm>
                <a:off x="-1" y="-1"/>
                <a:ext cx="8193398" cy="214974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46" name="Group 746"/>
              <p:cNvGrpSpPr/>
              <p:nvPr/>
            </p:nvGrpSpPr>
            <p:grpSpPr>
              <a:xfrm>
                <a:off x="1659821" y="208494"/>
                <a:ext cx="3449957" cy="1780190"/>
                <a:chOff x="0" y="0"/>
                <a:chExt cx="3449956" cy="1780189"/>
              </a:xfrm>
            </p:grpSpPr>
            <p:sp>
              <p:nvSpPr>
                <p:cNvPr id="740" name="Shape 740"/>
                <p:cNvSpPr/>
                <p:nvPr/>
              </p:nvSpPr>
              <p:spPr>
                <a:xfrm>
                  <a:off x="0" y="78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41" name="Shape 741"/>
                <p:cNvSpPr/>
                <p:nvPr/>
              </p:nvSpPr>
              <p:spPr>
                <a:xfrm>
                  <a:off x="0" y="716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42" name="Shape 742"/>
                <p:cNvSpPr/>
                <p:nvPr/>
              </p:nvSpPr>
              <p:spPr>
                <a:xfrm>
                  <a:off x="0" y="1354732"/>
                  <a:ext cx="365761" cy="365761"/>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43" name="Shape 743"/>
                <p:cNvSpPr/>
                <p:nvPr/>
              </p:nvSpPr>
              <p:spPr>
                <a:xfrm>
                  <a:off x="627545" y="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744" name="Shape 744"/>
                <p:cNvSpPr/>
                <p:nvPr/>
              </p:nvSpPr>
              <p:spPr>
                <a:xfrm>
                  <a:off x="627545" y="63800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745" name="Shape 745"/>
                <p:cNvSpPr/>
                <p:nvPr/>
              </p:nvSpPr>
              <p:spPr>
                <a:xfrm>
                  <a:off x="627545" y="127625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grpSp>
          <p:sp>
            <p:nvSpPr>
              <p:cNvPr id="747" name="Shape 747"/>
              <p:cNvSpPr/>
              <p:nvPr/>
            </p:nvSpPr>
            <p:spPr>
              <a:xfrm>
                <a:off x="6430984" y="96155"/>
                <a:ext cx="1" cy="1949909"/>
              </a:xfrm>
              <a:prstGeom prst="line">
                <a:avLst/>
              </a:prstGeom>
              <a:noFill/>
              <a:ln w="254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48" name="Shape 748"/>
              <p:cNvSpPr/>
              <p:nvPr/>
            </p:nvSpPr>
            <p:spPr>
              <a:xfrm flipH="1" flipV="1">
                <a:off x="989133" y="75711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49" name="Shape 749"/>
              <p:cNvSpPr/>
              <p:nvPr/>
            </p:nvSpPr>
            <p:spPr>
              <a:xfrm flipH="1" flipV="1">
                <a:off x="989133" y="144664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50" name="Shape 750"/>
              <p:cNvSpPr/>
              <p:nvPr/>
            </p:nvSpPr>
            <p:spPr>
              <a:xfrm rot="16200000">
                <a:off x="176817" y="966261"/>
                <a:ext cx="243249" cy="209697"/>
              </a:xfrm>
              <a:prstGeom prst="triangle">
                <a:avLst/>
              </a:prstGeom>
              <a:solidFill>
                <a:srgbClr val="DADF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752" name="Shape 752"/>
            <p:cNvSpPr/>
            <p:nvPr/>
          </p:nvSpPr>
          <p:spPr>
            <a:xfrm>
              <a:off x="-1" y="11069124"/>
              <a:ext cx="8113342"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53" name="Shape 753"/>
            <p:cNvSpPr/>
            <p:nvPr/>
          </p:nvSpPr>
          <p:spPr>
            <a:xfrm>
              <a:off x="58070" y="11674395"/>
              <a:ext cx="6711257" cy="1494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grpSp>
          <p:nvGrpSpPr>
            <p:cNvPr id="756" name="Group 756"/>
            <p:cNvGrpSpPr/>
            <p:nvPr/>
          </p:nvGrpSpPr>
          <p:grpSpPr>
            <a:xfrm>
              <a:off x="6510814" y="489917"/>
              <a:ext cx="1866109" cy="1278277"/>
              <a:chOff x="0" y="0"/>
              <a:chExt cx="1866107" cy="1278275"/>
            </a:xfrm>
          </p:grpSpPr>
          <p:sp>
            <p:nvSpPr>
              <p:cNvPr id="754" name="Shape 754"/>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755" name="Shape 755"/>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757" name="Shape 757"/>
            <p:cNvSpPr/>
            <p:nvPr/>
          </p:nvSpPr>
          <p:spPr>
            <a:xfrm>
              <a:off x="6745368"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58" name="Shape 758"/>
            <p:cNvSpPr/>
            <p:nvPr/>
          </p:nvSpPr>
          <p:spPr>
            <a:xfrm>
              <a:off x="6745368"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761" name="Group 761"/>
            <p:cNvGrpSpPr/>
            <p:nvPr/>
          </p:nvGrpSpPr>
          <p:grpSpPr>
            <a:xfrm>
              <a:off x="6510814" y="7211152"/>
              <a:ext cx="1866109" cy="1355104"/>
              <a:chOff x="0" y="0"/>
              <a:chExt cx="1866107" cy="1355103"/>
            </a:xfrm>
          </p:grpSpPr>
          <p:sp>
            <p:nvSpPr>
              <p:cNvPr id="759" name="Shape 759"/>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760" name="Shape 760"/>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764" name="Group 764"/>
            <p:cNvGrpSpPr/>
            <p:nvPr/>
          </p:nvGrpSpPr>
          <p:grpSpPr>
            <a:xfrm>
              <a:off x="6510814" y="4956011"/>
              <a:ext cx="1866109" cy="1309999"/>
              <a:chOff x="0" y="0"/>
              <a:chExt cx="1866107" cy="1309997"/>
            </a:xfrm>
          </p:grpSpPr>
          <p:sp>
            <p:nvSpPr>
              <p:cNvPr id="762" name="Shape 762"/>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763" name="Shape 763"/>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767" name="Group 767"/>
            <p:cNvGrpSpPr/>
            <p:nvPr/>
          </p:nvGrpSpPr>
          <p:grpSpPr>
            <a:xfrm>
              <a:off x="6510814" y="9406818"/>
              <a:ext cx="1866109" cy="1173130"/>
              <a:chOff x="0" y="0"/>
              <a:chExt cx="1866107" cy="1173129"/>
            </a:xfrm>
          </p:grpSpPr>
          <p:sp>
            <p:nvSpPr>
              <p:cNvPr id="765" name="Shape 765"/>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766" name="Shape 766"/>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770" name="Group 770"/>
            <p:cNvGrpSpPr/>
            <p:nvPr/>
          </p:nvGrpSpPr>
          <p:grpSpPr>
            <a:xfrm>
              <a:off x="6510814" y="2718287"/>
              <a:ext cx="1866109" cy="1233849"/>
              <a:chOff x="0" y="0"/>
              <a:chExt cx="1866107" cy="1233847"/>
            </a:xfrm>
          </p:grpSpPr>
          <p:sp>
            <p:nvSpPr>
              <p:cNvPr id="768" name="Shape 768"/>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769" name="Shape 769"/>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771" name="Shape 771"/>
            <p:cNvSpPr/>
            <p:nvPr/>
          </p:nvSpPr>
          <p:spPr>
            <a:xfrm>
              <a:off x="6745368"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72" name="Shape 772"/>
            <p:cNvSpPr/>
            <p:nvPr/>
          </p:nvSpPr>
          <p:spPr>
            <a:xfrm>
              <a:off x="6745368"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spTree>
  </p:cSld>
  <p:clrMapOvr>
    <a:masterClrMapping/>
  </p:clrMapOvr>
  <mc:AlternateContent xmlns:mc="http://schemas.openxmlformats.org/markup-compatibility/2006">
    <mc:Choice xmlns:p14="http://schemas.microsoft.com/office/powerpoint/2010/main" Requires="p14">
      <p:transition spd="slow" advClick="1" p14:dur="1200">
        <p14:doors dir="vert"/>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path" nodeType="afterEffect" presetSubtype="0" presetID="-1" grpId="1" accel="50000" decel="50000" fill="hold">
                                  <p:stCondLst>
                                    <p:cond delay="0"/>
                                  </p:stCondLst>
                                  <p:childTnLst>
                                    <p:animMotion path="M 0.000000 0.000000 L 0.272128 0.000000" origin="layout" pathEditMode="relative">
                                      <p:cBhvr>
                                        <p:cTn id="6" dur="750" fill="hold"/>
                                        <p:tgtEl>
                                          <p:spTgt spid="773"/>
                                        </p:tgtEl>
                                        <p:attrNameLst>
                                          <p:attrName>ppt_x</p:attrName>
                                          <p:attrName>ppt_y</p:attrName>
                                        </p:attrNameLst>
                                      </p:cBhvr>
                                    </p:animMotion>
                                  </p:childTnLst>
                                </p:cTn>
                              </p:par>
                            </p:childTnLst>
                          </p:cTn>
                        </p:par>
                        <p:par>
                          <p:cTn id="7" fill="hold">
                            <p:stCondLst>
                              <p:cond delay="750"/>
                            </p:stCondLst>
                            <p:childTnLst>
                              <p:par>
                                <p:cTn id="8" presetClass="entr" nodeType="afterEffect" presetID="9" grpId="2" fill="hold">
                                  <p:stCondLst>
                                    <p:cond delay="0"/>
                                  </p:stCondLst>
                                  <p:iterate type="el" backwards="0">
                                    <p:tmAbs val="0"/>
                                  </p:iterate>
                                  <p:childTnLst>
                                    <p:set>
                                      <p:cBhvr>
                                        <p:cTn id="9" fill="hold"/>
                                        <p:tgtEl>
                                          <p:spTgt spid="733"/>
                                        </p:tgtEl>
                                        <p:attrNameLst>
                                          <p:attrName>style.visibility</p:attrName>
                                        </p:attrNameLst>
                                      </p:cBhvr>
                                      <p:to>
                                        <p:strVal val="visible"/>
                                      </p:to>
                                    </p:set>
                                    <p:animEffect filter="dissolve" transition="in">
                                      <p:cBhvr>
                                        <p:cTn id="10" dur="750"/>
                                        <p:tgtEl>
                                          <p:spTgt spid="733"/>
                                        </p:tgtEl>
                                      </p:cBhvr>
                                    </p:animEffect>
                                  </p:childTnLst>
                                </p:cTn>
                              </p:par>
                            </p:childTnLst>
                          </p:cTn>
                        </p:par>
                        <p:par>
                          <p:cTn id="11" fill="hold">
                            <p:stCondLst>
                              <p:cond delay="0"/>
                            </p:stCondLst>
                            <p:childTnLst>
                              <p:par>
                                <p:cTn id="12" presetClass="path" nodeType="withEffect" presetSubtype="0" presetID="-1" grpId="3" accel="50000" decel="50000" fill="hold">
                                  <p:stCondLst>
                                    <p:cond delay="0"/>
                                  </p:stCondLst>
                                  <p:childTnLst>
                                    <p:animMotion path="M 0.000000 0.000000 L -0.241020 0.409733" origin="layout" pathEditMode="relative">
                                      <p:cBhvr>
                                        <p:cTn id="13" dur="1000" fill="hold"/>
                                        <p:tgtEl>
                                          <p:spTgt spid="737"/>
                                        </p:tgtEl>
                                        <p:attrNameLst>
                                          <p:attrName>ppt_x</p:attrName>
                                          <p:attrName>ppt_y</p:attrName>
                                        </p:attrNameLst>
                                      </p:cBhvr>
                                    </p:animMotion>
                                  </p:childTnLst>
                                </p:cTn>
                              </p:par>
                            </p:childTnLst>
                          </p:cTn>
                        </p:par>
                        <p:par>
                          <p:cTn id="14" fill="hold">
                            <p:stCondLst>
                              <p:cond delay="0"/>
                            </p:stCondLst>
                            <p:childTnLst>
                              <p:par>
                                <p:cTn id="15" presetClass="path" nodeType="withEffect" presetSubtype="0" presetID="-1" grpId="4" accel="50000" decel="50000" fill="hold">
                                  <p:stCondLst>
                                    <p:cond delay="100"/>
                                  </p:stCondLst>
                                  <p:childTnLst>
                                    <p:animMotion path="M 0.000000 0.000000 L -0.234240 0.397679" origin="layout" pathEditMode="relative">
                                      <p:cBhvr>
                                        <p:cTn id="16" dur="1000" fill="hold"/>
                                        <p:tgtEl>
                                          <p:spTgt spid="734"/>
                                        </p:tgtEl>
                                        <p:attrNameLst>
                                          <p:attrName>ppt_x</p:attrName>
                                          <p:attrName>ppt_y</p:attrName>
                                        </p:attrNameLst>
                                      </p:cBhvr>
                                    </p:animMotion>
                                  </p:childTnLst>
                                </p:cTn>
                              </p:par>
                            </p:childTnLst>
                          </p:cTn>
                        </p:par>
                        <p:par>
                          <p:cTn id="17" fill="hold">
                            <p:stCondLst>
                              <p:cond delay="0"/>
                            </p:stCondLst>
                            <p:childTnLst>
                              <p:par>
                                <p:cTn id="18" presetClass="path" nodeType="withEffect" presetSubtype="0" presetID="-1" grpId="5" accel="50000" decel="50000" fill="hold">
                                  <p:stCondLst>
                                    <p:cond delay="200"/>
                                  </p:stCondLst>
                                  <p:childTnLst>
                                    <p:animMotion path="M 0.000000 0.000000 L 0.317965 -0.497464" origin="layout" pathEditMode="relative">
                                      <p:cBhvr>
                                        <p:cTn id="19" dur="1000" fill="hold"/>
                                        <p:tgtEl>
                                          <p:spTgt spid="735"/>
                                        </p:tgtEl>
                                        <p:attrNameLst>
                                          <p:attrName>ppt_x</p:attrName>
                                          <p:attrName>ppt_y</p:attrName>
                                        </p:attrNameLst>
                                      </p:cBhvr>
                                    </p:animMotion>
                                  </p:childTnLst>
                                </p:cTn>
                              </p:par>
                            </p:childTnLst>
                          </p:cTn>
                        </p:par>
                        <p:par>
                          <p:cTn id="20" fill="hold">
                            <p:stCondLst>
                              <p:cond delay="0"/>
                            </p:stCondLst>
                            <p:childTnLst>
                              <p:par>
                                <p:cTn id="21" presetClass="path" nodeType="withEffect" presetSubtype="0" presetID="-1" grpId="6" accel="50000" decel="50000" fill="hold">
                                  <p:stCondLst>
                                    <p:cond delay="300"/>
                                  </p:stCondLst>
                                  <p:childTnLst>
                                    <p:animMotion path="M 0.000000 0.000000 L 0.292436 -0.446534" origin="layout" pathEditMode="relative">
                                      <p:cBhvr>
                                        <p:cTn id="22" dur="1000" fill="hold"/>
                                        <p:tgtEl>
                                          <p:spTgt spid="736"/>
                                        </p:tgtEl>
                                        <p:attrNameLst>
                                          <p:attrName>ppt_x</p:attrName>
                                          <p:attrName>ppt_y</p:attrName>
                                        </p:attrNameLst>
                                      </p:cBhvr>
                                    </p:animMotion>
                                  </p:childTnLst>
                                </p:cTn>
                              </p:par>
                            </p:childTnLst>
                          </p:cTn>
                        </p:par>
                        <p:par>
                          <p:cTn id="23" fill="hold">
                            <p:stCondLst>
                              <p:cond delay="1300"/>
                            </p:stCondLst>
                            <p:childTnLst>
                              <p:par>
                                <p:cTn id="24" presetClass="entr" nodeType="afterEffect" presetSubtype="16" presetID="23" grpId="7" fill="hold">
                                  <p:stCondLst>
                                    <p:cond delay="0"/>
                                  </p:stCondLst>
                                  <p:iterate type="el" backwards="0">
                                    <p:tmAbs val="0"/>
                                  </p:iterate>
                                  <p:childTnLst>
                                    <p:set>
                                      <p:cBhvr>
                                        <p:cTn id="25" fill="hold"/>
                                        <p:tgtEl>
                                          <p:spTgt spid="728"/>
                                        </p:tgtEl>
                                        <p:attrNameLst>
                                          <p:attrName>style.visibility</p:attrName>
                                        </p:attrNameLst>
                                      </p:cBhvr>
                                      <p:to>
                                        <p:strVal val="visible"/>
                                      </p:to>
                                    </p:set>
                                    <p:anim calcmode="lin" valueType="num">
                                      <p:cBhvr>
                                        <p:cTn id="26" dur="500" fill="hold"/>
                                        <p:tgtEl>
                                          <p:spTgt spid="728"/>
                                        </p:tgtEl>
                                        <p:attrNameLst>
                                          <p:attrName>ppt_w</p:attrName>
                                        </p:attrNameLst>
                                      </p:cBhvr>
                                      <p:tavLst>
                                        <p:tav tm="0">
                                          <p:val>
                                            <p:fltVal val="0"/>
                                          </p:val>
                                        </p:tav>
                                        <p:tav tm="100000">
                                          <p:val>
                                            <p:strVal val="#ppt_w"/>
                                          </p:val>
                                        </p:tav>
                                      </p:tavLst>
                                    </p:anim>
                                    <p:anim calcmode="lin" valueType="num">
                                      <p:cBhvr>
                                        <p:cTn id="27" dur="500" fill="hold"/>
                                        <p:tgtEl>
                                          <p:spTgt spid="728"/>
                                        </p:tgtEl>
                                        <p:attrNameLst>
                                          <p:attrName>ppt_h</p:attrName>
                                        </p:attrNameLst>
                                      </p:cBhvr>
                                      <p:tavLst>
                                        <p:tav tm="0">
                                          <p:val>
                                            <p:fltVal val="0"/>
                                          </p:val>
                                        </p:tav>
                                        <p:tav tm="100000">
                                          <p:val>
                                            <p:strVal val="#ppt_h"/>
                                          </p:val>
                                        </p:tav>
                                      </p:tavLst>
                                    </p:anim>
                                  </p:childTnLst>
                                </p:cTn>
                              </p:par>
                            </p:childTnLst>
                          </p:cTn>
                        </p:par>
                        <p:par>
                          <p:cTn id="28" fill="hold">
                            <p:stCondLst>
                              <p:cond delay="1800"/>
                            </p:stCondLst>
                            <p:childTnLst>
                              <p:par>
                                <p:cTn id="29" presetClass="entr" nodeType="afterEffect" presetSubtype="4" presetID="2" grpId="8" fill="hold">
                                  <p:stCondLst>
                                    <p:cond delay="0"/>
                                  </p:stCondLst>
                                  <p:iterate type="el" backwards="0">
                                    <p:tmAbs val="0"/>
                                  </p:iterate>
                                  <p:childTnLst>
                                    <p:set>
                                      <p:cBhvr>
                                        <p:cTn id="30" fill="hold"/>
                                        <p:tgtEl>
                                          <p:spTgt spid="729"/>
                                        </p:tgtEl>
                                        <p:attrNameLst>
                                          <p:attrName>style.visibility</p:attrName>
                                        </p:attrNameLst>
                                      </p:cBhvr>
                                      <p:to>
                                        <p:strVal val="visible"/>
                                      </p:to>
                                    </p:set>
                                    <p:anim calcmode="lin" valueType="num">
                                      <p:cBhvr>
                                        <p:cTn id="31" dur="500" fill="hold"/>
                                        <p:tgtEl>
                                          <p:spTgt spid="729"/>
                                        </p:tgtEl>
                                        <p:attrNameLst>
                                          <p:attrName>ppt_x</p:attrName>
                                        </p:attrNameLst>
                                      </p:cBhvr>
                                      <p:tavLst>
                                        <p:tav tm="0">
                                          <p:val>
                                            <p:strVal val="#ppt_x"/>
                                          </p:val>
                                        </p:tav>
                                        <p:tav tm="100000">
                                          <p:val>
                                            <p:strVal val="#ppt_x"/>
                                          </p:val>
                                        </p:tav>
                                      </p:tavLst>
                                    </p:anim>
                                    <p:anim calcmode="lin" valueType="num">
                                      <p:cBhvr>
                                        <p:cTn id="32" dur="500" fill="hold"/>
                                        <p:tgtEl>
                                          <p:spTgt spid="729"/>
                                        </p:tgtEl>
                                        <p:attrNameLst>
                                          <p:attrName>ppt_y</p:attrName>
                                        </p:attrNameLst>
                                      </p:cBhvr>
                                      <p:tavLst>
                                        <p:tav tm="0">
                                          <p:val>
                                            <p:strVal val="1+#ppt_h/2"/>
                                          </p:val>
                                        </p:tav>
                                        <p:tav tm="100000">
                                          <p:val>
                                            <p:strVal val="#ppt_y"/>
                                          </p:val>
                                        </p:tav>
                                      </p:tavLst>
                                    </p:anim>
                                  </p:childTnLst>
                                </p:cTn>
                              </p:par>
                            </p:childTnLst>
                          </p:cTn>
                        </p:par>
                        <p:par>
                          <p:cTn id="33" fill="hold">
                            <p:stCondLst>
                              <p:cond delay="2300"/>
                            </p:stCondLst>
                            <p:childTnLst>
                              <p:par>
                                <p:cTn id="34" presetClass="entr" nodeType="afterEffect" presetSubtype="4" presetID="2" grpId="9" fill="hold">
                                  <p:stCondLst>
                                    <p:cond delay="0"/>
                                  </p:stCondLst>
                                  <p:iterate type="el" backwards="0">
                                    <p:tmAbs val="0"/>
                                  </p:iterate>
                                  <p:childTnLst>
                                    <p:set>
                                      <p:cBhvr>
                                        <p:cTn id="35" fill="hold"/>
                                        <p:tgtEl>
                                          <p:spTgt spid="732"/>
                                        </p:tgtEl>
                                        <p:attrNameLst>
                                          <p:attrName>style.visibility</p:attrName>
                                        </p:attrNameLst>
                                      </p:cBhvr>
                                      <p:to>
                                        <p:strVal val="visible"/>
                                      </p:to>
                                    </p:set>
                                    <p:anim calcmode="lin" valueType="num">
                                      <p:cBhvr>
                                        <p:cTn id="36" dur="500" fill="hold"/>
                                        <p:tgtEl>
                                          <p:spTgt spid="732"/>
                                        </p:tgtEl>
                                        <p:attrNameLst>
                                          <p:attrName>ppt_x</p:attrName>
                                        </p:attrNameLst>
                                      </p:cBhvr>
                                      <p:tavLst>
                                        <p:tav tm="0">
                                          <p:val>
                                            <p:strVal val="#ppt_x"/>
                                          </p:val>
                                        </p:tav>
                                        <p:tav tm="100000">
                                          <p:val>
                                            <p:strVal val="#ppt_x"/>
                                          </p:val>
                                        </p:tav>
                                      </p:tavLst>
                                    </p:anim>
                                    <p:anim calcmode="lin" valueType="num">
                                      <p:cBhvr>
                                        <p:cTn id="37" dur="500" fill="hold"/>
                                        <p:tgtEl>
                                          <p:spTgt spid="7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28" grpId="7"/>
      <p:bldP build="whole" bldLvl="1" animBg="1" rev="0" advAuto="0" spid="729" grpId="8"/>
      <p:bldP build="whole" bldLvl="1" animBg="1" rev="0" advAuto="0" spid="733" grpId="2"/>
      <p:bldP build="whole" bldLvl="1" animBg="1" rev="0" advAuto="0" spid="732" grpId="9"/>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75" name="Shape 775"/>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DATA  </a:t>
            </a:r>
            <a:r>
              <a:rPr b="1" sz="4800">
                <a:solidFill>
                  <a:srgbClr val="262626"/>
                </a:solidFill>
                <a:latin typeface="Arial"/>
                <a:ea typeface="Arial"/>
                <a:cs typeface="Arial"/>
                <a:sym typeface="Arial"/>
              </a:rPr>
              <a:t>ANALYSIS</a:t>
            </a:r>
          </a:p>
        </p:txBody>
      </p:sp>
      <p:grpSp>
        <p:nvGrpSpPr>
          <p:cNvPr id="779" name="Group 779"/>
          <p:cNvGrpSpPr/>
          <p:nvPr/>
        </p:nvGrpSpPr>
        <p:grpSpPr>
          <a:xfrm>
            <a:off x="1957611" y="1094554"/>
            <a:ext cx="4536001" cy="91439"/>
            <a:chOff x="0" y="0"/>
            <a:chExt cx="4536000" cy="91437"/>
          </a:xfrm>
        </p:grpSpPr>
        <p:sp>
          <p:nvSpPr>
            <p:cNvPr id="776" name="Shape 776"/>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77" name="Shape 777"/>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78" name="Shape 778"/>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780" name="Shape 780"/>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783" name="Group 783"/>
          <p:cNvGrpSpPr/>
          <p:nvPr/>
        </p:nvGrpSpPr>
        <p:grpSpPr>
          <a:xfrm>
            <a:off x="20523198" y="172339"/>
            <a:ext cx="3976915" cy="577648"/>
            <a:chOff x="0" y="0"/>
            <a:chExt cx="3976913" cy="577646"/>
          </a:xfrm>
        </p:grpSpPr>
        <p:sp>
          <p:nvSpPr>
            <p:cNvPr id="781" name="Shape 781"/>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82" name="Shape 782"/>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784" name="Shape 784"/>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pSp>
        <p:nvGrpSpPr>
          <p:cNvPr id="790" name="Group 790"/>
          <p:cNvGrpSpPr/>
          <p:nvPr/>
        </p:nvGrpSpPr>
        <p:grpSpPr>
          <a:xfrm>
            <a:off x="10726004" y="3771880"/>
            <a:ext cx="5032447" cy="4965772"/>
            <a:chOff x="0" y="0"/>
            <a:chExt cx="5032446" cy="4965770"/>
          </a:xfrm>
        </p:grpSpPr>
        <p:graphicFrame>
          <p:nvGraphicFramePr>
            <p:cNvPr id="785" name="Chart 785"/>
            <p:cNvGraphicFramePr/>
            <p:nvPr/>
          </p:nvGraphicFramePr>
          <p:xfrm>
            <a:off x="66676" y="0"/>
            <a:ext cx="4965771" cy="4965771"/>
          </p:xfrm>
          <a:graphic xmlns:a="http://schemas.openxmlformats.org/drawingml/2006/main">
            <a:graphicData uri="http://schemas.openxmlformats.org/drawingml/2006/chart">
              <c:chart xmlns:c="http://schemas.openxmlformats.org/drawingml/2006/chart" r:id="rId2"/>
            </a:graphicData>
          </a:graphic>
        </p:graphicFrame>
        <p:sp>
          <p:nvSpPr>
            <p:cNvPr id="786" name="Shape 786"/>
            <p:cNvSpPr/>
            <p:nvPr/>
          </p:nvSpPr>
          <p:spPr>
            <a:xfrm>
              <a:off x="0" y="1123969"/>
              <a:ext cx="2467709" cy="13092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defRPr sz="4000"/>
              </a:pPr>
              <a:r>
                <a:rPr>
                  <a:solidFill>
                    <a:srgbClr val="FFFFFF"/>
                  </a:solidFill>
                  <a:latin typeface="Arial"/>
                  <a:ea typeface="Arial"/>
                  <a:cs typeface="Arial"/>
                  <a:sym typeface="Arial"/>
                </a:rPr>
                <a:t>Project</a:t>
              </a:r>
              <a:endParaRPr>
                <a:solidFill>
                  <a:srgbClr val="FFFFFF"/>
                </a:solidFill>
                <a:latin typeface="Arial"/>
                <a:ea typeface="Arial"/>
                <a:cs typeface="Arial"/>
                <a:sym typeface="Arial"/>
              </a:endParaRPr>
            </a:p>
            <a:p>
              <a:pPr algn="r">
                <a:defRPr sz="4000"/>
              </a:pPr>
              <a:r>
                <a:rPr>
                  <a:solidFill>
                    <a:srgbClr val="FFFFFF"/>
                  </a:solidFill>
                  <a:latin typeface="Arial"/>
                  <a:ea typeface="Arial"/>
                  <a:cs typeface="Arial"/>
                  <a:sym typeface="Arial"/>
                </a:rPr>
                <a:t>Title 01</a:t>
              </a:r>
            </a:p>
          </p:txBody>
        </p:sp>
        <p:sp>
          <p:nvSpPr>
            <p:cNvPr id="787" name="Shape 787"/>
            <p:cNvSpPr/>
            <p:nvPr/>
          </p:nvSpPr>
          <p:spPr>
            <a:xfrm>
              <a:off x="2734410" y="1123969"/>
              <a:ext cx="2082801" cy="13092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4000"/>
              </a:pPr>
              <a:r>
                <a:rPr>
                  <a:solidFill>
                    <a:srgbClr val="FFFFFF"/>
                  </a:solidFill>
                  <a:latin typeface="Arial"/>
                  <a:ea typeface="Arial"/>
                  <a:cs typeface="Arial"/>
                  <a:sym typeface="Arial"/>
                </a:rPr>
                <a:t>Project</a:t>
              </a:r>
              <a:endParaRPr>
                <a:solidFill>
                  <a:srgbClr val="FFFFFF"/>
                </a:solidFill>
                <a:latin typeface="Arial"/>
                <a:ea typeface="Arial"/>
                <a:cs typeface="Arial"/>
                <a:sym typeface="Arial"/>
              </a:endParaRPr>
            </a:p>
            <a:p>
              <a:pPr>
                <a:defRPr sz="4000"/>
              </a:pPr>
              <a:r>
                <a:rPr>
                  <a:solidFill>
                    <a:srgbClr val="FFFFFF"/>
                  </a:solidFill>
                  <a:latin typeface="Arial"/>
                  <a:ea typeface="Arial"/>
                  <a:cs typeface="Arial"/>
                  <a:sym typeface="Arial"/>
                </a:rPr>
                <a:t>Title 03</a:t>
              </a:r>
            </a:p>
          </p:txBody>
        </p:sp>
        <p:sp>
          <p:nvSpPr>
            <p:cNvPr id="788" name="Shape 788"/>
            <p:cNvSpPr/>
            <p:nvPr/>
          </p:nvSpPr>
          <p:spPr>
            <a:xfrm>
              <a:off x="0" y="2700443"/>
              <a:ext cx="2467709" cy="13092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defRPr sz="4000"/>
              </a:pPr>
              <a:r>
                <a:rPr>
                  <a:solidFill>
                    <a:srgbClr val="FFFFFF"/>
                  </a:solidFill>
                  <a:latin typeface="Arial"/>
                  <a:ea typeface="Arial"/>
                  <a:cs typeface="Arial"/>
                  <a:sym typeface="Arial"/>
                </a:rPr>
                <a:t>Project</a:t>
              </a:r>
              <a:endParaRPr>
                <a:solidFill>
                  <a:srgbClr val="FFFFFF"/>
                </a:solidFill>
                <a:latin typeface="Arial"/>
                <a:ea typeface="Arial"/>
                <a:cs typeface="Arial"/>
                <a:sym typeface="Arial"/>
              </a:endParaRPr>
            </a:p>
            <a:p>
              <a:pPr algn="r">
                <a:defRPr sz="4000"/>
              </a:pPr>
              <a:r>
                <a:rPr>
                  <a:solidFill>
                    <a:srgbClr val="FFFFFF"/>
                  </a:solidFill>
                  <a:latin typeface="Arial"/>
                  <a:ea typeface="Arial"/>
                  <a:cs typeface="Arial"/>
                  <a:sym typeface="Arial"/>
                </a:rPr>
                <a:t>Title 02</a:t>
              </a:r>
            </a:p>
          </p:txBody>
        </p:sp>
        <p:sp>
          <p:nvSpPr>
            <p:cNvPr id="789" name="Shape 789"/>
            <p:cNvSpPr/>
            <p:nvPr/>
          </p:nvSpPr>
          <p:spPr>
            <a:xfrm>
              <a:off x="2734410" y="2700443"/>
              <a:ext cx="2082801" cy="13092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4000"/>
              </a:pPr>
              <a:r>
                <a:rPr>
                  <a:solidFill>
                    <a:srgbClr val="FFFFFF"/>
                  </a:solidFill>
                  <a:latin typeface="Arial"/>
                  <a:ea typeface="Arial"/>
                  <a:cs typeface="Arial"/>
                  <a:sym typeface="Arial"/>
                </a:rPr>
                <a:t>Project</a:t>
              </a:r>
              <a:endParaRPr>
                <a:solidFill>
                  <a:srgbClr val="FFFFFF"/>
                </a:solidFill>
                <a:latin typeface="Arial"/>
                <a:ea typeface="Arial"/>
                <a:cs typeface="Arial"/>
                <a:sym typeface="Arial"/>
              </a:endParaRPr>
            </a:p>
            <a:p>
              <a:pPr>
                <a:defRPr sz="4000"/>
              </a:pPr>
              <a:r>
                <a:rPr>
                  <a:solidFill>
                    <a:srgbClr val="FFFFFF"/>
                  </a:solidFill>
                  <a:latin typeface="Arial"/>
                  <a:ea typeface="Arial"/>
                  <a:cs typeface="Arial"/>
                  <a:sym typeface="Arial"/>
                </a:rPr>
                <a:t>Title 04</a:t>
              </a:r>
            </a:p>
          </p:txBody>
        </p:sp>
      </p:grpSp>
      <p:grpSp>
        <p:nvGrpSpPr>
          <p:cNvPr id="797" name="Group 797"/>
          <p:cNvGrpSpPr/>
          <p:nvPr/>
        </p:nvGrpSpPr>
        <p:grpSpPr>
          <a:xfrm>
            <a:off x="10434635" y="3784600"/>
            <a:ext cx="1435101" cy="5436317"/>
            <a:chOff x="32638" y="0"/>
            <a:chExt cx="1435100" cy="5436316"/>
          </a:xfrm>
        </p:grpSpPr>
        <p:grpSp>
          <p:nvGrpSpPr>
            <p:cNvPr id="793" name="Group 793"/>
            <p:cNvGrpSpPr/>
            <p:nvPr/>
          </p:nvGrpSpPr>
          <p:grpSpPr>
            <a:xfrm>
              <a:off x="32638" y="0"/>
              <a:ext cx="1435101" cy="863600"/>
              <a:chOff x="32638" y="0"/>
              <a:chExt cx="1435100" cy="863600"/>
            </a:xfrm>
          </p:grpSpPr>
          <p:sp>
            <p:nvSpPr>
              <p:cNvPr id="791" name="Shape 791"/>
              <p:cNvSpPr/>
              <p:nvPr/>
            </p:nvSpPr>
            <p:spPr>
              <a:xfrm flipV="1">
                <a:off x="1458215" y="0"/>
                <a:ext cx="1" cy="863600"/>
              </a:xfrm>
              <a:prstGeom prst="line">
                <a:avLst/>
              </a:prstGeom>
              <a:noFill/>
              <a:ln w="25400" cap="flat">
                <a:solidFill>
                  <a:srgbClr val="262626"/>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92" name="Shape 792"/>
              <p:cNvSpPr/>
              <p:nvPr/>
            </p:nvSpPr>
            <p:spPr>
              <a:xfrm flipH="1" flipV="1">
                <a:off x="32638" y="4762"/>
                <a:ext cx="1435101" cy="1"/>
              </a:xfrm>
              <a:prstGeom prst="line">
                <a:avLst/>
              </a:prstGeom>
              <a:noFill/>
              <a:ln w="25400" cap="flat">
                <a:solidFill>
                  <a:srgbClr val="262626"/>
                </a:solidFill>
                <a:prstDash val="solid"/>
                <a:miter lim="400000"/>
                <a:tailEnd type="oval" w="med" len="med"/>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796" name="Group 796"/>
            <p:cNvGrpSpPr/>
            <p:nvPr/>
          </p:nvGrpSpPr>
          <p:grpSpPr>
            <a:xfrm>
              <a:off x="32638" y="4572716"/>
              <a:ext cx="1435101" cy="863601"/>
              <a:chOff x="32638" y="0"/>
              <a:chExt cx="1435100" cy="863600"/>
            </a:xfrm>
          </p:grpSpPr>
          <p:sp>
            <p:nvSpPr>
              <p:cNvPr id="794" name="Shape 794"/>
              <p:cNvSpPr/>
              <p:nvPr/>
            </p:nvSpPr>
            <p:spPr>
              <a:xfrm flipH="1">
                <a:off x="1458215" y="0"/>
                <a:ext cx="1" cy="863600"/>
              </a:xfrm>
              <a:prstGeom prst="line">
                <a:avLst/>
              </a:prstGeom>
              <a:noFill/>
              <a:ln w="25400" cap="flat">
                <a:solidFill>
                  <a:srgbClr val="262626"/>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95" name="Shape 795"/>
              <p:cNvSpPr/>
              <p:nvPr/>
            </p:nvSpPr>
            <p:spPr>
              <a:xfrm flipH="1" flipV="1">
                <a:off x="32638" y="861378"/>
                <a:ext cx="1435101" cy="1"/>
              </a:xfrm>
              <a:prstGeom prst="line">
                <a:avLst/>
              </a:prstGeom>
              <a:noFill/>
              <a:ln w="25400" cap="flat">
                <a:solidFill>
                  <a:srgbClr val="262626"/>
                </a:solidFill>
                <a:prstDash val="solid"/>
                <a:miter lim="400000"/>
                <a:tailEnd type="oval" w="med" len="med"/>
              </a:ln>
              <a:effectLst/>
            </p:spPr>
            <p:txBody>
              <a:bodyPr wrap="square" lIns="0" tIns="0" rIns="0" bIns="0" numCol="1" anchor="t">
                <a:noAutofit/>
              </a:bodyPr>
              <a:lstStyle/>
              <a:p>
                <a:pPr defTabSz="457200">
                  <a:defRPr sz="1200">
                    <a:latin typeface="+mj-lt"/>
                    <a:ea typeface="+mj-ea"/>
                    <a:cs typeface="+mj-cs"/>
                    <a:sym typeface="Helvetica"/>
                  </a:defRPr>
                </a:pPr>
              </a:p>
            </p:txBody>
          </p:sp>
        </p:grpSp>
      </p:grpSp>
      <p:grpSp>
        <p:nvGrpSpPr>
          <p:cNvPr id="804" name="Group 804"/>
          <p:cNvGrpSpPr/>
          <p:nvPr/>
        </p:nvGrpSpPr>
        <p:grpSpPr>
          <a:xfrm>
            <a:off x="15393990" y="3784600"/>
            <a:ext cx="1435101" cy="5436317"/>
            <a:chOff x="0" y="0"/>
            <a:chExt cx="1435100" cy="5436316"/>
          </a:xfrm>
        </p:grpSpPr>
        <p:grpSp>
          <p:nvGrpSpPr>
            <p:cNvPr id="800" name="Group 800"/>
            <p:cNvGrpSpPr/>
            <p:nvPr/>
          </p:nvGrpSpPr>
          <p:grpSpPr>
            <a:xfrm>
              <a:off x="-1" y="0"/>
              <a:ext cx="1435101" cy="863600"/>
              <a:chOff x="0" y="0"/>
              <a:chExt cx="1435100" cy="863600"/>
            </a:xfrm>
          </p:grpSpPr>
          <p:sp>
            <p:nvSpPr>
              <p:cNvPr id="798" name="Shape 798"/>
              <p:cNvSpPr/>
              <p:nvPr/>
            </p:nvSpPr>
            <p:spPr>
              <a:xfrm flipV="1">
                <a:off x="12063" y="0"/>
                <a:ext cx="1" cy="863600"/>
              </a:xfrm>
              <a:prstGeom prst="line">
                <a:avLst/>
              </a:prstGeom>
              <a:noFill/>
              <a:ln w="25400" cap="flat">
                <a:solidFill>
                  <a:srgbClr val="262626"/>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799" name="Shape 799"/>
              <p:cNvSpPr/>
              <p:nvPr/>
            </p:nvSpPr>
            <p:spPr>
              <a:xfrm>
                <a:off x="0" y="4762"/>
                <a:ext cx="1435100" cy="1"/>
              </a:xfrm>
              <a:prstGeom prst="line">
                <a:avLst/>
              </a:prstGeom>
              <a:noFill/>
              <a:ln w="25400" cap="flat">
                <a:solidFill>
                  <a:srgbClr val="262626"/>
                </a:solidFill>
                <a:prstDash val="solid"/>
                <a:miter lim="400000"/>
                <a:tailEnd type="oval" w="med" len="med"/>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803" name="Group 803"/>
            <p:cNvGrpSpPr/>
            <p:nvPr/>
          </p:nvGrpSpPr>
          <p:grpSpPr>
            <a:xfrm>
              <a:off x="-1" y="4572716"/>
              <a:ext cx="1435101" cy="863601"/>
              <a:chOff x="0" y="0"/>
              <a:chExt cx="1435100" cy="863600"/>
            </a:xfrm>
          </p:grpSpPr>
          <p:sp>
            <p:nvSpPr>
              <p:cNvPr id="801" name="Shape 801"/>
              <p:cNvSpPr/>
              <p:nvPr/>
            </p:nvSpPr>
            <p:spPr>
              <a:xfrm flipH="1">
                <a:off x="12063" y="0"/>
                <a:ext cx="1" cy="863600"/>
              </a:xfrm>
              <a:prstGeom prst="line">
                <a:avLst/>
              </a:prstGeom>
              <a:noFill/>
              <a:ln w="25400" cap="flat">
                <a:solidFill>
                  <a:srgbClr val="262626"/>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802" name="Shape 802"/>
              <p:cNvSpPr/>
              <p:nvPr/>
            </p:nvSpPr>
            <p:spPr>
              <a:xfrm>
                <a:off x="0" y="861378"/>
                <a:ext cx="1435100" cy="1"/>
              </a:xfrm>
              <a:prstGeom prst="line">
                <a:avLst/>
              </a:prstGeom>
              <a:noFill/>
              <a:ln w="25400" cap="flat">
                <a:solidFill>
                  <a:srgbClr val="262626"/>
                </a:solidFill>
                <a:prstDash val="solid"/>
                <a:miter lim="400000"/>
                <a:tailEnd type="oval" w="med" len="med"/>
              </a:ln>
              <a:effectLst/>
            </p:spPr>
            <p:txBody>
              <a:bodyPr wrap="square" lIns="0" tIns="0" rIns="0" bIns="0" numCol="1" anchor="t">
                <a:noAutofit/>
              </a:bodyPr>
              <a:lstStyle/>
              <a:p>
                <a:pPr defTabSz="457200">
                  <a:defRPr sz="1200">
                    <a:latin typeface="+mj-lt"/>
                    <a:ea typeface="+mj-ea"/>
                    <a:cs typeface="+mj-cs"/>
                    <a:sym typeface="Helvetica"/>
                  </a:defRPr>
                </a:pPr>
              </a:p>
            </p:txBody>
          </p:sp>
        </p:grpSp>
      </p:grpSp>
      <p:sp>
        <p:nvSpPr>
          <p:cNvPr id="805" name="Shape 805"/>
          <p:cNvSpPr/>
          <p:nvPr/>
        </p:nvSpPr>
        <p:spPr>
          <a:xfrm>
            <a:off x="7834311" y="3176534"/>
            <a:ext cx="2667001" cy="1402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9600"/>
            </a:pPr>
            <a:r>
              <a:rPr>
                <a:solidFill>
                  <a:srgbClr val="262626"/>
                </a:solidFill>
                <a:latin typeface="华文细黑"/>
                <a:ea typeface="华文细黑"/>
                <a:cs typeface="华文细黑"/>
                <a:sym typeface="华文细黑"/>
              </a:rPr>
              <a:t>25</a:t>
            </a:r>
            <a:r>
              <a:rPr baseline="31000">
                <a:solidFill>
                  <a:srgbClr val="262626"/>
                </a:solidFill>
                <a:latin typeface="华文细黑"/>
                <a:ea typeface="华文细黑"/>
                <a:cs typeface="华文细黑"/>
                <a:sym typeface="华文细黑"/>
              </a:rPr>
              <a:t>%</a:t>
            </a:r>
          </a:p>
        </p:txBody>
      </p:sp>
      <p:sp>
        <p:nvSpPr>
          <p:cNvPr id="806" name="Shape 806"/>
          <p:cNvSpPr/>
          <p:nvPr/>
        </p:nvSpPr>
        <p:spPr>
          <a:xfrm>
            <a:off x="7834311" y="7005584"/>
            <a:ext cx="2667001" cy="1402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9600"/>
            </a:pPr>
            <a:r>
              <a:rPr>
                <a:solidFill>
                  <a:srgbClr val="262626"/>
                </a:solidFill>
                <a:latin typeface="华文细黑"/>
                <a:ea typeface="华文细黑"/>
                <a:cs typeface="华文细黑"/>
                <a:sym typeface="华文细黑"/>
              </a:rPr>
              <a:t>25</a:t>
            </a:r>
            <a:r>
              <a:rPr baseline="31000">
                <a:solidFill>
                  <a:srgbClr val="262626"/>
                </a:solidFill>
                <a:latin typeface="华文细黑"/>
                <a:ea typeface="华文细黑"/>
                <a:cs typeface="华文细黑"/>
                <a:sym typeface="华文细黑"/>
              </a:rPr>
              <a:t>%</a:t>
            </a:r>
          </a:p>
        </p:txBody>
      </p:sp>
      <p:sp>
        <p:nvSpPr>
          <p:cNvPr id="807" name="Shape 807"/>
          <p:cNvSpPr/>
          <p:nvPr/>
        </p:nvSpPr>
        <p:spPr>
          <a:xfrm>
            <a:off x="17060859" y="3176534"/>
            <a:ext cx="2667001" cy="1402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9600"/>
            </a:pPr>
            <a:r>
              <a:rPr>
                <a:solidFill>
                  <a:srgbClr val="262626"/>
                </a:solidFill>
                <a:latin typeface="华文细黑"/>
                <a:ea typeface="华文细黑"/>
                <a:cs typeface="华文细黑"/>
                <a:sym typeface="华文细黑"/>
              </a:rPr>
              <a:t>25</a:t>
            </a:r>
            <a:r>
              <a:rPr baseline="31000">
                <a:solidFill>
                  <a:srgbClr val="262626"/>
                </a:solidFill>
                <a:latin typeface="华文细黑"/>
                <a:ea typeface="华文细黑"/>
                <a:cs typeface="华文细黑"/>
                <a:sym typeface="华文细黑"/>
              </a:rPr>
              <a:t>%</a:t>
            </a:r>
          </a:p>
        </p:txBody>
      </p:sp>
      <p:sp>
        <p:nvSpPr>
          <p:cNvPr id="808" name="Shape 808"/>
          <p:cNvSpPr/>
          <p:nvPr/>
        </p:nvSpPr>
        <p:spPr>
          <a:xfrm>
            <a:off x="17060859" y="7005584"/>
            <a:ext cx="2667001" cy="1402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9600"/>
            </a:pPr>
            <a:r>
              <a:rPr>
                <a:solidFill>
                  <a:srgbClr val="262626"/>
                </a:solidFill>
                <a:latin typeface="华文细黑"/>
                <a:ea typeface="华文细黑"/>
                <a:cs typeface="华文细黑"/>
                <a:sym typeface="华文细黑"/>
              </a:rPr>
              <a:t>25</a:t>
            </a:r>
            <a:r>
              <a:rPr baseline="31000">
                <a:solidFill>
                  <a:srgbClr val="262626"/>
                </a:solidFill>
                <a:latin typeface="华文细黑"/>
                <a:ea typeface="华文细黑"/>
                <a:cs typeface="华文细黑"/>
                <a:sym typeface="华文细黑"/>
              </a:rPr>
              <a:t>%</a:t>
            </a:r>
          </a:p>
        </p:txBody>
      </p:sp>
      <p:sp>
        <p:nvSpPr>
          <p:cNvPr id="809" name="Shape 809"/>
          <p:cNvSpPr/>
          <p:nvPr/>
        </p:nvSpPr>
        <p:spPr>
          <a:xfrm>
            <a:off x="4021870" y="4544352"/>
            <a:ext cx="6066693" cy="1346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 Our ability to absorb and retain knowledge may just be unlimited. </a:t>
            </a:r>
          </a:p>
        </p:txBody>
      </p:sp>
      <p:sp>
        <p:nvSpPr>
          <p:cNvPr id="810" name="Shape 810"/>
          <p:cNvSpPr/>
          <p:nvPr/>
        </p:nvSpPr>
        <p:spPr>
          <a:xfrm>
            <a:off x="4021870" y="8357316"/>
            <a:ext cx="6066693" cy="1346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 Our ability to absorb and retain knowledge may just be unlimited. </a:t>
            </a:r>
          </a:p>
        </p:txBody>
      </p:sp>
      <p:sp>
        <p:nvSpPr>
          <p:cNvPr id="811" name="Shape 811"/>
          <p:cNvSpPr/>
          <p:nvPr/>
        </p:nvSpPr>
        <p:spPr>
          <a:xfrm>
            <a:off x="17070381" y="4544352"/>
            <a:ext cx="6066693" cy="1346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 Our ability to absorb and retain knowledge may just be unlimited. </a:t>
            </a:r>
          </a:p>
        </p:txBody>
      </p:sp>
      <p:sp>
        <p:nvSpPr>
          <p:cNvPr id="812" name="Shape 812"/>
          <p:cNvSpPr/>
          <p:nvPr/>
        </p:nvSpPr>
        <p:spPr>
          <a:xfrm>
            <a:off x="17070381" y="8357316"/>
            <a:ext cx="6066693" cy="1346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 Our ability to absorb and retain knowledge may just be unlimited. </a:t>
            </a:r>
          </a:p>
        </p:txBody>
      </p:sp>
      <p:sp>
        <p:nvSpPr>
          <p:cNvPr id="813" name="Shape 813"/>
          <p:cNvSpPr/>
          <p:nvPr/>
        </p:nvSpPr>
        <p:spPr>
          <a:xfrm>
            <a:off x="9340484" y="2099610"/>
            <a:ext cx="8595457" cy="1096090"/>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262626"/>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262626"/>
                </a:solidFill>
                <a:latin typeface="Arial"/>
                <a:ea typeface="Arial"/>
                <a:cs typeface="Arial"/>
                <a:sym typeface="Arial"/>
              </a:rPr>
              <a:t>The title of the chart</a:t>
            </a:r>
          </a:p>
        </p:txBody>
      </p:sp>
      <p:sp>
        <p:nvSpPr>
          <p:cNvPr id="814" name="Shape 814"/>
          <p:cNvSpPr/>
          <p:nvPr/>
        </p:nvSpPr>
        <p:spPr>
          <a:xfrm>
            <a:off x="3617912" y="9963587"/>
            <a:ext cx="20040601" cy="1"/>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sp>
        <p:nvSpPr>
          <p:cNvPr id="815" name="Shape 815"/>
          <p:cNvSpPr/>
          <p:nvPr/>
        </p:nvSpPr>
        <p:spPr>
          <a:xfrm>
            <a:off x="19328441" y="11022068"/>
            <a:ext cx="1344686" cy="1429341"/>
          </a:xfrm>
          <a:custGeom>
            <a:avLst/>
            <a:gdLst/>
            <a:ahLst/>
            <a:cxnLst>
              <a:cxn ang="0">
                <a:pos x="wd2" y="hd2"/>
              </a:cxn>
              <a:cxn ang="5400000">
                <a:pos x="wd2" y="hd2"/>
              </a:cxn>
              <a:cxn ang="10800000">
                <a:pos x="wd2" y="hd2"/>
              </a:cxn>
              <a:cxn ang="16200000">
                <a:pos x="wd2" y="hd2"/>
              </a:cxn>
            </a:cxnLst>
            <a:rect l="0" t="0" r="r" b="b"/>
            <a:pathLst>
              <a:path w="21368" h="21526" fill="norm" stroke="1" extrusionOk="0">
                <a:moveTo>
                  <a:pt x="3838" y="222"/>
                </a:moveTo>
                <a:cubicBezTo>
                  <a:pt x="6342" y="-74"/>
                  <a:pt x="8846" y="-74"/>
                  <a:pt x="11351" y="222"/>
                </a:cubicBezTo>
                <a:cubicBezTo>
                  <a:pt x="11977" y="6436"/>
                  <a:pt x="11977" y="12649"/>
                  <a:pt x="11351" y="18567"/>
                </a:cubicBezTo>
                <a:cubicBezTo>
                  <a:pt x="8846" y="18567"/>
                  <a:pt x="6342" y="18567"/>
                  <a:pt x="3838" y="18567"/>
                </a:cubicBezTo>
                <a:cubicBezTo>
                  <a:pt x="3525" y="12649"/>
                  <a:pt x="3211" y="6436"/>
                  <a:pt x="3838" y="222"/>
                </a:cubicBezTo>
                <a:close/>
                <a:moveTo>
                  <a:pt x="1959" y="14721"/>
                </a:moveTo>
                <a:cubicBezTo>
                  <a:pt x="1333" y="14721"/>
                  <a:pt x="707" y="15016"/>
                  <a:pt x="707" y="15904"/>
                </a:cubicBezTo>
                <a:cubicBezTo>
                  <a:pt x="81" y="20047"/>
                  <a:pt x="81" y="20047"/>
                  <a:pt x="81" y="20047"/>
                </a:cubicBezTo>
                <a:cubicBezTo>
                  <a:pt x="-232" y="20934"/>
                  <a:pt x="394" y="21526"/>
                  <a:pt x="1333" y="21526"/>
                </a:cubicBezTo>
                <a:cubicBezTo>
                  <a:pt x="19803" y="21526"/>
                  <a:pt x="19803" y="21526"/>
                  <a:pt x="19803" y="21526"/>
                </a:cubicBezTo>
                <a:cubicBezTo>
                  <a:pt x="20742" y="21526"/>
                  <a:pt x="21368" y="20934"/>
                  <a:pt x="21368" y="20047"/>
                </a:cubicBezTo>
                <a:cubicBezTo>
                  <a:pt x="20742" y="15904"/>
                  <a:pt x="20742" y="15904"/>
                  <a:pt x="20742" y="15904"/>
                </a:cubicBezTo>
                <a:cubicBezTo>
                  <a:pt x="20742" y="15016"/>
                  <a:pt x="20116" y="14721"/>
                  <a:pt x="19490" y="14721"/>
                </a:cubicBezTo>
                <a:cubicBezTo>
                  <a:pt x="12603" y="14721"/>
                  <a:pt x="12603" y="14721"/>
                  <a:pt x="12603" y="14721"/>
                </a:cubicBezTo>
                <a:cubicBezTo>
                  <a:pt x="12603" y="15904"/>
                  <a:pt x="12603" y="17384"/>
                  <a:pt x="12603" y="18567"/>
                </a:cubicBezTo>
                <a:cubicBezTo>
                  <a:pt x="12603" y="19455"/>
                  <a:pt x="12603" y="19455"/>
                  <a:pt x="12603" y="19455"/>
                </a:cubicBezTo>
                <a:cubicBezTo>
                  <a:pt x="11351" y="19455"/>
                  <a:pt x="11351" y="19455"/>
                  <a:pt x="11351" y="19455"/>
                </a:cubicBezTo>
                <a:cubicBezTo>
                  <a:pt x="8846" y="19455"/>
                  <a:pt x="6342" y="19455"/>
                  <a:pt x="3838" y="19455"/>
                </a:cubicBezTo>
                <a:cubicBezTo>
                  <a:pt x="2898" y="19455"/>
                  <a:pt x="2898" y="19455"/>
                  <a:pt x="2898" y="19455"/>
                </a:cubicBezTo>
                <a:cubicBezTo>
                  <a:pt x="2898" y="18567"/>
                  <a:pt x="2898" y="18567"/>
                  <a:pt x="2898" y="18567"/>
                </a:cubicBezTo>
                <a:cubicBezTo>
                  <a:pt x="2585" y="17384"/>
                  <a:pt x="2585" y="15904"/>
                  <a:pt x="2585" y="14721"/>
                </a:cubicBezTo>
                <a:cubicBezTo>
                  <a:pt x="1959" y="14721"/>
                  <a:pt x="1959" y="14721"/>
                  <a:pt x="1959" y="14721"/>
                </a:cubicBezTo>
                <a:close/>
                <a:moveTo>
                  <a:pt x="5090" y="4068"/>
                </a:moveTo>
                <a:cubicBezTo>
                  <a:pt x="5090" y="8211"/>
                  <a:pt x="5090" y="8211"/>
                  <a:pt x="5090" y="8211"/>
                </a:cubicBezTo>
                <a:cubicBezTo>
                  <a:pt x="10725" y="8211"/>
                  <a:pt x="10725" y="8211"/>
                  <a:pt x="10725" y="8211"/>
                </a:cubicBezTo>
                <a:cubicBezTo>
                  <a:pt x="10725" y="4068"/>
                  <a:pt x="10725" y="4068"/>
                  <a:pt x="10725" y="4068"/>
                </a:cubicBezTo>
                <a:cubicBezTo>
                  <a:pt x="5090" y="4068"/>
                  <a:pt x="5090" y="4068"/>
                  <a:pt x="5090" y="4068"/>
                </a:cubicBezTo>
                <a:close/>
                <a:moveTo>
                  <a:pt x="5403" y="15904"/>
                </a:moveTo>
                <a:cubicBezTo>
                  <a:pt x="5090" y="15904"/>
                  <a:pt x="5090" y="15904"/>
                  <a:pt x="5090" y="16200"/>
                </a:cubicBezTo>
                <a:cubicBezTo>
                  <a:pt x="5090" y="16792"/>
                  <a:pt x="5090" y="16792"/>
                  <a:pt x="5090" y="16792"/>
                </a:cubicBezTo>
                <a:cubicBezTo>
                  <a:pt x="5090" y="16792"/>
                  <a:pt x="5090" y="16792"/>
                  <a:pt x="5403" y="16792"/>
                </a:cubicBezTo>
                <a:cubicBezTo>
                  <a:pt x="6342" y="16792"/>
                  <a:pt x="6342" y="16792"/>
                  <a:pt x="6342" y="16792"/>
                </a:cubicBezTo>
                <a:cubicBezTo>
                  <a:pt x="6342" y="16792"/>
                  <a:pt x="6655" y="16792"/>
                  <a:pt x="6655" y="16792"/>
                </a:cubicBezTo>
                <a:cubicBezTo>
                  <a:pt x="6655" y="16200"/>
                  <a:pt x="6655" y="16200"/>
                  <a:pt x="6655" y="16200"/>
                </a:cubicBezTo>
                <a:cubicBezTo>
                  <a:pt x="6655" y="15904"/>
                  <a:pt x="6342" y="15904"/>
                  <a:pt x="6342" y="15904"/>
                </a:cubicBezTo>
                <a:cubicBezTo>
                  <a:pt x="5403" y="15904"/>
                  <a:pt x="5403" y="15904"/>
                  <a:pt x="5403" y="15904"/>
                </a:cubicBezTo>
                <a:close/>
                <a:moveTo>
                  <a:pt x="9159" y="15904"/>
                </a:moveTo>
                <a:cubicBezTo>
                  <a:pt x="9159" y="15904"/>
                  <a:pt x="8846" y="15904"/>
                  <a:pt x="8846" y="16200"/>
                </a:cubicBezTo>
                <a:cubicBezTo>
                  <a:pt x="8846" y="16792"/>
                  <a:pt x="8846" y="16792"/>
                  <a:pt x="8846" y="16792"/>
                </a:cubicBezTo>
                <a:cubicBezTo>
                  <a:pt x="8846" y="16792"/>
                  <a:pt x="9159" y="16792"/>
                  <a:pt x="9159" y="16792"/>
                </a:cubicBezTo>
                <a:cubicBezTo>
                  <a:pt x="10098" y="16792"/>
                  <a:pt x="10098" y="16792"/>
                  <a:pt x="10098" y="16792"/>
                </a:cubicBezTo>
                <a:cubicBezTo>
                  <a:pt x="10411" y="16792"/>
                  <a:pt x="10411" y="16792"/>
                  <a:pt x="10411" y="16792"/>
                </a:cubicBezTo>
                <a:cubicBezTo>
                  <a:pt x="10411" y="16200"/>
                  <a:pt x="10411" y="16200"/>
                  <a:pt x="10411" y="16200"/>
                </a:cubicBezTo>
                <a:cubicBezTo>
                  <a:pt x="10411" y="15904"/>
                  <a:pt x="10411" y="15904"/>
                  <a:pt x="10098" y="15904"/>
                </a:cubicBezTo>
                <a:cubicBezTo>
                  <a:pt x="9159" y="15904"/>
                  <a:pt x="9159" y="15904"/>
                  <a:pt x="9159" y="15904"/>
                </a:cubicBezTo>
                <a:close/>
                <a:moveTo>
                  <a:pt x="5403" y="14129"/>
                </a:moveTo>
                <a:cubicBezTo>
                  <a:pt x="5090" y="14129"/>
                  <a:pt x="5090" y="14129"/>
                  <a:pt x="5090" y="14425"/>
                </a:cubicBezTo>
                <a:cubicBezTo>
                  <a:pt x="5090" y="14721"/>
                  <a:pt x="5090" y="14721"/>
                  <a:pt x="5090" y="14721"/>
                </a:cubicBezTo>
                <a:cubicBezTo>
                  <a:pt x="5090" y="15016"/>
                  <a:pt x="5090" y="15016"/>
                  <a:pt x="5403" y="15016"/>
                </a:cubicBezTo>
                <a:cubicBezTo>
                  <a:pt x="6342" y="15016"/>
                  <a:pt x="6342" y="15016"/>
                  <a:pt x="6342" y="15016"/>
                </a:cubicBezTo>
                <a:cubicBezTo>
                  <a:pt x="6342" y="15016"/>
                  <a:pt x="6655" y="15016"/>
                  <a:pt x="6655" y="14721"/>
                </a:cubicBezTo>
                <a:cubicBezTo>
                  <a:pt x="6655" y="14425"/>
                  <a:pt x="6655" y="14425"/>
                  <a:pt x="6655" y="14425"/>
                </a:cubicBezTo>
                <a:cubicBezTo>
                  <a:pt x="6655" y="14129"/>
                  <a:pt x="6342" y="14129"/>
                  <a:pt x="6342" y="14129"/>
                </a:cubicBezTo>
                <a:cubicBezTo>
                  <a:pt x="5403" y="14129"/>
                  <a:pt x="5403" y="14129"/>
                  <a:pt x="5403" y="14129"/>
                </a:cubicBezTo>
                <a:close/>
                <a:moveTo>
                  <a:pt x="9159" y="14129"/>
                </a:moveTo>
                <a:cubicBezTo>
                  <a:pt x="9159" y="14129"/>
                  <a:pt x="8846" y="14129"/>
                  <a:pt x="8846" y="14425"/>
                </a:cubicBezTo>
                <a:cubicBezTo>
                  <a:pt x="8846" y="14721"/>
                  <a:pt x="8846" y="14721"/>
                  <a:pt x="8846" y="14721"/>
                </a:cubicBezTo>
                <a:cubicBezTo>
                  <a:pt x="8846" y="15016"/>
                  <a:pt x="9159" y="15016"/>
                  <a:pt x="9159" y="15016"/>
                </a:cubicBezTo>
                <a:cubicBezTo>
                  <a:pt x="10098" y="15016"/>
                  <a:pt x="10098" y="15016"/>
                  <a:pt x="10098" y="15016"/>
                </a:cubicBezTo>
                <a:cubicBezTo>
                  <a:pt x="10411" y="15016"/>
                  <a:pt x="10411" y="15016"/>
                  <a:pt x="10411" y="14721"/>
                </a:cubicBezTo>
                <a:cubicBezTo>
                  <a:pt x="10411" y="14425"/>
                  <a:pt x="10411" y="14425"/>
                  <a:pt x="10411" y="14425"/>
                </a:cubicBezTo>
                <a:cubicBezTo>
                  <a:pt x="10411" y="14129"/>
                  <a:pt x="10411" y="14129"/>
                  <a:pt x="10098" y="14129"/>
                </a:cubicBezTo>
                <a:cubicBezTo>
                  <a:pt x="9159" y="14129"/>
                  <a:pt x="9159" y="14129"/>
                  <a:pt x="9159" y="14129"/>
                </a:cubicBezTo>
                <a:close/>
                <a:moveTo>
                  <a:pt x="7281" y="14129"/>
                </a:moveTo>
                <a:cubicBezTo>
                  <a:pt x="6968" y="14129"/>
                  <a:pt x="6968" y="14129"/>
                  <a:pt x="6968" y="14425"/>
                </a:cubicBezTo>
                <a:cubicBezTo>
                  <a:pt x="6968" y="14721"/>
                  <a:pt x="6968" y="14721"/>
                  <a:pt x="6968" y="14721"/>
                </a:cubicBezTo>
                <a:cubicBezTo>
                  <a:pt x="6968" y="15016"/>
                  <a:pt x="6968" y="15016"/>
                  <a:pt x="7281" y="15016"/>
                </a:cubicBezTo>
                <a:cubicBezTo>
                  <a:pt x="8220" y="15016"/>
                  <a:pt x="8220" y="15016"/>
                  <a:pt x="8220" y="15016"/>
                </a:cubicBezTo>
                <a:cubicBezTo>
                  <a:pt x="8533" y="15016"/>
                  <a:pt x="8533" y="15016"/>
                  <a:pt x="8533" y="14721"/>
                </a:cubicBezTo>
                <a:cubicBezTo>
                  <a:pt x="8533" y="14425"/>
                  <a:pt x="8533" y="14425"/>
                  <a:pt x="8533" y="14425"/>
                </a:cubicBezTo>
                <a:cubicBezTo>
                  <a:pt x="8533" y="14129"/>
                  <a:pt x="8533" y="14129"/>
                  <a:pt x="8220" y="14129"/>
                </a:cubicBezTo>
                <a:cubicBezTo>
                  <a:pt x="7281" y="14129"/>
                  <a:pt x="7281" y="14129"/>
                  <a:pt x="7281" y="14129"/>
                </a:cubicBezTo>
                <a:close/>
                <a:moveTo>
                  <a:pt x="5403" y="12353"/>
                </a:moveTo>
                <a:cubicBezTo>
                  <a:pt x="5090" y="12353"/>
                  <a:pt x="5090" y="12649"/>
                  <a:pt x="5090" y="12649"/>
                </a:cubicBezTo>
                <a:cubicBezTo>
                  <a:pt x="5090" y="13241"/>
                  <a:pt x="5090" y="13241"/>
                  <a:pt x="5090" y="13241"/>
                </a:cubicBezTo>
                <a:cubicBezTo>
                  <a:pt x="5090" y="13537"/>
                  <a:pt x="5090" y="13537"/>
                  <a:pt x="5403" y="13537"/>
                </a:cubicBezTo>
                <a:cubicBezTo>
                  <a:pt x="6342" y="13537"/>
                  <a:pt x="6342" y="13537"/>
                  <a:pt x="6342" y="13537"/>
                </a:cubicBezTo>
                <a:cubicBezTo>
                  <a:pt x="6342" y="13537"/>
                  <a:pt x="6655" y="13537"/>
                  <a:pt x="6655" y="13241"/>
                </a:cubicBezTo>
                <a:cubicBezTo>
                  <a:pt x="6655" y="12649"/>
                  <a:pt x="6655" y="12649"/>
                  <a:pt x="6655" y="12649"/>
                </a:cubicBezTo>
                <a:cubicBezTo>
                  <a:pt x="6655" y="12649"/>
                  <a:pt x="6342" y="12353"/>
                  <a:pt x="6342" y="12353"/>
                </a:cubicBezTo>
                <a:cubicBezTo>
                  <a:pt x="5403" y="12353"/>
                  <a:pt x="5403" y="12353"/>
                  <a:pt x="5403" y="12353"/>
                </a:cubicBezTo>
                <a:close/>
                <a:moveTo>
                  <a:pt x="9159" y="12353"/>
                </a:moveTo>
                <a:cubicBezTo>
                  <a:pt x="9159" y="12353"/>
                  <a:pt x="8846" y="12649"/>
                  <a:pt x="8846" y="12649"/>
                </a:cubicBezTo>
                <a:cubicBezTo>
                  <a:pt x="8846" y="13241"/>
                  <a:pt x="8846" y="13241"/>
                  <a:pt x="8846" y="13241"/>
                </a:cubicBezTo>
                <a:cubicBezTo>
                  <a:pt x="8846" y="13537"/>
                  <a:pt x="9159" y="13537"/>
                  <a:pt x="9159" y="13537"/>
                </a:cubicBezTo>
                <a:cubicBezTo>
                  <a:pt x="10098" y="13537"/>
                  <a:pt x="10098" y="13537"/>
                  <a:pt x="10098" y="13537"/>
                </a:cubicBezTo>
                <a:cubicBezTo>
                  <a:pt x="10411" y="13537"/>
                  <a:pt x="10411" y="13537"/>
                  <a:pt x="10411" y="13241"/>
                </a:cubicBezTo>
                <a:cubicBezTo>
                  <a:pt x="10411" y="12649"/>
                  <a:pt x="10411" y="12649"/>
                  <a:pt x="10411" y="12649"/>
                </a:cubicBezTo>
                <a:cubicBezTo>
                  <a:pt x="10411" y="12649"/>
                  <a:pt x="10411" y="12353"/>
                  <a:pt x="10098" y="12353"/>
                </a:cubicBezTo>
                <a:cubicBezTo>
                  <a:pt x="9159" y="12353"/>
                  <a:pt x="9159" y="12353"/>
                  <a:pt x="9159" y="12353"/>
                </a:cubicBezTo>
                <a:close/>
                <a:moveTo>
                  <a:pt x="7281" y="12353"/>
                </a:moveTo>
                <a:cubicBezTo>
                  <a:pt x="6968" y="12353"/>
                  <a:pt x="6968" y="12649"/>
                  <a:pt x="6968" y="12649"/>
                </a:cubicBezTo>
                <a:cubicBezTo>
                  <a:pt x="6968" y="13241"/>
                  <a:pt x="6968" y="13241"/>
                  <a:pt x="6968" y="13241"/>
                </a:cubicBezTo>
                <a:cubicBezTo>
                  <a:pt x="6968" y="13537"/>
                  <a:pt x="6968" y="13537"/>
                  <a:pt x="7281" y="13537"/>
                </a:cubicBezTo>
                <a:cubicBezTo>
                  <a:pt x="8220" y="13537"/>
                  <a:pt x="8220" y="13537"/>
                  <a:pt x="8220" y="13537"/>
                </a:cubicBezTo>
                <a:cubicBezTo>
                  <a:pt x="8533" y="13537"/>
                  <a:pt x="8533" y="13537"/>
                  <a:pt x="8533" y="13241"/>
                </a:cubicBezTo>
                <a:cubicBezTo>
                  <a:pt x="8533" y="12649"/>
                  <a:pt x="8533" y="12649"/>
                  <a:pt x="8533" y="12649"/>
                </a:cubicBezTo>
                <a:cubicBezTo>
                  <a:pt x="8533" y="12649"/>
                  <a:pt x="8533" y="12353"/>
                  <a:pt x="8220" y="12353"/>
                </a:cubicBezTo>
                <a:cubicBezTo>
                  <a:pt x="7281" y="12353"/>
                  <a:pt x="7281" y="12353"/>
                  <a:pt x="7281" y="12353"/>
                </a:cubicBezTo>
                <a:close/>
                <a:moveTo>
                  <a:pt x="5403" y="10874"/>
                </a:moveTo>
                <a:cubicBezTo>
                  <a:pt x="5090" y="10874"/>
                  <a:pt x="5090" y="10874"/>
                  <a:pt x="5090" y="11170"/>
                </a:cubicBezTo>
                <a:cubicBezTo>
                  <a:pt x="5090" y="11762"/>
                  <a:pt x="5090" y="11762"/>
                  <a:pt x="5090" y="11762"/>
                </a:cubicBezTo>
                <a:cubicBezTo>
                  <a:pt x="5090" y="11762"/>
                  <a:pt x="5090" y="12058"/>
                  <a:pt x="5403" y="12058"/>
                </a:cubicBezTo>
                <a:cubicBezTo>
                  <a:pt x="6342" y="12058"/>
                  <a:pt x="6342" y="12058"/>
                  <a:pt x="6342" y="12058"/>
                </a:cubicBezTo>
                <a:cubicBezTo>
                  <a:pt x="6342" y="12058"/>
                  <a:pt x="6655" y="11762"/>
                  <a:pt x="6655" y="11762"/>
                </a:cubicBezTo>
                <a:cubicBezTo>
                  <a:pt x="6655" y="11170"/>
                  <a:pt x="6655" y="11170"/>
                  <a:pt x="6655" y="11170"/>
                </a:cubicBezTo>
                <a:cubicBezTo>
                  <a:pt x="6655" y="10874"/>
                  <a:pt x="6342" y="10874"/>
                  <a:pt x="6342" y="10874"/>
                </a:cubicBezTo>
                <a:cubicBezTo>
                  <a:pt x="5403" y="10874"/>
                  <a:pt x="5403" y="10874"/>
                  <a:pt x="5403" y="10874"/>
                </a:cubicBezTo>
                <a:close/>
                <a:moveTo>
                  <a:pt x="9159" y="10874"/>
                </a:moveTo>
                <a:cubicBezTo>
                  <a:pt x="9159" y="10874"/>
                  <a:pt x="8846" y="10874"/>
                  <a:pt x="8846" y="11170"/>
                </a:cubicBezTo>
                <a:cubicBezTo>
                  <a:pt x="8846" y="11762"/>
                  <a:pt x="8846" y="11762"/>
                  <a:pt x="8846" y="11762"/>
                </a:cubicBezTo>
                <a:cubicBezTo>
                  <a:pt x="8846" y="11762"/>
                  <a:pt x="9159" y="12058"/>
                  <a:pt x="9159" y="12058"/>
                </a:cubicBezTo>
                <a:cubicBezTo>
                  <a:pt x="10098" y="12058"/>
                  <a:pt x="10098" y="12058"/>
                  <a:pt x="10098" y="12058"/>
                </a:cubicBezTo>
                <a:cubicBezTo>
                  <a:pt x="10411" y="12058"/>
                  <a:pt x="10411" y="11762"/>
                  <a:pt x="10411" y="11762"/>
                </a:cubicBezTo>
                <a:cubicBezTo>
                  <a:pt x="10411" y="11170"/>
                  <a:pt x="10411" y="11170"/>
                  <a:pt x="10411" y="11170"/>
                </a:cubicBezTo>
                <a:cubicBezTo>
                  <a:pt x="10411" y="10874"/>
                  <a:pt x="10411" y="10874"/>
                  <a:pt x="10098" y="10874"/>
                </a:cubicBezTo>
                <a:cubicBezTo>
                  <a:pt x="9159" y="10874"/>
                  <a:pt x="9159" y="10874"/>
                  <a:pt x="9159" y="10874"/>
                </a:cubicBezTo>
                <a:close/>
                <a:moveTo>
                  <a:pt x="7281" y="10874"/>
                </a:moveTo>
                <a:cubicBezTo>
                  <a:pt x="6968" y="10874"/>
                  <a:pt x="6968" y="10874"/>
                  <a:pt x="6968" y="11170"/>
                </a:cubicBezTo>
                <a:cubicBezTo>
                  <a:pt x="6968" y="11762"/>
                  <a:pt x="6968" y="11762"/>
                  <a:pt x="6968" y="11762"/>
                </a:cubicBezTo>
                <a:cubicBezTo>
                  <a:pt x="6968" y="11762"/>
                  <a:pt x="6968" y="12058"/>
                  <a:pt x="7281" y="12058"/>
                </a:cubicBezTo>
                <a:cubicBezTo>
                  <a:pt x="8220" y="12058"/>
                  <a:pt x="8220" y="12058"/>
                  <a:pt x="8220" y="12058"/>
                </a:cubicBezTo>
                <a:cubicBezTo>
                  <a:pt x="8533" y="12058"/>
                  <a:pt x="8533" y="11762"/>
                  <a:pt x="8533" y="11762"/>
                </a:cubicBezTo>
                <a:cubicBezTo>
                  <a:pt x="8533" y="11170"/>
                  <a:pt x="8533" y="11170"/>
                  <a:pt x="8533" y="11170"/>
                </a:cubicBezTo>
                <a:cubicBezTo>
                  <a:pt x="8533" y="10874"/>
                  <a:pt x="8533" y="10874"/>
                  <a:pt x="8220" y="10874"/>
                </a:cubicBezTo>
                <a:cubicBezTo>
                  <a:pt x="7281" y="10874"/>
                  <a:pt x="7281" y="10874"/>
                  <a:pt x="7281" y="10874"/>
                </a:cubicBezTo>
                <a:close/>
                <a:moveTo>
                  <a:pt x="5403" y="9394"/>
                </a:moveTo>
                <a:cubicBezTo>
                  <a:pt x="5090" y="9394"/>
                  <a:pt x="5090" y="9394"/>
                  <a:pt x="5090" y="9394"/>
                </a:cubicBezTo>
                <a:cubicBezTo>
                  <a:pt x="5090" y="9986"/>
                  <a:pt x="5090" y="9986"/>
                  <a:pt x="5090" y="9986"/>
                </a:cubicBezTo>
                <a:cubicBezTo>
                  <a:pt x="5090" y="10282"/>
                  <a:pt x="5090" y="10282"/>
                  <a:pt x="5403" y="10282"/>
                </a:cubicBezTo>
                <a:cubicBezTo>
                  <a:pt x="6342" y="10282"/>
                  <a:pt x="6342" y="10282"/>
                  <a:pt x="6342" y="10282"/>
                </a:cubicBezTo>
                <a:cubicBezTo>
                  <a:pt x="6342" y="10282"/>
                  <a:pt x="6655" y="10282"/>
                  <a:pt x="6655" y="9986"/>
                </a:cubicBezTo>
                <a:cubicBezTo>
                  <a:pt x="6655" y="9394"/>
                  <a:pt x="6655" y="9394"/>
                  <a:pt x="6655" y="9394"/>
                </a:cubicBezTo>
                <a:cubicBezTo>
                  <a:pt x="6655" y="9394"/>
                  <a:pt x="6342" y="9394"/>
                  <a:pt x="6342" y="9394"/>
                </a:cubicBezTo>
                <a:cubicBezTo>
                  <a:pt x="5403" y="9394"/>
                  <a:pt x="5403" y="9394"/>
                  <a:pt x="5403" y="9394"/>
                </a:cubicBezTo>
                <a:close/>
                <a:moveTo>
                  <a:pt x="9159" y="9394"/>
                </a:moveTo>
                <a:cubicBezTo>
                  <a:pt x="9159" y="9394"/>
                  <a:pt x="8846" y="9394"/>
                  <a:pt x="8846" y="9394"/>
                </a:cubicBezTo>
                <a:cubicBezTo>
                  <a:pt x="8846" y="9986"/>
                  <a:pt x="8846" y="9986"/>
                  <a:pt x="8846" y="9986"/>
                </a:cubicBezTo>
                <a:cubicBezTo>
                  <a:pt x="8846" y="10282"/>
                  <a:pt x="9159" y="10282"/>
                  <a:pt x="9159" y="10282"/>
                </a:cubicBezTo>
                <a:cubicBezTo>
                  <a:pt x="10098" y="10282"/>
                  <a:pt x="10098" y="10282"/>
                  <a:pt x="10098" y="10282"/>
                </a:cubicBezTo>
                <a:cubicBezTo>
                  <a:pt x="10411" y="10282"/>
                  <a:pt x="10411" y="10282"/>
                  <a:pt x="10411" y="9986"/>
                </a:cubicBezTo>
                <a:cubicBezTo>
                  <a:pt x="10411" y="9394"/>
                  <a:pt x="10411" y="9394"/>
                  <a:pt x="10411" y="9394"/>
                </a:cubicBezTo>
                <a:cubicBezTo>
                  <a:pt x="10411" y="9394"/>
                  <a:pt x="10411" y="9394"/>
                  <a:pt x="10098" y="9394"/>
                </a:cubicBezTo>
                <a:cubicBezTo>
                  <a:pt x="9159" y="9394"/>
                  <a:pt x="9159" y="9394"/>
                  <a:pt x="9159" y="9394"/>
                </a:cubicBezTo>
                <a:close/>
                <a:moveTo>
                  <a:pt x="7281" y="9394"/>
                </a:moveTo>
                <a:cubicBezTo>
                  <a:pt x="6968" y="9394"/>
                  <a:pt x="6968" y="9394"/>
                  <a:pt x="6968" y="9394"/>
                </a:cubicBezTo>
                <a:cubicBezTo>
                  <a:pt x="6968" y="9986"/>
                  <a:pt x="6968" y="9986"/>
                  <a:pt x="6968" y="9986"/>
                </a:cubicBezTo>
                <a:cubicBezTo>
                  <a:pt x="6968" y="10282"/>
                  <a:pt x="6968" y="10282"/>
                  <a:pt x="7281" y="10282"/>
                </a:cubicBezTo>
                <a:cubicBezTo>
                  <a:pt x="8220" y="10282"/>
                  <a:pt x="8220" y="10282"/>
                  <a:pt x="8220" y="10282"/>
                </a:cubicBezTo>
                <a:cubicBezTo>
                  <a:pt x="8533" y="10282"/>
                  <a:pt x="8533" y="10282"/>
                  <a:pt x="8533" y="9986"/>
                </a:cubicBezTo>
                <a:cubicBezTo>
                  <a:pt x="8533" y="9394"/>
                  <a:pt x="8533" y="9394"/>
                  <a:pt x="8533" y="9394"/>
                </a:cubicBezTo>
                <a:cubicBezTo>
                  <a:pt x="8533" y="9394"/>
                  <a:pt x="8533" y="9394"/>
                  <a:pt x="8220" y="9394"/>
                </a:cubicBezTo>
                <a:cubicBezTo>
                  <a:pt x="7281" y="9394"/>
                  <a:pt x="7281" y="9394"/>
                  <a:pt x="7281" y="9394"/>
                </a:cubicBezTo>
                <a:close/>
                <a:moveTo>
                  <a:pt x="7594" y="518"/>
                </a:moveTo>
                <a:cubicBezTo>
                  <a:pt x="7281" y="518"/>
                  <a:pt x="6968" y="814"/>
                  <a:pt x="6655" y="814"/>
                </a:cubicBezTo>
                <a:cubicBezTo>
                  <a:pt x="6342" y="1110"/>
                  <a:pt x="6029" y="1701"/>
                  <a:pt x="6029" y="1997"/>
                </a:cubicBezTo>
                <a:cubicBezTo>
                  <a:pt x="6029" y="2589"/>
                  <a:pt x="6342" y="2885"/>
                  <a:pt x="6655" y="3181"/>
                </a:cubicBezTo>
                <a:cubicBezTo>
                  <a:pt x="6655" y="3181"/>
                  <a:pt x="6655" y="3181"/>
                  <a:pt x="6655" y="3181"/>
                </a:cubicBezTo>
                <a:cubicBezTo>
                  <a:pt x="6968" y="3477"/>
                  <a:pt x="7281" y="3477"/>
                  <a:pt x="7594" y="3477"/>
                </a:cubicBezTo>
                <a:cubicBezTo>
                  <a:pt x="8220" y="3477"/>
                  <a:pt x="8533" y="3477"/>
                  <a:pt x="8846" y="3181"/>
                </a:cubicBezTo>
                <a:cubicBezTo>
                  <a:pt x="8846" y="3181"/>
                  <a:pt x="8846" y="3181"/>
                  <a:pt x="8846" y="3181"/>
                </a:cubicBezTo>
                <a:cubicBezTo>
                  <a:pt x="8846" y="3181"/>
                  <a:pt x="8846" y="3181"/>
                  <a:pt x="8846" y="3181"/>
                </a:cubicBezTo>
                <a:cubicBezTo>
                  <a:pt x="9159" y="2885"/>
                  <a:pt x="9472" y="2589"/>
                  <a:pt x="9472" y="1997"/>
                </a:cubicBezTo>
                <a:cubicBezTo>
                  <a:pt x="9472" y="1701"/>
                  <a:pt x="9159" y="1110"/>
                  <a:pt x="8846" y="1110"/>
                </a:cubicBezTo>
                <a:cubicBezTo>
                  <a:pt x="8846" y="814"/>
                  <a:pt x="8846" y="814"/>
                  <a:pt x="8846" y="814"/>
                </a:cubicBezTo>
                <a:cubicBezTo>
                  <a:pt x="8533" y="814"/>
                  <a:pt x="8220" y="518"/>
                  <a:pt x="7594" y="518"/>
                </a:cubicBezTo>
                <a:close/>
                <a:moveTo>
                  <a:pt x="8533" y="1405"/>
                </a:moveTo>
                <a:cubicBezTo>
                  <a:pt x="8220" y="1110"/>
                  <a:pt x="7907" y="1110"/>
                  <a:pt x="7594" y="1110"/>
                </a:cubicBezTo>
                <a:cubicBezTo>
                  <a:pt x="7594" y="1110"/>
                  <a:pt x="7281" y="1110"/>
                  <a:pt x="6968" y="1405"/>
                </a:cubicBezTo>
                <a:cubicBezTo>
                  <a:pt x="6655" y="1405"/>
                  <a:pt x="6655" y="1701"/>
                  <a:pt x="6655" y="1997"/>
                </a:cubicBezTo>
                <a:cubicBezTo>
                  <a:pt x="6655" y="2293"/>
                  <a:pt x="6655" y="2589"/>
                  <a:pt x="6968" y="2885"/>
                </a:cubicBezTo>
                <a:cubicBezTo>
                  <a:pt x="6968" y="2885"/>
                  <a:pt x="6968" y="2885"/>
                  <a:pt x="6968" y="2885"/>
                </a:cubicBezTo>
                <a:cubicBezTo>
                  <a:pt x="7281" y="2885"/>
                  <a:pt x="7594" y="3181"/>
                  <a:pt x="7594" y="3181"/>
                </a:cubicBezTo>
                <a:cubicBezTo>
                  <a:pt x="7907" y="3181"/>
                  <a:pt x="8220" y="2885"/>
                  <a:pt x="8533" y="2885"/>
                </a:cubicBezTo>
                <a:cubicBezTo>
                  <a:pt x="8533" y="2885"/>
                  <a:pt x="8533" y="2885"/>
                  <a:pt x="8533" y="2885"/>
                </a:cubicBezTo>
                <a:cubicBezTo>
                  <a:pt x="8846" y="2589"/>
                  <a:pt x="8846" y="2293"/>
                  <a:pt x="8846" y="1997"/>
                </a:cubicBezTo>
                <a:cubicBezTo>
                  <a:pt x="8846" y="1701"/>
                  <a:pt x="8846" y="1405"/>
                  <a:pt x="8533" y="1405"/>
                </a:cubicBezTo>
                <a:close/>
              </a:path>
            </a:pathLst>
          </a:custGeom>
          <a:solidFill>
            <a:srgbClr val="3B3838"/>
          </a:solidFill>
          <a:ln w="12700">
            <a:miter lim="400000"/>
          </a:ln>
        </p:spPr>
        <p:txBody>
          <a:bodyPr tIns="91439" bIns="91439"/>
          <a:lstStyle/>
          <a:p>
            <a:pPr/>
          </a:p>
        </p:txBody>
      </p:sp>
      <p:sp>
        <p:nvSpPr>
          <p:cNvPr id="816" name="Shape 816"/>
          <p:cNvSpPr/>
          <p:nvPr/>
        </p:nvSpPr>
        <p:spPr>
          <a:xfrm>
            <a:off x="13352781" y="11251511"/>
            <a:ext cx="1378005" cy="9655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651" y="2645"/>
                </a:moveTo>
                <a:cubicBezTo>
                  <a:pt x="8023" y="11020"/>
                  <a:pt x="8023" y="11020"/>
                  <a:pt x="8023" y="11020"/>
                </a:cubicBezTo>
                <a:cubicBezTo>
                  <a:pt x="7714" y="11020"/>
                  <a:pt x="7714" y="11020"/>
                  <a:pt x="7714" y="11020"/>
                </a:cubicBezTo>
                <a:cubicBezTo>
                  <a:pt x="6480" y="10580"/>
                  <a:pt x="6480" y="10580"/>
                  <a:pt x="6480" y="10580"/>
                </a:cubicBezTo>
                <a:cubicBezTo>
                  <a:pt x="6480" y="10580"/>
                  <a:pt x="6480" y="10580"/>
                  <a:pt x="6480" y="10580"/>
                </a:cubicBezTo>
                <a:cubicBezTo>
                  <a:pt x="309" y="9257"/>
                  <a:pt x="309" y="9257"/>
                  <a:pt x="309" y="9257"/>
                </a:cubicBezTo>
                <a:cubicBezTo>
                  <a:pt x="12651" y="2645"/>
                  <a:pt x="12651" y="2645"/>
                  <a:pt x="12651" y="2645"/>
                </a:cubicBezTo>
                <a:close/>
                <a:moveTo>
                  <a:pt x="15120" y="3527"/>
                </a:moveTo>
                <a:cubicBezTo>
                  <a:pt x="21600" y="0"/>
                  <a:pt x="21600" y="0"/>
                  <a:pt x="21600" y="0"/>
                </a:cubicBezTo>
                <a:cubicBezTo>
                  <a:pt x="21600" y="1322"/>
                  <a:pt x="21600" y="1322"/>
                  <a:pt x="21600" y="1322"/>
                </a:cubicBezTo>
                <a:cubicBezTo>
                  <a:pt x="15429" y="4849"/>
                  <a:pt x="15429" y="4849"/>
                  <a:pt x="15429" y="4849"/>
                </a:cubicBezTo>
                <a:cubicBezTo>
                  <a:pt x="15120" y="3527"/>
                  <a:pt x="15120" y="3527"/>
                  <a:pt x="15120" y="3527"/>
                </a:cubicBezTo>
                <a:close/>
                <a:moveTo>
                  <a:pt x="17280" y="11461"/>
                </a:moveTo>
                <a:cubicBezTo>
                  <a:pt x="21600" y="8816"/>
                  <a:pt x="21600" y="8816"/>
                  <a:pt x="21600" y="8816"/>
                </a:cubicBezTo>
                <a:cubicBezTo>
                  <a:pt x="21600" y="10139"/>
                  <a:pt x="21600" y="10139"/>
                  <a:pt x="21600" y="10139"/>
                </a:cubicBezTo>
                <a:cubicBezTo>
                  <a:pt x="17589" y="12343"/>
                  <a:pt x="17589" y="12343"/>
                  <a:pt x="17589" y="12343"/>
                </a:cubicBezTo>
                <a:cubicBezTo>
                  <a:pt x="17280" y="11461"/>
                  <a:pt x="17280" y="11461"/>
                  <a:pt x="17280" y="11461"/>
                </a:cubicBezTo>
                <a:close/>
                <a:moveTo>
                  <a:pt x="16663" y="8816"/>
                </a:moveTo>
                <a:cubicBezTo>
                  <a:pt x="16971" y="10139"/>
                  <a:pt x="16971" y="10139"/>
                  <a:pt x="16971" y="10139"/>
                </a:cubicBezTo>
                <a:cubicBezTo>
                  <a:pt x="21600" y="7494"/>
                  <a:pt x="21600" y="7494"/>
                  <a:pt x="21600" y="7494"/>
                </a:cubicBezTo>
                <a:cubicBezTo>
                  <a:pt x="21600" y="6171"/>
                  <a:pt x="21600" y="6171"/>
                  <a:pt x="21600" y="6171"/>
                </a:cubicBezTo>
                <a:cubicBezTo>
                  <a:pt x="16663" y="8816"/>
                  <a:pt x="16663" y="8816"/>
                  <a:pt x="16663" y="8816"/>
                </a:cubicBezTo>
                <a:close/>
                <a:moveTo>
                  <a:pt x="15737" y="6171"/>
                </a:moveTo>
                <a:cubicBezTo>
                  <a:pt x="16046" y="7053"/>
                  <a:pt x="16046" y="7053"/>
                  <a:pt x="16046" y="7053"/>
                </a:cubicBezTo>
                <a:cubicBezTo>
                  <a:pt x="21600" y="3967"/>
                  <a:pt x="21600" y="3967"/>
                  <a:pt x="21600" y="3967"/>
                </a:cubicBezTo>
                <a:cubicBezTo>
                  <a:pt x="21600" y="3086"/>
                  <a:pt x="21600" y="3086"/>
                  <a:pt x="21600" y="3086"/>
                </a:cubicBezTo>
                <a:cubicBezTo>
                  <a:pt x="15737" y="6171"/>
                  <a:pt x="15737" y="6171"/>
                  <a:pt x="15737" y="6171"/>
                </a:cubicBezTo>
                <a:close/>
                <a:moveTo>
                  <a:pt x="13577" y="3527"/>
                </a:moveTo>
                <a:cubicBezTo>
                  <a:pt x="11726" y="6171"/>
                  <a:pt x="10183" y="9257"/>
                  <a:pt x="8640" y="11902"/>
                </a:cubicBezTo>
                <a:cubicBezTo>
                  <a:pt x="8331" y="12343"/>
                  <a:pt x="8023" y="12343"/>
                  <a:pt x="7714" y="12343"/>
                </a:cubicBezTo>
                <a:cubicBezTo>
                  <a:pt x="0" y="10580"/>
                  <a:pt x="0" y="10580"/>
                  <a:pt x="0" y="10580"/>
                </a:cubicBezTo>
                <a:cubicBezTo>
                  <a:pt x="0" y="10580"/>
                  <a:pt x="0" y="11020"/>
                  <a:pt x="309" y="11461"/>
                </a:cubicBezTo>
                <a:cubicBezTo>
                  <a:pt x="2469" y="20278"/>
                  <a:pt x="2469" y="20278"/>
                  <a:pt x="2469" y="20278"/>
                </a:cubicBezTo>
                <a:cubicBezTo>
                  <a:pt x="2469" y="20718"/>
                  <a:pt x="2777" y="20718"/>
                  <a:pt x="2777" y="21159"/>
                </a:cubicBezTo>
                <a:cubicBezTo>
                  <a:pt x="4629" y="15869"/>
                  <a:pt x="4629" y="15869"/>
                  <a:pt x="4629" y="15869"/>
                </a:cubicBezTo>
                <a:cubicBezTo>
                  <a:pt x="4629" y="15429"/>
                  <a:pt x="4937" y="15429"/>
                  <a:pt x="5246" y="15429"/>
                </a:cubicBezTo>
                <a:cubicBezTo>
                  <a:pt x="5246" y="15429"/>
                  <a:pt x="5246" y="15429"/>
                  <a:pt x="5246" y="15429"/>
                </a:cubicBezTo>
                <a:cubicBezTo>
                  <a:pt x="5554" y="15429"/>
                  <a:pt x="5554" y="15869"/>
                  <a:pt x="5554" y="16310"/>
                </a:cubicBezTo>
                <a:cubicBezTo>
                  <a:pt x="3703" y="21600"/>
                  <a:pt x="3703" y="21600"/>
                  <a:pt x="3703" y="21600"/>
                </a:cubicBezTo>
                <a:cubicBezTo>
                  <a:pt x="4011" y="21600"/>
                  <a:pt x="4011" y="21600"/>
                  <a:pt x="4320" y="21600"/>
                </a:cubicBezTo>
                <a:cubicBezTo>
                  <a:pt x="15429" y="15869"/>
                  <a:pt x="15429" y="15869"/>
                  <a:pt x="15429" y="15869"/>
                </a:cubicBezTo>
                <a:cubicBezTo>
                  <a:pt x="15429" y="15429"/>
                  <a:pt x="15429" y="15429"/>
                  <a:pt x="15737" y="15429"/>
                </a:cubicBezTo>
                <a:cubicBezTo>
                  <a:pt x="11726" y="12784"/>
                  <a:pt x="11726" y="12784"/>
                  <a:pt x="11726" y="12784"/>
                </a:cubicBezTo>
                <a:cubicBezTo>
                  <a:pt x="11417" y="12784"/>
                  <a:pt x="11417" y="12343"/>
                  <a:pt x="11417" y="11902"/>
                </a:cubicBezTo>
                <a:cubicBezTo>
                  <a:pt x="11417" y="11902"/>
                  <a:pt x="11417" y="11902"/>
                  <a:pt x="11417" y="11902"/>
                </a:cubicBezTo>
                <a:cubicBezTo>
                  <a:pt x="11726" y="11461"/>
                  <a:pt x="12034" y="11461"/>
                  <a:pt x="12034" y="11461"/>
                </a:cubicBezTo>
                <a:cubicBezTo>
                  <a:pt x="16046" y="14106"/>
                  <a:pt x="16046" y="14106"/>
                  <a:pt x="16046" y="14106"/>
                </a:cubicBezTo>
                <a:cubicBezTo>
                  <a:pt x="16354" y="13665"/>
                  <a:pt x="16354" y="13665"/>
                  <a:pt x="16046" y="13224"/>
                </a:cubicBezTo>
                <a:cubicBezTo>
                  <a:pt x="13886" y="3967"/>
                  <a:pt x="13886" y="3967"/>
                  <a:pt x="13886" y="3967"/>
                </a:cubicBezTo>
                <a:cubicBezTo>
                  <a:pt x="13886" y="3967"/>
                  <a:pt x="13577" y="3527"/>
                  <a:pt x="13577" y="3527"/>
                </a:cubicBezTo>
                <a:close/>
              </a:path>
            </a:pathLst>
          </a:custGeom>
          <a:solidFill>
            <a:srgbClr val="ECF200"/>
          </a:solidFill>
          <a:ln w="12700">
            <a:miter lim="400000"/>
          </a:ln>
        </p:spPr>
        <p:txBody>
          <a:bodyPr tIns="91439" bIns="91439"/>
          <a:lstStyle/>
          <a:p>
            <a:pPr/>
          </a:p>
        </p:txBody>
      </p:sp>
      <p:sp>
        <p:nvSpPr>
          <p:cNvPr id="817" name="Shape 817"/>
          <p:cNvSpPr/>
          <p:nvPr/>
        </p:nvSpPr>
        <p:spPr>
          <a:xfrm>
            <a:off x="7569810" y="11214013"/>
            <a:ext cx="1199892" cy="10405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5" y="3260"/>
                </a:moveTo>
                <a:cubicBezTo>
                  <a:pt x="9207" y="3260"/>
                  <a:pt x="9207" y="3260"/>
                  <a:pt x="9207" y="3260"/>
                </a:cubicBezTo>
                <a:cubicBezTo>
                  <a:pt x="4249" y="5706"/>
                  <a:pt x="4249" y="5706"/>
                  <a:pt x="4249" y="5706"/>
                </a:cubicBezTo>
                <a:cubicBezTo>
                  <a:pt x="2479" y="5706"/>
                  <a:pt x="2479" y="5706"/>
                  <a:pt x="2479" y="5706"/>
                </a:cubicBezTo>
                <a:cubicBezTo>
                  <a:pt x="2479" y="15894"/>
                  <a:pt x="2479" y="15894"/>
                  <a:pt x="2479" y="15894"/>
                </a:cubicBezTo>
                <a:cubicBezTo>
                  <a:pt x="14872" y="15894"/>
                  <a:pt x="14872" y="15894"/>
                  <a:pt x="14872" y="15894"/>
                </a:cubicBezTo>
                <a:cubicBezTo>
                  <a:pt x="14872" y="13042"/>
                  <a:pt x="14872" y="13042"/>
                  <a:pt x="14872" y="13042"/>
                </a:cubicBezTo>
                <a:cubicBezTo>
                  <a:pt x="17351" y="11819"/>
                  <a:pt x="17351" y="11819"/>
                  <a:pt x="17351" y="11819"/>
                </a:cubicBezTo>
                <a:cubicBezTo>
                  <a:pt x="17351" y="16302"/>
                  <a:pt x="17351" y="16302"/>
                  <a:pt x="17351" y="16302"/>
                </a:cubicBezTo>
                <a:cubicBezTo>
                  <a:pt x="17351" y="17525"/>
                  <a:pt x="16643" y="18340"/>
                  <a:pt x="15580" y="18340"/>
                </a:cubicBezTo>
                <a:cubicBezTo>
                  <a:pt x="11331" y="18340"/>
                  <a:pt x="11331" y="18340"/>
                  <a:pt x="11331" y="18340"/>
                </a:cubicBezTo>
                <a:cubicBezTo>
                  <a:pt x="11331" y="20377"/>
                  <a:pt x="11331" y="20377"/>
                  <a:pt x="11331" y="20377"/>
                </a:cubicBezTo>
                <a:cubicBezTo>
                  <a:pt x="15226" y="20377"/>
                  <a:pt x="15226" y="20377"/>
                  <a:pt x="15226" y="20377"/>
                </a:cubicBezTo>
                <a:cubicBezTo>
                  <a:pt x="15226" y="21600"/>
                  <a:pt x="15226" y="21600"/>
                  <a:pt x="15226" y="21600"/>
                </a:cubicBezTo>
                <a:cubicBezTo>
                  <a:pt x="2833" y="21600"/>
                  <a:pt x="2833" y="21600"/>
                  <a:pt x="2833" y="21600"/>
                </a:cubicBezTo>
                <a:cubicBezTo>
                  <a:pt x="2833" y="20377"/>
                  <a:pt x="2833" y="20377"/>
                  <a:pt x="2833" y="20377"/>
                </a:cubicBezTo>
                <a:cubicBezTo>
                  <a:pt x="6374" y="20377"/>
                  <a:pt x="6374" y="20377"/>
                  <a:pt x="6374" y="20377"/>
                </a:cubicBezTo>
                <a:cubicBezTo>
                  <a:pt x="6374" y="18340"/>
                  <a:pt x="6374" y="18340"/>
                  <a:pt x="6374" y="18340"/>
                </a:cubicBezTo>
                <a:cubicBezTo>
                  <a:pt x="2125" y="18340"/>
                  <a:pt x="2125" y="18340"/>
                  <a:pt x="2125" y="18340"/>
                </a:cubicBezTo>
                <a:cubicBezTo>
                  <a:pt x="1062" y="18340"/>
                  <a:pt x="0" y="17525"/>
                  <a:pt x="0" y="16302"/>
                </a:cubicBezTo>
                <a:cubicBezTo>
                  <a:pt x="0" y="5298"/>
                  <a:pt x="0" y="5298"/>
                  <a:pt x="0" y="5298"/>
                </a:cubicBezTo>
                <a:cubicBezTo>
                  <a:pt x="0" y="4075"/>
                  <a:pt x="1062" y="3260"/>
                  <a:pt x="2125" y="3260"/>
                </a:cubicBezTo>
                <a:close/>
                <a:moveTo>
                  <a:pt x="18767" y="0"/>
                </a:moveTo>
                <a:cubicBezTo>
                  <a:pt x="7790" y="4483"/>
                  <a:pt x="7790" y="4483"/>
                  <a:pt x="7790" y="4483"/>
                </a:cubicBezTo>
                <a:cubicBezTo>
                  <a:pt x="13102" y="5706"/>
                  <a:pt x="13102" y="5706"/>
                  <a:pt x="13102" y="5706"/>
                </a:cubicBezTo>
                <a:cubicBezTo>
                  <a:pt x="13102" y="5706"/>
                  <a:pt x="13102" y="5706"/>
                  <a:pt x="13102" y="5706"/>
                </a:cubicBezTo>
                <a:cubicBezTo>
                  <a:pt x="14518" y="6113"/>
                  <a:pt x="14518" y="6113"/>
                  <a:pt x="14518" y="6113"/>
                </a:cubicBezTo>
                <a:cubicBezTo>
                  <a:pt x="14518" y="6113"/>
                  <a:pt x="14518" y="6113"/>
                  <a:pt x="14518" y="6113"/>
                </a:cubicBezTo>
                <a:cubicBezTo>
                  <a:pt x="18767" y="0"/>
                  <a:pt x="18767" y="0"/>
                  <a:pt x="18767" y="0"/>
                </a:cubicBezTo>
                <a:close/>
                <a:moveTo>
                  <a:pt x="19475" y="408"/>
                </a:moveTo>
                <a:cubicBezTo>
                  <a:pt x="18059" y="2445"/>
                  <a:pt x="16289" y="4483"/>
                  <a:pt x="14872" y="6521"/>
                </a:cubicBezTo>
                <a:cubicBezTo>
                  <a:pt x="14872" y="6928"/>
                  <a:pt x="14518" y="6928"/>
                  <a:pt x="14518" y="6928"/>
                </a:cubicBezTo>
                <a:cubicBezTo>
                  <a:pt x="7436" y="5706"/>
                  <a:pt x="7436" y="5706"/>
                  <a:pt x="7436" y="5706"/>
                </a:cubicBezTo>
                <a:cubicBezTo>
                  <a:pt x="7436" y="5706"/>
                  <a:pt x="7436" y="6113"/>
                  <a:pt x="7790" y="6113"/>
                </a:cubicBezTo>
                <a:cubicBezTo>
                  <a:pt x="9561" y="12634"/>
                  <a:pt x="9561" y="12634"/>
                  <a:pt x="9561" y="12634"/>
                </a:cubicBezTo>
                <a:cubicBezTo>
                  <a:pt x="9915" y="12634"/>
                  <a:pt x="9915" y="13042"/>
                  <a:pt x="9915" y="13042"/>
                </a:cubicBezTo>
                <a:cubicBezTo>
                  <a:pt x="11685" y="9374"/>
                  <a:pt x="11685" y="9374"/>
                  <a:pt x="11685" y="9374"/>
                </a:cubicBezTo>
                <a:cubicBezTo>
                  <a:pt x="11685" y="8966"/>
                  <a:pt x="12039" y="8966"/>
                  <a:pt x="12039" y="8966"/>
                </a:cubicBezTo>
                <a:cubicBezTo>
                  <a:pt x="12039" y="8966"/>
                  <a:pt x="12039" y="8966"/>
                  <a:pt x="12039" y="8966"/>
                </a:cubicBezTo>
                <a:cubicBezTo>
                  <a:pt x="12393" y="8966"/>
                  <a:pt x="12393" y="9374"/>
                  <a:pt x="12393" y="9781"/>
                </a:cubicBezTo>
                <a:cubicBezTo>
                  <a:pt x="10623" y="13449"/>
                  <a:pt x="10623" y="13449"/>
                  <a:pt x="10623" y="13449"/>
                </a:cubicBezTo>
                <a:cubicBezTo>
                  <a:pt x="10977" y="13449"/>
                  <a:pt x="10977" y="13449"/>
                  <a:pt x="11331" y="13449"/>
                </a:cubicBezTo>
                <a:cubicBezTo>
                  <a:pt x="20892" y="9374"/>
                  <a:pt x="20892" y="9374"/>
                  <a:pt x="20892" y="9374"/>
                </a:cubicBezTo>
                <a:cubicBezTo>
                  <a:pt x="20892" y="9374"/>
                  <a:pt x="21246" y="8966"/>
                  <a:pt x="21246" y="8966"/>
                </a:cubicBezTo>
                <a:cubicBezTo>
                  <a:pt x="17705" y="7336"/>
                  <a:pt x="17705" y="7336"/>
                  <a:pt x="17705" y="7336"/>
                </a:cubicBezTo>
                <a:cubicBezTo>
                  <a:pt x="17705" y="6928"/>
                  <a:pt x="17351" y="6928"/>
                  <a:pt x="17705" y="6521"/>
                </a:cubicBezTo>
                <a:cubicBezTo>
                  <a:pt x="17705" y="6521"/>
                  <a:pt x="17705" y="6521"/>
                  <a:pt x="17705" y="6521"/>
                </a:cubicBezTo>
                <a:cubicBezTo>
                  <a:pt x="17705" y="6521"/>
                  <a:pt x="18059" y="6113"/>
                  <a:pt x="18059" y="6521"/>
                </a:cubicBezTo>
                <a:cubicBezTo>
                  <a:pt x="21600" y="8151"/>
                  <a:pt x="21600" y="8151"/>
                  <a:pt x="21600" y="8151"/>
                </a:cubicBezTo>
                <a:cubicBezTo>
                  <a:pt x="21600" y="8151"/>
                  <a:pt x="21600" y="7743"/>
                  <a:pt x="21600" y="7336"/>
                </a:cubicBezTo>
                <a:cubicBezTo>
                  <a:pt x="19475" y="1223"/>
                  <a:pt x="19475" y="1223"/>
                  <a:pt x="19475" y="1223"/>
                </a:cubicBezTo>
                <a:cubicBezTo>
                  <a:pt x="19475" y="815"/>
                  <a:pt x="19475" y="815"/>
                  <a:pt x="19475" y="408"/>
                </a:cubicBezTo>
                <a:close/>
                <a:moveTo>
                  <a:pt x="15226" y="17117"/>
                </a:moveTo>
                <a:cubicBezTo>
                  <a:pt x="14872" y="17117"/>
                  <a:pt x="14518" y="17525"/>
                  <a:pt x="14518" y="17525"/>
                </a:cubicBezTo>
                <a:cubicBezTo>
                  <a:pt x="14518" y="17932"/>
                  <a:pt x="14872" y="18340"/>
                  <a:pt x="15226" y="18340"/>
                </a:cubicBezTo>
                <a:cubicBezTo>
                  <a:pt x="15226" y="18340"/>
                  <a:pt x="15580" y="17932"/>
                  <a:pt x="15580" y="17525"/>
                </a:cubicBezTo>
                <a:cubicBezTo>
                  <a:pt x="15580" y="17525"/>
                  <a:pt x="15226" y="17117"/>
                  <a:pt x="15226" y="17117"/>
                </a:cubicBezTo>
                <a:close/>
              </a:path>
            </a:pathLst>
          </a:custGeom>
          <a:solidFill>
            <a:srgbClr val="3B3838"/>
          </a:solidFill>
          <a:ln w="12700">
            <a:miter lim="400000"/>
          </a:ln>
        </p:spPr>
        <p:txBody>
          <a:bodyPr tIns="91439" bIns="91439"/>
          <a:lstStyle/>
          <a:p>
            <a:pPr/>
          </a:p>
        </p:txBody>
      </p:sp>
      <p:sp>
        <p:nvSpPr>
          <p:cNvPr id="818" name="Shape 818"/>
          <p:cNvSpPr/>
          <p:nvPr/>
        </p:nvSpPr>
        <p:spPr>
          <a:xfrm>
            <a:off x="1824332" y="11162458"/>
            <a:ext cx="1162399" cy="11436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27" y="0"/>
                </a:moveTo>
                <a:cubicBezTo>
                  <a:pt x="17573" y="0"/>
                  <a:pt x="17573" y="0"/>
                  <a:pt x="17573" y="0"/>
                </a:cubicBezTo>
                <a:cubicBezTo>
                  <a:pt x="18671" y="0"/>
                  <a:pt x="19769" y="745"/>
                  <a:pt x="20502" y="1490"/>
                </a:cubicBezTo>
                <a:cubicBezTo>
                  <a:pt x="21234" y="2234"/>
                  <a:pt x="21600" y="2979"/>
                  <a:pt x="21600" y="4097"/>
                </a:cubicBezTo>
                <a:cubicBezTo>
                  <a:pt x="21600" y="17503"/>
                  <a:pt x="21600" y="17503"/>
                  <a:pt x="21600" y="17503"/>
                </a:cubicBezTo>
                <a:cubicBezTo>
                  <a:pt x="21600" y="18621"/>
                  <a:pt x="21234" y="19738"/>
                  <a:pt x="20502" y="20483"/>
                </a:cubicBezTo>
                <a:cubicBezTo>
                  <a:pt x="19769" y="21228"/>
                  <a:pt x="18671" y="21600"/>
                  <a:pt x="17573" y="21600"/>
                </a:cubicBezTo>
                <a:cubicBezTo>
                  <a:pt x="4027" y="21600"/>
                  <a:pt x="4027" y="21600"/>
                  <a:pt x="4027" y="21600"/>
                </a:cubicBezTo>
                <a:cubicBezTo>
                  <a:pt x="2929" y="21600"/>
                  <a:pt x="2929" y="21600"/>
                  <a:pt x="2929" y="21600"/>
                </a:cubicBezTo>
                <a:cubicBezTo>
                  <a:pt x="2929" y="20483"/>
                  <a:pt x="2929" y="20483"/>
                  <a:pt x="2929" y="20483"/>
                </a:cubicBezTo>
                <a:cubicBezTo>
                  <a:pt x="2929" y="18248"/>
                  <a:pt x="2929" y="18248"/>
                  <a:pt x="2929" y="18248"/>
                </a:cubicBezTo>
                <a:cubicBezTo>
                  <a:pt x="5492" y="18248"/>
                  <a:pt x="5492" y="18248"/>
                  <a:pt x="5492" y="18248"/>
                </a:cubicBezTo>
                <a:cubicBezTo>
                  <a:pt x="6224" y="18248"/>
                  <a:pt x="6956" y="17503"/>
                  <a:pt x="6956" y="16759"/>
                </a:cubicBezTo>
                <a:cubicBezTo>
                  <a:pt x="6956" y="16759"/>
                  <a:pt x="6956" y="16759"/>
                  <a:pt x="6956" y="16759"/>
                </a:cubicBezTo>
                <a:cubicBezTo>
                  <a:pt x="6956" y="16386"/>
                  <a:pt x="6956" y="16386"/>
                  <a:pt x="6956" y="16014"/>
                </a:cubicBezTo>
                <a:cubicBezTo>
                  <a:pt x="6590" y="16386"/>
                  <a:pt x="6224" y="16759"/>
                  <a:pt x="5492" y="16759"/>
                </a:cubicBezTo>
                <a:cubicBezTo>
                  <a:pt x="1464" y="16759"/>
                  <a:pt x="1464" y="16759"/>
                  <a:pt x="1464" y="16759"/>
                </a:cubicBezTo>
                <a:cubicBezTo>
                  <a:pt x="366" y="16759"/>
                  <a:pt x="0" y="16014"/>
                  <a:pt x="0" y="15269"/>
                </a:cubicBezTo>
                <a:cubicBezTo>
                  <a:pt x="0" y="15269"/>
                  <a:pt x="0" y="15269"/>
                  <a:pt x="0" y="15269"/>
                </a:cubicBezTo>
                <a:cubicBezTo>
                  <a:pt x="0" y="14524"/>
                  <a:pt x="366" y="13779"/>
                  <a:pt x="1464" y="13779"/>
                </a:cubicBezTo>
                <a:cubicBezTo>
                  <a:pt x="2929" y="13779"/>
                  <a:pt x="2929" y="13779"/>
                  <a:pt x="2929" y="13779"/>
                </a:cubicBezTo>
                <a:cubicBezTo>
                  <a:pt x="2929" y="7821"/>
                  <a:pt x="2929" y="7821"/>
                  <a:pt x="2929" y="7821"/>
                </a:cubicBezTo>
                <a:cubicBezTo>
                  <a:pt x="5492" y="7821"/>
                  <a:pt x="5492" y="7821"/>
                  <a:pt x="5492" y="7821"/>
                </a:cubicBezTo>
                <a:cubicBezTo>
                  <a:pt x="6224" y="7821"/>
                  <a:pt x="6956" y="7076"/>
                  <a:pt x="6956" y="6331"/>
                </a:cubicBezTo>
                <a:cubicBezTo>
                  <a:pt x="6956" y="6331"/>
                  <a:pt x="6956" y="6331"/>
                  <a:pt x="6956" y="6331"/>
                </a:cubicBezTo>
                <a:cubicBezTo>
                  <a:pt x="6956" y="6331"/>
                  <a:pt x="6956" y="5959"/>
                  <a:pt x="6956" y="5586"/>
                </a:cubicBezTo>
                <a:cubicBezTo>
                  <a:pt x="6590" y="6331"/>
                  <a:pt x="6224" y="6331"/>
                  <a:pt x="5492" y="6331"/>
                </a:cubicBezTo>
                <a:cubicBezTo>
                  <a:pt x="1464" y="6331"/>
                  <a:pt x="1464" y="6331"/>
                  <a:pt x="1464" y="6331"/>
                </a:cubicBezTo>
                <a:cubicBezTo>
                  <a:pt x="366" y="6331"/>
                  <a:pt x="0" y="5959"/>
                  <a:pt x="0" y="5214"/>
                </a:cubicBezTo>
                <a:cubicBezTo>
                  <a:pt x="0" y="5214"/>
                  <a:pt x="0" y="5214"/>
                  <a:pt x="0" y="5214"/>
                </a:cubicBezTo>
                <a:cubicBezTo>
                  <a:pt x="0" y="4097"/>
                  <a:pt x="366" y="3724"/>
                  <a:pt x="1464" y="3724"/>
                </a:cubicBezTo>
                <a:cubicBezTo>
                  <a:pt x="2929" y="3724"/>
                  <a:pt x="2929" y="3724"/>
                  <a:pt x="2929" y="3724"/>
                </a:cubicBezTo>
                <a:cubicBezTo>
                  <a:pt x="2929" y="1117"/>
                  <a:pt x="2929" y="1117"/>
                  <a:pt x="2929" y="1117"/>
                </a:cubicBezTo>
                <a:cubicBezTo>
                  <a:pt x="2929" y="0"/>
                  <a:pt x="2929" y="0"/>
                  <a:pt x="2929" y="0"/>
                </a:cubicBezTo>
                <a:cubicBezTo>
                  <a:pt x="4027" y="0"/>
                  <a:pt x="4027" y="0"/>
                  <a:pt x="4027" y="0"/>
                </a:cubicBezTo>
                <a:close/>
                <a:moveTo>
                  <a:pt x="9519" y="11917"/>
                </a:moveTo>
                <a:cubicBezTo>
                  <a:pt x="9153" y="12290"/>
                  <a:pt x="9153" y="13034"/>
                  <a:pt x="9153" y="14152"/>
                </a:cubicBezTo>
                <a:cubicBezTo>
                  <a:pt x="10983" y="14152"/>
                  <a:pt x="13180" y="14152"/>
                  <a:pt x="15010" y="14152"/>
                </a:cubicBezTo>
                <a:cubicBezTo>
                  <a:pt x="15010" y="13779"/>
                  <a:pt x="15010" y="13779"/>
                  <a:pt x="15010" y="13407"/>
                </a:cubicBezTo>
                <a:cubicBezTo>
                  <a:pt x="18305" y="13407"/>
                  <a:pt x="18305" y="13407"/>
                  <a:pt x="18305" y="13407"/>
                </a:cubicBezTo>
                <a:cubicBezTo>
                  <a:pt x="18305" y="12662"/>
                  <a:pt x="18305" y="11917"/>
                  <a:pt x="17939" y="11545"/>
                </a:cubicBezTo>
                <a:cubicBezTo>
                  <a:pt x="17939" y="11172"/>
                  <a:pt x="17573" y="11172"/>
                  <a:pt x="17207" y="11172"/>
                </a:cubicBezTo>
                <a:cubicBezTo>
                  <a:pt x="17207" y="11545"/>
                  <a:pt x="16841" y="11917"/>
                  <a:pt x="16108" y="12290"/>
                </a:cubicBezTo>
                <a:cubicBezTo>
                  <a:pt x="15742" y="11917"/>
                  <a:pt x="15376" y="11545"/>
                  <a:pt x="15376" y="11172"/>
                </a:cubicBezTo>
                <a:cubicBezTo>
                  <a:pt x="15010" y="11172"/>
                  <a:pt x="14644" y="11545"/>
                  <a:pt x="14278" y="11545"/>
                </a:cubicBezTo>
                <a:cubicBezTo>
                  <a:pt x="14278" y="11545"/>
                  <a:pt x="14278" y="11545"/>
                  <a:pt x="14278" y="11545"/>
                </a:cubicBezTo>
                <a:cubicBezTo>
                  <a:pt x="13180" y="11172"/>
                  <a:pt x="13180" y="11172"/>
                  <a:pt x="13180" y="11172"/>
                </a:cubicBezTo>
                <a:cubicBezTo>
                  <a:pt x="13180" y="11172"/>
                  <a:pt x="12814" y="11172"/>
                  <a:pt x="12814" y="10800"/>
                </a:cubicBezTo>
                <a:cubicBezTo>
                  <a:pt x="12081" y="12662"/>
                  <a:pt x="12081" y="12662"/>
                  <a:pt x="12081" y="12662"/>
                </a:cubicBezTo>
                <a:cubicBezTo>
                  <a:pt x="11349" y="10800"/>
                  <a:pt x="11349" y="10800"/>
                  <a:pt x="11349" y="10800"/>
                </a:cubicBezTo>
                <a:cubicBezTo>
                  <a:pt x="11349" y="11172"/>
                  <a:pt x="10983" y="11172"/>
                  <a:pt x="10983" y="11172"/>
                </a:cubicBezTo>
                <a:cubicBezTo>
                  <a:pt x="10617" y="11545"/>
                  <a:pt x="9885" y="11545"/>
                  <a:pt x="9519" y="11917"/>
                </a:cubicBezTo>
                <a:close/>
                <a:moveTo>
                  <a:pt x="15376" y="9310"/>
                </a:moveTo>
                <a:cubicBezTo>
                  <a:pt x="15742" y="9683"/>
                  <a:pt x="16841" y="9310"/>
                  <a:pt x="17207" y="9310"/>
                </a:cubicBezTo>
                <a:cubicBezTo>
                  <a:pt x="17207" y="9683"/>
                  <a:pt x="17207" y="10055"/>
                  <a:pt x="16841" y="10428"/>
                </a:cubicBezTo>
                <a:cubicBezTo>
                  <a:pt x="16841" y="10428"/>
                  <a:pt x="16841" y="10800"/>
                  <a:pt x="16841" y="10800"/>
                </a:cubicBezTo>
                <a:cubicBezTo>
                  <a:pt x="17573" y="10800"/>
                  <a:pt x="17573" y="10800"/>
                  <a:pt x="17573" y="10800"/>
                </a:cubicBezTo>
                <a:cubicBezTo>
                  <a:pt x="17573" y="10800"/>
                  <a:pt x="17573" y="10055"/>
                  <a:pt x="17573" y="10055"/>
                </a:cubicBezTo>
                <a:cubicBezTo>
                  <a:pt x="17939" y="7448"/>
                  <a:pt x="14644" y="7448"/>
                  <a:pt x="15010" y="10055"/>
                </a:cubicBezTo>
                <a:cubicBezTo>
                  <a:pt x="15010" y="10055"/>
                  <a:pt x="15010" y="10800"/>
                  <a:pt x="15010" y="10800"/>
                </a:cubicBezTo>
                <a:cubicBezTo>
                  <a:pt x="15742" y="10800"/>
                  <a:pt x="15742" y="10800"/>
                  <a:pt x="15742" y="10800"/>
                </a:cubicBezTo>
                <a:cubicBezTo>
                  <a:pt x="15742" y="10800"/>
                  <a:pt x="15742" y="10428"/>
                  <a:pt x="15376" y="10428"/>
                </a:cubicBezTo>
                <a:cubicBezTo>
                  <a:pt x="15376" y="10055"/>
                  <a:pt x="15376" y="9683"/>
                  <a:pt x="15376" y="9310"/>
                </a:cubicBezTo>
                <a:cubicBezTo>
                  <a:pt x="15376" y="9310"/>
                  <a:pt x="15376" y="9310"/>
                  <a:pt x="15376" y="9310"/>
                </a:cubicBezTo>
                <a:close/>
                <a:moveTo>
                  <a:pt x="10983" y="9683"/>
                </a:moveTo>
                <a:cubicBezTo>
                  <a:pt x="10983" y="9310"/>
                  <a:pt x="10983" y="8938"/>
                  <a:pt x="10983" y="8566"/>
                </a:cubicBezTo>
                <a:cubicBezTo>
                  <a:pt x="11715" y="8193"/>
                  <a:pt x="12447" y="8566"/>
                  <a:pt x="13180" y="8566"/>
                </a:cubicBezTo>
                <a:cubicBezTo>
                  <a:pt x="13180" y="8938"/>
                  <a:pt x="13180" y="9310"/>
                  <a:pt x="13180" y="9683"/>
                </a:cubicBezTo>
                <a:cubicBezTo>
                  <a:pt x="13180" y="9683"/>
                  <a:pt x="13546" y="9683"/>
                  <a:pt x="13546" y="9310"/>
                </a:cubicBezTo>
                <a:cubicBezTo>
                  <a:pt x="13546" y="8938"/>
                  <a:pt x="13546" y="8193"/>
                  <a:pt x="13546" y="7821"/>
                </a:cubicBezTo>
                <a:cubicBezTo>
                  <a:pt x="12814" y="7076"/>
                  <a:pt x="11349" y="7076"/>
                  <a:pt x="10983" y="7821"/>
                </a:cubicBezTo>
                <a:cubicBezTo>
                  <a:pt x="10617" y="7821"/>
                  <a:pt x="10617" y="9310"/>
                  <a:pt x="10617" y="9683"/>
                </a:cubicBezTo>
                <a:cubicBezTo>
                  <a:pt x="10983" y="9683"/>
                  <a:pt x="10983" y="9683"/>
                  <a:pt x="10983" y="9683"/>
                </a:cubicBezTo>
                <a:close/>
                <a:moveTo>
                  <a:pt x="8420" y="2607"/>
                </a:moveTo>
                <a:cubicBezTo>
                  <a:pt x="8420" y="19366"/>
                  <a:pt x="8420" y="19366"/>
                  <a:pt x="8420" y="19366"/>
                </a:cubicBezTo>
                <a:cubicBezTo>
                  <a:pt x="17573" y="19366"/>
                  <a:pt x="17573" y="19366"/>
                  <a:pt x="17573" y="19366"/>
                </a:cubicBezTo>
                <a:cubicBezTo>
                  <a:pt x="17939" y="19366"/>
                  <a:pt x="18305" y="19366"/>
                  <a:pt x="18671" y="18993"/>
                </a:cubicBezTo>
                <a:cubicBezTo>
                  <a:pt x="19037" y="18621"/>
                  <a:pt x="19403" y="18248"/>
                  <a:pt x="19403" y="17503"/>
                </a:cubicBezTo>
                <a:cubicBezTo>
                  <a:pt x="19403" y="4097"/>
                  <a:pt x="19403" y="4097"/>
                  <a:pt x="19403" y="4097"/>
                </a:cubicBezTo>
                <a:cubicBezTo>
                  <a:pt x="19403" y="3724"/>
                  <a:pt x="19037" y="3352"/>
                  <a:pt x="18671" y="2979"/>
                </a:cubicBezTo>
                <a:cubicBezTo>
                  <a:pt x="18305" y="2607"/>
                  <a:pt x="17939" y="2607"/>
                  <a:pt x="17573" y="2607"/>
                </a:cubicBezTo>
                <a:lnTo>
                  <a:pt x="8420" y="2607"/>
                </a:lnTo>
                <a:close/>
              </a:path>
            </a:pathLst>
          </a:custGeom>
          <a:solidFill>
            <a:srgbClr val="ECF200"/>
          </a:solidFill>
          <a:ln w="12700">
            <a:miter lim="400000"/>
          </a:ln>
        </p:spPr>
        <p:txBody>
          <a:bodyPr tIns="91439" bIns="91439"/>
          <a:lstStyle/>
          <a:p>
            <a:pPr/>
          </a:p>
        </p:txBody>
      </p:sp>
      <p:sp>
        <p:nvSpPr>
          <p:cNvPr id="819" name="Shape 819"/>
          <p:cNvSpPr/>
          <p:nvPr/>
        </p:nvSpPr>
        <p:spPr>
          <a:xfrm>
            <a:off x="3056208" y="10538331"/>
            <a:ext cx="3214047" cy="1930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20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What You Sow, You Reap. This is also called The Law of the Farm or The Law of Reciprocity. In order to continue to receive, we must give. </a:t>
            </a:r>
          </a:p>
        </p:txBody>
      </p:sp>
      <p:sp>
        <p:nvSpPr>
          <p:cNvPr id="820" name="Shape 820"/>
          <p:cNvSpPr/>
          <p:nvPr/>
        </p:nvSpPr>
        <p:spPr>
          <a:xfrm>
            <a:off x="8988576" y="10538331"/>
            <a:ext cx="3214047" cy="1930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20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What You Sow, You Reap. This is also called The Law of the Farm or The Law of Reciprocity. In order to continue to receive, we must give. </a:t>
            </a:r>
          </a:p>
        </p:txBody>
      </p:sp>
      <p:sp>
        <p:nvSpPr>
          <p:cNvPr id="821" name="Shape 821"/>
          <p:cNvSpPr/>
          <p:nvPr/>
        </p:nvSpPr>
        <p:spPr>
          <a:xfrm>
            <a:off x="14920943" y="10538331"/>
            <a:ext cx="3214047" cy="1930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20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What You Sow, You Reap. This is also called The Law of the Farm or The Law of Reciprocity. In order to continue to receive, we must give. </a:t>
            </a:r>
          </a:p>
        </p:txBody>
      </p:sp>
      <p:sp>
        <p:nvSpPr>
          <p:cNvPr id="822" name="Shape 822"/>
          <p:cNvSpPr/>
          <p:nvPr/>
        </p:nvSpPr>
        <p:spPr>
          <a:xfrm>
            <a:off x="20853311" y="10538331"/>
            <a:ext cx="3214047" cy="1930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20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What You Sow, You Reap. This is also called The Law of the Farm or The Law of Reciprocity. In order to continue to receive, we must give. </a:t>
            </a:r>
          </a:p>
        </p:txBody>
      </p:sp>
      <p:sp>
        <p:nvSpPr>
          <p:cNvPr id="823" name="Shape 823"/>
          <p:cNvSpPr/>
          <p:nvPr/>
        </p:nvSpPr>
        <p:spPr>
          <a:xfrm>
            <a:off x="6904038" y="10509756"/>
            <a:ext cx="1" cy="2301369"/>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sp>
        <p:nvSpPr>
          <p:cNvPr id="824" name="Shape 824"/>
          <p:cNvSpPr/>
          <p:nvPr/>
        </p:nvSpPr>
        <p:spPr>
          <a:xfrm>
            <a:off x="12738403" y="10509756"/>
            <a:ext cx="1" cy="2301369"/>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sp>
        <p:nvSpPr>
          <p:cNvPr id="825" name="Shape 825"/>
          <p:cNvSpPr/>
          <p:nvPr/>
        </p:nvSpPr>
        <p:spPr>
          <a:xfrm>
            <a:off x="18648969" y="10509756"/>
            <a:ext cx="1" cy="2301369"/>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grpSp>
        <p:nvGrpSpPr>
          <p:cNvPr id="846" name="Group 846"/>
          <p:cNvGrpSpPr/>
          <p:nvPr/>
        </p:nvGrpSpPr>
        <p:grpSpPr>
          <a:xfrm>
            <a:off x="-154177" y="0"/>
            <a:ext cx="1866109" cy="13716000"/>
            <a:chOff x="0" y="0"/>
            <a:chExt cx="1866107" cy="13716000"/>
          </a:xfrm>
        </p:grpSpPr>
        <p:sp>
          <p:nvSpPr>
            <p:cNvPr id="826" name="Shape 82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29" name="Group 829"/>
            <p:cNvGrpSpPr/>
            <p:nvPr/>
          </p:nvGrpSpPr>
          <p:grpSpPr>
            <a:xfrm>
              <a:off x="0" y="489917"/>
              <a:ext cx="1866108" cy="1278277"/>
              <a:chOff x="0" y="0"/>
              <a:chExt cx="1866107" cy="1278275"/>
            </a:xfrm>
          </p:grpSpPr>
          <p:sp>
            <p:nvSpPr>
              <p:cNvPr id="827" name="Shape 82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828" name="Shape 82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830" name="Shape 83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833" name="Group 833"/>
            <p:cNvGrpSpPr/>
            <p:nvPr/>
          </p:nvGrpSpPr>
          <p:grpSpPr>
            <a:xfrm>
              <a:off x="0" y="2718287"/>
              <a:ext cx="1866108" cy="1233849"/>
              <a:chOff x="0" y="0"/>
              <a:chExt cx="1866107" cy="1233847"/>
            </a:xfrm>
          </p:grpSpPr>
          <p:sp>
            <p:nvSpPr>
              <p:cNvPr id="831" name="Shape 83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832" name="Shape 83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834" name="Shape 83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835" name="Shape 83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836" name="Shape 83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839" name="Group 839"/>
            <p:cNvGrpSpPr/>
            <p:nvPr/>
          </p:nvGrpSpPr>
          <p:grpSpPr>
            <a:xfrm>
              <a:off x="0" y="7211152"/>
              <a:ext cx="1866108" cy="1355104"/>
              <a:chOff x="0" y="0"/>
              <a:chExt cx="1866107" cy="1355103"/>
            </a:xfrm>
          </p:grpSpPr>
          <p:sp>
            <p:nvSpPr>
              <p:cNvPr id="837" name="Shape 83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838" name="Shape 83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842" name="Group 842"/>
            <p:cNvGrpSpPr/>
            <p:nvPr/>
          </p:nvGrpSpPr>
          <p:grpSpPr>
            <a:xfrm>
              <a:off x="0" y="4956011"/>
              <a:ext cx="1866108" cy="1309999"/>
              <a:chOff x="0" y="0"/>
              <a:chExt cx="1866107" cy="1309997"/>
            </a:xfrm>
          </p:grpSpPr>
          <p:sp>
            <p:nvSpPr>
              <p:cNvPr id="840" name="Shape 84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841" name="Shape 84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845" name="Group 845"/>
            <p:cNvGrpSpPr/>
            <p:nvPr/>
          </p:nvGrpSpPr>
          <p:grpSpPr>
            <a:xfrm>
              <a:off x="0" y="9406818"/>
              <a:ext cx="1866108" cy="1173130"/>
              <a:chOff x="0" y="0"/>
              <a:chExt cx="1866107" cy="1173129"/>
            </a:xfrm>
          </p:grpSpPr>
          <p:sp>
            <p:nvSpPr>
              <p:cNvPr id="843" name="Shape 84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844" name="Shape 84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14:flip dir="r"/>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775"/>
                                        </p:tgtEl>
                                        <p:attrNameLst>
                                          <p:attrName>style.visibility</p:attrName>
                                        </p:attrNameLst>
                                      </p:cBhvr>
                                      <p:to>
                                        <p:strVal val="visible"/>
                                      </p:to>
                                    </p:set>
                                    <p:anim calcmode="lin" valueType="num">
                                      <p:cBhvr>
                                        <p:cTn id="7" dur="500" fill="hold"/>
                                        <p:tgtEl>
                                          <p:spTgt spid="775"/>
                                        </p:tgtEl>
                                        <p:attrNameLst>
                                          <p:attrName>ppt_x</p:attrName>
                                        </p:attrNameLst>
                                      </p:cBhvr>
                                      <p:tavLst>
                                        <p:tav tm="0">
                                          <p:val>
                                            <p:strVal val="#ppt_x"/>
                                          </p:val>
                                        </p:tav>
                                        <p:tav tm="100000">
                                          <p:val>
                                            <p:strVal val="#ppt_x"/>
                                          </p:val>
                                        </p:tav>
                                      </p:tavLst>
                                    </p:anim>
                                    <p:anim calcmode="lin" valueType="num">
                                      <p:cBhvr>
                                        <p:cTn id="8" dur="500" fill="hold"/>
                                        <p:tgtEl>
                                          <p:spTgt spid="7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779"/>
                                        </p:tgtEl>
                                        <p:attrNameLst>
                                          <p:attrName>style.visibility</p:attrName>
                                        </p:attrNameLst>
                                      </p:cBhvr>
                                      <p:to>
                                        <p:strVal val="visible"/>
                                      </p:to>
                                    </p:set>
                                    <p:animEffect filter="wipe(left)" transition="in">
                                      <p:cBhvr>
                                        <p:cTn id="12" dur="500"/>
                                        <p:tgtEl>
                                          <p:spTgt spid="779"/>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780"/>
                                        </p:tgtEl>
                                        <p:attrNameLst>
                                          <p:attrName>style.visibility</p:attrName>
                                        </p:attrNameLst>
                                      </p:cBhvr>
                                      <p:to>
                                        <p:strVal val="visible"/>
                                      </p:to>
                                    </p:set>
                                    <p:animEffect filter="wipe(left)" transition="in">
                                      <p:cBhvr>
                                        <p:cTn id="16" dur="500"/>
                                        <p:tgtEl>
                                          <p:spTgt spid="780"/>
                                        </p:tgtEl>
                                      </p:cBhvr>
                                    </p:animEffect>
                                  </p:childTnLst>
                                </p:cTn>
                              </p:par>
                            </p:childTnLst>
                          </p:cTn>
                        </p:par>
                        <p:par>
                          <p:cTn id="17" fill="hold">
                            <p:stCondLst>
                              <p:cond delay="1500"/>
                            </p:stCondLst>
                            <p:childTnLst>
                              <p:par>
                                <p:cTn id="18" presetClass="entr" nodeType="afterEffect" presetSubtype="4" presetID="22" grpId="4" fill="hold">
                                  <p:stCondLst>
                                    <p:cond delay="0"/>
                                  </p:stCondLst>
                                  <p:iterate type="el" backwards="0">
                                    <p:tmAbs val="0"/>
                                  </p:iterate>
                                  <p:childTnLst>
                                    <p:set>
                                      <p:cBhvr>
                                        <p:cTn id="19" fill="hold"/>
                                        <p:tgtEl>
                                          <p:spTgt spid="813"/>
                                        </p:tgtEl>
                                        <p:attrNameLst>
                                          <p:attrName>style.visibility</p:attrName>
                                        </p:attrNameLst>
                                      </p:cBhvr>
                                      <p:to>
                                        <p:strVal val="visible"/>
                                      </p:to>
                                    </p:set>
                                    <p:animEffect filter="wipe(down)" transition="in">
                                      <p:cBhvr>
                                        <p:cTn id="20" dur="500"/>
                                        <p:tgtEl>
                                          <p:spTgt spid="813"/>
                                        </p:tgtEl>
                                      </p:cBhvr>
                                    </p:animEffect>
                                  </p:childTnLst>
                                </p:cTn>
                              </p:par>
                            </p:childTnLst>
                          </p:cTn>
                        </p:par>
                        <p:par>
                          <p:cTn id="21" fill="hold">
                            <p:stCondLst>
                              <p:cond delay="2000"/>
                            </p:stCondLst>
                            <p:childTnLst>
                              <p:par>
                                <p:cTn id="22" presetClass="entr" nodeType="afterEffect" presetSubtype="16" presetID="23" grpId="5" fill="hold">
                                  <p:stCondLst>
                                    <p:cond delay="0"/>
                                  </p:stCondLst>
                                  <p:iterate type="el" backwards="0">
                                    <p:tmAbs val="0"/>
                                  </p:iterate>
                                  <p:childTnLst>
                                    <p:set>
                                      <p:cBhvr>
                                        <p:cTn id="23" fill="hold"/>
                                        <p:tgtEl>
                                          <p:spTgt spid="790"/>
                                        </p:tgtEl>
                                        <p:attrNameLst>
                                          <p:attrName>style.visibility</p:attrName>
                                        </p:attrNameLst>
                                      </p:cBhvr>
                                      <p:to>
                                        <p:strVal val="visible"/>
                                      </p:to>
                                    </p:set>
                                    <p:anim calcmode="lin" valueType="num">
                                      <p:cBhvr>
                                        <p:cTn id="24" dur="500" fill="hold"/>
                                        <p:tgtEl>
                                          <p:spTgt spid="790"/>
                                        </p:tgtEl>
                                        <p:attrNameLst>
                                          <p:attrName>ppt_w</p:attrName>
                                        </p:attrNameLst>
                                      </p:cBhvr>
                                      <p:tavLst>
                                        <p:tav tm="0">
                                          <p:val>
                                            <p:fltVal val="0"/>
                                          </p:val>
                                        </p:tav>
                                        <p:tav tm="100000">
                                          <p:val>
                                            <p:strVal val="#ppt_w"/>
                                          </p:val>
                                        </p:tav>
                                      </p:tavLst>
                                    </p:anim>
                                    <p:anim calcmode="lin" valueType="num">
                                      <p:cBhvr>
                                        <p:cTn id="25" dur="500" fill="hold"/>
                                        <p:tgtEl>
                                          <p:spTgt spid="790"/>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Class="entr" nodeType="afterEffect" presetSubtype="2" presetID="22" grpId="6" fill="hold">
                                  <p:stCondLst>
                                    <p:cond delay="0"/>
                                  </p:stCondLst>
                                  <p:iterate type="el" backwards="0">
                                    <p:tmAbs val="0"/>
                                  </p:iterate>
                                  <p:childTnLst>
                                    <p:set>
                                      <p:cBhvr>
                                        <p:cTn id="28" fill="hold"/>
                                        <p:tgtEl>
                                          <p:spTgt spid="797"/>
                                        </p:tgtEl>
                                        <p:attrNameLst>
                                          <p:attrName>style.visibility</p:attrName>
                                        </p:attrNameLst>
                                      </p:cBhvr>
                                      <p:to>
                                        <p:strVal val="visible"/>
                                      </p:to>
                                    </p:set>
                                    <p:animEffect filter="wipe(right)" transition="in">
                                      <p:cBhvr>
                                        <p:cTn id="29" dur="500"/>
                                        <p:tgtEl>
                                          <p:spTgt spid="797"/>
                                        </p:tgtEl>
                                      </p:cBhvr>
                                    </p:animEffect>
                                  </p:childTnLst>
                                </p:cTn>
                              </p:par>
                            </p:childTnLst>
                          </p:cTn>
                        </p:par>
                        <p:par>
                          <p:cTn id="30" fill="hold">
                            <p:stCondLst>
                              <p:cond delay="3000"/>
                            </p:stCondLst>
                            <p:childTnLst>
                              <p:par>
                                <p:cTn id="31" presetClass="entr" nodeType="afterEffect" presetSubtype="8" presetID="22" grpId="7" fill="hold">
                                  <p:stCondLst>
                                    <p:cond delay="0"/>
                                  </p:stCondLst>
                                  <p:iterate type="el" backwards="0">
                                    <p:tmAbs val="0"/>
                                  </p:iterate>
                                  <p:childTnLst>
                                    <p:set>
                                      <p:cBhvr>
                                        <p:cTn id="32" fill="hold"/>
                                        <p:tgtEl>
                                          <p:spTgt spid="804"/>
                                        </p:tgtEl>
                                        <p:attrNameLst>
                                          <p:attrName>style.visibility</p:attrName>
                                        </p:attrNameLst>
                                      </p:cBhvr>
                                      <p:to>
                                        <p:strVal val="visible"/>
                                      </p:to>
                                    </p:set>
                                    <p:animEffect filter="wipe(left)" transition="in">
                                      <p:cBhvr>
                                        <p:cTn id="33" dur="500"/>
                                        <p:tgtEl>
                                          <p:spTgt spid="804"/>
                                        </p:tgtEl>
                                      </p:cBhvr>
                                    </p:animEffect>
                                  </p:childTnLst>
                                </p:cTn>
                              </p:par>
                            </p:childTnLst>
                          </p:cTn>
                        </p:par>
                        <p:par>
                          <p:cTn id="34" fill="hold">
                            <p:stCondLst>
                              <p:cond delay="3500"/>
                            </p:stCondLst>
                            <p:childTnLst>
                              <p:par>
                                <p:cTn id="35" presetClass="entr" nodeType="afterEffect" presetSubtype="4" presetID="2" grpId="8" fill="hold">
                                  <p:stCondLst>
                                    <p:cond delay="0"/>
                                  </p:stCondLst>
                                  <p:iterate type="el" backwards="0">
                                    <p:tmAbs val="0"/>
                                  </p:iterate>
                                  <p:childTnLst>
                                    <p:set>
                                      <p:cBhvr>
                                        <p:cTn id="36" fill="hold"/>
                                        <p:tgtEl>
                                          <p:spTgt spid="805"/>
                                        </p:tgtEl>
                                        <p:attrNameLst>
                                          <p:attrName>style.visibility</p:attrName>
                                        </p:attrNameLst>
                                      </p:cBhvr>
                                      <p:to>
                                        <p:strVal val="visible"/>
                                      </p:to>
                                    </p:set>
                                    <p:anim calcmode="lin" valueType="num">
                                      <p:cBhvr>
                                        <p:cTn id="37" dur="500" fill="hold"/>
                                        <p:tgtEl>
                                          <p:spTgt spid="805"/>
                                        </p:tgtEl>
                                        <p:attrNameLst>
                                          <p:attrName>ppt_x</p:attrName>
                                        </p:attrNameLst>
                                      </p:cBhvr>
                                      <p:tavLst>
                                        <p:tav tm="0">
                                          <p:val>
                                            <p:strVal val="#ppt_x"/>
                                          </p:val>
                                        </p:tav>
                                        <p:tav tm="100000">
                                          <p:val>
                                            <p:strVal val="#ppt_x"/>
                                          </p:val>
                                        </p:tav>
                                      </p:tavLst>
                                    </p:anim>
                                    <p:anim calcmode="lin" valueType="num">
                                      <p:cBhvr>
                                        <p:cTn id="38" dur="500" fill="hold"/>
                                        <p:tgtEl>
                                          <p:spTgt spid="805"/>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Class="entr" nodeType="afterEffect" presetSubtype="4" presetID="2" grpId="9" fill="hold">
                                  <p:stCondLst>
                                    <p:cond delay="0"/>
                                  </p:stCondLst>
                                  <p:iterate type="el" backwards="0">
                                    <p:tmAbs val="0"/>
                                  </p:iterate>
                                  <p:childTnLst>
                                    <p:set>
                                      <p:cBhvr>
                                        <p:cTn id="41" fill="hold"/>
                                        <p:tgtEl>
                                          <p:spTgt spid="806"/>
                                        </p:tgtEl>
                                        <p:attrNameLst>
                                          <p:attrName>style.visibility</p:attrName>
                                        </p:attrNameLst>
                                      </p:cBhvr>
                                      <p:to>
                                        <p:strVal val="visible"/>
                                      </p:to>
                                    </p:set>
                                    <p:anim calcmode="lin" valueType="num">
                                      <p:cBhvr>
                                        <p:cTn id="42" dur="500" fill="hold"/>
                                        <p:tgtEl>
                                          <p:spTgt spid="806"/>
                                        </p:tgtEl>
                                        <p:attrNameLst>
                                          <p:attrName>ppt_x</p:attrName>
                                        </p:attrNameLst>
                                      </p:cBhvr>
                                      <p:tavLst>
                                        <p:tav tm="0">
                                          <p:val>
                                            <p:strVal val="#ppt_x"/>
                                          </p:val>
                                        </p:tav>
                                        <p:tav tm="100000">
                                          <p:val>
                                            <p:strVal val="#ppt_x"/>
                                          </p:val>
                                        </p:tav>
                                      </p:tavLst>
                                    </p:anim>
                                    <p:anim calcmode="lin" valueType="num">
                                      <p:cBhvr>
                                        <p:cTn id="43" dur="500" fill="hold"/>
                                        <p:tgtEl>
                                          <p:spTgt spid="806"/>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Class="entr" nodeType="afterEffect" presetSubtype="4" presetID="2" grpId="10" fill="hold">
                                  <p:stCondLst>
                                    <p:cond delay="0"/>
                                  </p:stCondLst>
                                  <p:iterate type="el" backwards="0">
                                    <p:tmAbs val="0"/>
                                  </p:iterate>
                                  <p:childTnLst>
                                    <p:set>
                                      <p:cBhvr>
                                        <p:cTn id="46" fill="hold"/>
                                        <p:tgtEl>
                                          <p:spTgt spid="807"/>
                                        </p:tgtEl>
                                        <p:attrNameLst>
                                          <p:attrName>style.visibility</p:attrName>
                                        </p:attrNameLst>
                                      </p:cBhvr>
                                      <p:to>
                                        <p:strVal val="visible"/>
                                      </p:to>
                                    </p:set>
                                    <p:anim calcmode="lin" valueType="num">
                                      <p:cBhvr>
                                        <p:cTn id="47" dur="500" fill="hold"/>
                                        <p:tgtEl>
                                          <p:spTgt spid="807"/>
                                        </p:tgtEl>
                                        <p:attrNameLst>
                                          <p:attrName>ppt_x</p:attrName>
                                        </p:attrNameLst>
                                      </p:cBhvr>
                                      <p:tavLst>
                                        <p:tav tm="0">
                                          <p:val>
                                            <p:strVal val="#ppt_x"/>
                                          </p:val>
                                        </p:tav>
                                        <p:tav tm="100000">
                                          <p:val>
                                            <p:strVal val="#ppt_x"/>
                                          </p:val>
                                        </p:tav>
                                      </p:tavLst>
                                    </p:anim>
                                    <p:anim calcmode="lin" valueType="num">
                                      <p:cBhvr>
                                        <p:cTn id="48" dur="500" fill="hold"/>
                                        <p:tgtEl>
                                          <p:spTgt spid="807"/>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Class="entr" nodeType="afterEffect" presetSubtype="4" presetID="2" grpId="11" fill="hold">
                                  <p:stCondLst>
                                    <p:cond delay="0"/>
                                  </p:stCondLst>
                                  <p:iterate type="el" backwards="0">
                                    <p:tmAbs val="0"/>
                                  </p:iterate>
                                  <p:childTnLst>
                                    <p:set>
                                      <p:cBhvr>
                                        <p:cTn id="51" fill="hold"/>
                                        <p:tgtEl>
                                          <p:spTgt spid="808"/>
                                        </p:tgtEl>
                                        <p:attrNameLst>
                                          <p:attrName>style.visibility</p:attrName>
                                        </p:attrNameLst>
                                      </p:cBhvr>
                                      <p:to>
                                        <p:strVal val="visible"/>
                                      </p:to>
                                    </p:set>
                                    <p:anim calcmode="lin" valueType="num">
                                      <p:cBhvr>
                                        <p:cTn id="52" dur="500" fill="hold"/>
                                        <p:tgtEl>
                                          <p:spTgt spid="808"/>
                                        </p:tgtEl>
                                        <p:attrNameLst>
                                          <p:attrName>ppt_x</p:attrName>
                                        </p:attrNameLst>
                                      </p:cBhvr>
                                      <p:tavLst>
                                        <p:tav tm="0">
                                          <p:val>
                                            <p:strVal val="#ppt_x"/>
                                          </p:val>
                                        </p:tav>
                                        <p:tav tm="100000">
                                          <p:val>
                                            <p:strVal val="#ppt_x"/>
                                          </p:val>
                                        </p:tav>
                                      </p:tavLst>
                                    </p:anim>
                                    <p:anim calcmode="lin" valueType="num">
                                      <p:cBhvr>
                                        <p:cTn id="53" dur="500" fill="hold"/>
                                        <p:tgtEl>
                                          <p:spTgt spid="808"/>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Class="entr" nodeType="afterEffect" presetSubtype="2" presetID="22" grpId="12" fill="hold">
                                  <p:stCondLst>
                                    <p:cond delay="0"/>
                                  </p:stCondLst>
                                  <p:iterate type="el" backwards="0">
                                    <p:tmAbs val="0"/>
                                  </p:iterate>
                                  <p:childTnLst>
                                    <p:set>
                                      <p:cBhvr>
                                        <p:cTn id="56" fill="hold"/>
                                        <p:tgtEl>
                                          <p:spTgt spid="809"/>
                                        </p:tgtEl>
                                        <p:attrNameLst>
                                          <p:attrName>style.visibility</p:attrName>
                                        </p:attrNameLst>
                                      </p:cBhvr>
                                      <p:to>
                                        <p:strVal val="visible"/>
                                      </p:to>
                                    </p:set>
                                    <p:animEffect filter="wipe(right)" transition="in">
                                      <p:cBhvr>
                                        <p:cTn id="57" dur="750"/>
                                        <p:tgtEl>
                                          <p:spTgt spid="809"/>
                                        </p:tgtEl>
                                      </p:cBhvr>
                                    </p:animEffect>
                                  </p:childTnLst>
                                </p:cTn>
                              </p:par>
                            </p:childTnLst>
                          </p:cTn>
                        </p:par>
                        <p:par>
                          <p:cTn id="58" fill="hold">
                            <p:stCondLst>
                              <p:cond delay="6250"/>
                            </p:stCondLst>
                            <p:childTnLst>
                              <p:par>
                                <p:cTn id="59" presetClass="entr" nodeType="afterEffect" presetSubtype="2" presetID="22" grpId="13" fill="hold">
                                  <p:stCondLst>
                                    <p:cond delay="0"/>
                                  </p:stCondLst>
                                  <p:iterate type="el" backwards="0">
                                    <p:tmAbs val="0"/>
                                  </p:iterate>
                                  <p:childTnLst>
                                    <p:set>
                                      <p:cBhvr>
                                        <p:cTn id="60" fill="hold"/>
                                        <p:tgtEl>
                                          <p:spTgt spid="810"/>
                                        </p:tgtEl>
                                        <p:attrNameLst>
                                          <p:attrName>style.visibility</p:attrName>
                                        </p:attrNameLst>
                                      </p:cBhvr>
                                      <p:to>
                                        <p:strVal val="visible"/>
                                      </p:to>
                                    </p:set>
                                    <p:animEffect filter="wipe(right)" transition="in">
                                      <p:cBhvr>
                                        <p:cTn id="61" dur="750"/>
                                        <p:tgtEl>
                                          <p:spTgt spid="810"/>
                                        </p:tgtEl>
                                      </p:cBhvr>
                                    </p:animEffect>
                                  </p:childTnLst>
                                </p:cTn>
                              </p:par>
                            </p:childTnLst>
                          </p:cTn>
                        </p:par>
                        <p:par>
                          <p:cTn id="62" fill="hold">
                            <p:stCondLst>
                              <p:cond delay="7000"/>
                            </p:stCondLst>
                            <p:childTnLst>
                              <p:par>
                                <p:cTn id="63" presetClass="entr" nodeType="afterEffect" presetSubtype="8" presetID="22" grpId="14" fill="hold">
                                  <p:stCondLst>
                                    <p:cond delay="0"/>
                                  </p:stCondLst>
                                  <p:iterate type="el" backwards="0">
                                    <p:tmAbs val="0"/>
                                  </p:iterate>
                                  <p:childTnLst>
                                    <p:set>
                                      <p:cBhvr>
                                        <p:cTn id="64" fill="hold"/>
                                        <p:tgtEl>
                                          <p:spTgt spid="811"/>
                                        </p:tgtEl>
                                        <p:attrNameLst>
                                          <p:attrName>style.visibility</p:attrName>
                                        </p:attrNameLst>
                                      </p:cBhvr>
                                      <p:to>
                                        <p:strVal val="visible"/>
                                      </p:to>
                                    </p:set>
                                    <p:animEffect filter="wipe(left)" transition="in">
                                      <p:cBhvr>
                                        <p:cTn id="65" dur="750"/>
                                        <p:tgtEl>
                                          <p:spTgt spid="811"/>
                                        </p:tgtEl>
                                      </p:cBhvr>
                                    </p:animEffect>
                                  </p:childTnLst>
                                </p:cTn>
                              </p:par>
                            </p:childTnLst>
                          </p:cTn>
                        </p:par>
                        <p:par>
                          <p:cTn id="66" fill="hold">
                            <p:stCondLst>
                              <p:cond delay="7750"/>
                            </p:stCondLst>
                            <p:childTnLst>
                              <p:par>
                                <p:cTn id="67" presetClass="entr" nodeType="afterEffect" presetSubtype="8" presetID="22" grpId="15" fill="hold">
                                  <p:stCondLst>
                                    <p:cond delay="0"/>
                                  </p:stCondLst>
                                  <p:iterate type="el" backwards="0">
                                    <p:tmAbs val="0"/>
                                  </p:iterate>
                                  <p:childTnLst>
                                    <p:set>
                                      <p:cBhvr>
                                        <p:cTn id="68" fill="hold"/>
                                        <p:tgtEl>
                                          <p:spTgt spid="812"/>
                                        </p:tgtEl>
                                        <p:attrNameLst>
                                          <p:attrName>style.visibility</p:attrName>
                                        </p:attrNameLst>
                                      </p:cBhvr>
                                      <p:to>
                                        <p:strVal val="visible"/>
                                      </p:to>
                                    </p:set>
                                    <p:animEffect filter="wipe(left)" transition="in">
                                      <p:cBhvr>
                                        <p:cTn id="69" dur="750"/>
                                        <p:tgtEl>
                                          <p:spTgt spid="812"/>
                                        </p:tgtEl>
                                      </p:cBhvr>
                                    </p:animEffect>
                                  </p:childTnLst>
                                </p:cTn>
                              </p:par>
                            </p:childTnLst>
                          </p:cTn>
                        </p:par>
                        <p:par>
                          <p:cTn id="70" fill="hold">
                            <p:stCondLst>
                              <p:cond delay="8500"/>
                            </p:stCondLst>
                            <p:childTnLst>
                              <p:par>
                                <p:cTn id="71" presetClass="entr" nodeType="afterEffect" presetID="9" grpId="16" fill="hold">
                                  <p:stCondLst>
                                    <p:cond delay="0"/>
                                  </p:stCondLst>
                                  <p:iterate type="el" backwards="0">
                                    <p:tmAbs val="0"/>
                                  </p:iterate>
                                  <p:childTnLst>
                                    <p:set>
                                      <p:cBhvr>
                                        <p:cTn id="72" fill="hold"/>
                                        <p:tgtEl>
                                          <p:spTgt spid="814"/>
                                        </p:tgtEl>
                                        <p:attrNameLst>
                                          <p:attrName>style.visibility</p:attrName>
                                        </p:attrNameLst>
                                      </p:cBhvr>
                                      <p:to>
                                        <p:strVal val="visible"/>
                                      </p:to>
                                    </p:set>
                                    <p:animEffect filter="dissolve" transition="in">
                                      <p:cBhvr>
                                        <p:cTn id="73" dur="500"/>
                                        <p:tgtEl>
                                          <p:spTgt spid="814"/>
                                        </p:tgtEl>
                                      </p:cBhvr>
                                    </p:animEffect>
                                  </p:childTnLst>
                                </p:cTn>
                              </p:par>
                            </p:childTnLst>
                          </p:cTn>
                        </p:par>
                        <p:par>
                          <p:cTn id="74" fill="hold">
                            <p:stCondLst>
                              <p:cond delay="9000"/>
                            </p:stCondLst>
                            <p:childTnLst>
                              <p:par>
                                <p:cTn id="75" presetClass="entr" nodeType="afterEffect" presetSubtype="16" presetID="23" grpId="17" fill="hold">
                                  <p:stCondLst>
                                    <p:cond delay="0"/>
                                  </p:stCondLst>
                                  <p:iterate type="el" backwards="0">
                                    <p:tmAbs val="0"/>
                                  </p:iterate>
                                  <p:childTnLst>
                                    <p:set>
                                      <p:cBhvr>
                                        <p:cTn id="76" fill="hold"/>
                                        <p:tgtEl>
                                          <p:spTgt spid="818"/>
                                        </p:tgtEl>
                                        <p:attrNameLst>
                                          <p:attrName>style.visibility</p:attrName>
                                        </p:attrNameLst>
                                      </p:cBhvr>
                                      <p:to>
                                        <p:strVal val="visible"/>
                                      </p:to>
                                    </p:set>
                                    <p:anim calcmode="lin" valueType="num">
                                      <p:cBhvr>
                                        <p:cTn id="77" dur="500" fill="hold"/>
                                        <p:tgtEl>
                                          <p:spTgt spid="818"/>
                                        </p:tgtEl>
                                        <p:attrNameLst>
                                          <p:attrName>ppt_w</p:attrName>
                                        </p:attrNameLst>
                                      </p:cBhvr>
                                      <p:tavLst>
                                        <p:tav tm="0">
                                          <p:val>
                                            <p:fltVal val="0"/>
                                          </p:val>
                                        </p:tav>
                                        <p:tav tm="100000">
                                          <p:val>
                                            <p:strVal val="#ppt_w"/>
                                          </p:val>
                                        </p:tav>
                                      </p:tavLst>
                                    </p:anim>
                                    <p:anim calcmode="lin" valueType="num">
                                      <p:cBhvr>
                                        <p:cTn id="78" dur="500" fill="hold"/>
                                        <p:tgtEl>
                                          <p:spTgt spid="818"/>
                                        </p:tgtEl>
                                        <p:attrNameLst>
                                          <p:attrName>ppt_h</p:attrName>
                                        </p:attrNameLst>
                                      </p:cBhvr>
                                      <p:tavLst>
                                        <p:tav tm="0">
                                          <p:val>
                                            <p:fltVal val="0"/>
                                          </p:val>
                                        </p:tav>
                                        <p:tav tm="100000">
                                          <p:val>
                                            <p:strVal val="#ppt_h"/>
                                          </p:val>
                                        </p:tav>
                                      </p:tavLst>
                                    </p:anim>
                                  </p:childTnLst>
                                </p:cTn>
                              </p:par>
                            </p:childTnLst>
                          </p:cTn>
                        </p:par>
                        <p:par>
                          <p:cTn id="79" fill="hold">
                            <p:stCondLst>
                              <p:cond delay="9500"/>
                            </p:stCondLst>
                            <p:childTnLst>
                              <p:par>
                                <p:cTn id="80" presetClass="entr" nodeType="afterEffect" presetID="9" grpId="18" fill="hold">
                                  <p:stCondLst>
                                    <p:cond delay="0"/>
                                  </p:stCondLst>
                                  <p:iterate type="el" backwards="0">
                                    <p:tmAbs val="0"/>
                                  </p:iterate>
                                  <p:childTnLst>
                                    <p:set>
                                      <p:cBhvr>
                                        <p:cTn id="81" fill="hold"/>
                                        <p:tgtEl>
                                          <p:spTgt spid="819"/>
                                        </p:tgtEl>
                                        <p:attrNameLst>
                                          <p:attrName>style.visibility</p:attrName>
                                        </p:attrNameLst>
                                      </p:cBhvr>
                                      <p:to>
                                        <p:strVal val="visible"/>
                                      </p:to>
                                    </p:set>
                                    <p:animEffect filter="dissolve" transition="in">
                                      <p:cBhvr>
                                        <p:cTn id="82" dur="750"/>
                                        <p:tgtEl>
                                          <p:spTgt spid="819"/>
                                        </p:tgtEl>
                                      </p:cBhvr>
                                    </p:animEffect>
                                  </p:childTnLst>
                                </p:cTn>
                              </p:par>
                            </p:childTnLst>
                          </p:cTn>
                        </p:par>
                        <p:par>
                          <p:cTn id="83" fill="hold">
                            <p:stCondLst>
                              <p:cond delay="10250"/>
                            </p:stCondLst>
                            <p:childTnLst>
                              <p:par>
                                <p:cTn id="84" presetClass="entr" nodeType="afterEffect" presetSubtype="1" presetID="22" grpId="19" fill="hold">
                                  <p:stCondLst>
                                    <p:cond delay="0"/>
                                  </p:stCondLst>
                                  <p:iterate type="el" backwards="0">
                                    <p:tmAbs val="0"/>
                                  </p:iterate>
                                  <p:childTnLst>
                                    <p:set>
                                      <p:cBhvr>
                                        <p:cTn id="85" fill="hold"/>
                                        <p:tgtEl>
                                          <p:spTgt spid="823"/>
                                        </p:tgtEl>
                                        <p:attrNameLst>
                                          <p:attrName>style.visibility</p:attrName>
                                        </p:attrNameLst>
                                      </p:cBhvr>
                                      <p:to>
                                        <p:strVal val="visible"/>
                                      </p:to>
                                    </p:set>
                                    <p:animEffect filter="wipe(up)" transition="in">
                                      <p:cBhvr>
                                        <p:cTn id="86" dur="250"/>
                                        <p:tgtEl>
                                          <p:spTgt spid="823"/>
                                        </p:tgtEl>
                                      </p:cBhvr>
                                    </p:animEffect>
                                  </p:childTnLst>
                                </p:cTn>
                              </p:par>
                            </p:childTnLst>
                          </p:cTn>
                        </p:par>
                        <p:par>
                          <p:cTn id="87" fill="hold">
                            <p:stCondLst>
                              <p:cond delay="10500"/>
                            </p:stCondLst>
                            <p:childTnLst>
                              <p:par>
                                <p:cTn id="88" presetClass="entr" nodeType="afterEffect" presetSubtype="16" presetID="23" grpId="20" fill="hold">
                                  <p:stCondLst>
                                    <p:cond delay="0"/>
                                  </p:stCondLst>
                                  <p:iterate type="el" backwards="0">
                                    <p:tmAbs val="0"/>
                                  </p:iterate>
                                  <p:childTnLst>
                                    <p:set>
                                      <p:cBhvr>
                                        <p:cTn id="89" fill="hold"/>
                                        <p:tgtEl>
                                          <p:spTgt spid="817"/>
                                        </p:tgtEl>
                                        <p:attrNameLst>
                                          <p:attrName>style.visibility</p:attrName>
                                        </p:attrNameLst>
                                      </p:cBhvr>
                                      <p:to>
                                        <p:strVal val="visible"/>
                                      </p:to>
                                    </p:set>
                                    <p:anim calcmode="lin" valueType="num">
                                      <p:cBhvr>
                                        <p:cTn id="90" dur="500" fill="hold"/>
                                        <p:tgtEl>
                                          <p:spTgt spid="817"/>
                                        </p:tgtEl>
                                        <p:attrNameLst>
                                          <p:attrName>ppt_w</p:attrName>
                                        </p:attrNameLst>
                                      </p:cBhvr>
                                      <p:tavLst>
                                        <p:tav tm="0">
                                          <p:val>
                                            <p:fltVal val="0"/>
                                          </p:val>
                                        </p:tav>
                                        <p:tav tm="100000">
                                          <p:val>
                                            <p:strVal val="#ppt_w"/>
                                          </p:val>
                                        </p:tav>
                                      </p:tavLst>
                                    </p:anim>
                                    <p:anim calcmode="lin" valueType="num">
                                      <p:cBhvr>
                                        <p:cTn id="91" dur="500" fill="hold"/>
                                        <p:tgtEl>
                                          <p:spTgt spid="817"/>
                                        </p:tgtEl>
                                        <p:attrNameLst>
                                          <p:attrName>ppt_h</p:attrName>
                                        </p:attrNameLst>
                                      </p:cBhvr>
                                      <p:tavLst>
                                        <p:tav tm="0">
                                          <p:val>
                                            <p:fltVal val="0"/>
                                          </p:val>
                                        </p:tav>
                                        <p:tav tm="100000">
                                          <p:val>
                                            <p:strVal val="#ppt_h"/>
                                          </p:val>
                                        </p:tav>
                                      </p:tavLst>
                                    </p:anim>
                                  </p:childTnLst>
                                </p:cTn>
                              </p:par>
                            </p:childTnLst>
                          </p:cTn>
                        </p:par>
                        <p:par>
                          <p:cTn id="92" fill="hold">
                            <p:stCondLst>
                              <p:cond delay="11000"/>
                            </p:stCondLst>
                            <p:childTnLst>
                              <p:par>
                                <p:cTn id="93" presetClass="entr" nodeType="afterEffect" presetID="9" grpId="21" fill="hold">
                                  <p:stCondLst>
                                    <p:cond delay="0"/>
                                  </p:stCondLst>
                                  <p:iterate type="el" backwards="0">
                                    <p:tmAbs val="0"/>
                                  </p:iterate>
                                  <p:childTnLst>
                                    <p:set>
                                      <p:cBhvr>
                                        <p:cTn id="94" fill="hold"/>
                                        <p:tgtEl>
                                          <p:spTgt spid="820"/>
                                        </p:tgtEl>
                                        <p:attrNameLst>
                                          <p:attrName>style.visibility</p:attrName>
                                        </p:attrNameLst>
                                      </p:cBhvr>
                                      <p:to>
                                        <p:strVal val="visible"/>
                                      </p:to>
                                    </p:set>
                                    <p:animEffect filter="dissolve" transition="in">
                                      <p:cBhvr>
                                        <p:cTn id="95" dur="750"/>
                                        <p:tgtEl>
                                          <p:spTgt spid="820"/>
                                        </p:tgtEl>
                                      </p:cBhvr>
                                    </p:animEffect>
                                  </p:childTnLst>
                                </p:cTn>
                              </p:par>
                            </p:childTnLst>
                          </p:cTn>
                        </p:par>
                        <p:par>
                          <p:cTn id="96" fill="hold">
                            <p:stCondLst>
                              <p:cond delay="11750"/>
                            </p:stCondLst>
                            <p:childTnLst>
                              <p:par>
                                <p:cTn id="97" presetClass="entr" nodeType="afterEffect" presetSubtype="1" presetID="22" grpId="22" fill="hold">
                                  <p:stCondLst>
                                    <p:cond delay="0"/>
                                  </p:stCondLst>
                                  <p:iterate type="el" backwards="0">
                                    <p:tmAbs val="0"/>
                                  </p:iterate>
                                  <p:childTnLst>
                                    <p:set>
                                      <p:cBhvr>
                                        <p:cTn id="98" fill="hold"/>
                                        <p:tgtEl>
                                          <p:spTgt spid="824"/>
                                        </p:tgtEl>
                                        <p:attrNameLst>
                                          <p:attrName>style.visibility</p:attrName>
                                        </p:attrNameLst>
                                      </p:cBhvr>
                                      <p:to>
                                        <p:strVal val="visible"/>
                                      </p:to>
                                    </p:set>
                                    <p:animEffect filter="wipe(up)" transition="in">
                                      <p:cBhvr>
                                        <p:cTn id="99" dur="250"/>
                                        <p:tgtEl>
                                          <p:spTgt spid="824"/>
                                        </p:tgtEl>
                                      </p:cBhvr>
                                    </p:animEffect>
                                  </p:childTnLst>
                                </p:cTn>
                              </p:par>
                            </p:childTnLst>
                          </p:cTn>
                        </p:par>
                        <p:par>
                          <p:cTn id="100" fill="hold">
                            <p:stCondLst>
                              <p:cond delay="12000"/>
                            </p:stCondLst>
                            <p:childTnLst>
                              <p:par>
                                <p:cTn id="101" presetClass="entr" nodeType="afterEffect" presetSubtype="16" presetID="23" grpId="23" fill="hold">
                                  <p:stCondLst>
                                    <p:cond delay="0"/>
                                  </p:stCondLst>
                                  <p:iterate type="el" backwards="0">
                                    <p:tmAbs val="0"/>
                                  </p:iterate>
                                  <p:childTnLst>
                                    <p:set>
                                      <p:cBhvr>
                                        <p:cTn id="102" fill="hold"/>
                                        <p:tgtEl>
                                          <p:spTgt spid="816"/>
                                        </p:tgtEl>
                                        <p:attrNameLst>
                                          <p:attrName>style.visibility</p:attrName>
                                        </p:attrNameLst>
                                      </p:cBhvr>
                                      <p:to>
                                        <p:strVal val="visible"/>
                                      </p:to>
                                    </p:set>
                                    <p:anim calcmode="lin" valueType="num">
                                      <p:cBhvr>
                                        <p:cTn id="103" dur="500" fill="hold"/>
                                        <p:tgtEl>
                                          <p:spTgt spid="816"/>
                                        </p:tgtEl>
                                        <p:attrNameLst>
                                          <p:attrName>ppt_w</p:attrName>
                                        </p:attrNameLst>
                                      </p:cBhvr>
                                      <p:tavLst>
                                        <p:tav tm="0">
                                          <p:val>
                                            <p:fltVal val="0"/>
                                          </p:val>
                                        </p:tav>
                                        <p:tav tm="100000">
                                          <p:val>
                                            <p:strVal val="#ppt_w"/>
                                          </p:val>
                                        </p:tav>
                                      </p:tavLst>
                                    </p:anim>
                                    <p:anim calcmode="lin" valueType="num">
                                      <p:cBhvr>
                                        <p:cTn id="104" dur="500" fill="hold"/>
                                        <p:tgtEl>
                                          <p:spTgt spid="816"/>
                                        </p:tgtEl>
                                        <p:attrNameLst>
                                          <p:attrName>ppt_h</p:attrName>
                                        </p:attrNameLst>
                                      </p:cBhvr>
                                      <p:tavLst>
                                        <p:tav tm="0">
                                          <p:val>
                                            <p:fltVal val="0"/>
                                          </p:val>
                                        </p:tav>
                                        <p:tav tm="100000">
                                          <p:val>
                                            <p:strVal val="#ppt_h"/>
                                          </p:val>
                                        </p:tav>
                                      </p:tavLst>
                                    </p:anim>
                                  </p:childTnLst>
                                </p:cTn>
                              </p:par>
                            </p:childTnLst>
                          </p:cTn>
                        </p:par>
                        <p:par>
                          <p:cTn id="105" fill="hold">
                            <p:stCondLst>
                              <p:cond delay="12500"/>
                            </p:stCondLst>
                            <p:childTnLst>
                              <p:par>
                                <p:cTn id="106" presetClass="entr" nodeType="afterEffect" presetID="9" grpId="24" fill="hold">
                                  <p:stCondLst>
                                    <p:cond delay="0"/>
                                  </p:stCondLst>
                                  <p:iterate type="el" backwards="0">
                                    <p:tmAbs val="0"/>
                                  </p:iterate>
                                  <p:childTnLst>
                                    <p:set>
                                      <p:cBhvr>
                                        <p:cTn id="107" fill="hold"/>
                                        <p:tgtEl>
                                          <p:spTgt spid="821"/>
                                        </p:tgtEl>
                                        <p:attrNameLst>
                                          <p:attrName>style.visibility</p:attrName>
                                        </p:attrNameLst>
                                      </p:cBhvr>
                                      <p:to>
                                        <p:strVal val="visible"/>
                                      </p:to>
                                    </p:set>
                                    <p:animEffect filter="dissolve" transition="in">
                                      <p:cBhvr>
                                        <p:cTn id="108" dur="750"/>
                                        <p:tgtEl>
                                          <p:spTgt spid="821"/>
                                        </p:tgtEl>
                                      </p:cBhvr>
                                    </p:animEffect>
                                  </p:childTnLst>
                                </p:cTn>
                              </p:par>
                            </p:childTnLst>
                          </p:cTn>
                        </p:par>
                        <p:par>
                          <p:cTn id="109" fill="hold">
                            <p:stCondLst>
                              <p:cond delay="13250"/>
                            </p:stCondLst>
                            <p:childTnLst>
                              <p:par>
                                <p:cTn id="110" presetClass="entr" nodeType="afterEffect" presetSubtype="1" presetID="22" grpId="25" fill="hold">
                                  <p:stCondLst>
                                    <p:cond delay="0"/>
                                  </p:stCondLst>
                                  <p:iterate type="el" backwards="0">
                                    <p:tmAbs val="0"/>
                                  </p:iterate>
                                  <p:childTnLst>
                                    <p:set>
                                      <p:cBhvr>
                                        <p:cTn id="111" fill="hold"/>
                                        <p:tgtEl>
                                          <p:spTgt spid="825"/>
                                        </p:tgtEl>
                                        <p:attrNameLst>
                                          <p:attrName>style.visibility</p:attrName>
                                        </p:attrNameLst>
                                      </p:cBhvr>
                                      <p:to>
                                        <p:strVal val="visible"/>
                                      </p:to>
                                    </p:set>
                                    <p:animEffect filter="wipe(up)" transition="in">
                                      <p:cBhvr>
                                        <p:cTn id="112" dur="250"/>
                                        <p:tgtEl>
                                          <p:spTgt spid="825"/>
                                        </p:tgtEl>
                                      </p:cBhvr>
                                    </p:animEffect>
                                  </p:childTnLst>
                                </p:cTn>
                              </p:par>
                            </p:childTnLst>
                          </p:cTn>
                        </p:par>
                        <p:par>
                          <p:cTn id="113" fill="hold">
                            <p:stCondLst>
                              <p:cond delay="13500"/>
                            </p:stCondLst>
                            <p:childTnLst>
                              <p:par>
                                <p:cTn id="114" presetClass="entr" nodeType="afterEffect" presetSubtype="16" presetID="23" grpId="26" fill="hold">
                                  <p:stCondLst>
                                    <p:cond delay="0"/>
                                  </p:stCondLst>
                                  <p:iterate type="el" backwards="0">
                                    <p:tmAbs val="0"/>
                                  </p:iterate>
                                  <p:childTnLst>
                                    <p:set>
                                      <p:cBhvr>
                                        <p:cTn id="115" fill="hold"/>
                                        <p:tgtEl>
                                          <p:spTgt spid="815"/>
                                        </p:tgtEl>
                                        <p:attrNameLst>
                                          <p:attrName>style.visibility</p:attrName>
                                        </p:attrNameLst>
                                      </p:cBhvr>
                                      <p:to>
                                        <p:strVal val="visible"/>
                                      </p:to>
                                    </p:set>
                                    <p:anim calcmode="lin" valueType="num">
                                      <p:cBhvr>
                                        <p:cTn id="116" dur="500" fill="hold"/>
                                        <p:tgtEl>
                                          <p:spTgt spid="815"/>
                                        </p:tgtEl>
                                        <p:attrNameLst>
                                          <p:attrName>ppt_w</p:attrName>
                                        </p:attrNameLst>
                                      </p:cBhvr>
                                      <p:tavLst>
                                        <p:tav tm="0">
                                          <p:val>
                                            <p:fltVal val="0"/>
                                          </p:val>
                                        </p:tav>
                                        <p:tav tm="100000">
                                          <p:val>
                                            <p:strVal val="#ppt_w"/>
                                          </p:val>
                                        </p:tav>
                                      </p:tavLst>
                                    </p:anim>
                                    <p:anim calcmode="lin" valueType="num">
                                      <p:cBhvr>
                                        <p:cTn id="117" dur="500" fill="hold"/>
                                        <p:tgtEl>
                                          <p:spTgt spid="815"/>
                                        </p:tgtEl>
                                        <p:attrNameLst>
                                          <p:attrName>ppt_h</p:attrName>
                                        </p:attrNameLst>
                                      </p:cBhvr>
                                      <p:tavLst>
                                        <p:tav tm="0">
                                          <p:val>
                                            <p:fltVal val="0"/>
                                          </p:val>
                                        </p:tav>
                                        <p:tav tm="100000">
                                          <p:val>
                                            <p:strVal val="#ppt_h"/>
                                          </p:val>
                                        </p:tav>
                                      </p:tavLst>
                                    </p:anim>
                                  </p:childTnLst>
                                </p:cTn>
                              </p:par>
                            </p:childTnLst>
                          </p:cTn>
                        </p:par>
                        <p:par>
                          <p:cTn id="118" fill="hold">
                            <p:stCondLst>
                              <p:cond delay="14000"/>
                            </p:stCondLst>
                            <p:childTnLst>
                              <p:par>
                                <p:cTn id="119" presetClass="entr" nodeType="afterEffect" presetID="9" grpId="27" fill="hold">
                                  <p:stCondLst>
                                    <p:cond delay="0"/>
                                  </p:stCondLst>
                                  <p:iterate type="el" backwards="0">
                                    <p:tmAbs val="0"/>
                                  </p:iterate>
                                  <p:childTnLst>
                                    <p:set>
                                      <p:cBhvr>
                                        <p:cTn id="120" fill="hold"/>
                                        <p:tgtEl>
                                          <p:spTgt spid="822"/>
                                        </p:tgtEl>
                                        <p:attrNameLst>
                                          <p:attrName>style.visibility</p:attrName>
                                        </p:attrNameLst>
                                      </p:cBhvr>
                                      <p:to>
                                        <p:strVal val="visible"/>
                                      </p:to>
                                    </p:set>
                                    <p:animEffect filter="dissolve" transition="in">
                                      <p:cBhvr>
                                        <p:cTn id="121" dur="750"/>
                                        <p:tgtEl>
                                          <p:spTgt spid="8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14" grpId="16"/>
      <p:bldP build="whole" bldLvl="1" animBg="1" rev="0" advAuto="0" spid="810" grpId="13"/>
      <p:bldP build="whole" bldLvl="1" animBg="1" rev="0" advAuto="0" spid="825" grpId="25"/>
      <p:bldP build="whole" bldLvl="1" animBg="1" rev="0" advAuto="0" spid="780" grpId="3"/>
      <p:bldP build="whole" bldLvl="1" animBg="1" rev="0" advAuto="0" spid="779" grpId="2"/>
      <p:bldP build="whole" bldLvl="1" animBg="1" rev="0" advAuto="0" spid="819" grpId="18"/>
      <p:bldP build="whole" bldLvl="1" animBg="1" rev="0" advAuto="0" spid="804" grpId="7"/>
      <p:bldP build="whole" bldLvl="1" animBg="1" rev="0" advAuto="0" spid="775" grpId="1"/>
      <p:bldP build="whole" bldLvl="1" animBg="1" rev="0" advAuto="0" spid="818" grpId="17"/>
      <p:bldP build="whole" bldLvl="1" animBg="1" rev="0" advAuto="0" spid="807" grpId="10"/>
      <p:bldP build="whole" bldLvl="1" animBg="1" rev="0" advAuto="0" spid="812" grpId="15"/>
      <p:bldP build="whole" bldLvl="1" animBg="1" rev="0" advAuto="0" spid="820" grpId="21"/>
      <p:bldP build="whole" bldLvl="1" animBg="1" rev="0" advAuto="0" spid="809" grpId="12"/>
      <p:bldP build="whole" bldLvl="1" animBg="1" rev="0" advAuto="0" spid="822" grpId="27"/>
      <p:bldP build="whole" bldLvl="1" animBg="1" rev="0" advAuto="0" spid="817" grpId="20"/>
      <p:bldP build="whole" bldLvl="1" animBg="1" rev="0" advAuto="0" spid="823" grpId="19"/>
      <p:bldP build="whole" bldLvl="1" animBg="1" rev="0" advAuto="0" spid="813" grpId="4"/>
      <p:bldP build="whole" bldLvl="1" animBg="1" rev="0" advAuto="0" spid="797" grpId="6"/>
      <p:bldP build="whole" bldLvl="1" animBg="1" rev="0" advAuto="0" spid="811" grpId="14"/>
      <p:bldP build="whole" bldLvl="1" animBg="1" rev="0" advAuto="0" spid="806" grpId="9"/>
      <p:bldP build="whole" bldLvl="1" animBg="1" rev="0" advAuto="0" spid="816" grpId="23"/>
      <p:bldP build="whole" bldLvl="1" animBg="1" rev="0" advAuto="0" spid="790" grpId="5"/>
      <p:bldP build="whole" bldLvl="1" animBg="1" rev="0" advAuto="0" spid="805" grpId="8"/>
      <p:bldP build="whole" bldLvl="1" animBg="1" rev="0" advAuto="0" spid="824" grpId="22"/>
      <p:bldP build="whole" bldLvl="1" animBg="1" rev="0" advAuto="0" spid="821" grpId="24"/>
      <p:bldP build="whole" bldLvl="1" animBg="1" rev="0" advAuto="0" spid="808" grpId="11"/>
      <p:bldP build="whole" bldLvl="1" animBg="1" rev="0" advAuto="0" spid="815" grpId="26"/>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8" name="Shape 848"/>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DATA  </a:t>
            </a:r>
            <a:r>
              <a:rPr b="1" sz="4800">
                <a:solidFill>
                  <a:srgbClr val="262626"/>
                </a:solidFill>
                <a:latin typeface="Arial"/>
                <a:ea typeface="Arial"/>
                <a:cs typeface="Arial"/>
                <a:sym typeface="Arial"/>
              </a:rPr>
              <a:t>ANALYSIS</a:t>
            </a:r>
          </a:p>
        </p:txBody>
      </p:sp>
      <p:grpSp>
        <p:nvGrpSpPr>
          <p:cNvPr id="852" name="Group 852"/>
          <p:cNvGrpSpPr/>
          <p:nvPr/>
        </p:nvGrpSpPr>
        <p:grpSpPr>
          <a:xfrm>
            <a:off x="1957611" y="1094554"/>
            <a:ext cx="4536001" cy="91439"/>
            <a:chOff x="0" y="0"/>
            <a:chExt cx="4536000" cy="91437"/>
          </a:xfrm>
        </p:grpSpPr>
        <p:sp>
          <p:nvSpPr>
            <p:cNvPr id="849" name="Shape 849"/>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0" name="Shape 850"/>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1" name="Shape 851"/>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853" name="Shape 853"/>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856" name="Group 856"/>
          <p:cNvGrpSpPr/>
          <p:nvPr/>
        </p:nvGrpSpPr>
        <p:grpSpPr>
          <a:xfrm>
            <a:off x="20523198" y="172339"/>
            <a:ext cx="3976915" cy="577648"/>
            <a:chOff x="0" y="0"/>
            <a:chExt cx="3976913" cy="577646"/>
          </a:xfrm>
        </p:grpSpPr>
        <p:sp>
          <p:nvSpPr>
            <p:cNvPr id="854" name="Shape 854"/>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5" name="Shape 855"/>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857" name="Shape 857"/>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58" name="Shape 858"/>
          <p:cNvSpPr/>
          <p:nvPr/>
        </p:nvSpPr>
        <p:spPr>
          <a:xfrm>
            <a:off x="3164382" y="3356528"/>
            <a:ext cx="1218384" cy="1673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554"/>
                </a:moveTo>
                <a:cubicBezTo>
                  <a:pt x="21600" y="10183"/>
                  <a:pt x="21600" y="10183"/>
                  <a:pt x="21600" y="10183"/>
                </a:cubicBezTo>
                <a:cubicBezTo>
                  <a:pt x="21600" y="12343"/>
                  <a:pt x="20329" y="14503"/>
                  <a:pt x="18635" y="16046"/>
                </a:cubicBezTo>
                <a:cubicBezTo>
                  <a:pt x="16941" y="16971"/>
                  <a:pt x="14400" y="17897"/>
                  <a:pt x="12282" y="18206"/>
                </a:cubicBezTo>
                <a:cubicBezTo>
                  <a:pt x="12282" y="19749"/>
                  <a:pt x="12282" y="19749"/>
                  <a:pt x="12282" y="19749"/>
                </a:cubicBezTo>
                <a:cubicBezTo>
                  <a:pt x="17788" y="19749"/>
                  <a:pt x="17788" y="19749"/>
                  <a:pt x="17788" y="19749"/>
                </a:cubicBezTo>
                <a:cubicBezTo>
                  <a:pt x="17788" y="21600"/>
                  <a:pt x="17788" y="21600"/>
                  <a:pt x="17788" y="21600"/>
                </a:cubicBezTo>
                <a:cubicBezTo>
                  <a:pt x="4235" y="21600"/>
                  <a:pt x="4235" y="21600"/>
                  <a:pt x="4235" y="21600"/>
                </a:cubicBezTo>
                <a:cubicBezTo>
                  <a:pt x="4235" y="19749"/>
                  <a:pt x="4235" y="19749"/>
                  <a:pt x="4235" y="19749"/>
                </a:cubicBezTo>
                <a:cubicBezTo>
                  <a:pt x="9318" y="19749"/>
                  <a:pt x="9318" y="19749"/>
                  <a:pt x="9318" y="19749"/>
                </a:cubicBezTo>
                <a:cubicBezTo>
                  <a:pt x="9318" y="18206"/>
                  <a:pt x="9318" y="18206"/>
                  <a:pt x="9318" y="18206"/>
                </a:cubicBezTo>
                <a:cubicBezTo>
                  <a:pt x="6776" y="17897"/>
                  <a:pt x="4659" y="16971"/>
                  <a:pt x="2965" y="16046"/>
                </a:cubicBezTo>
                <a:cubicBezTo>
                  <a:pt x="1271" y="14503"/>
                  <a:pt x="0" y="12343"/>
                  <a:pt x="0" y="10183"/>
                </a:cubicBezTo>
                <a:cubicBezTo>
                  <a:pt x="0" y="5554"/>
                  <a:pt x="0" y="5554"/>
                  <a:pt x="0" y="5554"/>
                </a:cubicBezTo>
                <a:cubicBezTo>
                  <a:pt x="2541" y="5554"/>
                  <a:pt x="2541" y="5554"/>
                  <a:pt x="2541" y="5554"/>
                </a:cubicBezTo>
                <a:cubicBezTo>
                  <a:pt x="2541" y="10183"/>
                  <a:pt x="2541" y="10183"/>
                  <a:pt x="2541" y="10183"/>
                </a:cubicBezTo>
                <a:cubicBezTo>
                  <a:pt x="2541" y="12034"/>
                  <a:pt x="3388" y="13269"/>
                  <a:pt x="5082" y="14503"/>
                </a:cubicBezTo>
                <a:cubicBezTo>
                  <a:pt x="6353" y="15429"/>
                  <a:pt x="8471" y="16354"/>
                  <a:pt x="11012" y="16354"/>
                </a:cubicBezTo>
                <a:cubicBezTo>
                  <a:pt x="13129" y="16354"/>
                  <a:pt x="15247" y="15429"/>
                  <a:pt x="16518" y="14503"/>
                </a:cubicBezTo>
                <a:cubicBezTo>
                  <a:pt x="18212" y="13269"/>
                  <a:pt x="19059" y="12034"/>
                  <a:pt x="19059" y="10183"/>
                </a:cubicBezTo>
                <a:cubicBezTo>
                  <a:pt x="19059" y="5554"/>
                  <a:pt x="19059" y="5554"/>
                  <a:pt x="19059" y="5554"/>
                </a:cubicBezTo>
                <a:cubicBezTo>
                  <a:pt x="21600" y="5554"/>
                  <a:pt x="21600" y="5554"/>
                  <a:pt x="21600" y="5554"/>
                </a:cubicBezTo>
                <a:close/>
                <a:moveTo>
                  <a:pt x="11435" y="0"/>
                </a:moveTo>
                <a:cubicBezTo>
                  <a:pt x="11435" y="2469"/>
                  <a:pt x="11435" y="2469"/>
                  <a:pt x="11435" y="2469"/>
                </a:cubicBezTo>
                <a:cubicBezTo>
                  <a:pt x="10165" y="2469"/>
                  <a:pt x="10165" y="2469"/>
                  <a:pt x="10165" y="2469"/>
                </a:cubicBezTo>
                <a:cubicBezTo>
                  <a:pt x="10165" y="0"/>
                  <a:pt x="10165" y="0"/>
                  <a:pt x="10165" y="0"/>
                </a:cubicBezTo>
                <a:cubicBezTo>
                  <a:pt x="9318" y="0"/>
                  <a:pt x="8894" y="309"/>
                  <a:pt x="8471" y="309"/>
                </a:cubicBezTo>
                <a:cubicBezTo>
                  <a:pt x="8471" y="2469"/>
                  <a:pt x="8471" y="2469"/>
                  <a:pt x="8471" y="2469"/>
                </a:cubicBezTo>
                <a:cubicBezTo>
                  <a:pt x="6776" y="2469"/>
                  <a:pt x="6776" y="2469"/>
                  <a:pt x="6776" y="2469"/>
                </a:cubicBezTo>
                <a:cubicBezTo>
                  <a:pt x="6776" y="926"/>
                  <a:pt x="6776" y="926"/>
                  <a:pt x="6776" y="926"/>
                </a:cubicBezTo>
                <a:cubicBezTo>
                  <a:pt x="5506" y="1851"/>
                  <a:pt x="4659" y="3086"/>
                  <a:pt x="4659" y="4629"/>
                </a:cubicBezTo>
                <a:cubicBezTo>
                  <a:pt x="4659" y="4937"/>
                  <a:pt x="4659" y="4937"/>
                  <a:pt x="4659" y="4937"/>
                </a:cubicBezTo>
                <a:cubicBezTo>
                  <a:pt x="6353" y="4937"/>
                  <a:pt x="6353" y="4937"/>
                  <a:pt x="6353" y="4937"/>
                </a:cubicBezTo>
                <a:cubicBezTo>
                  <a:pt x="6353" y="5863"/>
                  <a:pt x="6353" y="5863"/>
                  <a:pt x="6353" y="5863"/>
                </a:cubicBezTo>
                <a:cubicBezTo>
                  <a:pt x="4659" y="5863"/>
                  <a:pt x="4659" y="5863"/>
                  <a:pt x="4659" y="5863"/>
                </a:cubicBezTo>
                <a:cubicBezTo>
                  <a:pt x="4659" y="7097"/>
                  <a:pt x="4659" y="7097"/>
                  <a:pt x="4659" y="7097"/>
                </a:cubicBezTo>
                <a:cubicBezTo>
                  <a:pt x="6353" y="7097"/>
                  <a:pt x="6353" y="7097"/>
                  <a:pt x="6353" y="7097"/>
                </a:cubicBezTo>
                <a:cubicBezTo>
                  <a:pt x="6353" y="8023"/>
                  <a:pt x="6353" y="8023"/>
                  <a:pt x="6353" y="8023"/>
                </a:cubicBezTo>
                <a:cubicBezTo>
                  <a:pt x="4659" y="8023"/>
                  <a:pt x="4659" y="8023"/>
                  <a:pt x="4659" y="8023"/>
                </a:cubicBezTo>
                <a:cubicBezTo>
                  <a:pt x="4659" y="9257"/>
                  <a:pt x="4659" y="9257"/>
                  <a:pt x="4659" y="9257"/>
                </a:cubicBezTo>
                <a:cubicBezTo>
                  <a:pt x="6353" y="9257"/>
                  <a:pt x="6353" y="9257"/>
                  <a:pt x="6353" y="9257"/>
                </a:cubicBezTo>
                <a:cubicBezTo>
                  <a:pt x="6353" y="10491"/>
                  <a:pt x="6353" y="10491"/>
                  <a:pt x="6353" y="10491"/>
                </a:cubicBezTo>
                <a:cubicBezTo>
                  <a:pt x="4659" y="10491"/>
                  <a:pt x="4659" y="10491"/>
                  <a:pt x="4659" y="10491"/>
                </a:cubicBezTo>
                <a:cubicBezTo>
                  <a:pt x="4659" y="12960"/>
                  <a:pt x="7624" y="14811"/>
                  <a:pt x="11012" y="14811"/>
                </a:cubicBezTo>
                <a:cubicBezTo>
                  <a:pt x="11012" y="14811"/>
                  <a:pt x="11012" y="14811"/>
                  <a:pt x="11012" y="14811"/>
                </a:cubicBezTo>
                <a:cubicBezTo>
                  <a:pt x="13976" y="14811"/>
                  <a:pt x="16941" y="12960"/>
                  <a:pt x="16941" y="10491"/>
                </a:cubicBezTo>
                <a:cubicBezTo>
                  <a:pt x="15247" y="10491"/>
                  <a:pt x="15247" y="10491"/>
                  <a:pt x="15247" y="10491"/>
                </a:cubicBezTo>
                <a:cubicBezTo>
                  <a:pt x="15247" y="9257"/>
                  <a:pt x="15247" y="9257"/>
                  <a:pt x="15247" y="9257"/>
                </a:cubicBezTo>
                <a:cubicBezTo>
                  <a:pt x="16941" y="9257"/>
                  <a:pt x="16941" y="9257"/>
                  <a:pt x="16941" y="9257"/>
                </a:cubicBezTo>
                <a:cubicBezTo>
                  <a:pt x="16941" y="8023"/>
                  <a:pt x="16941" y="8023"/>
                  <a:pt x="16941" y="8023"/>
                </a:cubicBezTo>
                <a:cubicBezTo>
                  <a:pt x="15247" y="8023"/>
                  <a:pt x="15247" y="8023"/>
                  <a:pt x="15247" y="8023"/>
                </a:cubicBezTo>
                <a:cubicBezTo>
                  <a:pt x="15247" y="7097"/>
                  <a:pt x="15247" y="7097"/>
                  <a:pt x="15247" y="7097"/>
                </a:cubicBezTo>
                <a:cubicBezTo>
                  <a:pt x="16941" y="7097"/>
                  <a:pt x="16941" y="7097"/>
                  <a:pt x="16941" y="7097"/>
                </a:cubicBezTo>
                <a:cubicBezTo>
                  <a:pt x="16941" y="5863"/>
                  <a:pt x="16941" y="5863"/>
                  <a:pt x="16941" y="5863"/>
                </a:cubicBezTo>
                <a:cubicBezTo>
                  <a:pt x="15247" y="5863"/>
                  <a:pt x="15247" y="5863"/>
                  <a:pt x="15247" y="5863"/>
                </a:cubicBezTo>
                <a:cubicBezTo>
                  <a:pt x="15247" y="4937"/>
                  <a:pt x="15247" y="4937"/>
                  <a:pt x="15247" y="4937"/>
                </a:cubicBezTo>
                <a:cubicBezTo>
                  <a:pt x="16941" y="4937"/>
                  <a:pt x="16941" y="4937"/>
                  <a:pt x="16941" y="4937"/>
                </a:cubicBezTo>
                <a:cubicBezTo>
                  <a:pt x="16941" y="4629"/>
                  <a:pt x="16941" y="4629"/>
                  <a:pt x="16941" y="4629"/>
                </a:cubicBezTo>
                <a:cubicBezTo>
                  <a:pt x="16941" y="3086"/>
                  <a:pt x="16094" y="1851"/>
                  <a:pt x="14824" y="926"/>
                </a:cubicBezTo>
                <a:cubicBezTo>
                  <a:pt x="14824" y="2469"/>
                  <a:pt x="14824" y="2469"/>
                  <a:pt x="14824" y="2469"/>
                </a:cubicBezTo>
                <a:cubicBezTo>
                  <a:pt x="13129" y="2469"/>
                  <a:pt x="13129" y="2469"/>
                  <a:pt x="13129" y="2469"/>
                </a:cubicBezTo>
                <a:cubicBezTo>
                  <a:pt x="13129" y="309"/>
                  <a:pt x="13129" y="309"/>
                  <a:pt x="13129" y="309"/>
                </a:cubicBezTo>
                <a:cubicBezTo>
                  <a:pt x="12706" y="309"/>
                  <a:pt x="12282" y="0"/>
                  <a:pt x="11435" y="0"/>
                </a:cubicBezTo>
                <a:close/>
              </a:path>
            </a:pathLst>
          </a:custGeom>
          <a:solidFill>
            <a:srgbClr val="ECF200"/>
          </a:solidFill>
          <a:ln w="12700">
            <a:miter lim="400000"/>
          </a:ln>
        </p:spPr>
        <p:txBody>
          <a:bodyPr tIns="91439" bIns="91439"/>
          <a:lstStyle/>
          <a:p>
            <a:pPr/>
          </a:p>
        </p:txBody>
      </p:sp>
      <p:sp>
        <p:nvSpPr>
          <p:cNvPr id="859" name="Shape 859"/>
          <p:cNvSpPr/>
          <p:nvPr/>
        </p:nvSpPr>
        <p:spPr>
          <a:xfrm>
            <a:off x="1823249" y="5342392"/>
            <a:ext cx="3900649" cy="11607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ECF200"/>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ECF200"/>
                </a:solidFill>
                <a:latin typeface="+mj-lt"/>
                <a:ea typeface="+mj-ea"/>
                <a:cs typeface="+mj-cs"/>
                <a:sym typeface="Helvetica"/>
              </a:rPr>
              <a:t>221,001</a:t>
            </a:r>
          </a:p>
        </p:txBody>
      </p:sp>
      <p:sp>
        <p:nvSpPr>
          <p:cNvPr id="860" name="Shape 860"/>
          <p:cNvSpPr/>
          <p:nvPr/>
        </p:nvSpPr>
        <p:spPr>
          <a:xfrm>
            <a:off x="1633578" y="6785856"/>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861" name="Shape 861"/>
          <p:cNvSpPr/>
          <p:nvPr/>
        </p:nvSpPr>
        <p:spPr>
          <a:xfrm>
            <a:off x="1957920" y="7564224"/>
            <a:ext cx="3631310"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62" name="Shape 862"/>
          <p:cNvSpPr/>
          <p:nvPr/>
        </p:nvSpPr>
        <p:spPr>
          <a:xfrm>
            <a:off x="1844880" y="7560116"/>
            <a:ext cx="3816583"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sp>
        <p:nvSpPr>
          <p:cNvPr id="863" name="Shape 863"/>
          <p:cNvSpPr/>
          <p:nvPr/>
        </p:nvSpPr>
        <p:spPr>
          <a:xfrm>
            <a:off x="7629469" y="3595647"/>
            <a:ext cx="1457501" cy="11956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8" y="0"/>
                </a:moveTo>
                <a:lnTo>
                  <a:pt x="21600" y="0"/>
                </a:lnTo>
                <a:lnTo>
                  <a:pt x="21600" y="21600"/>
                </a:lnTo>
                <a:lnTo>
                  <a:pt x="19238" y="21600"/>
                </a:lnTo>
                <a:lnTo>
                  <a:pt x="19238" y="9051"/>
                </a:lnTo>
                <a:lnTo>
                  <a:pt x="19913" y="6789"/>
                </a:lnTo>
                <a:lnTo>
                  <a:pt x="20250" y="3909"/>
                </a:lnTo>
                <a:lnTo>
                  <a:pt x="19238" y="4320"/>
                </a:lnTo>
                <a:lnTo>
                  <a:pt x="19238" y="0"/>
                </a:lnTo>
                <a:close/>
                <a:moveTo>
                  <a:pt x="13838" y="3086"/>
                </a:moveTo>
                <a:lnTo>
                  <a:pt x="16031" y="3086"/>
                </a:lnTo>
                <a:lnTo>
                  <a:pt x="16031" y="5554"/>
                </a:lnTo>
                <a:lnTo>
                  <a:pt x="15694" y="5554"/>
                </a:lnTo>
                <a:lnTo>
                  <a:pt x="16031" y="6377"/>
                </a:lnTo>
                <a:lnTo>
                  <a:pt x="16031" y="7817"/>
                </a:lnTo>
                <a:lnTo>
                  <a:pt x="13838" y="10286"/>
                </a:lnTo>
                <a:lnTo>
                  <a:pt x="13838" y="3086"/>
                </a:lnTo>
                <a:close/>
                <a:moveTo>
                  <a:pt x="16031" y="11726"/>
                </a:moveTo>
                <a:lnTo>
                  <a:pt x="16031" y="21600"/>
                </a:lnTo>
                <a:lnTo>
                  <a:pt x="13838" y="21600"/>
                </a:lnTo>
                <a:lnTo>
                  <a:pt x="13838" y="14194"/>
                </a:lnTo>
                <a:lnTo>
                  <a:pt x="16031" y="11726"/>
                </a:lnTo>
                <a:close/>
                <a:moveTo>
                  <a:pt x="10969" y="4731"/>
                </a:moveTo>
                <a:lnTo>
                  <a:pt x="13500" y="4731"/>
                </a:lnTo>
                <a:lnTo>
                  <a:pt x="13500" y="11109"/>
                </a:lnTo>
                <a:lnTo>
                  <a:pt x="12487"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3"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8" y="8640"/>
                </a:moveTo>
                <a:lnTo>
                  <a:pt x="7931" y="8640"/>
                </a:lnTo>
                <a:lnTo>
                  <a:pt x="7931" y="13371"/>
                </a:lnTo>
                <a:lnTo>
                  <a:pt x="6413" y="14606"/>
                </a:lnTo>
                <a:lnTo>
                  <a:pt x="5738" y="13783"/>
                </a:lnTo>
                <a:lnTo>
                  <a:pt x="5738" y="8640"/>
                </a:lnTo>
                <a:close/>
                <a:moveTo>
                  <a:pt x="7931" y="16457"/>
                </a:moveTo>
                <a:lnTo>
                  <a:pt x="7931" y="21600"/>
                </a:lnTo>
                <a:lnTo>
                  <a:pt x="5738" y="21600"/>
                </a:lnTo>
                <a:lnTo>
                  <a:pt x="5738" y="17280"/>
                </a:lnTo>
                <a:lnTo>
                  <a:pt x="6075" y="17691"/>
                </a:lnTo>
                <a:lnTo>
                  <a:pt x="6750" y="17280"/>
                </a:lnTo>
                <a:lnTo>
                  <a:pt x="7931" y="16457"/>
                </a:lnTo>
                <a:close/>
                <a:moveTo>
                  <a:pt x="2869" y="7406"/>
                </a:moveTo>
                <a:lnTo>
                  <a:pt x="5400" y="7406"/>
                </a:lnTo>
                <a:lnTo>
                  <a:pt x="5400" y="12960"/>
                </a:lnTo>
                <a:lnTo>
                  <a:pt x="5063" y="12960"/>
                </a:lnTo>
                <a:lnTo>
                  <a:pt x="4725" y="12549"/>
                </a:lnTo>
                <a:lnTo>
                  <a:pt x="3881" y="12960"/>
                </a:lnTo>
                <a:lnTo>
                  <a:pt x="2869" y="13371"/>
                </a:lnTo>
                <a:lnTo>
                  <a:pt x="2869" y="7406"/>
                </a:lnTo>
                <a:close/>
                <a:moveTo>
                  <a:pt x="5400" y="16869"/>
                </a:moveTo>
                <a:lnTo>
                  <a:pt x="5400" y="21600"/>
                </a:lnTo>
                <a:lnTo>
                  <a:pt x="2869" y="21600"/>
                </a:lnTo>
                <a:lnTo>
                  <a:pt x="2869" y="16457"/>
                </a:lnTo>
                <a:lnTo>
                  <a:pt x="4388"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404040"/>
          </a:solidFill>
          <a:ln w="12700">
            <a:miter lim="400000"/>
          </a:ln>
        </p:spPr>
        <p:txBody>
          <a:bodyPr tIns="91439" bIns="91439"/>
          <a:lstStyle/>
          <a:p>
            <a:pPr/>
          </a:p>
        </p:txBody>
      </p:sp>
      <p:sp>
        <p:nvSpPr>
          <p:cNvPr id="864" name="Shape 864"/>
          <p:cNvSpPr/>
          <p:nvPr/>
        </p:nvSpPr>
        <p:spPr>
          <a:xfrm>
            <a:off x="6407896" y="5342392"/>
            <a:ext cx="3900649" cy="11607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404040"/>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404040"/>
                </a:solidFill>
                <a:latin typeface="+mj-lt"/>
                <a:ea typeface="+mj-ea"/>
                <a:cs typeface="+mj-cs"/>
                <a:sym typeface="Helvetica"/>
              </a:rPr>
              <a:t>141,316</a:t>
            </a:r>
          </a:p>
        </p:txBody>
      </p:sp>
      <p:sp>
        <p:nvSpPr>
          <p:cNvPr id="865" name="Shape 865"/>
          <p:cNvSpPr/>
          <p:nvPr/>
        </p:nvSpPr>
        <p:spPr>
          <a:xfrm>
            <a:off x="6218223" y="6785856"/>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866" name="Shape 866"/>
          <p:cNvSpPr/>
          <p:nvPr/>
        </p:nvSpPr>
        <p:spPr>
          <a:xfrm>
            <a:off x="6542565" y="7564224"/>
            <a:ext cx="3631311"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67" name="Shape 867"/>
          <p:cNvSpPr/>
          <p:nvPr/>
        </p:nvSpPr>
        <p:spPr>
          <a:xfrm>
            <a:off x="6429526" y="7560116"/>
            <a:ext cx="3816583"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sp>
        <p:nvSpPr>
          <p:cNvPr id="868" name="Shape 868"/>
          <p:cNvSpPr/>
          <p:nvPr/>
        </p:nvSpPr>
        <p:spPr>
          <a:xfrm>
            <a:off x="12031932" y="3515940"/>
            <a:ext cx="1821873" cy="13550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ECF200"/>
          </a:solidFill>
          <a:ln w="12700">
            <a:miter lim="400000"/>
          </a:ln>
        </p:spPr>
        <p:txBody>
          <a:bodyPr tIns="91439" bIns="91439"/>
          <a:lstStyle/>
          <a:p>
            <a:pPr/>
          </a:p>
        </p:txBody>
      </p:sp>
      <p:sp>
        <p:nvSpPr>
          <p:cNvPr id="869" name="Shape 869"/>
          <p:cNvSpPr/>
          <p:nvPr/>
        </p:nvSpPr>
        <p:spPr>
          <a:xfrm>
            <a:off x="10992543" y="5342392"/>
            <a:ext cx="3900649" cy="11607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ECF200"/>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ECF200"/>
                </a:solidFill>
                <a:latin typeface="+mj-lt"/>
                <a:ea typeface="+mj-ea"/>
                <a:cs typeface="+mj-cs"/>
                <a:sym typeface="Helvetica"/>
              </a:rPr>
              <a:t>510,009</a:t>
            </a:r>
          </a:p>
        </p:txBody>
      </p:sp>
      <p:sp>
        <p:nvSpPr>
          <p:cNvPr id="870" name="Shape 870"/>
          <p:cNvSpPr/>
          <p:nvPr/>
        </p:nvSpPr>
        <p:spPr>
          <a:xfrm>
            <a:off x="10802871" y="6785856"/>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871" name="Shape 871"/>
          <p:cNvSpPr/>
          <p:nvPr/>
        </p:nvSpPr>
        <p:spPr>
          <a:xfrm>
            <a:off x="11127213" y="7564224"/>
            <a:ext cx="3631311"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72" name="Shape 872"/>
          <p:cNvSpPr/>
          <p:nvPr/>
        </p:nvSpPr>
        <p:spPr>
          <a:xfrm>
            <a:off x="11014174" y="7560116"/>
            <a:ext cx="3816583"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sp>
        <p:nvSpPr>
          <p:cNvPr id="873" name="Shape 873"/>
          <p:cNvSpPr/>
          <p:nvPr/>
        </p:nvSpPr>
        <p:spPr>
          <a:xfrm>
            <a:off x="16844314" y="3538713"/>
            <a:ext cx="1366407" cy="13094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095" y="13353"/>
                </a:moveTo>
                <a:cubicBezTo>
                  <a:pt x="9095" y="13353"/>
                  <a:pt x="9095" y="13353"/>
                  <a:pt x="9095" y="13353"/>
                </a:cubicBezTo>
                <a:cubicBezTo>
                  <a:pt x="9095" y="13353"/>
                  <a:pt x="9474" y="13353"/>
                  <a:pt x="9474" y="13745"/>
                </a:cubicBezTo>
                <a:cubicBezTo>
                  <a:pt x="9474" y="15316"/>
                  <a:pt x="9474" y="15316"/>
                  <a:pt x="9474" y="15316"/>
                </a:cubicBezTo>
                <a:cubicBezTo>
                  <a:pt x="9474" y="15316"/>
                  <a:pt x="9474" y="15316"/>
                  <a:pt x="9474" y="15316"/>
                </a:cubicBezTo>
                <a:cubicBezTo>
                  <a:pt x="10232" y="15316"/>
                  <a:pt x="10611" y="15709"/>
                  <a:pt x="10989" y="16102"/>
                </a:cubicBezTo>
                <a:cubicBezTo>
                  <a:pt x="10989" y="16102"/>
                  <a:pt x="10989" y="16102"/>
                  <a:pt x="10989" y="16102"/>
                </a:cubicBezTo>
                <a:cubicBezTo>
                  <a:pt x="10989" y="16887"/>
                  <a:pt x="10989" y="17673"/>
                  <a:pt x="10989" y="18458"/>
                </a:cubicBezTo>
                <a:cubicBezTo>
                  <a:pt x="10989" y="18458"/>
                  <a:pt x="10989" y="18458"/>
                  <a:pt x="10989" y="18851"/>
                </a:cubicBezTo>
                <a:cubicBezTo>
                  <a:pt x="10611" y="18851"/>
                  <a:pt x="10232" y="18851"/>
                  <a:pt x="9853" y="19244"/>
                </a:cubicBezTo>
                <a:cubicBezTo>
                  <a:pt x="9853" y="20422"/>
                  <a:pt x="9853" y="20422"/>
                  <a:pt x="9853" y="20422"/>
                </a:cubicBezTo>
                <a:cubicBezTo>
                  <a:pt x="9853" y="20815"/>
                  <a:pt x="9853" y="20815"/>
                  <a:pt x="9853" y="20815"/>
                </a:cubicBezTo>
                <a:cubicBezTo>
                  <a:pt x="9474" y="21207"/>
                  <a:pt x="9095" y="21600"/>
                  <a:pt x="8337" y="21600"/>
                </a:cubicBezTo>
                <a:cubicBezTo>
                  <a:pt x="7579" y="21600"/>
                  <a:pt x="6821" y="21600"/>
                  <a:pt x="5684" y="21600"/>
                </a:cubicBezTo>
                <a:cubicBezTo>
                  <a:pt x="4547" y="21600"/>
                  <a:pt x="3411" y="21600"/>
                  <a:pt x="2653" y="21600"/>
                </a:cubicBezTo>
                <a:cubicBezTo>
                  <a:pt x="1895" y="21600"/>
                  <a:pt x="1516" y="21207"/>
                  <a:pt x="1516" y="20815"/>
                </a:cubicBezTo>
                <a:cubicBezTo>
                  <a:pt x="1137" y="20815"/>
                  <a:pt x="1137" y="20815"/>
                  <a:pt x="1137" y="20422"/>
                </a:cubicBezTo>
                <a:cubicBezTo>
                  <a:pt x="1137" y="20029"/>
                  <a:pt x="1137" y="19244"/>
                  <a:pt x="1137" y="18458"/>
                </a:cubicBezTo>
                <a:cubicBezTo>
                  <a:pt x="1137" y="18458"/>
                  <a:pt x="1137" y="18458"/>
                  <a:pt x="1137" y="18065"/>
                </a:cubicBezTo>
                <a:cubicBezTo>
                  <a:pt x="1516" y="18065"/>
                  <a:pt x="1895" y="18065"/>
                  <a:pt x="2274" y="17673"/>
                </a:cubicBezTo>
                <a:cubicBezTo>
                  <a:pt x="2274" y="16495"/>
                  <a:pt x="2274" y="16495"/>
                  <a:pt x="2274" y="16495"/>
                </a:cubicBezTo>
                <a:cubicBezTo>
                  <a:pt x="2274" y="16495"/>
                  <a:pt x="1895" y="16495"/>
                  <a:pt x="1895" y="16495"/>
                </a:cubicBezTo>
                <a:cubicBezTo>
                  <a:pt x="1516" y="16495"/>
                  <a:pt x="758" y="16102"/>
                  <a:pt x="758" y="16102"/>
                </a:cubicBezTo>
                <a:cubicBezTo>
                  <a:pt x="379" y="15709"/>
                  <a:pt x="379" y="15709"/>
                  <a:pt x="379" y="15709"/>
                </a:cubicBezTo>
                <a:cubicBezTo>
                  <a:pt x="379" y="14924"/>
                  <a:pt x="379" y="14138"/>
                  <a:pt x="379" y="13745"/>
                </a:cubicBezTo>
                <a:cubicBezTo>
                  <a:pt x="379" y="13353"/>
                  <a:pt x="379" y="13353"/>
                  <a:pt x="758" y="13353"/>
                </a:cubicBezTo>
                <a:cubicBezTo>
                  <a:pt x="758" y="12960"/>
                  <a:pt x="1137" y="12960"/>
                  <a:pt x="1895" y="12567"/>
                </a:cubicBezTo>
                <a:cubicBezTo>
                  <a:pt x="1895" y="12567"/>
                  <a:pt x="2274" y="12567"/>
                  <a:pt x="2274" y="12567"/>
                </a:cubicBezTo>
                <a:cubicBezTo>
                  <a:pt x="2274" y="12567"/>
                  <a:pt x="1895" y="12567"/>
                  <a:pt x="1895" y="12175"/>
                </a:cubicBezTo>
                <a:cubicBezTo>
                  <a:pt x="1895" y="11782"/>
                  <a:pt x="1895" y="10996"/>
                  <a:pt x="1895" y="10211"/>
                </a:cubicBezTo>
                <a:cubicBezTo>
                  <a:pt x="1895" y="10211"/>
                  <a:pt x="2274" y="10211"/>
                  <a:pt x="2274" y="9818"/>
                </a:cubicBezTo>
                <a:cubicBezTo>
                  <a:pt x="1895" y="9818"/>
                  <a:pt x="1895" y="9818"/>
                  <a:pt x="1895" y="9818"/>
                </a:cubicBezTo>
                <a:cubicBezTo>
                  <a:pt x="1137" y="9818"/>
                  <a:pt x="758" y="9425"/>
                  <a:pt x="379" y="9425"/>
                </a:cubicBezTo>
                <a:cubicBezTo>
                  <a:pt x="379" y="9033"/>
                  <a:pt x="0" y="9033"/>
                  <a:pt x="0" y="9033"/>
                </a:cubicBezTo>
                <a:cubicBezTo>
                  <a:pt x="0" y="8247"/>
                  <a:pt x="0" y="7462"/>
                  <a:pt x="0" y="7069"/>
                </a:cubicBezTo>
                <a:cubicBezTo>
                  <a:pt x="0" y="6676"/>
                  <a:pt x="379" y="6676"/>
                  <a:pt x="379" y="6676"/>
                </a:cubicBezTo>
                <a:cubicBezTo>
                  <a:pt x="758" y="6284"/>
                  <a:pt x="1137" y="6284"/>
                  <a:pt x="1895" y="5891"/>
                </a:cubicBezTo>
                <a:cubicBezTo>
                  <a:pt x="2653" y="5891"/>
                  <a:pt x="3411" y="5891"/>
                  <a:pt x="4547" y="5891"/>
                </a:cubicBezTo>
                <a:cubicBezTo>
                  <a:pt x="5684" y="5891"/>
                  <a:pt x="6821" y="5891"/>
                  <a:pt x="7579" y="5891"/>
                </a:cubicBezTo>
                <a:cubicBezTo>
                  <a:pt x="7958" y="6284"/>
                  <a:pt x="8716" y="6284"/>
                  <a:pt x="8716" y="6676"/>
                </a:cubicBezTo>
                <a:cubicBezTo>
                  <a:pt x="9095" y="6676"/>
                  <a:pt x="9095" y="6676"/>
                  <a:pt x="9095" y="7069"/>
                </a:cubicBezTo>
                <a:cubicBezTo>
                  <a:pt x="9095" y="7462"/>
                  <a:pt x="9095" y="8247"/>
                  <a:pt x="9095" y="9033"/>
                </a:cubicBezTo>
                <a:cubicBezTo>
                  <a:pt x="9095" y="9033"/>
                  <a:pt x="9095" y="9033"/>
                  <a:pt x="8716" y="9425"/>
                </a:cubicBezTo>
                <a:cubicBezTo>
                  <a:pt x="9095" y="9425"/>
                  <a:pt x="9095" y="9425"/>
                  <a:pt x="9474" y="9425"/>
                </a:cubicBezTo>
                <a:cubicBezTo>
                  <a:pt x="9853" y="9425"/>
                  <a:pt x="10611" y="9818"/>
                  <a:pt x="10611" y="9818"/>
                </a:cubicBezTo>
                <a:cubicBezTo>
                  <a:pt x="10989" y="10211"/>
                  <a:pt x="10989" y="10211"/>
                  <a:pt x="10989" y="10211"/>
                </a:cubicBezTo>
                <a:cubicBezTo>
                  <a:pt x="10989" y="10996"/>
                  <a:pt x="10989" y="11782"/>
                  <a:pt x="10989" y="12175"/>
                </a:cubicBezTo>
                <a:cubicBezTo>
                  <a:pt x="10989" y="12567"/>
                  <a:pt x="10989" y="12567"/>
                  <a:pt x="10611" y="12567"/>
                </a:cubicBezTo>
                <a:cubicBezTo>
                  <a:pt x="10611" y="12960"/>
                  <a:pt x="9853" y="12960"/>
                  <a:pt x="9474" y="13353"/>
                </a:cubicBezTo>
                <a:cubicBezTo>
                  <a:pt x="9474" y="13353"/>
                  <a:pt x="9095" y="13353"/>
                  <a:pt x="9095" y="13353"/>
                </a:cubicBezTo>
                <a:close/>
                <a:moveTo>
                  <a:pt x="16674" y="0"/>
                </a:moveTo>
                <a:cubicBezTo>
                  <a:pt x="15537" y="0"/>
                  <a:pt x="14400" y="0"/>
                  <a:pt x="13642" y="0"/>
                </a:cubicBezTo>
                <a:cubicBezTo>
                  <a:pt x="12884" y="0"/>
                  <a:pt x="12505" y="393"/>
                  <a:pt x="12505" y="393"/>
                </a:cubicBezTo>
                <a:cubicBezTo>
                  <a:pt x="12126" y="785"/>
                  <a:pt x="12126" y="785"/>
                  <a:pt x="12126" y="785"/>
                </a:cubicBezTo>
                <a:cubicBezTo>
                  <a:pt x="12126" y="1571"/>
                  <a:pt x="12126" y="2356"/>
                  <a:pt x="12126" y="2749"/>
                </a:cubicBezTo>
                <a:cubicBezTo>
                  <a:pt x="12126" y="3142"/>
                  <a:pt x="12126" y="3142"/>
                  <a:pt x="12505" y="3142"/>
                </a:cubicBezTo>
                <a:cubicBezTo>
                  <a:pt x="12505" y="3535"/>
                  <a:pt x="12505" y="3535"/>
                  <a:pt x="12505" y="3535"/>
                </a:cubicBezTo>
                <a:cubicBezTo>
                  <a:pt x="12505" y="3535"/>
                  <a:pt x="12505" y="3535"/>
                  <a:pt x="12505" y="3535"/>
                </a:cubicBezTo>
                <a:cubicBezTo>
                  <a:pt x="11747" y="3535"/>
                  <a:pt x="11368" y="3927"/>
                  <a:pt x="10989" y="3927"/>
                </a:cubicBezTo>
                <a:cubicBezTo>
                  <a:pt x="10989" y="4320"/>
                  <a:pt x="10611" y="4320"/>
                  <a:pt x="10611" y="4320"/>
                </a:cubicBezTo>
                <a:cubicBezTo>
                  <a:pt x="10611" y="5105"/>
                  <a:pt x="10611" y="5891"/>
                  <a:pt x="10611" y="6284"/>
                </a:cubicBezTo>
                <a:cubicBezTo>
                  <a:pt x="10611" y="6676"/>
                  <a:pt x="10989" y="6676"/>
                  <a:pt x="10989" y="6676"/>
                </a:cubicBezTo>
                <a:cubicBezTo>
                  <a:pt x="11368" y="7069"/>
                  <a:pt x="11747" y="7069"/>
                  <a:pt x="12505" y="7462"/>
                </a:cubicBezTo>
                <a:cubicBezTo>
                  <a:pt x="12505" y="7462"/>
                  <a:pt x="12505" y="7462"/>
                  <a:pt x="12505" y="7462"/>
                </a:cubicBezTo>
                <a:cubicBezTo>
                  <a:pt x="12505" y="7462"/>
                  <a:pt x="12126" y="7462"/>
                  <a:pt x="12126" y="7462"/>
                </a:cubicBezTo>
                <a:cubicBezTo>
                  <a:pt x="12126" y="7462"/>
                  <a:pt x="12126" y="7855"/>
                  <a:pt x="12126" y="7855"/>
                </a:cubicBezTo>
                <a:cubicBezTo>
                  <a:pt x="12126" y="8640"/>
                  <a:pt x="12126" y="9033"/>
                  <a:pt x="12126" y="9818"/>
                </a:cubicBezTo>
                <a:cubicBezTo>
                  <a:pt x="12126" y="9818"/>
                  <a:pt x="12126" y="10211"/>
                  <a:pt x="12126" y="10211"/>
                </a:cubicBezTo>
                <a:cubicBezTo>
                  <a:pt x="12505" y="10211"/>
                  <a:pt x="12505" y="10604"/>
                  <a:pt x="12884" y="10604"/>
                </a:cubicBezTo>
                <a:cubicBezTo>
                  <a:pt x="12884" y="10604"/>
                  <a:pt x="12505" y="10604"/>
                  <a:pt x="12505" y="10996"/>
                </a:cubicBezTo>
                <a:cubicBezTo>
                  <a:pt x="12505" y="10996"/>
                  <a:pt x="12505" y="10996"/>
                  <a:pt x="12126" y="11389"/>
                </a:cubicBezTo>
                <a:cubicBezTo>
                  <a:pt x="12126" y="11782"/>
                  <a:pt x="12126" y="12567"/>
                  <a:pt x="12126" y="13353"/>
                </a:cubicBezTo>
                <a:cubicBezTo>
                  <a:pt x="12505" y="13353"/>
                  <a:pt x="12505" y="13353"/>
                  <a:pt x="12505" y="13745"/>
                </a:cubicBezTo>
                <a:cubicBezTo>
                  <a:pt x="12884" y="13745"/>
                  <a:pt x="12884" y="14138"/>
                  <a:pt x="13642" y="14138"/>
                </a:cubicBezTo>
                <a:cubicBezTo>
                  <a:pt x="13263" y="14138"/>
                  <a:pt x="13263" y="14138"/>
                  <a:pt x="12884" y="14531"/>
                </a:cubicBezTo>
                <a:cubicBezTo>
                  <a:pt x="12884" y="14531"/>
                  <a:pt x="12884" y="14531"/>
                  <a:pt x="12884" y="14924"/>
                </a:cubicBezTo>
                <a:cubicBezTo>
                  <a:pt x="12884" y="15316"/>
                  <a:pt x="12884" y="16102"/>
                  <a:pt x="12884" y="16887"/>
                </a:cubicBezTo>
                <a:cubicBezTo>
                  <a:pt x="12884" y="16887"/>
                  <a:pt x="12884" y="16887"/>
                  <a:pt x="13263" y="17280"/>
                </a:cubicBezTo>
                <a:cubicBezTo>
                  <a:pt x="13263" y="17280"/>
                  <a:pt x="13263" y="17280"/>
                  <a:pt x="13263" y="17280"/>
                </a:cubicBezTo>
                <a:cubicBezTo>
                  <a:pt x="12884" y="17280"/>
                  <a:pt x="12505" y="17673"/>
                  <a:pt x="12505" y="17673"/>
                </a:cubicBezTo>
                <a:cubicBezTo>
                  <a:pt x="12505" y="18065"/>
                  <a:pt x="12505" y="18065"/>
                  <a:pt x="12126" y="18065"/>
                </a:cubicBezTo>
                <a:cubicBezTo>
                  <a:pt x="12126" y="18851"/>
                  <a:pt x="12126" y="19636"/>
                  <a:pt x="12126" y="20029"/>
                </a:cubicBezTo>
                <a:cubicBezTo>
                  <a:pt x="12505" y="20422"/>
                  <a:pt x="12505" y="20422"/>
                  <a:pt x="12505" y="20422"/>
                </a:cubicBezTo>
                <a:cubicBezTo>
                  <a:pt x="12884" y="20815"/>
                  <a:pt x="13263" y="20815"/>
                  <a:pt x="14021" y="21207"/>
                </a:cubicBezTo>
                <a:cubicBezTo>
                  <a:pt x="14779" y="21207"/>
                  <a:pt x="15537" y="21207"/>
                  <a:pt x="16674" y="21207"/>
                </a:cubicBezTo>
                <a:cubicBezTo>
                  <a:pt x="17811" y="21207"/>
                  <a:pt x="18947" y="21207"/>
                  <a:pt x="19705" y="21207"/>
                </a:cubicBezTo>
                <a:cubicBezTo>
                  <a:pt x="20084" y="20815"/>
                  <a:pt x="20842" y="20815"/>
                  <a:pt x="20842" y="20422"/>
                </a:cubicBezTo>
                <a:cubicBezTo>
                  <a:pt x="21221" y="20422"/>
                  <a:pt x="21221" y="20422"/>
                  <a:pt x="21221" y="20029"/>
                </a:cubicBezTo>
                <a:cubicBezTo>
                  <a:pt x="21221" y="19636"/>
                  <a:pt x="21221" y="18851"/>
                  <a:pt x="21221" y="18065"/>
                </a:cubicBezTo>
                <a:cubicBezTo>
                  <a:pt x="21221" y="18065"/>
                  <a:pt x="21221" y="17673"/>
                  <a:pt x="20842" y="17673"/>
                </a:cubicBezTo>
                <a:cubicBezTo>
                  <a:pt x="20842" y="17673"/>
                  <a:pt x="20842" y="17673"/>
                  <a:pt x="20842" y="17673"/>
                </a:cubicBezTo>
                <a:cubicBezTo>
                  <a:pt x="21221" y="17280"/>
                  <a:pt x="21221" y="17280"/>
                  <a:pt x="21600" y="17280"/>
                </a:cubicBezTo>
                <a:cubicBezTo>
                  <a:pt x="21600" y="16887"/>
                  <a:pt x="21600" y="16887"/>
                  <a:pt x="21600" y="16887"/>
                </a:cubicBezTo>
                <a:cubicBezTo>
                  <a:pt x="21600" y="16102"/>
                  <a:pt x="21600" y="15316"/>
                  <a:pt x="21600" y="14924"/>
                </a:cubicBezTo>
                <a:cubicBezTo>
                  <a:pt x="21600" y="14531"/>
                  <a:pt x="21600" y="14531"/>
                  <a:pt x="21600" y="14531"/>
                </a:cubicBezTo>
                <a:cubicBezTo>
                  <a:pt x="21221" y="14138"/>
                  <a:pt x="21221" y="14138"/>
                  <a:pt x="20463" y="13745"/>
                </a:cubicBezTo>
                <a:cubicBezTo>
                  <a:pt x="20842" y="13745"/>
                  <a:pt x="20842" y="13745"/>
                  <a:pt x="20842" y="13745"/>
                </a:cubicBezTo>
                <a:cubicBezTo>
                  <a:pt x="21221" y="13745"/>
                  <a:pt x="21221" y="13353"/>
                  <a:pt x="21221" y="13353"/>
                </a:cubicBezTo>
                <a:cubicBezTo>
                  <a:pt x="21221" y="12567"/>
                  <a:pt x="21221" y="11782"/>
                  <a:pt x="21221" y="11389"/>
                </a:cubicBezTo>
                <a:cubicBezTo>
                  <a:pt x="21221" y="10996"/>
                  <a:pt x="21221" y="10996"/>
                  <a:pt x="20842" y="10996"/>
                </a:cubicBezTo>
                <a:cubicBezTo>
                  <a:pt x="20842" y="10604"/>
                  <a:pt x="20463" y="10604"/>
                  <a:pt x="20084" y="10604"/>
                </a:cubicBezTo>
                <a:cubicBezTo>
                  <a:pt x="20463" y="10604"/>
                  <a:pt x="20463" y="10211"/>
                  <a:pt x="20842" y="10211"/>
                </a:cubicBezTo>
                <a:cubicBezTo>
                  <a:pt x="20842" y="10211"/>
                  <a:pt x="20842" y="10211"/>
                  <a:pt x="20842" y="9818"/>
                </a:cubicBezTo>
                <a:cubicBezTo>
                  <a:pt x="20842" y="9033"/>
                  <a:pt x="20842" y="8640"/>
                  <a:pt x="20842" y="7855"/>
                </a:cubicBezTo>
                <a:cubicBezTo>
                  <a:pt x="20842" y="7855"/>
                  <a:pt x="20842" y="7462"/>
                  <a:pt x="20842" y="7462"/>
                </a:cubicBezTo>
                <a:cubicBezTo>
                  <a:pt x="20463" y="7069"/>
                  <a:pt x="20084" y="7069"/>
                  <a:pt x="19326" y="7069"/>
                </a:cubicBezTo>
                <a:cubicBezTo>
                  <a:pt x="19326" y="7069"/>
                  <a:pt x="19326" y="7069"/>
                  <a:pt x="19326" y="7069"/>
                </a:cubicBezTo>
                <a:cubicBezTo>
                  <a:pt x="19326" y="6676"/>
                  <a:pt x="19326" y="6676"/>
                  <a:pt x="19326" y="6676"/>
                </a:cubicBezTo>
                <a:cubicBezTo>
                  <a:pt x="19705" y="6676"/>
                  <a:pt x="19705" y="6676"/>
                  <a:pt x="19705" y="6284"/>
                </a:cubicBezTo>
                <a:cubicBezTo>
                  <a:pt x="19705" y="5891"/>
                  <a:pt x="19705" y="5105"/>
                  <a:pt x="19705" y="4320"/>
                </a:cubicBezTo>
                <a:cubicBezTo>
                  <a:pt x="19705" y="4320"/>
                  <a:pt x="19705" y="4320"/>
                  <a:pt x="19326" y="3927"/>
                </a:cubicBezTo>
                <a:cubicBezTo>
                  <a:pt x="19326" y="3927"/>
                  <a:pt x="19326" y="3927"/>
                  <a:pt x="19326" y="3927"/>
                </a:cubicBezTo>
                <a:cubicBezTo>
                  <a:pt x="19326" y="3927"/>
                  <a:pt x="19326" y="3927"/>
                  <a:pt x="19326" y="3927"/>
                </a:cubicBezTo>
                <a:cubicBezTo>
                  <a:pt x="20084" y="3927"/>
                  <a:pt x="20463" y="3535"/>
                  <a:pt x="20842" y="3142"/>
                </a:cubicBezTo>
                <a:cubicBezTo>
                  <a:pt x="20842" y="3142"/>
                  <a:pt x="20842" y="3142"/>
                  <a:pt x="21221" y="2749"/>
                </a:cubicBezTo>
                <a:cubicBezTo>
                  <a:pt x="21221" y="2356"/>
                  <a:pt x="21221" y="1571"/>
                  <a:pt x="21221" y="785"/>
                </a:cubicBezTo>
                <a:cubicBezTo>
                  <a:pt x="21221" y="785"/>
                  <a:pt x="20842" y="785"/>
                  <a:pt x="20842" y="393"/>
                </a:cubicBezTo>
                <a:cubicBezTo>
                  <a:pt x="20463" y="393"/>
                  <a:pt x="20084" y="0"/>
                  <a:pt x="19326" y="0"/>
                </a:cubicBezTo>
                <a:cubicBezTo>
                  <a:pt x="18568" y="0"/>
                  <a:pt x="17811" y="0"/>
                  <a:pt x="16674" y="0"/>
                </a:cubicBezTo>
                <a:close/>
                <a:moveTo>
                  <a:pt x="17432" y="3927"/>
                </a:moveTo>
                <a:cubicBezTo>
                  <a:pt x="17811" y="3927"/>
                  <a:pt x="17811" y="3927"/>
                  <a:pt x="17811" y="3927"/>
                </a:cubicBezTo>
                <a:cubicBezTo>
                  <a:pt x="18189" y="4320"/>
                  <a:pt x="18568" y="4320"/>
                  <a:pt x="18568" y="4320"/>
                </a:cubicBezTo>
                <a:cubicBezTo>
                  <a:pt x="18568" y="4320"/>
                  <a:pt x="18189" y="4320"/>
                  <a:pt x="17811" y="4320"/>
                </a:cubicBezTo>
                <a:cubicBezTo>
                  <a:pt x="17053" y="4713"/>
                  <a:pt x="16295" y="4713"/>
                  <a:pt x="15158" y="4713"/>
                </a:cubicBezTo>
                <a:cubicBezTo>
                  <a:pt x="14021" y="4713"/>
                  <a:pt x="13263" y="4713"/>
                  <a:pt x="12505" y="4320"/>
                </a:cubicBezTo>
                <a:cubicBezTo>
                  <a:pt x="12126" y="4320"/>
                  <a:pt x="11747" y="4320"/>
                  <a:pt x="11747" y="4320"/>
                </a:cubicBezTo>
                <a:cubicBezTo>
                  <a:pt x="11747" y="4320"/>
                  <a:pt x="12126" y="4320"/>
                  <a:pt x="12505" y="3927"/>
                </a:cubicBezTo>
                <a:cubicBezTo>
                  <a:pt x="12884" y="3927"/>
                  <a:pt x="13642" y="3927"/>
                  <a:pt x="14400" y="3927"/>
                </a:cubicBezTo>
                <a:cubicBezTo>
                  <a:pt x="14779" y="3927"/>
                  <a:pt x="15916" y="3927"/>
                  <a:pt x="16674" y="3927"/>
                </a:cubicBezTo>
                <a:cubicBezTo>
                  <a:pt x="17053" y="3927"/>
                  <a:pt x="17432" y="3927"/>
                  <a:pt x="17432" y="3927"/>
                </a:cubicBezTo>
                <a:close/>
                <a:moveTo>
                  <a:pt x="19326" y="785"/>
                </a:moveTo>
                <a:cubicBezTo>
                  <a:pt x="19705" y="785"/>
                  <a:pt x="20084" y="785"/>
                  <a:pt x="20084" y="785"/>
                </a:cubicBezTo>
                <a:cubicBezTo>
                  <a:pt x="20084" y="785"/>
                  <a:pt x="19705" y="785"/>
                  <a:pt x="19326" y="1178"/>
                </a:cubicBezTo>
                <a:cubicBezTo>
                  <a:pt x="18568" y="1178"/>
                  <a:pt x="17811" y="1178"/>
                  <a:pt x="16674" y="1178"/>
                </a:cubicBezTo>
                <a:cubicBezTo>
                  <a:pt x="15537" y="1178"/>
                  <a:pt x="14779" y="1178"/>
                  <a:pt x="14021" y="1178"/>
                </a:cubicBezTo>
                <a:cubicBezTo>
                  <a:pt x="13642" y="785"/>
                  <a:pt x="13263" y="785"/>
                  <a:pt x="13263" y="785"/>
                </a:cubicBezTo>
                <a:cubicBezTo>
                  <a:pt x="13263" y="785"/>
                  <a:pt x="13642" y="785"/>
                  <a:pt x="14021" y="785"/>
                </a:cubicBezTo>
                <a:cubicBezTo>
                  <a:pt x="14779" y="393"/>
                  <a:pt x="15537" y="393"/>
                  <a:pt x="16674" y="393"/>
                </a:cubicBezTo>
                <a:cubicBezTo>
                  <a:pt x="17811" y="393"/>
                  <a:pt x="18568" y="393"/>
                  <a:pt x="19326" y="785"/>
                </a:cubicBezTo>
                <a:close/>
                <a:moveTo>
                  <a:pt x="17432" y="7462"/>
                </a:moveTo>
                <a:cubicBezTo>
                  <a:pt x="18189" y="7462"/>
                  <a:pt x="18568" y="7462"/>
                  <a:pt x="19326" y="7462"/>
                </a:cubicBezTo>
                <a:cubicBezTo>
                  <a:pt x="19705" y="7462"/>
                  <a:pt x="19705" y="7855"/>
                  <a:pt x="19705" y="7855"/>
                </a:cubicBezTo>
                <a:cubicBezTo>
                  <a:pt x="19705" y="7855"/>
                  <a:pt x="19705" y="7855"/>
                  <a:pt x="19326" y="7855"/>
                </a:cubicBezTo>
                <a:cubicBezTo>
                  <a:pt x="18568" y="7855"/>
                  <a:pt x="17432" y="8247"/>
                  <a:pt x="16674" y="8247"/>
                </a:cubicBezTo>
                <a:cubicBezTo>
                  <a:pt x="15537" y="8247"/>
                  <a:pt x="14400" y="7855"/>
                  <a:pt x="13642" y="7855"/>
                </a:cubicBezTo>
                <a:cubicBezTo>
                  <a:pt x="13263" y="7855"/>
                  <a:pt x="13263" y="7855"/>
                  <a:pt x="13263" y="7855"/>
                </a:cubicBezTo>
                <a:cubicBezTo>
                  <a:pt x="13263" y="7855"/>
                  <a:pt x="13263" y="7462"/>
                  <a:pt x="13642" y="7462"/>
                </a:cubicBezTo>
                <a:cubicBezTo>
                  <a:pt x="14021" y="7462"/>
                  <a:pt x="14021" y="7462"/>
                  <a:pt x="14021" y="7462"/>
                </a:cubicBezTo>
                <a:cubicBezTo>
                  <a:pt x="14400" y="7462"/>
                  <a:pt x="14779" y="7462"/>
                  <a:pt x="15158" y="7462"/>
                </a:cubicBezTo>
                <a:cubicBezTo>
                  <a:pt x="15916" y="7462"/>
                  <a:pt x="17053" y="7462"/>
                  <a:pt x="17432" y="7462"/>
                </a:cubicBezTo>
                <a:close/>
                <a:moveTo>
                  <a:pt x="18568" y="10996"/>
                </a:moveTo>
                <a:cubicBezTo>
                  <a:pt x="18947" y="10996"/>
                  <a:pt x="19326" y="10996"/>
                  <a:pt x="19326" y="10996"/>
                </a:cubicBezTo>
                <a:cubicBezTo>
                  <a:pt x="20084" y="10996"/>
                  <a:pt x="20084" y="10996"/>
                  <a:pt x="20084" y="10996"/>
                </a:cubicBezTo>
                <a:cubicBezTo>
                  <a:pt x="20084" y="11389"/>
                  <a:pt x="20084" y="11389"/>
                  <a:pt x="19326" y="11389"/>
                </a:cubicBezTo>
                <a:cubicBezTo>
                  <a:pt x="18947" y="11389"/>
                  <a:pt x="17811" y="11389"/>
                  <a:pt x="16674" y="11389"/>
                </a:cubicBezTo>
                <a:cubicBezTo>
                  <a:pt x="15537" y="11389"/>
                  <a:pt x="14779" y="11389"/>
                  <a:pt x="14021" y="11389"/>
                </a:cubicBezTo>
                <a:cubicBezTo>
                  <a:pt x="13642" y="11389"/>
                  <a:pt x="13263" y="11389"/>
                  <a:pt x="13263" y="10996"/>
                </a:cubicBezTo>
                <a:cubicBezTo>
                  <a:pt x="13263" y="10996"/>
                  <a:pt x="13642" y="10996"/>
                  <a:pt x="14021" y="10996"/>
                </a:cubicBezTo>
                <a:cubicBezTo>
                  <a:pt x="14400" y="10996"/>
                  <a:pt x="14400" y="10996"/>
                  <a:pt x="14779" y="10996"/>
                </a:cubicBezTo>
                <a:cubicBezTo>
                  <a:pt x="15158" y="10996"/>
                  <a:pt x="15916" y="10996"/>
                  <a:pt x="16674" y="10996"/>
                </a:cubicBezTo>
                <a:cubicBezTo>
                  <a:pt x="17053" y="10996"/>
                  <a:pt x="17811" y="10996"/>
                  <a:pt x="18568" y="10996"/>
                </a:cubicBezTo>
                <a:close/>
                <a:moveTo>
                  <a:pt x="18947" y="14138"/>
                </a:moveTo>
                <a:cubicBezTo>
                  <a:pt x="19326" y="14138"/>
                  <a:pt x="19705" y="14531"/>
                  <a:pt x="20084" y="14531"/>
                </a:cubicBezTo>
                <a:cubicBezTo>
                  <a:pt x="20463" y="14531"/>
                  <a:pt x="20842" y="14531"/>
                  <a:pt x="20842" y="14531"/>
                </a:cubicBezTo>
                <a:cubicBezTo>
                  <a:pt x="20842" y="14531"/>
                  <a:pt x="20463" y="14531"/>
                  <a:pt x="20084" y="14924"/>
                </a:cubicBezTo>
                <a:cubicBezTo>
                  <a:pt x="19326" y="14924"/>
                  <a:pt x="18568" y="14924"/>
                  <a:pt x="17432" y="14924"/>
                </a:cubicBezTo>
                <a:cubicBezTo>
                  <a:pt x="16295" y="14924"/>
                  <a:pt x="15158" y="14924"/>
                  <a:pt x="14779" y="14924"/>
                </a:cubicBezTo>
                <a:cubicBezTo>
                  <a:pt x="14021" y="14531"/>
                  <a:pt x="14021" y="14531"/>
                  <a:pt x="14021" y="14531"/>
                </a:cubicBezTo>
                <a:cubicBezTo>
                  <a:pt x="14021" y="14531"/>
                  <a:pt x="14021" y="14531"/>
                  <a:pt x="14779" y="14531"/>
                </a:cubicBezTo>
                <a:cubicBezTo>
                  <a:pt x="14779" y="14531"/>
                  <a:pt x="15158" y="14531"/>
                  <a:pt x="15158" y="14531"/>
                </a:cubicBezTo>
                <a:cubicBezTo>
                  <a:pt x="15537" y="14531"/>
                  <a:pt x="16295" y="14531"/>
                  <a:pt x="16674" y="14531"/>
                </a:cubicBezTo>
                <a:cubicBezTo>
                  <a:pt x="17432" y="14531"/>
                  <a:pt x="18189" y="14531"/>
                  <a:pt x="18947" y="14138"/>
                </a:cubicBezTo>
                <a:close/>
                <a:moveTo>
                  <a:pt x="18947" y="17673"/>
                </a:moveTo>
                <a:cubicBezTo>
                  <a:pt x="19326" y="17673"/>
                  <a:pt x="19326" y="17673"/>
                  <a:pt x="19326" y="17673"/>
                </a:cubicBezTo>
                <a:cubicBezTo>
                  <a:pt x="20084" y="18065"/>
                  <a:pt x="20084" y="18065"/>
                  <a:pt x="20084" y="18065"/>
                </a:cubicBezTo>
                <a:cubicBezTo>
                  <a:pt x="20084" y="18065"/>
                  <a:pt x="20084" y="18065"/>
                  <a:pt x="19326" y="18065"/>
                </a:cubicBezTo>
                <a:cubicBezTo>
                  <a:pt x="18947" y="18458"/>
                  <a:pt x="17811" y="18458"/>
                  <a:pt x="16674" y="18458"/>
                </a:cubicBezTo>
                <a:cubicBezTo>
                  <a:pt x="15537" y="18458"/>
                  <a:pt x="14779" y="18458"/>
                  <a:pt x="14021" y="18065"/>
                </a:cubicBezTo>
                <a:cubicBezTo>
                  <a:pt x="13642" y="18065"/>
                  <a:pt x="13263" y="18065"/>
                  <a:pt x="13263" y="18065"/>
                </a:cubicBezTo>
                <a:cubicBezTo>
                  <a:pt x="13263" y="18065"/>
                  <a:pt x="13642" y="18065"/>
                  <a:pt x="14021" y="17673"/>
                </a:cubicBezTo>
                <a:cubicBezTo>
                  <a:pt x="14400" y="17673"/>
                  <a:pt x="14779" y="17673"/>
                  <a:pt x="15158" y="17673"/>
                </a:cubicBezTo>
                <a:cubicBezTo>
                  <a:pt x="15537" y="17673"/>
                  <a:pt x="16295" y="17673"/>
                  <a:pt x="17432" y="17673"/>
                </a:cubicBezTo>
                <a:cubicBezTo>
                  <a:pt x="17811" y="17673"/>
                  <a:pt x="18568" y="17673"/>
                  <a:pt x="18947" y="17673"/>
                </a:cubicBezTo>
                <a:close/>
                <a:moveTo>
                  <a:pt x="2274" y="18458"/>
                </a:moveTo>
                <a:cubicBezTo>
                  <a:pt x="2274" y="18458"/>
                  <a:pt x="2274" y="18458"/>
                  <a:pt x="2274" y="18458"/>
                </a:cubicBezTo>
                <a:cubicBezTo>
                  <a:pt x="2274" y="18458"/>
                  <a:pt x="2274" y="18458"/>
                  <a:pt x="2274" y="18458"/>
                </a:cubicBezTo>
                <a:cubicBezTo>
                  <a:pt x="2274" y="18458"/>
                  <a:pt x="2274" y="18458"/>
                  <a:pt x="2274" y="18458"/>
                </a:cubicBezTo>
                <a:close/>
                <a:moveTo>
                  <a:pt x="9095" y="16102"/>
                </a:moveTo>
                <a:cubicBezTo>
                  <a:pt x="9095" y="16102"/>
                  <a:pt x="9095" y="16102"/>
                  <a:pt x="9095" y="16102"/>
                </a:cubicBezTo>
                <a:cubicBezTo>
                  <a:pt x="8716" y="16102"/>
                  <a:pt x="8337" y="16495"/>
                  <a:pt x="7579" y="16495"/>
                </a:cubicBezTo>
                <a:cubicBezTo>
                  <a:pt x="7579" y="16495"/>
                  <a:pt x="7579" y="16495"/>
                  <a:pt x="7579" y="16495"/>
                </a:cubicBezTo>
                <a:cubicBezTo>
                  <a:pt x="8337" y="16495"/>
                  <a:pt x="8716" y="16495"/>
                  <a:pt x="9474" y="16495"/>
                </a:cubicBezTo>
                <a:cubicBezTo>
                  <a:pt x="9853" y="16102"/>
                  <a:pt x="9853" y="16102"/>
                  <a:pt x="9853" y="16102"/>
                </a:cubicBezTo>
                <a:cubicBezTo>
                  <a:pt x="9853" y="16102"/>
                  <a:pt x="9853" y="16102"/>
                  <a:pt x="9474" y="16102"/>
                </a:cubicBezTo>
                <a:cubicBezTo>
                  <a:pt x="9095" y="16102"/>
                  <a:pt x="9095" y="16102"/>
                  <a:pt x="9095" y="16102"/>
                </a:cubicBezTo>
                <a:close/>
                <a:moveTo>
                  <a:pt x="7579" y="9818"/>
                </a:moveTo>
                <a:cubicBezTo>
                  <a:pt x="7579" y="9818"/>
                  <a:pt x="7579" y="9818"/>
                  <a:pt x="7579" y="9818"/>
                </a:cubicBezTo>
                <a:cubicBezTo>
                  <a:pt x="6821" y="9818"/>
                  <a:pt x="5684" y="10211"/>
                  <a:pt x="4547" y="10211"/>
                </a:cubicBezTo>
                <a:cubicBezTo>
                  <a:pt x="4168" y="10211"/>
                  <a:pt x="3789" y="10211"/>
                  <a:pt x="3411" y="10211"/>
                </a:cubicBezTo>
                <a:cubicBezTo>
                  <a:pt x="3411" y="10211"/>
                  <a:pt x="3032" y="10211"/>
                  <a:pt x="3032" y="10211"/>
                </a:cubicBezTo>
                <a:cubicBezTo>
                  <a:pt x="3032" y="10211"/>
                  <a:pt x="3411" y="10211"/>
                  <a:pt x="3789" y="10211"/>
                </a:cubicBezTo>
                <a:cubicBezTo>
                  <a:pt x="4547" y="10604"/>
                  <a:pt x="5305" y="10604"/>
                  <a:pt x="6442" y="10604"/>
                </a:cubicBezTo>
                <a:cubicBezTo>
                  <a:pt x="7579" y="10604"/>
                  <a:pt x="8337" y="10604"/>
                  <a:pt x="9095" y="10211"/>
                </a:cubicBezTo>
                <a:cubicBezTo>
                  <a:pt x="9474" y="10211"/>
                  <a:pt x="9853" y="10211"/>
                  <a:pt x="9853" y="10211"/>
                </a:cubicBezTo>
                <a:cubicBezTo>
                  <a:pt x="9853" y="10211"/>
                  <a:pt x="9474" y="10211"/>
                  <a:pt x="9095" y="9818"/>
                </a:cubicBezTo>
                <a:cubicBezTo>
                  <a:pt x="8716" y="9818"/>
                  <a:pt x="8337" y="9818"/>
                  <a:pt x="7579" y="9818"/>
                </a:cubicBezTo>
                <a:close/>
                <a:moveTo>
                  <a:pt x="7200" y="6676"/>
                </a:moveTo>
                <a:cubicBezTo>
                  <a:pt x="6442" y="6676"/>
                  <a:pt x="5684" y="6284"/>
                  <a:pt x="4547" y="6284"/>
                </a:cubicBezTo>
                <a:cubicBezTo>
                  <a:pt x="3411" y="6284"/>
                  <a:pt x="2653" y="6676"/>
                  <a:pt x="1895" y="6676"/>
                </a:cubicBezTo>
                <a:cubicBezTo>
                  <a:pt x="1516" y="6676"/>
                  <a:pt x="1137" y="6676"/>
                  <a:pt x="1137" y="6676"/>
                </a:cubicBezTo>
                <a:cubicBezTo>
                  <a:pt x="1137" y="6676"/>
                  <a:pt x="1516" y="7069"/>
                  <a:pt x="1895" y="7069"/>
                </a:cubicBezTo>
                <a:cubicBezTo>
                  <a:pt x="2653" y="7069"/>
                  <a:pt x="3411" y="7069"/>
                  <a:pt x="4547" y="7069"/>
                </a:cubicBezTo>
                <a:cubicBezTo>
                  <a:pt x="5684" y="7069"/>
                  <a:pt x="6442" y="7069"/>
                  <a:pt x="7200" y="7069"/>
                </a:cubicBezTo>
                <a:cubicBezTo>
                  <a:pt x="7579" y="7069"/>
                  <a:pt x="7958" y="6676"/>
                  <a:pt x="7958" y="6676"/>
                </a:cubicBezTo>
                <a:cubicBezTo>
                  <a:pt x="7958" y="6676"/>
                  <a:pt x="7579" y="6676"/>
                  <a:pt x="7200" y="6676"/>
                </a:cubicBezTo>
                <a:close/>
                <a:moveTo>
                  <a:pt x="7958" y="13353"/>
                </a:moveTo>
                <a:cubicBezTo>
                  <a:pt x="7200" y="13353"/>
                  <a:pt x="6821" y="13353"/>
                  <a:pt x="6442" y="13353"/>
                </a:cubicBezTo>
                <a:cubicBezTo>
                  <a:pt x="5305" y="13353"/>
                  <a:pt x="4547" y="13353"/>
                  <a:pt x="3789" y="13353"/>
                </a:cubicBezTo>
                <a:cubicBezTo>
                  <a:pt x="3411" y="12960"/>
                  <a:pt x="3411" y="12960"/>
                  <a:pt x="3411" y="12960"/>
                </a:cubicBezTo>
                <a:cubicBezTo>
                  <a:pt x="3032" y="13353"/>
                  <a:pt x="2653" y="13353"/>
                  <a:pt x="2274" y="13353"/>
                </a:cubicBezTo>
                <a:cubicBezTo>
                  <a:pt x="1895" y="13353"/>
                  <a:pt x="1516" y="13353"/>
                  <a:pt x="1516" y="13353"/>
                </a:cubicBezTo>
                <a:cubicBezTo>
                  <a:pt x="1516" y="13353"/>
                  <a:pt x="1895" y="13745"/>
                  <a:pt x="2274" y="13745"/>
                </a:cubicBezTo>
                <a:cubicBezTo>
                  <a:pt x="3032" y="13745"/>
                  <a:pt x="3789" y="13745"/>
                  <a:pt x="4926" y="13745"/>
                </a:cubicBezTo>
                <a:cubicBezTo>
                  <a:pt x="6063" y="13745"/>
                  <a:pt x="6821" y="13745"/>
                  <a:pt x="7579" y="13745"/>
                </a:cubicBezTo>
                <a:cubicBezTo>
                  <a:pt x="7958" y="13745"/>
                  <a:pt x="8337" y="13353"/>
                  <a:pt x="8337" y="13353"/>
                </a:cubicBezTo>
                <a:cubicBezTo>
                  <a:pt x="8337" y="13353"/>
                  <a:pt x="7958" y="13353"/>
                  <a:pt x="7958" y="13353"/>
                </a:cubicBezTo>
                <a:close/>
              </a:path>
            </a:pathLst>
          </a:custGeom>
          <a:solidFill>
            <a:srgbClr val="404040"/>
          </a:solidFill>
          <a:ln w="12700">
            <a:miter lim="400000"/>
          </a:ln>
        </p:spPr>
        <p:txBody>
          <a:bodyPr tIns="91439" bIns="91439"/>
          <a:lstStyle/>
          <a:p>
            <a:pPr/>
          </a:p>
        </p:txBody>
      </p:sp>
      <p:sp>
        <p:nvSpPr>
          <p:cNvPr id="874" name="Shape 874"/>
          <p:cNvSpPr/>
          <p:nvPr/>
        </p:nvSpPr>
        <p:spPr>
          <a:xfrm>
            <a:off x="15577191" y="5342392"/>
            <a:ext cx="3900649" cy="11607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404040"/>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404040"/>
                </a:solidFill>
                <a:latin typeface="+mj-lt"/>
                <a:ea typeface="+mj-ea"/>
                <a:cs typeface="+mj-cs"/>
                <a:sym typeface="Helvetica"/>
              </a:rPr>
              <a:t>400,010</a:t>
            </a:r>
          </a:p>
        </p:txBody>
      </p:sp>
      <p:sp>
        <p:nvSpPr>
          <p:cNvPr id="875" name="Shape 875"/>
          <p:cNvSpPr/>
          <p:nvPr/>
        </p:nvSpPr>
        <p:spPr>
          <a:xfrm>
            <a:off x="15387519" y="6785856"/>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876" name="Shape 876"/>
          <p:cNvSpPr/>
          <p:nvPr/>
        </p:nvSpPr>
        <p:spPr>
          <a:xfrm>
            <a:off x="15711862" y="7564224"/>
            <a:ext cx="3631311"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77" name="Shape 877"/>
          <p:cNvSpPr/>
          <p:nvPr/>
        </p:nvSpPr>
        <p:spPr>
          <a:xfrm>
            <a:off x="15598821" y="7560116"/>
            <a:ext cx="3816583"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sp>
        <p:nvSpPr>
          <p:cNvPr id="878" name="Shape 878"/>
          <p:cNvSpPr/>
          <p:nvPr/>
        </p:nvSpPr>
        <p:spPr>
          <a:xfrm>
            <a:off x="21394799" y="3464704"/>
            <a:ext cx="1434727" cy="14574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2600" y="0"/>
                  <a:pt x="13680" y="1062"/>
                  <a:pt x="13680" y="2833"/>
                </a:cubicBezTo>
                <a:cubicBezTo>
                  <a:pt x="13680" y="4249"/>
                  <a:pt x="12600" y="5666"/>
                  <a:pt x="10800" y="5666"/>
                </a:cubicBezTo>
                <a:cubicBezTo>
                  <a:pt x="9360" y="5666"/>
                  <a:pt x="7920" y="4249"/>
                  <a:pt x="7920" y="2833"/>
                </a:cubicBezTo>
                <a:cubicBezTo>
                  <a:pt x="7920" y="1062"/>
                  <a:pt x="9360" y="0"/>
                  <a:pt x="10800" y="0"/>
                </a:cubicBezTo>
                <a:close/>
                <a:moveTo>
                  <a:pt x="16200" y="14518"/>
                </a:moveTo>
                <a:cubicBezTo>
                  <a:pt x="16200" y="20538"/>
                  <a:pt x="16200" y="20538"/>
                  <a:pt x="16200" y="20538"/>
                </a:cubicBezTo>
                <a:cubicBezTo>
                  <a:pt x="18000" y="20538"/>
                  <a:pt x="18000" y="20538"/>
                  <a:pt x="18000" y="20538"/>
                </a:cubicBezTo>
                <a:cubicBezTo>
                  <a:pt x="18000" y="15580"/>
                  <a:pt x="18000" y="15580"/>
                  <a:pt x="18000" y="15580"/>
                </a:cubicBezTo>
                <a:cubicBezTo>
                  <a:pt x="18360" y="15580"/>
                  <a:pt x="18360" y="15580"/>
                  <a:pt x="18360" y="15580"/>
                </a:cubicBezTo>
                <a:cubicBezTo>
                  <a:pt x="18360" y="20538"/>
                  <a:pt x="18360" y="20538"/>
                  <a:pt x="18360" y="20538"/>
                </a:cubicBezTo>
                <a:cubicBezTo>
                  <a:pt x="19800" y="20538"/>
                  <a:pt x="19800" y="20538"/>
                  <a:pt x="19800" y="20538"/>
                </a:cubicBezTo>
                <a:cubicBezTo>
                  <a:pt x="19800" y="14518"/>
                  <a:pt x="19800" y="14518"/>
                  <a:pt x="19800" y="14518"/>
                </a:cubicBezTo>
                <a:cubicBezTo>
                  <a:pt x="19800" y="13456"/>
                  <a:pt x="19800" y="13456"/>
                  <a:pt x="19800" y="13456"/>
                </a:cubicBezTo>
                <a:cubicBezTo>
                  <a:pt x="19800" y="10269"/>
                  <a:pt x="19800" y="10269"/>
                  <a:pt x="19800" y="10269"/>
                </a:cubicBezTo>
                <a:cubicBezTo>
                  <a:pt x="20160" y="10269"/>
                  <a:pt x="20160" y="10269"/>
                  <a:pt x="20160" y="10269"/>
                </a:cubicBezTo>
                <a:cubicBezTo>
                  <a:pt x="20160" y="13456"/>
                  <a:pt x="20160" y="13456"/>
                  <a:pt x="20160" y="13456"/>
                </a:cubicBezTo>
                <a:cubicBezTo>
                  <a:pt x="21600" y="13456"/>
                  <a:pt x="21600" y="13456"/>
                  <a:pt x="21600" y="13456"/>
                </a:cubicBezTo>
                <a:cubicBezTo>
                  <a:pt x="21600" y="8852"/>
                  <a:pt x="21600" y="8852"/>
                  <a:pt x="21600" y="8852"/>
                </a:cubicBezTo>
                <a:cubicBezTo>
                  <a:pt x="21600" y="8144"/>
                  <a:pt x="20880" y="7436"/>
                  <a:pt x="20160" y="7436"/>
                </a:cubicBezTo>
                <a:cubicBezTo>
                  <a:pt x="16920" y="7436"/>
                  <a:pt x="16920" y="7436"/>
                  <a:pt x="16920" y="7436"/>
                </a:cubicBezTo>
                <a:cubicBezTo>
                  <a:pt x="16920" y="7790"/>
                  <a:pt x="16920" y="7790"/>
                  <a:pt x="16920" y="8144"/>
                </a:cubicBezTo>
                <a:cubicBezTo>
                  <a:pt x="16920" y="14518"/>
                  <a:pt x="16920" y="14518"/>
                  <a:pt x="16920" y="14518"/>
                </a:cubicBezTo>
                <a:cubicBezTo>
                  <a:pt x="16200" y="14518"/>
                  <a:pt x="16200" y="14518"/>
                  <a:pt x="16200" y="14518"/>
                </a:cubicBezTo>
                <a:close/>
                <a:moveTo>
                  <a:pt x="13320" y="13102"/>
                </a:moveTo>
                <a:cubicBezTo>
                  <a:pt x="13320" y="9207"/>
                  <a:pt x="13320" y="9207"/>
                  <a:pt x="13320" y="9207"/>
                </a:cubicBezTo>
                <a:cubicBezTo>
                  <a:pt x="12960" y="9207"/>
                  <a:pt x="12960" y="9207"/>
                  <a:pt x="12960" y="9207"/>
                </a:cubicBezTo>
                <a:cubicBezTo>
                  <a:pt x="12960" y="13102"/>
                  <a:pt x="12960" y="13102"/>
                  <a:pt x="12960" y="13102"/>
                </a:cubicBezTo>
                <a:cubicBezTo>
                  <a:pt x="12960" y="14164"/>
                  <a:pt x="12960" y="14164"/>
                  <a:pt x="12960" y="14164"/>
                </a:cubicBezTo>
                <a:cubicBezTo>
                  <a:pt x="12960" y="21600"/>
                  <a:pt x="12960" y="21600"/>
                  <a:pt x="12960" y="21600"/>
                </a:cubicBezTo>
                <a:cubicBezTo>
                  <a:pt x="11160" y="21600"/>
                  <a:pt x="11160" y="21600"/>
                  <a:pt x="11160" y="21600"/>
                </a:cubicBezTo>
                <a:cubicBezTo>
                  <a:pt x="11160" y="15580"/>
                  <a:pt x="11160" y="15580"/>
                  <a:pt x="11160" y="15580"/>
                </a:cubicBezTo>
                <a:cubicBezTo>
                  <a:pt x="10800" y="15580"/>
                  <a:pt x="10800" y="15580"/>
                  <a:pt x="10800" y="15580"/>
                </a:cubicBezTo>
                <a:cubicBezTo>
                  <a:pt x="10800" y="21600"/>
                  <a:pt x="10800" y="21600"/>
                  <a:pt x="10800" y="21600"/>
                </a:cubicBezTo>
                <a:cubicBezTo>
                  <a:pt x="8640" y="21600"/>
                  <a:pt x="8640" y="21600"/>
                  <a:pt x="8640" y="21600"/>
                </a:cubicBezTo>
                <a:cubicBezTo>
                  <a:pt x="8640" y="14164"/>
                  <a:pt x="8640" y="14164"/>
                  <a:pt x="8640" y="14164"/>
                </a:cubicBezTo>
                <a:cubicBezTo>
                  <a:pt x="8640" y="13102"/>
                  <a:pt x="8640" y="13102"/>
                  <a:pt x="8640" y="13102"/>
                </a:cubicBezTo>
                <a:cubicBezTo>
                  <a:pt x="8640" y="9207"/>
                  <a:pt x="8640" y="9207"/>
                  <a:pt x="8640" y="9207"/>
                </a:cubicBezTo>
                <a:cubicBezTo>
                  <a:pt x="8280" y="9207"/>
                  <a:pt x="8280" y="9207"/>
                  <a:pt x="8280" y="9207"/>
                </a:cubicBezTo>
                <a:cubicBezTo>
                  <a:pt x="8280" y="13102"/>
                  <a:pt x="8280" y="13102"/>
                  <a:pt x="8280" y="13102"/>
                </a:cubicBezTo>
                <a:cubicBezTo>
                  <a:pt x="6480" y="13102"/>
                  <a:pt x="6480" y="13102"/>
                  <a:pt x="6480" y="13102"/>
                </a:cubicBezTo>
                <a:cubicBezTo>
                  <a:pt x="6480" y="7790"/>
                  <a:pt x="6480" y="7790"/>
                  <a:pt x="6480" y="7790"/>
                </a:cubicBezTo>
                <a:cubicBezTo>
                  <a:pt x="6480" y="6728"/>
                  <a:pt x="7200" y="6020"/>
                  <a:pt x="8280" y="6020"/>
                </a:cubicBezTo>
                <a:cubicBezTo>
                  <a:pt x="13680" y="6020"/>
                  <a:pt x="7920" y="6020"/>
                  <a:pt x="13320" y="6020"/>
                </a:cubicBezTo>
                <a:cubicBezTo>
                  <a:pt x="14400" y="6020"/>
                  <a:pt x="15480" y="6728"/>
                  <a:pt x="15480" y="7790"/>
                </a:cubicBezTo>
                <a:cubicBezTo>
                  <a:pt x="15480" y="13102"/>
                  <a:pt x="15480" y="13102"/>
                  <a:pt x="15480" y="13102"/>
                </a:cubicBezTo>
                <a:cubicBezTo>
                  <a:pt x="15120" y="13102"/>
                  <a:pt x="14400" y="13102"/>
                  <a:pt x="13320" y="13102"/>
                </a:cubicBezTo>
                <a:close/>
                <a:moveTo>
                  <a:pt x="5400" y="14518"/>
                </a:moveTo>
                <a:cubicBezTo>
                  <a:pt x="5400" y="20538"/>
                  <a:pt x="5400" y="20538"/>
                  <a:pt x="5400" y="20538"/>
                </a:cubicBezTo>
                <a:cubicBezTo>
                  <a:pt x="3600" y="20538"/>
                  <a:pt x="3600" y="20538"/>
                  <a:pt x="3600" y="20538"/>
                </a:cubicBezTo>
                <a:cubicBezTo>
                  <a:pt x="3600" y="15580"/>
                  <a:pt x="3600" y="15580"/>
                  <a:pt x="3600" y="15580"/>
                </a:cubicBezTo>
                <a:cubicBezTo>
                  <a:pt x="3240" y="15580"/>
                  <a:pt x="3240" y="15580"/>
                  <a:pt x="3240" y="15580"/>
                </a:cubicBezTo>
                <a:cubicBezTo>
                  <a:pt x="3240" y="20538"/>
                  <a:pt x="3240" y="20538"/>
                  <a:pt x="3240" y="20538"/>
                </a:cubicBezTo>
                <a:cubicBezTo>
                  <a:pt x="1800" y="20538"/>
                  <a:pt x="1800" y="20538"/>
                  <a:pt x="1800" y="20538"/>
                </a:cubicBezTo>
                <a:cubicBezTo>
                  <a:pt x="1800" y="14518"/>
                  <a:pt x="1800" y="14518"/>
                  <a:pt x="1800" y="14518"/>
                </a:cubicBezTo>
                <a:cubicBezTo>
                  <a:pt x="1800" y="13456"/>
                  <a:pt x="1800" y="13456"/>
                  <a:pt x="1800" y="13456"/>
                </a:cubicBezTo>
                <a:cubicBezTo>
                  <a:pt x="1800" y="10269"/>
                  <a:pt x="1800" y="10269"/>
                  <a:pt x="1800" y="10269"/>
                </a:cubicBezTo>
                <a:cubicBezTo>
                  <a:pt x="1440" y="10269"/>
                  <a:pt x="1440" y="10269"/>
                  <a:pt x="1440" y="10269"/>
                </a:cubicBezTo>
                <a:cubicBezTo>
                  <a:pt x="1440" y="13456"/>
                  <a:pt x="1440" y="13456"/>
                  <a:pt x="1440" y="13456"/>
                </a:cubicBezTo>
                <a:cubicBezTo>
                  <a:pt x="0" y="13456"/>
                  <a:pt x="0" y="13456"/>
                  <a:pt x="0" y="13456"/>
                </a:cubicBezTo>
                <a:cubicBezTo>
                  <a:pt x="0" y="8852"/>
                  <a:pt x="0" y="8852"/>
                  <a:pt x="0" y="8852"/>
                </a:cubicBezTo>
                <a:cubicBezTo>
                  <a:pt x="0" y="8144"/>
                  <a:pt x="720" y="7436"/>
                  <a:pt x="1440" y="7436"/>
                </a:cubicBezTo>
                <a:cubicBezTo>
                  <a:pt x="4680" y="7436"/>
                  <a:pt x="4680" y="7436"/>
                  <a:pt x="4680" y="7436"/>
                </a:cubicBezTo>
                <a:cubicBezTo>
                  <a:pt x="4680" y="7790"/>
                  <a:pt x="4680" y="7790"/>
                  <a:pt x="4680" y="8144"/>
                </a:cubicBezTo>
                <a:cubicBezTo>
                  <a:pt x="4680" y="14518"/>
                  <a:pt x="4680" y="14518"/>
                  <a:pt x="4680" y="14518"/>
                </a:cubicBezTo>
                <a:cubicBezTo>
                  <a:pt x="5400" y="14518"/>
                  <a:pt x="5400" y="14518"/>
                  <a:pt x="5400" y="14518"/>
                </a:cubicBezTo>
                <a:close/>
                <a:moveTo>
                  <a:pt x="3600" y="2479"/>
                </a:moveTo>
                <a:cubicBezTo>
                  <a:pt x="5040" y="2479"/>
                  <a:pt x="5760" y="3541"/>
                  <a:pt x="5760" y="4957"/>
                </a:cubicBezTo>
                <a:cubicBezTo>
                  <a:pt x="5760" y="5311"/>
                  <a:pt x="5760" y="5666"/>
                  <a:pt x="5400" y="6374"/>
                </a:cubicBezTo>
                <a:cubicBezTo>
                  <a:pt x="5400" y="6374"/>
                  <a:pt x="5400" y="6374"/>
                  <a:pt x="5400" y="6374"/>
                </a:cubicBezTo>
                <a:cubicBezTo>
                  <a:pt x="4680" y="6728"/>
                  <a:pt x="4320" y="7082"/>
                  <a:pt x="3600" y="7082"/>
                </a:cubicBezTo>
                <a:cubicBezTo>
                  <a:pt x="2160" y="7082"/>
                  <a:pt x="1080" y="6020"/>
                  <a:pt x="1080" y="4957"/>
                </a:cubicBezTo>
                <a:cubicBezTo>
                  <a:pt x="1080" y="3541"/>
                  <a:pt x="2160" y="2479"/>
                  <a:pt x="3600" y="2479"/>
                </a:cubicBezTo>
                <a:close/>
                <a:moveTo>
                  <a:pt x="18000" y="2479"/>
                </a:moveTo>
                <a:cubicBezTo>
                  <a:pt x="16560" y="2479"/>
                  <a:pt x="15480" y="3541"/>
                  <a:pt x="15480" y="4957"/>
                </a:cubicBezTo>
                <a:cubicBezTo>
                  <a:pt x="15480" y="5311"/>
                  <a:pt x="15840" y="5666"/>
                  <a:pt x="16200" y="6374"/>
                </a:cubicBezTo>
                <a:cubicBezTo>
                  <a:pt x="16200" y="6374"/>
                  <a:pt x="16200" y="6374"/>
                  <a:pt x="16200" y="6374"/>
                </a:cubicBezTo>
                <a:cubicBezTo>
                  <a:pt x="16920" y="6728"/>
                  <a:pt x="17280" y="7082"/>
                  <a:pt x="18000" y="7082"/>
                </a:cubicBezTo>
                <a:cubicBezTo>
                  <a:pt x="19440" y="7082"/>
                  <a:pt x="20520" y="6020"/>
                  <a:pt x="20520" y="4957"/>
                </a:cubicBezTo>
                <a:cubicBezTo>
                  <a:pt x="20520" y="3541"/>
                  <a:pt x="19440" y="2479"/>
                  <a:pt x="18000" y="2479"/>
                </a:cubicBezTo>
                <a:close/>
              </a:path>
            </a:pathLst>
          </a:custGeom>
          <a:solidFill>
            <a:srgbClr val="ECF200"/>
          </a:solidFill>
          <a:ln w="12700">
            <a:miter lim="400000"/>
          </a:ln>
        </p:spPr>
        <p:txBody>
          <a:bodyPr tIns="91439" bIns="91439"/>
          <a:lstStyle/>
          <a:p>
            <a:pPr/>
          </a:p>
        </p:txBody>
      </p:sp>
      <p:sp>
        <p:nvSpPr>
          <p:cNvPr id="879" name="Shape 879"/>
          <p:cNvSpPr/>
          <p:nvPr/>
        </p:nvSpPr>
        <p:spPr>
          <a:xfrm>
            <a:off x="20161837" y="5342392"/>
            <a:ext cx="3900649" cy="11607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6400">
                <a:solidFill>
                  <a:srgbClr val="ECF200"/>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ECF200"/>
                </a:solidFill>
                <a:latin typeface="+mj-lt"/>
                <a:ea typeface="+mj-ea"/>
                <a:cs typeface="+mj-cs"/>
                <a:sym typeface="Helvetica"/>
              </a:rPr>
              <a:t>210,005</a:t>
            </a:r>
          </a:p>
        </p:txBody>
      </p:sp>
      <p:sp>
        <p:nvSpPr>
          <p:cNvPr id="880" name="Shape 880"/>
          <p:cNvSpPr/>
          <p:nvPr/>
        </p:nvSpPr>
        <p:spPr>
          <a:xfrm>
            <a:off x="19972165" y="6785856"/>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881" name="Shape 881"/>
          <p:cNvSpPr/>
          <p:nvPr/>
        </p:nvSpPr>
        <p:spPr>
          <a:xfrm>
            <a:off x="20296508" y="7564224"/>
            <a:ext cx="3631311"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82" name="Shape 882"/>
          <p:cNvSpPr/>
          <p:nvPr/>
        </p:nvSpPr>
        <p:spPr>
          <a:xfrm>
            <a:off x="20183467" y="7560116"/>
            <a:ext cx="3816583"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sp>
        <p:nvSpPr>
          <p:cNvPr id="883" name="Shape 883"/>
          <p:cNvSpPr/>
          <p:nvPr/>
        </p:nvSpPr>
        <p:spPr>
          <a:xfrm flipH="1">
            <a:off x="6093886" y="2932515"/>
            <a:ext cx="1" cy="7478940"/>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84" name="Shape 884"/>
          <p:cNvSpPr/>
          <p:nvPr/>
        </p:nvSpPr>
        <p:spPr>
          <a:xfrm flipH="1">
            <a:off x="10696073" y="2932515"/>
            <a:ext cx="1" cy="7478940"/>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85" name="Shape 885"/>
          <p:cNvSpPr/>
          <p:nvPr/>
        </p:nvSpPr>
        <p:spPr>
          <a:xfrm>
            <a:off x="15292210" y="2932515"/>
            <a:ext cx="1" cy="7478940"/>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86" name="Shape 886"/>
          <p:cNvSpPr/>
          <p:nvPr/>
        </p:nvSpPr>
        <p:spPr>
          <a:xfrm>
            <a:off x="19890666" y="2932515"/>
            <a:ext cx="1" cy="7478940"/>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887" name="Shape 887"/>
          <p:cNvSpPr/>
          <p:nvPr/>
        </p:nvSpPr>
        <p:spPr>
          <a:xfrm>
            <a:off x="1957919" y="10904028"/>
            <a:ext cx="21851632" cy="1"/>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sp>
        <p:nvSpPr>
          <p:cNvPr id="888" name="Shape 888"/>
          <p:cNvSpPr/>
          <p:nvPr/>
        </p:nvSpPr>
        <p:spPr>
          <a:xfrm>
            <a:off x="1893741" y="11170046"/>
            <a:ext cx="22052644" cy="11093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3200">
                <a:solidFill>
                  <a:srgbClr val="0D0D0D"/>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0D0D0D"/>
                </a:solidFill>
                <a:latin typeface="Arial"/>
                <a:ea typeface="Arial"/>
                <a:cs typeface="Arial"/>
                <a:sym typeface="Arial"/>
              </a:rPr>
              <a:t>Life is Short. Whether we live 20 years or 100, our lives pass quickly. All the more reason to spend our life doing what we love. Since we never know how much time we have left, we should live each day as if it is our last—for it just may be.</a:t>
            </a:r>
          </a:p>
        </p:txBody>
      </p:sp>
      <p:grpSp>
        <p:nvGrpSpPr>
          <p:cNvPr id="909" name="Group 909"/>
          <p:cNvGrpSpPr/>
          <p:nvPr/>
        </p:nvGrpSpPr>
        <p:grpSpPr>
          <a:xfrm>
            <a:off x="-154177" y="0"/>
            <a:ext cx="1866109" cy="13716000"/>
            <a:chOff x="0" y="0"/>
            <a:chExt cx="1866107" cy="13716000"/>
          </a:xfrm>
        </p:grpSpPr>
        <p:sp>
          <p:nvSpPr>
            <p:cNvPr id="889" name="Shape 889"/>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92" name="Group 892"/>
            <p:cNvGrpSpPr/>
            <p:nvPr/>
          </p:nvGrpSpPr>
          <p:grpSpPr>
            <a:xfrm>
              <a:off x="0" y="489917"/>
              <a:ext cx="1866108" cy="1278277"/>
              <a:chOff x="0" y="0"/>
              <a:chExt cx="1866107" cy="1278275"/>
            </a:xfrm>
          </p:grpSpPr>
          <p:sp>
            <p:nvSpPr>
              <p:cNvPr id="890" name="Shape 890"/>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891" name="Shape 891"/>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893" name="Shape 893"/>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896" name="Group 896"/>
            <p:cNvGrpSpPr/>
            <p:nvPr/>
          </p:nvGrpSpPr>
          <p:grpSpPr>
            <a:xfrm>
              <a:off x="0" y="2718287"/>
              <a:ext cx="1866108" cy="1233849"/>
              <a:chOff x="0" y="0"/>
              <a:chExt cx="1866107" cy="1233847"/>
            </a:xfrm>
          </p:grpSpPr>
          <p:sp>
            <p:nvSpPr>
              <p:cNvPr id="894" name="Shape 894"/>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895" name="Shape 895"/>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897" name="Shape 897"/>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898" name="Shape 898"/>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899" name="Shape 899"/>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902" name="Group 902"/>
            <p:cNvGrpSpPr/>
            <p:nvPr/>
          </p:nvGrpSpPr>
          <p:grpSpPr>
            <a:xfrm>
              <a:off x="0" y="7211152"/>
              <a:ext cx="1866108" cy="1355104"/>
              <a:chOff x="0" y="0"/>
              <a:chExt cx="1866107" cy="1355103"/>
            </a:xfrm>
          </p:grpSpPr>
          <p:sp>
            <p:nvSpPr>
              <p:cNvPr id="900" name="Shape 900"/>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901" name="Shape 901"/>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905" name="Group 905"/>
            <p:cNvGrpSpPr/>
            <p:nvPr/>
          </p:nvGrpSpPr>
          <p:grpSpPr>
            <a:xfrm>
              <a:off x="0" y="4956011"/>
              <a:ext cx="1866108" cy="1309999"/>
              <a:chOff x="0" y="0"/>
              <a:chExt cx="1866107" cy="1309997"/>
            </a:xfrm>
          </p:grpSpPr>
          <p:sp>
            <p:nvSpPr>
              <p:cNvPr id="903" name="Shape 903"/>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904" name="Shape 904"/>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908" name="Group 908"/>
            <p:cNvGrpSpPr/>
            <p:nvPr/>
          </p:nvGrpSpPr>
          <p:grpSpPr>
            <a:xfrm>
              <a:off x="0" y="9406818"/>
              <a:ext cx="1866108" cy="1173130"/>
              <a:chOff x="0" y="0"/>
              <a:chExt cx="1866107" cy="1173129"/>
            </a:xfrm>
          </p:grpSpPr>
          <p:sp>
            <p:nvSpPr>
              <p:cNvPr id="906" name="Shape 906"/>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907" name="Shape 907"/>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848"/>
                                        </p:tgtEl>
                                        <p:attrNameLst>
                                          <p:attrName>style.visibility</p:attrName>
                                        </p:attrNameLst>
                                      </p:cBhvr>
                                      <p:to>
                                        <p:strVal val="visible"/>
                                      </p:to>
                                    </p:set>
                                    <p:anim calcmode="lin" valueType="num">
                                      <p:cBhvr>
                                        <p:cTn id="7" dur="500" fill="hold"/>
                                        <p:tgtEl>
                                          <p:spTgt spid="848"/>
                                        </p:tgtEl>
                                        <p:attrNameLst>
                                          <p:attrName>ppt_x</p:attrName>
                                        </p:attrNameLst>
                                      </p:cBhvr>
                                      <p:tavLst>
                                        <p:tav tm="0">
                                          <p:val>
                                            <p:strVal val="#ppt_x"/>
                                          </p:val>
                                        </p:tav>
                                        <p:tav tm="100000">
                                          <p:val>
                                            <p:strVal val="#ppt_x"/>
                                          </p:val>
                                        </p:tav>
                                      </p:tavLst>
                                    </p:anim>
                                    <p:anim calcmode="lin" valueType="num">
                                      <p:cBhvr>
                                        <p:cTn id="8" dur="500" fill="hold"/>
                                        <p:tgtEl>
                                          <p:spTgt spid="8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852"/>
                                        </p:tgtEl>
                                        <p:attrNameLst>
                                          <p:attrName>style.visibility</p:attrName>
                                        </p:attrNameLst>
                                      </p:cBhvr>
                                      <p:to>
                                        <p:strVal val="visible"/>
                                      </p:to>
                                    </p:set>
                                    <p:animEffect filter="wipe(left)" transition="in">
                                      <p:cBhvr>
                                        <p:cTn id="12" dur="500"/>
                                        <p:tgtEl>
                                          <p:spTgt spid="852"/>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853"/>
                                        </p:tgtEl>
                                        <p:attrNameLst>
                                          <p:attrName>style.visibility</p:attrName>
                                        </p:attrNameLst>
                                      </p:cBhvr>
                                      <p:to>
                                        <p:strVal val="visible"/>
                                      </p:to>
                                    </p:set>
                                    <p:animEffect filter="wipe(left)" transition="in">
                                      <p:cBhvr>
                                        <p:cTn id="16" dur="500"/>
                                        <p:tgtEl>
                                          <p:spTgt spid="853"/>
                                        </p:tgtEl>
                                      </p:cBhvr>
                                    </p:animEffect>
                                  </p:childTnLst>
                                </p:cTn>
                              </p:par>
                            </p:childTnLst>
                          </p:cTn>
                        </p:par>
                        <p:par>
                          <p:cTn id="17" fill="hold">
                            <p:stCondLst>
                              <p:cond delay="1500"/>
                            </p:stCondLst>
                            <p:childTnLst>
                              <p:par>
                                <p:cTn id="18" presetClass="entr" nodeType="afterEffect" presetSubtype="16" presetID="23" grpId="4" fill="hold">
                                  <p:stCondLst>
                                    <p:cond delay="0"/>
                                  </p:stCondLst>
                                  <p:iterate type="el" backwards="0">
                                    <p:tmAbs val="0"/>
                                  </p:iterate>
                                  <p:childTnLst>
                                    <p:set>
                                      <p:cBhvr>
                                        <p:cTn id="19" fill="hold"/>
                                        <p:tgtEl>
                                          <p:spTgt spid="858"/>
                                        </p:tgtEl>
                                        <p:attrNameLst>
                                          <p:attrName>style.visibility</p:attrName>
                                        </p:attrNameLst>
                                      </p:cBhvr>
                                      <p:to>
                                        <p:strVal val="visible"/>
                                      </p:to>
                                    </p:set>
                                    <p:anim calcmode="lin" valueType="num">
                                      <p:cBhvr>
                                        <p:cTn id="20" dur="500" fill="hold"/>
                                        <p:tgtEl>
                                          <p:spTgt spid="858"/>
                                        </p:tgtEl>
                                        <p:attrNameLst>
                                          <p:attrName>ppt_w</p:attrName>
                                        </p:attrNameLst>
                                      </p:cBhvr>
                                      <p:tavLst>
                                        <p:tav tm="0">
                                          <p:val>
                                            <p:fltVal val="0"/>
                                          </p:val>
                                        </p:tav>
                                        <p:tav tm="100000">
                                          <p:val>
                                            <p:strVal val="#ppt_w"/>
                                          </p:val>
                                        </p:tav>
                                      </p:tavLst>
                                    </p:anim>
                                    <p:anim calcmode="lin" valueType="num">
                                      <p:cBhvr>
                                        <p:cTn id="21" dur="500" fill="hold"/>
                                        <p:tgtEl>
                                          <p:spTgt spid="858"/>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Class="entr" nodeType="afterEffect" presetID="9" grpId="5" fill="hold">
                                  <p:stCondLst>
                                    <p:cond delay="0"/>
                                  </p:stCondLst>
                                  <p:iterate type="el" backwards="0">
                                    <p:tmAbs val="0"/>
                                  </p:iterate>
                                  <p:childTnLst>
                                    <p:set>
                                      <p:cBhvr>
                                        <p:cTn id="24" fill="hold"/>
                                        <p:tgtEl>
                                          <p:spTgt spid="859"/>
                                        </p:tgtEl>
                                        <p:attrNameLst>
                                          <p:attrName>style.visibility</p:attrName>
                                        </p:attrNameLst>
                                      </p:cBhvr>
                                      <p:to>
                                        <p:strVal val="visible"/>
                                      </p:to>
                                    </p:set>
                                    <p:animEffect filter="dissolve" transition="in">
                                      <p:cBhvr>
                                        <p:cTn id="25" dur="500"/>
                                        <p:tgtEl>
                                          <p:spTgt spid="859"/>
                                        </p:tgtEl>
                                      </p:cBhvr>
                                    </p:animEffect>
                                  </p:childTnLst>
                                </p:cTn>
                              </p:par>
                            </p:childTnLst>
                          </p:cTn>
                        </p:par>
                        <p:par>
                          <p:cTn id="26" fill="hold">
                            <p:stCondLst>
                              <p:cond delay="2500"/>
                            </p:stCondLst>
                            <p:childTnLst>
                              <p:par>
                                <p:cTn id="27" presetClass="entr" nodeType="afterEffect" presetSubtype="4" presetID="22" grpId="6" fill="hold">
                                  <p:stCondLst>
                                    <p:cond delay="0"/>
                                  </p:stCondLst>
                                  <p:iterate type="el" backwards="0">
                                    <p:tmAbs val="0"/>
                                  </p:iterate>
                                  <p:childTnLst>
                                    <p:set>
                                      <p:cBhvr>
                                        <p:cTn id="28" fill="hold"/>
                                        <p:tgtEl>
                                          <p:spTgt spid="860"/>
                                        </p:tgtEl>
                                        <p:attrNameLst>
                                          <p:attrName>style.visibility</p:attrName>
                                        </p:attrNameLst>
                                      </p:cBhvr>
                                      <p:to>
                                        <p:strVal val="visible"/>
                                      </p:to>
                                    </p:set>
                                    <p:animEffect filter="wipe(down)" transition="in">
                                      <p:cBhvr>
                                        <p:cTn id="29" dur="500"/>
                                        <p:tgtEl>
                                          <p:spTgt spid="860"/>
                                        </p:tgtEl>
                                      </p:cBhvr>
                                    </p:animEffect>
                                  </p:childTnLst>
                                </p:cTn>
                              </p:par>
                            </p:childTnLst>
                          </p:cTn>
                        </p:par>
                        <p:par>
                          <p:cTn id="30" fill="hold">
                            <p:stCondLst>
                              <p:cond delay="3000"/>
                            </p:stCondLst>
                            <p:childTnLst>
                              <p:par>
                                <p:cTn id="31" presetClass="entr" nodeType="afterEffect" presetSubtype="8" presetID="22" grpId="7" fill="hold">
                                  <p:stCondLst>
                                    <p:cond delay="0"/>
                                  </p:stCondLst>
                                  <p:iterate type="el" backwards="0">
                                    <p:tmAbs val="0"/>
                                  </p:iterate>
                                  <p:childTnLst>
                                    <p:set>
                                      <p:cBhvr>
                                        <p:cTn id="32" fill="hold"/>
                                        <p:tgtEl>
                                          <p:spTgt spid="861"/>
                                        </p:tgtEl>
                                        <p:attrNameLst>
                                          <p:attrName>style.visibility</p:attrName>
                                        </p:attrNameLst>
                                      </p:cBhvr>
                                      <p:to>
                                        <p:strVal val="visible"/>
                                      </p:to>
                                    </p:set>
                                    <p:animEffect filter="wipe(left)" transition="in">
                                      <p:cBhvr>
                                        <p:cTn id="33" dur="500"/>
                                        <p:tgtEl>
                                          <p:spTgt spid="861"/>
                                        </p:tgtEl>
                                      </p:cBhvr>
                                    </p:animEffect>
                                  </p:childTnLst>
                                </p:cTn>
                              </p:par>
                            </p:childTnLst>
                          </p:cTn>
                        </p:par>
                        <p:par>
                          <p:cTn id="34" fill="hold">
                            <p:stCondLst>
                              <p:cond delay="3500"/>
                            </p:stCondLst>
                            <p:childTnLst>
                              <p:par>
                                <p:cTn id="35" presetClass="entr" nodeType="afterEffect" presetID="9" grpId="8" fill="hold">
                                  <p:stCondLst>
                                    <p:cond delay="0"/>
                                  </p:stCondLst>
                                  <p:iterate type="el" backwards="0">
                                    <p:tmAbs val="0"/>
                                  </p:iterate>
                                  <p:childTnLst>
                                    <p:set>
                                      <p:cBhvr>
                                        <p:cTn id="36" fill="hold"/>
                                        <p:tgtEl>
                                          <p:spTgt spid="862"/>
                                        </p:tgtEl>
                                        <p:attrNameLst>
                                          <p:attrName>style.visibility</p:attrName>
                                        </p:attrNameLst>
                                      </p:cBhvr>
                                      <p:to>
                                        <p:strVal val="visible"/>
                                      </p:to>
                                    </p:set>
                                    <p:animEffect filter="dissolve" transition="in">
                                      <p:cBhvr>
                                        <p:cTn id="37" dur="500"/>
                                        <p:tgtEl>
                                          <p:spTgt spid="862"/>
                                        </p:tgtEl>
                                      </p:cBhvr>
                                    </p:animEffect>
                                  </p:childTnLst>
                                </p:cTn>
                              </p:par>
                            </p:childTnLst>
                          </p:cTn>
                        </p:par>
                        <p:par>
                          <p:cTn id="38" fill="hold">
                            <p:stCondLst>
                              <p:cond delay="4000"/>
                            </p:stCondLst>
                            <p:childTnLst>
                              <p:par>
                                <p:cTn id="39" presetClass="entr" nodeType="afterEffect" presetSubtype="1" presetID="22" grpId="9" fill="hold">
                                  <p:stCondLst>
                                    <p:cond delay="0"/>
                                  </p:stCondLst>
                                  <p:iterate type="el" backwards="0">
                                    <p:tmAbs val="0"/>
                                  </p:iterate>
                                  <p:childTnLst>
                                    <p:set>
                                      <p:cBhvr>
                                        <p:cTn id="40" fill="hold"/>
                                        <p:tgtEl>
                                          <p:spTgt spid="883"/>
                                        </p:tgtEl>
                                        <p:attrNameLst>
                                          <p:attrName>style.visibility</p:attrName>
                                        </p:attrNameLst>
                                      </p:cBhvr>
                                      <p:to>
                                        <p:strVal val="visible"/>
                                      </p:to>
                                    </p:set>
                                    <p:animEffect filter="wipe(up)" transition="in">
                                      <p:cBhvr>
                                        <p:cTn id="41" dur="250"/>
                                        <p:tgtEl>
                                          <p:spTgt spid="883"/>
                                        </p:tgtEl>
                                      </p:cBhvr>
                                    </p:animEffect>
                                  </p:childTnLst>
                                </p:cTn>
                              </p:par>
                            </p:childTnLst>
                          </p:cTn>
                        </p:par>
                        <p:par>
                          <p:cTn id="42" fill="hold">
                            <p:stCondLst>
                              <p:cond delay="4250"/>
                            </p:stCondLst>
                            <p:childTnLst>
                              <p:par>
                                <p:cTn id="43" presetClass="entr" nodeType="afterEffect" presetSubtype="16" presetID="23" grpId="10" fill="hold">
                                  <p:stCondLst>
                                    <p:cond delay="0"/>
                                  </p:stCondLst>
                                  <p:iterate type="el" backwards="0">
                                    <p:tmAbs val="0"/>
                                  </p:iterate>
                                  <p:childTnLst>
                                    <p:set>
                                      <p:cBhvr>
                                        <p:cTn id="44" fill="hold"/>
                                        <p:tgtEl>
                                          <p:spTgt spid="863"/>
                                        </p:tgtEl>
                                        <p:attrNameLst>
                                          <p:attrName>style.visibility</p:attrName>
                                        </p:attrNameLst>
                                      </p:cBhvr>
                                      <p:to>
                                        <p:strVal val="visible"/>
                                      </p:to>
                                    </p:set>
                                    <p:anim calcmode="lin" valueType="num">
                                      <p:cBhvr>
                                        <p:cTn id="45" dur="500" fill="hold"/>
                                        <p:tgtEl>
                                          <p:spTgt spid="863"/>
                                        </p:tgtEl>
                                        <p:attrNameLst>
                                          <p:attrName>ppt_w</p:attrName>
                                        </p:attrNameLst>
                                      </p:cBhvr>
                                      <p:tavLst>
                                        <p:tav tm="0">
                                          <p:val>
                                            <p:fltVal val="0"/>
                                          </p:val>
                                        </p:tav>
                                        <p:tav tm="100000">
                                          <p:val>
                                            <p:strVal val="#ppt_w"/>
                                          </p:val>
                                        </p:tav>
                                      </p:tavLst>
                                    </p:anim>
                                    <p:anim calcmode="lin" valueType="num">
                                      <p:cBhvr>
                                        <p:cTn id="46" dur="500" fill="hold"/>
                                        <p:tgtEl>
                                          <p:spTgt spid="863"/>
                                        </p:tgtEl>
                                        <p:attrNameLst>
                                          <p:attrName>ppt_h</p:attrName>
                                        </p:attrNameLst>
                                      </p:cBhvr>
                                      <p:tavLst>
                                        <p:tav tm="0">
                                          <p:val>
                                            <p:fltVal val="0"/>
                                          </p:val>
                                        </p:tav>
                                        <p:tav tm="100000">
                                          <p:val>
                                            <p:strVal val="#ppt_h"/>
                                          </p:val>
                                        </p:tav>
                                      </p:tavLst>
                                    </p:anim>
                                  </p:childTnLst>
                                </p:cTn>
                              </p:par>
                            </p:childTnLst>
                          </p:cTn>
                        </p:par>
                        <p:par>
                          <p:cTn id="47" fill="hold">
                            <p:stCondLst>
                              <p:cond delay="4750"/>
                            </p:stCondLst>
                            <p:childTnLst>
                              <p:par>
                                <p:cTn id="48" presetClass="entr" nodeType="afterEffect" presetID="9" grpId="11" fill="hold">
                                  <p:stCondLst>
                                    <p:cond delay="0"/>
                                  </p:stCondLst>
                                  <p:iterate type="el" backwards="0">
                                    <p:tmAbs val="0"/>
                                  </p:iterate>
                                  <p:childTnLst>
                                    <p:set>
                                      <p:cBhvr>
                                        <p:cTn id="49" fill="hold"/>
                                        <p:tgtEl>
                                          <p:spTgt spid="864"/>
                                        </p:tgtEl>
                                        <p:attrNameLst>
                                          <p:attrName>style.visibility</p:attrName>
                                        </p:attrNameLst>
                                      </p:cBhvr>
                                      <p:to>
                                        <p:strVal val="visible"/>
                                      </p:to>
                                    </p:set>
                                    <p:animEffect filter="dissolve" transition="in">
                                      <p:cBhvr>
                                        <p:cTn id="50" dur="500"/>
                                        <p:tgtEl>
                                          <p:spTgt spid="864"/>
                                        </p:tgtEl>
                                      </p:cBhvr>
                                    </p:animEffect>
                                  </p:childTnLst>
                                </p:cTn>
                              </p:par>
                            </p:childTnLst>
                          </p:cTn>
                        </p:par>
                        <p:par>
                          <p:cTn id="51" fill="hold">
                            <p:stCondLst>
                              <p:cond delay="5250"/>
                            </p:stCondLst>
                            <p:childTnLst>
                              <p:par>
                                <p:cTn id="52" presetClass="entr" nodeType="afterEffect" presetSubtype="4" presetID="22" grpId="12" fill="hold">
                                  <p:stCondLst>
                                    <p:cond delay="0"/>
                                  </p:stCondLst>
                                  <p:iterate type="el" backwards="0">
                                    <p:tmAbs val="0"/>
                                  </p:iterate>
                                  <p:childTnLst>
                                    <p:set>
                                      <p:cBhvr>
                                        <p:cTn id="53" fill="hold"/>
                                        <p:tgtEl>
                                          <p:spTgt spid="865"/>
                                        </p:tgtEl>
                                        <p:attrNameLst>
                                          <p:attrName>style.visibility</p:attrName>
                                        </p:attrNameLst>
                                      </p:cBhvr>
                                      <p:to>
                                        <p:strVal val="visible"/>
                                      </p:to>
                                    </p:set>
                                    <p:animEffect filter="wipe(down)" transition="in">
                                      <p:cBhvr>
                                        <p:cTn id="54" dur="500"/>
                                        <p:tgtEl>
                                          <p:spTgt spid="865"/>
                                        </p:tgtEl>
                                      </p:cBhvr>
                                    </p:animEffect>
                                  </p:childTnLst>
                                </p:cTn>
                              </p:par>
                            </p:childTnLst>
                          </p:cTn>
                        </p:par>
                        <p:par>
                          <p:cTn id="55" fill="hold">
                            <p:stCondLst>
                              <p:cond delay="5750"/>
                            </p:stCondLst>
                            <p:childTnLst>
                              <p:par>
                                <p:cTn id="56" presetClass="entr" nodeType="afterEffect" presetSubtype="8" presetID="22" grpId="13" fill="hold">
                                  <p:stCondLst>
                                    <p:cond delay="0"/>
                                  </p:stCondLst>
                                  <p:iterate type="el" backwards="0">
                                    <p:tmAbs val="0"/>
                                  </p:iterate>
                                  <p:childTnLst>
                                    <p:set>
                                      <p:cBhvr>
                                        <p:cTn id="57" fill="hold"/>
                                        <p:tgtEl>
                                          <p:spTgt spid="866"/>
                                        </p:tgtEl>
                                        <p:attrNameLst>
                                          <p:attrName>style.visibility</p:attrName>
                                        </p:attrNameLst>
                                      </p:cBhvr>
                                      <p:to>
                                        <p:strVal val="visible"/>
                                      </p:to>
                                    </p:set>
                                    <p:animEffect filter="wipe(left)" transition="in">
                                      <p:cBhvr>
                                        <p:cTn id="58" dur="500"/>
                                        <p:tgtEl>
                                          <p:spTgt spid="866"/>
                                        </p:tgtEl>
                                      </p:cBhvr>
                                    </p:animEffect>
                                  </p:childTnLst>
                                </p:cTn>
                              </p:par>
                            </p:childTnLst>
                          </p:cTn>
                        </p:par>
                        <p:par>
                          <p:cTn id="59" fill="hold">
                            <p:stCondLst>
                              <p:cond delay="6250"/>
                            </p:stCondLst>
                            <p:childTnLst>
                              <p:par>
                                <p:cTn id="60" presetClass="entr" nodeType="afterEffect" presetID="9" grpId="14" fill="hold">
                                  <p:stCondLst>
                                    <p:cond delay="0"/>
                                  </p:stCondLst>
                                  <p:iterate type="el" backwards="0">
                                    <p:tmAbs val="0"/>
                                  </p:iterate>
                                  <p:childTnLst>
                                    <p:set>
                                      <p:cBhvr>
                                        <p:cTn id="61" fill="hold"/>
                                        <p:tgtEl>
                                          <p:spTgt spid="867"/>
                                        </p:tgtEl>
                                        <p:attrNameLst>
                                          <p:attrName>style.visibility</p:attrName>
                                        </p:attrNameLst>
                                      </p:cBhvr>
                                      <p:to>
                                        <p:strVal val="visible"/>
                                      </p:to>
                                    </p:set>
                                    <p:animEffect filter="dissolve" transition="in">
                                      <p:cBhvr>
                                        <p:cTn id="62" dur="500"/>
                                        <p:tgtEl>
                                          <p:spTgt spid="867"/>
                                        </p:tgtEl>
                                      </p:cBhvr>
                                    </p:animEffect>
                                  </p:childTnLst>
                                </p:cTn>
                              </p:par>
                            </p:childTnLst>
                          </p:cTn>
                        </p:par>
                        <p:par>
                          <p:cTn id="63" fill="hold">
                            <p:stCondLst>
                              <p:cond delay="6750"/>
                            </p:stCondLst>
                            <p:childTnLst>
                              <p:par>
                                <p:cTn id="64" presetClass="entr" nodeType="afterEffect" presetSubtype="1" presetID="22" grpId="15" fill="hold">
                                  <p:stCondLst>
                                    <p:cond delay="0"/>
                                  </p:stCondLst>
                                  <p:iterate type="el" backwards="0">
                                    <p:tmAbs val="0"/>
                                  </p:iterate>
                                  <p:childTnLst>
                                    <p:set>
                                      <p:cBhvr>
                                        <p:cTn id="65" fill="hold"/>
                                        <p:tgtEl>
                                          <p:spTgt spid="884"/>
                                        </p:tgtEl>
                                        <p:attrNameLst>
                                          <p:attrName>style.visibility</p:attrName>
                                        </p:attrNameLst>
                                      </p:cBhvr>
                                      <p:to>
                                        <p:strVal val="visible"/>
                                      </p:to>
                                    </p:set>
                                    <p:animEffect filter="wipe(up)" transition="in">
                                      <p:cBhvr>
                                        <p:cTn id="66" dur="250"/>
                                        <p:tgtEl>
                                          <p:spTgt spid="884"/>
                                        </p:tgtEl>
                                      </p:cBhvr>
                                    </p:animEffect>
                                  </p:childTnLst>
                                </p:cTn>
                              </p:par>
                            </p:childTnLst>
                          </p:cTn>
                        </p:par>
                        <p:par>
                          <p:cTn id="67" fill="hold">
                            <p:stCondLst>
                              <p:cond delay="7000"/>
                            </p:stCondLst>
                            <p:childTnLst>
                              <p:par>
                                <p:cTn id="68" presetClass="entr" nodeType="afterEffect" presetSubtype="16" presetID="23" grpId="16" fill="hold">
                                  <p:stCondLst>
                                    <p:cond delay="0"/>
                                  </p:stCondLst>
                                  <p:iterate type="el" backwards="0">
                                    <p:tmAbs val="0"/>
                                  </p:iterate>
                                  <p:childTnLst>
                                    <p:set>
                                      <p:cBhvr>
                                        <p:cTn id="69" fill="hold"/>
                                        <p:tgtEl>
                                          <p:spTgt spid="868"/>
                                        </p:tgtEl>
                                        <p:attrNameLst>
                                          <p:attrName>style.visibility</p:attrName>
                                        </p:attrNameLst>
                                      </p:cBhvr>
                                      <p:to>
                                        <p:strVal val="visible"/>
                                      </p:to>
                                    </p:set>
                                    <p:anim calcmode="lin" valueType="num">
                                      <p:cBhvr>
                                        <p:cTn id="70" dur="500" fill="hold"/>
                                        <p:tgtEl>
                                          <p:spTgt spid="868"/>
                                        </p:tgtEl>
                                        <p:attrNameLst>
                                          <p:attrName>ppt_w</p:attrName>
                                        </p:attrNameLst>
                                      </p:cBhvr>
                                      <p:tavLst>
                                        <p:tav tm="0">
                                          <p:val>
                                            <p:fltVal val="0"/>
                                          </p:val>
                                        </p:tav>
                                        <p:tav tm="100000">
                                          <p:val>
                                            <p:strVal val="#ppt_w"/>
                                          </p:val>
                                        </p:tav>
                                      </p:tavLst>
                                    </p:anim>
                                    <p:anim calcmode="lin" valueType="num">
                                      <p:cBhvr>
                                        <p:cTn id="71" dur="500" fill="hold"/>
                                        <p:tgtEl>
                                          <p:spTgt spid="86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Class="entr" nodeType="afterEffect" presetID="9" grpId="17" fill="hold">
                                  <p:stCondLst>
                                    <p:cond delay="0"/>
                                  </p:stCondLst>
                                  <p:iterate type="el" backwards="0">
                                    <p:tmAbs val="0"/>
                                  </p:iterate>
                                  <p:childTnLst>
                                    <p:set>
                                      <p:cBhvr>
                                        <p:cTn id="74" fill="hold"/>
                                        <p:tgtEl>
                                          <p:spTgt spid="869"/>
                                        </p:tgtEl>
                                        <p:attrNameLst>
                                          <p:attrName>style.visibility</p:attrName>
                                        </p:attrNameLst>
                                      </p:cBhvr>
                                      <p:to>
                                        <p:strVal val="visible"/>
                                      </p:to>
                                    </p:set>
                                    <p:animEffect filter="dissolve" transition="in">
                                      <p:cBhvr>
                                        <p:cTn id="75" dur="500"/>
                                        <p:tgtEl>
                                          <p:spTgt spid="869"/>
                                        </p:tgtEl>
                                      </p:cBhvr>
                                    </p:animEffect>
                                  </p:childTnLst>
                                </p:cTn>
                              </p:par>
                            </p:childTnLst>
                          </p:cTn>
                        </p:par>
                        <p:par>
                          <p:cTn id="76" fill="hold">
                            <p:stCondLst>
                              <p:cond delay="8000"/>
                            </p:stCondLst>
                            <p:childTnLst>
                              <p:par>
                                <p:cTn id="77" presetClass="entr" nodeType="afterEffect" presetSubtype="4" presetID="22" grpId="18" fill="hold">
                                  <p:stCondLst>
                                    <p:cond delay="0"/>
                                  </p:stCondLst>
                                  <p:iterate type="el" backwards="0">
                                    <p:tmAbs val="0"/>
                                  </p:iterate>
                                  <p:childTnLst>
                                    <p:set>
                                      <p:cBhvr>
                                        <p:cTn id="78" fill="hold"/>
                                        <p:tgtEl>
                                          <p:spTgt spid="870"/>
                                        </p:tgtEl>
                                        <p:attrNameLst>
                                          <p:attrName>style.visibility</p:attrName>
                                        </p:attrNameLst>
                                      </p:cBhvr>
                                      <p:to>
                                        <p:strVal val="visible"/>
                                      </p:to>
                                    </p:set>
                                    <p:animEffect filter="wipe(down)" transition="in">
                                      <p:cBhvr>
                                        <p:cTn id="79" dur="500"/>
                                        <p:tgtEl>
                                          <p:spTgt spid="870"/>
                                        </p:tgtEl>
                                      </p:cBhvr>
                                    </p:animEffect>
                                  </p:childTnLst>
                                </p:cTn>
                              </p:par>
                            </p:childTnLst>
                          </p:cTn>
                        </p:par>
                        <p:par>
                          <p:cTn id="80" fill="hold">
                            <p:stCondLst>
                              <p:cond delay="8500"/>
                            </p:stCondLst>
                            <p:childTnLst>
                              <p:par>
                                <p:cTn id="81" presetClass="entr" nodeType="afterEffect" presetSubtype="8" presetID="22" grpId="19" fill="hold">
                                  <p:stCondLst>
                                    <p:cond delay="0"/>
                                  </p:stCondLst>
                                  <p:iterate type="el" backwards="0">
                                    <p:tmAbs val="0"/>
                                  </p:iterate>
                                  <p:childTnLst>
                                    <p:set>
                                      <p:cBhvr>
                                        <p:cTn id="82" fill="hold"/>
                                        <p:tgtEl>
                                          <p:spTgt spid="871"/>
                                        </p:tgtEl>
                                        <p:attrNameLst>
                                          <p:attrName>style.visibility</p:attrName>
                                        </p:attrNameLst>
                                      </p:cBhvr>
                                      <p:to>
                                        <p:strVal val="visible"/>
                                      </p:to>
                                    </p:set>
                                    <p:animEffect filter="wipe(left)" transition="in">
                                      <p:cBhvr>
                                        <p:cTn id="83" dur="500"/>
                                        <p:tgtEl>
                                          <p:spTgt spid="871"/>
                                        </p:tgtEl>
                                      </p:cBhvr>
                                    </p:animEffect>
                                  </p:childTnLst>
                                </p:cTn>
                              </p:par>
                            </p:childTnLst>
                          </p:cTn>
                        </p:par>
                        <p:par>
                          <p:cTn id="84" fill="hold">
                            <p:stCondLst>
                              <p:cond delay="9000"/>
                            </p:stCondLst>
                            <p:childTnLst>
                              <p:par>
                                <p:cTn id="85" presetClass="entr" nodeType="afterEffect" presetID="9" grpId="20" fill="hold">
                                  <p:stCondLst>
                                    <p:cond delay="0"/>
                                  </p:stCondLst>
                                  <p:iterate type="el" backwards="0">
                                    <p:tmAbs val="0"/>
                                  </p:iterate>
                                  <p:childTnLst>
                                    <p:set>
                                      <p:cBhvr>
                                        <p:cTn id="86" fill="hold"/>
                                        <p:tgtEl>
                                          <p:spTgt spid="872"/>
                                        </p:tgtEl>
                                        <p:attrNameLst>
                                          <p:attrName>style.visibility</p:attrName>
                                        </p:attrNameLst>
                                      </p:cBhvr>
                                      <p:to>
                                        <p:strVal val="visible"/>
                                      </p:to>
                                    </p:set>
                                    <p:animEffect filter="dissolve" transition="in">
                                      <p:cBhvr>
                                        <p:cTn id="87" dur="500"/>
                                        <p:tgtEl>
                                          <p:spTgt spid="872"/>
                                        </p:tgtEl>
                                      </p:cBhvr>
                                    </p:animEffect>
                                  </p:childTnLst>
                                </p:cTn>
                              </p:par>
                            </p:childTnLst>
                          </p:cTn>
                        </p:par>
                        <p:par>
                          <p:cTn id="88" fill="hold">
                            <p:stCondLst>
                              <p:cond delay="9500"/>
                            </p:stCondLst>
                            <p:childTnLst>
                              <p:par>
                                <p:cTn id="89" presetClass="entr" nodeType="afterEffect" presetSubtype="1" presetID="22" grpId="21" fill="hold">
                                  <p:stCondLst>
                                    <p:cond delay="0"/>
                                  </p:stCondLst>
                                  <p:iterate type="el" backwards="0">
                                    <p:tmAbs val="0"/>
                                  </p:iterate>
                                  <p:childTnLst>
                                    <p:set>
                                      <p:cBhvr>
                                        <p:cTn id="90" fill="hold"/>
                                        <p:tgtEl>
                                          <p:spTgt spid="885"/>
                                        </p:tgtEl>
                                        <p:attrNameLst>
                                          <p:attrName>style.visibility</p:attrName>
                                        </p:attrNameLst>
                                      </p:cBhvr>
                                      <p:to>
                                        <p:strVal val="visible"/>
                                      </p:to>
                                    </p:set>
                                    <p:animEffect filter="wipe(up)" transition="in">
                                      <p:cBhvr>
                                        <p:cTn id="91" dur="250"/>
                                        <p:tgtEl>
                                          <p:spTgt spid="885"/>
                                        </p:tgtEl>
                                      </p:cBhvr>
                                    </p:animEffect>
                                  </p:childTnLst>
                                </p:cTn>
                              </p:par>
                            </p:childTnLst>
                          </p:cTn>
                        </p:par>
                        <p:par>
                          <p:cTn id="92" fill="hold">
                            <p:stCondLst>
                              <p:cond delay="9750"/>
                            </p:stCondLst>
                            <p:childTnLst>
                              <p:par>
                                <p:cTn id="93" presetClass="entr" nodeType="afterEffect" presetSubtype="16" presetID="23" grpId="22" fill="hold">
                                  <p:stCondLst>
                                    <p:cond delay="0"/>
                                  </p:stCondLst>
                                  <p:iterate type="el" backwards="0">
                                    <p:tmAbs val="0"/>
                                  </p:iterate>
                                  <p:childTnLst>
                                    <p:set>
                                      <p:cBhvr>
                                        <p:cTn id="94" fill="hold"/>
                                        <p:tgtEl>
                                          <p:spTgt spid="873"/>
                                        </p:tgtEl>
                                        <p:attrNameLst>
                                          <p:attrName>style.visibility</p:attrName>
                                        </p:attrNameLst>
                                      </p:cBhvr>
                                      <p:to>
                                        <p:strVal val="visible"/>
                                      </p:to>
                                    </p:set>
                                    <p:anim calcmode="lin" valueType="num">
                                      <p:cBhvr>
                                        <p:cTn id="95" dur="500" fill="hold"/>
                                        <p:tgtEl>
                                          <p:spTgt spid="873"/>
                                        </p:tgtEl>
                                        <p:attrNameLst>
                                          <p:attrName>ppt_w</p:attrName>
                                        </p:attrNameLst>
                                      </p:cBhvr>
                                      <p:tavLst>
                                        <p:tav tm="0">
                                          <p:val>
                                            <p:fltVal val="0"/>
                                          </p:val>
                                        </p:tav>
                                        <p:tav tm="100000">
                                          <p:val>
                                            <p:strVal val="#ppt_w"/>
                                          </p:val>
                                        </p:tav>
                                      </p:tavLst>
                                    </p:anim>
                                    <p:anim calcmode="lin" valueType="num">
                                      <p:cBhvr>
                                        <p:cTn id="96" dur="500" fill="hold"/>
                                        <p:tgtEl>
                                          <p:spTgt spid="873"/>
                                        </p:tgtEl>
                                        <p:attrNameLst>
                                          <p:attrName>ppt_h</p:attrName>
                                        </p:attrNameLst>
                                      </p:cBhvr>
                                      <p:tavLst>
                                        <p:tav tm="0">
                                          <p:val>
                                            <p:fltVal val="0"/>
                                          </p:val>
                                        </p:tav>
                                        <p:tav tm="100000">
                                          <p:val>
                                            <p:strVal val="#ppt_h"/>
                                          </p:val>
                                        </p:tav>
                                      </p:tavLst>
                                    </p:anim>
                                  </p:childTnLst>
                                </p:cTn>
                              </p:par>
                            </p:childTnLst>
                          </p:cTn>
                        </p:par>
                        <p:par>
                          <p:cTn id="97" fill="hold">
                            <p:stCondLst>
                              <p:cond delay="10250"/>
                            </p:stCondLst>
                            <p:childTnLst>
                              <p:par>
                                <p:cTn id="98" presetClass="entr" nodeType="afterEffect" presetID="9" grpId="23" fill="hold">
                                  <p:stCondLst>
                                    <p:cond delay="0"/>
                                  </p:stCondLst>
                                  <p:iterate type="el" backwards="0">
                                    <p:tmAbs val="0"/>
                                  </p:iterate>
                                  <p:childTnLst>
                                    <p:set>
                                      <p:cBhvr>
                                        <p:cTn id="99" fill="hold"/>
                                        <p:tgtEl>
                                          <p:spTgt spid="874"/>
                                        </p:tgtEl>
                                        <p:attrNameLst>
                                          <p:attrName>style.visibility</p:attrName>
                                        </p:attrNameLst>
                                      </p:cBhvr>
                                      <p:to>
                                        <p:strVal val="visible"/>
                                      </p:to>
                                    </p:set>
                                    <p:animEffect filter="dissolve" transition="in">
                                      <p:cBhvr>
                                        <p:cTn id="100" dur="500"/>
                                        <p:tgtEl>
                                          <p:spTgt spid="874"/>
                                        </p:tgtEl>
                                      </p:cBhvr>
                                    </p:animEffect>
                                  </p:childTnLst>
                                </p:cTn>
                              </p:par>
                            </p:childTnLst>
                          </p:cTn>
                        </p:par>
                        <p:par>
                          <p:cTn id="101" fill="hold">
                            <p:stCondLst>
                              <p:cond delay="10750"/>
                            </p:stCondLst>
                            <p:childTnLst>
                              <p:par>
                                <p:cTn id="102" presetClass="entr" nodeType="afterEffect" presetSubtype="4" presetID="22" grpId="24" fill="hold">
                                  <p:stCondLst>
                                    <p:cond delay="0"/>
                                  </p:stCondLst>
                                  <p:iterate type="el" backwards="0">
                                    <p:tmAbs val="0"/>
                                  </p:iterate>
                                  <p:childTnLst>
                                    <p:set>
                                      <p:cBhvr>
                                        <p:cTn id="103" fill="hold"/>
                                        <p:tgtEl>
                                          <p:spTgt spid="875"/>
                                        </p:tgtEl>
                                        <p:attrNameLst>
                                          <p:attrName>style.visibility</p:attrName>
                                        </p:attrNameLst>
                                      </p:cBhvr>
                                      <p:to>
                                        <p:strVal val="visible"/>
                                      </p:to>
                                    </p:set>
                                    <p:animEffect filter="wipe(down)" transition="in">
                                      <p:cBhvr>
                                        <p:cTn id="104" dur="500"/>
                                        <p:tgtEl>
                                          <p:spTgt spid="875"/>
                                        </p:tgtEl>
                                      </p:cBhvr>
                                    </p:animEffect>
                                  </p:childTnLst>
                                </p:cTn>
                              </p:par>
                            </p:childTnLst>
                          </p:cTn>
                        </p:par>
                        <p:par>
                          <p:cTn id="105" fill="hold">
                            <p:stCondLst>
                              <p:cond delay="11250"/>
                            </p:stCondLst>
                            <p:childTnLst>
                              <p:par>
                                <p:cTn id="106" presetClass="entr" nodeType="afterEffect" presetSubtype="8" presetID="22" grpId="25" fill="hold">
                                  <p:stCondLst>
                                    <p:cond delay="0"/>
                                  </p:stCondLst>
                                  <p:iterate type="el" backwards="0">
                                    <p:tmAbs val="0"/>
                                  </p:iterate>
                                  <p:childTnLst>
                                    <p:set>
                                      <p:cBhvr>
                                        <p:cTn id="107" fill="hold"/>
                                        <p:tgtEl>
                                          <p:spTgt spid="876"/>
                                        </p:tgtEl>
                                        <p:attrNameLst>
                                          <p:attrName>style.visibility</p:attrName>
                                        </p:attrNameLst>
                                      </p:cBhvr>
                                      <p:to>
                                        <p:strVal val="visible"/>
                                      </p:to>
                                    </p:set>
                                    <p:animEffect filter="wipe(left)" transition="in">
                                      <p:cBhvr>
                                        <p:cTn id="108" dur="500"/>
                                        <p:tgtEl>
                                          <p:spTgt spid="876"/>
                                        </p:tgtEl>
                                      </p:cBhvr>
                                    </p:animEffect>
                                  </p:childTnLst>
                                </p:cTn>
                              </p:par>
                            </p:childTnLst>
                          </p:cTn>
                        </p:par>
                        <p:par>
                          <p:cTn id="109" fill="hold">
                            <p:stCondLst>
                              <p:cond delay="11750"/>
                            </p:stCondLst>
                            <p:childTnLst>
                              <p:par>
                                <p:cTn id="110" presetClass="entr" nodeType="afterEffect" presetID="9" grpId="26" fill="hold">
                                  <p:stCondLst>
                                    <p:cond delay="0"/>
                                  </p:stCondLst>
                                  <p:iterate type="el" backwards="0">
                                    <p:tmAbs val="0"/>
                                  </p:iterate>
                                  <p:childTnLst>
                                    <p:set>
                                      <p:cBhvr>
                                        <p:cTn id="111" fill="hold"/>
                                        <p:tgtEl>
                                          <p:spTgt spid="877"/>
                                        </p:tgtEl>
                                        <p:attrNameLst>
                                          <p:attrName>style.visibility</p:attrName>
                                        </p:attrNameLst>
                                      </p:cBhvr>
                                      <p:to>
                                        <p:strVal val="visible"/>
                                      </p:to>
                                    </p:set>
                                    <p:animEffect filter="dissolve" transition="in">
                                      <p:cBhvr>
                                        <p:cTn id="112" dur="500"/>
                                        <p:tgtEl>
                                          <p:spTgt spid="877"/>
                                        </p:tgtEl>
                                      </p:cBhvr>
                                    </p:animEffect>
                                  </p:childTnLst>
                                </p:cTn>
                              </p:par>
                            </p:childTnLst>
                          </p:cTn>
                        </p:par>
                        <p:par>
                          <p:cTn id="113" fill="hold">
                            <p:stCondLst>
                              <p:cond delay="12250"/>
                            </p:stCondLst>
                            <p:childTnLst>
                              <p:par>
                                <p:cTn id="114" presetClass="entr" nodeType="afterEffect" presetSubtype="1" presetID="22" grpId="27" fill="hold">
                                  <p:stCondLst>
                                    <p:cond delay="0"/>
                                  </p:stCondLst>
                                  <p:iterate type="el" backwards="0">
                                    <p:tmAbs val="0"/>
                                  </p:iterate>
                                  <p:childTnLst>
                                    <p:set>
                                      <p:cBhvr>
                                        <p:cTn id="115" fill="hold"/>
                                        <p:tgtEl>
                                          <p:spTgt spid="886"/>
                                        </p:tgtEl>
                                        <p:attrNameLst>
                                          <p:attrName>style.visibility</p:attrName>
                                        </p:attrNameLst>
                                      </p:cBhvr>
                                      <p:to>
                                        <p:strVal val="visible"/>
                                      </p:to>
                                    </p:set>
                                    <p:animEffect filter="wipe(up)" transition="in">
                                      <p:cBhvr>
                                        <p:cTn id="116" dur="250"/>
                                        <p:tgtEl>
                                          <p:spTgt spid="886"/>
                                        </p:tgtEl>
                                      </p:cBhvr>
                                    </p:animEffect>
                                  </p:childTnLst>
                                </p:cTn>
                              </p:par>
                            </p:childTnLst>
                          </p:cTn>
                        </p:par>
                        <p:par>
                          <p:cTn id="117" fill="hold">
                            <p:stCondLst>
                              <p:cond delay="12500"/>
                            </p:stCondLst>
                            <p:childTnLst>
                              <p:par>
                                <p:cTn id="118" presetClass="entr" nodeType="afterEffect" presetSubtype="16" presetID="23" grpId="28" fill="hold">
                                  <p:stCondLst>
                                    <p:cond delay="0"/>
                                  </p:stCondLst>
                                  <p:iterate type="el" backwards="0">
                                    <p:tmAbs val="0"/>
                                  </p:iterate>
                                  <p:childTnLst>
                                    <p:set>
                                      <p:cBhvr>
                                        <p:cTn id="119" fill="hold"/>
                                        <p:tgtEl>
                                          <p:spTgt spid="878"/>
                                        </p:tgtEl>
                                        <p:attrNameLst>
                                          <p:attrName>style.visibility</p:attrName>
                                        </p:attrNameLst>
                                      </p:cBhvr>
                                      <p:to>
                                        <p:strVal val="visible"/>
                                      </p:to>
                                    </p:set>
                                    <p:anim calcmode="lin" valueType="num">
                                      <p:cBhvr>
                                        <p:cTn id="120" dur="500" fill="hold"/>
                                        <p:tgtEl>
                                          <p:spTgt spid="878"/>
                                        </p:tgtEl>
                                        <p:attrNameLst>
                                          <p:attrName>ppt_w</p:attrName>
                                        </p:attrNameLst>
                                      </p:cBhvr>
                                      <p:tavLst>
                                        <p:tav tm="0">
                                          <p:val>
                                            <p:fltVal val="0"/>
                                          </p:val>
                                        </p:tav>
                                        <p:tav tm="100000">
                                          <p:val>
                                            <p:strVal val="#ppt_w"/>
                                          </p:val>
                                        </p:tav>
                                      </p:tavLst>
                                    </p:anim>
                                    <p:anim calcmode="lin" valueType="num">
                                      <p:cBhvr>
                                        <p:cTn id="121" dur="500" fill="hold"/>
                                        <p:tgtEl>
                                          <p:spTgt spid="878"/>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Class="entr" nodeType="afterEffect" presetID="9" grpId="29" fill="hold">
                                  <p:stCondLst>
                                    <p:cond delay="0"/>
                                  </p:stCondLst>
                                  <p:iterate type="el" backwards="0">
                                    <p:tmAbs val="0"/>
                                  </p:iterate>
                                  <p:childTnLst>
                                    <p:set>
                                      <p:cBhvr>
                                        <p:cTn id="124" fill="hold"/>
                                        <p:tgtEl>
                                          <p:spTgt spid="879"/>
                                        </p:tgtEl>
                                        <p:attrNameLst>
                                          <p:attrName>style.visibility</p:attrName>
                                        </p:attrNameLst>
                                      </p:cBhvr>
                                      <p:to>
                                        <p:strVal val="visible"/>
                                      </p:to>
                                    </p:set>
                                    <p:animEffect filter="dissolve" transition="in">
                                      <p:cBhvr>
                                        <p:cTn id="125" dur="500"/>
                                        <p:tgtEl>
                                          <p:spTgt spid="879"/>
                                        </p:tgtEl>
                                      </p:cBhvr>
                                    </p:animEffect>
                                  </p:childTnLst>
                                </p:cTn>
                              </p:par>
                            </p:childTnLst>
                          </p:cTn>
                        </p:par>
                        <p:par>
                          <p:cTn id="126" fill="hold">
                            <p:stCondLst>
                              <p:cond delay="13500"/>
                            </p:stCondLst>
                            <p:childTnLst>
                              <p:par>
                                <p:cTn id="127" presetClass="entr" nodeType="afterEffect" presetSubtype="4" presetID="22" grpId="30" fill="hold">
                                  <p:stCondLst>
                                    <p:cond delay="0"/>
                                  </p:stCondLst>
                                  <p:iterate type="el" backwards="0">
                                    <p:tmAbs val="0"/>
                                  </p:iterate>
                                  <p:childTnLst>
                                    <p:set>
                                      <p:cBhvr>
                                        <p:cTn id="128" fill="hold"/>
                                        <p:tgtEl>
                                          <p:spTgt spid="880"/>
                                        </p:tgtEl>
                                        <p:attrNameLst>
                                          <p:attrName>style.visibility</p:attrName>
                                        </p:attrNameLst>
                                      </p:cBhvr>
                                      <p:to>
                                        <p:strVal val="visible"/>
                                      </p:to>
                                    </p:set>
                                    <p:animEffect filter="wipe(down)" transition="in">
                                      <p:cBhvr>
                                        <p:cTn id="129" dur="500"/>
                                        <p:tgtEl>
                                          <p:spTgt spid="880"/>
                                        </p:tgtEl>
                                      </p:cBhvr>
                                    </p:animEffect>
                                  </p:childTnLst>
                                </p:cTn>
                              </p:par>
                            </p:childTnLst>
                          </p:cTn>
                        </p:par>
                        <p:par>
                          <p:cTn id="130" fill="hold">
                            <p:stCondLst>
                              <p:cond delay="14000"/>
                            </p:stCondLst>
                            <p:childTnLst>
                              <p:par>
                                <p:cTn id="131" presetClass="entr" nodeType="afterEffect" presetSubtype="8" presetID="22" grpId="31" fill="hold">
                                  <p:stCondLst>
                                    <p:cond delay="0"/>
                                  </p:stCondLst>
                                  <p:iterate type="el" backwards="0">
                                    <p:tmAbs val="0"/>
                                  </p:iterate>
                                  <p:childTnLst>
                                    <p:set>
                                      <p:cBhvr>
                                        <p:cTn id="132" fill="hold"/>
                                        <p:tgtEl>
                                          <p:spTgt spid="881"/>
                                        </p:tgtEl>
                                        <p:attrNameLst>
                                          <p:attrName>style.visibility</p:attrName>
                                        </p:attrNameLst>
                                      </p:cBhvr>
                                      <p:to>
                                        <p:strVal val="visible"/>
                                      </p:to>
                                    </p:set>
                                    <p:animEffect filter="wipe(left)" transition="in">
                                      <p:cBhvr>
                                        <p:cTn id="133" dur="500"/>
                                        <p:tgtEl>
                                          <p:spTgt spid="881"/>
                                        </p:tgtEl>
                                      </p:cBhvr>
                                    </p:animEffect>
                                  </p:childTnLst>
                                </p:cTn>
                              </p:par>
                            </p:childTnLst>
                          </p:cTn>
                        </p:par>
                        <p:par>
                          <p:cTn id="134" fill="hold">
                            <p:stCondLst>
                              <p:cond delay="14500"/>
                            </p:stCondLst>
                            <p:childTnLst>
                              <p:par>
                                <p:cTn id="135" presetClass="entr" nodeType="afterEffect" presetID="9" grpId="32" fill="hold">
                                  <p:stCondLst>
                                    <p:cond delay="0"/>
                                  </p:stCondLst>
                                  <p:iterate type="el" backwards="0">
                                    <p:tmAbs val="0"/>
                                  </p:iterate>
                                  <p:childTnLst>
                                    <p:set>
                                      <p:cBhvr>
                                        <p:cTn id="136" fill="hold"/>
                                        <p:tgtEl>
                                          <p:spTgt spid="882"/>
                                        </p:tgtEl>
                                        <p:attrNameLst>
                                          <p:attrName>style.visibility</p:attrName>
                                        </p:attrNameLst>
                                      </p:cBhvr>
                                      <p:to>
                                        <p:strVal val="visible"/>
                                      </p:to>
                                    </p:set>
                                    <p:animEffect filter="dissolve" transition="in">
                                      <p:cBhvr>
                                        <p:cTn id="137" dur="500"/>
                                        <p:tgtEl>
                                          <p:spTgt spid="882"/>
                                        </p:tgtEl>
                                      </p:cBhvr>
                                    </p:animEffect>
                                  </p:childTnLst>
                                </p:cTn>
                              </p:par>
                            </p:childTnLst>
                          </p:cTn>
                        </p:par>
                        <p:par>
                          <p:cTn id="138" fill="hold">
                            <p:stCondLst>
                              <p:cond delay="15000"/>
                            </p:stCondLst>
                            <p:childTnLst>
                              <p:par>
                                <p:cTn id="139" presetClass="entr" nodeType="afterEffect" presetID="9" grpId="33" fill="hold">
                                  <p:stCondLst>
                                    <p:cond delay="0"/>
                                  </p:stCondLst>
                                  <p:iterate type="el" backwards="0">
                                    <p:tmAbs val="0"/>
                                  </p:iterate>
                                  <p:childTnLst>
                                    <p:set>
                                      <p:cBhvr>
                                        <p:cTn id="140" fill="hold"/>
                                        <p:tgtEl>
                                          <p:spTgt spid="887"/>
                                        </p:tgtEl>
                                        <p:attrNameLst>
                                          <p:attrName>style.visibility</p:attrName>
                                        </p:attrNameLst>
                                      </p:cBhvr>
                                      <p:to>
                                        <p:strVal val="visible"/>
                                      </p:to>
                                    </p:set>
                                    <p:animEffect filter="dissolve" transition="in">
                                      <p:cBhvr>
                                        <p:cTn id="141" dur="500"/>
                                        <p:tgtEl>
                                          <p:spTgt spid="887"/>
                                        </p:tgtEl>
                                      </p:cBhvr>
                                    </p:animEffect>
                                  </p:childTnLst>
                                </p:cTn>
                              </p:par>
                            </p:childTnLst>
                          </p:cTn>
                        </p:par>
                        <p:par>
                          <p:cTn id="142" fill="hold">
                            <p:stCondLst>
                              <p:cond delay="15500"/>
                            </p:stCondLst>
                            <p:childTnLst>
                              <p:par>
                                <p:cTn id="143" presetClass="entr" nodeType="afterEffect" presetSubtype="4" presetID="2" grpId="34" fill="hold">
                                  <p:stCondLst>
                                    <p:cond delay="0"/>
                                  </p:stCondLst>
                                  <p:iterate type="el" backwards="0">
                                    <p:tmAbs val="0"/>
                                  </p:iterate>
                                  <p:childTnLst>
                                    <p:set>
                                      <p:cBhvr>
                                        <p:cTn id="144" fill="hold"/>
                                        <p:tgtEl>
                                          <p:spTgt spid="888"/>
                                        </p:tgtEl>
                                        <p:attrNameLst>
                                          <p:attrName>style.visibility</p:attrName>
                                        </p:attrNameLst>
                                      </p:cBhvr>
                                      <p:to>
                                        <p:strVal val="visible"/>
                                      </p:to>
                                    </p:set>
                                    <p:anim calcmode="lin" valueType="num">
                                      <p:cBhvr>
                                        <p:cTn id="145" dur="500" fill="hold"/>
                                        <p:tgtEl>
                                          <p:spTgt spid="888"/>
                                        </p:tgtEl>
                                        <p:attrNameLst>
                                          <p:attrName>ppt_x</p:attrName>
                                        </p:attrNameLst>
                                      </p:cBhvr>
                                      <p:tavLst>
                                        <p:tav tm="0">
                                          <p:val>
                                            <p:strVal val="#ppt_x"/>
                                          </p:val>
                                        </p:tav>
                                        <p:tav tm="100000">
                                          <p:val>
                                            <p:strVal val="#ppt_x"/>
                                          </p:val>
                                        </p:tav>
                                      </p:tavLst>
                                    </p:anim>
                                    <p:anim calcmode="lin" valueType="num">
                                      <p:cBhvr>
                                        <p:cTn id="146" dur="500" fill="hold"/>
                                        <p:tgtEl>
                                          <p:spTgt spid="8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71" grpId="19"/>
      <p:bldP build="whole" bldLvl="1" animBg="1" rev="0" advAuto="0" spid="868" grpId="16"/>
      <p:bldP build="whole" bldLvl="1" animBg="1" rev="0" advAuto="0" spid="860" grpId="6"/>
      <p:bldP build="whole" bldLvl="1" animBg="1" rev="0" advAuto="0" spid="881" grpId="31"/>
      <p:bldP build="whole" bldLvl="1" animBg="1" rev="0" advAuto="0" spid="877" grpId="26"/>
      <p:bldP build="whole" bldLvl="1" animBg="1" rev="0" advAuto="0" spid="867" grpId="14"/>
      <p:bldP build="whole" bldLvl="1" animBg="1" rev="0" advAuto="0" spid="852" grpId="2"/>
      <p:bldP build="whole" bldLvl="1" animBg="1" rev="0" advAuto="0" spid="883" grpId="9"/>
      <p:bldP build="whole" bldLvl="1" animBg="1" rev="0" advAuto="0" spid="884" grpId="15"/>
      <p:bldP build="whole" bldLvl="1" animBg="1" rev="0" advAuto="0" spid="886" grpId="27"/>
      <p:bldP build="whole" bldLvl="1" animBg="1" rev="0" advAuto="0" spid="874" grpId="23"/>
      <p:bldP build="whole" bldLvl="1" animBg="1" rev="0" advAuto="0" spid="859" grpId="5"/>
      <p:bldP build="whole" bldLvl="1" animBg="1" rev="0" advAuto="0" spid="873" grpId="22"/>
      <p:bldP build="whole" bldLvl="1" animBg="1" rev="0" advAuto="0" spid="869" grpId="17"/>
      <p:bldP build="whole" bldLvl="1" animBg="1" rev="0" advAuto="0" spid="879" grpId="29"/>
      <p:bldP build="whole" bldLvl="1" animBg="1" rev="0" advAuto="0" spid="853" grpId="3"/>
      <p:bldP build="whole" bldLvl="1" animBg="1" rev="0" advAuto="0" spid="861" grpId="7"/>
      <p:bldP build="whole" bldLvl="1" animBg="1" rev="0" advAuto="0" spid="864" grpId="11"/>
      <p:bldP build="whole" bldLvl="1" animBg="1" rev="0" advAuto="0" spid="887" grpId="33"/>
      <p:bldP build="whole" bldLvl="1" animBg="1" rev="0" advAuto="0" spid="866" grpId="13"/>
      <p:bldP build="whole" bldLvl="1" animBg="1" rev="0" advAuto="0" spid="872" grpId="20"/>
      <p:bldP build="whole" bldLvl="1" animBg="1" rev="0" advAuto="0" spid="870" grpId="18"/>
      <p:bldP build="whole" bldLvl="1" animBg="1" rev="0" advAuto="0" spid="878" grpId="28"/>
      <p:bldP build="whole" bldLvl="1" animBg="1" rev="0" advAuto="0" spid="863" grpId="10"/>
      <p:bldP build="whole" bldLvl="1" animBg="1" rev="0" advAuto="0" spid="862" grpId="8"/>
      <p:bldP build="whole" bldLvl="1" animBg="1" rev="0" advAuto="0" spid="880" grpId="30"/>
      <p:bldP build="whole" bldLvl="1" animBg="1" rev="0" advAuto="0" spid="888" grpId="34"/>
      <p:bldP build="whole" bldLvl="1" animBg="1" rev="0" advAuto="0" spid="876" grpId="25"/>
      <p:bldP build="whole" bldLvl="1" animBg="1" rev="0" advAuto="0" spid="858" grpId="4"/>
      <p:bldP build="whole" bldLvl="1" animBg="1" rev="0" advAuto="0" spid="882" grpId="32"/>
      <p:bldP build="whole" bldLvl="1" animBg="1" rev="0" advAuto="0" spid="885" grpId="21"/>
      <p:bldP build="whole" bldLvl="1" animBg="1" rev="0" advAuto="0" spid="848" grpId="1"/>
      <p:bldP build="whole" bldLvl="1" animBg="1" rev="0" advAuto="0" spid="865" grpId="12"/>
      <p:bldP build="whole" bldLvl="1" animBg="1" rev="0" advAuto="0" spid="875" grpId="24"/>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1" name="Shape 911"/>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DATA  </a:t>
            </a:r>
            <a:r>
              <a:rPr b="1" sz="4800">
                <a:solidFill>
                  <a:srgbClr val="262626"/>
                </a:solidFill>
                <a:latin typeface="Arial"/>
                <a:ea typeface="Arial"/>
                <a:cs typeface="Arial"/>
                <a:sym typeface="Arial"/>
              </a:rPr>
              <a:t>ANALYSIS</a:t>
            </a:r>
          </a:p>
        </p:txBody>
      </p:sp>
      <p:grpSp>
        <p:nvGrpSpPr>
          <p:cNvPr id="915" name="Group 915"/>
          <p:cNvGrpSpPr/>
          <p:nvPr/>
        </p:nvGrpSpPr>
        <p:grpSpPr>
          <a:xfrm>
            <a:off x="1957611" y="1094554"/>
            <a:ext cx="4536001" cy="91439"/>
            <a:chOff x="0" y="0"/>
            <a:chExt cx="4536000" cy="91437"/>
          </a:xfrm>
        </p:grpSpPr>
        <p:sp>
          <p:nvSpPr>
            <p:cNvPr id="912" name="Shape 912"/>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13" name="Shape 913"/>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14" name="Shape 914"/>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916" name="Shape 916"/>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919" name="Group 919"/>
          <p:cNvGrpSpPr/>
          <p:nvPr/>
        </p:nvGrpSpPr>
        <p:grpSpPr>
          <a:xfrm>
            <a:off x="20523198" y="172339"/>
            <a:ext cx="3976915" cy="577648"/>
            <a:chOff x="0" y="0"/>
            <a:chExt cx="3976913" cy="577646"/>
          </a:xfrm>
        </p:grpSpPr>
        <p:sp>
          <p:nvSpPr>
            <p:cNvPr id="917" name="Shape 917"/>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18" name="Shape 918"/>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920" name="Shape 920"/>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pSp>
        <p:nvGrpSpPr>
          <p:cNvPr id="928" name="Group 928"/>
          <p:cNvGrpSpPr/>
          <p:nvPr/>
        </p:nvGrpSpPr>
        <p:grpSpPr>
          <a:xfrm>
            <a:off x="1109892" y="1825398"/>
            <a:ext cx="7167178" cy="7167178"/>
            <a:chOff x="0" y="0"/>
            <a:chExt cx="7167177" cy="7167177"/>
          </a:xfrm>
        </p:grpSpPr>
        <p:grpSp>
          <p:nvGrpSpPr>
            <p:cNvPr id="925" name="Group 925"/>
            <p:cNvGrpSpPr/>
            <p:nvPr/>
          </p:nvGrpSpPr>
          <p:grpSpPr>
            <a:xfrm>
              <a:off x="-1" y="-1"/>
              <a:ext cx="7167178" cy="7167178"/>
              <a:chOff x="0" y="0"/>
              <a:chExt cx="7167177" cy="7167177"/>
            </a:xfrm>
          </p:grpSpPr>
          <p:sp>
            <p:nvSpPr>
              <p:cNvPr id="921" name="Shape 921"/>
              <p:cNvSpPr/>
              <p:nvPr/>
            </p:nvSpPr>
            <p:spPr>
              <a:xfrm rot="8026555">
                <a:off x="1049029" y="1049030"/>
                <a:ext cx="5069117" cy="50691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924" name="Group 924"/>
              <p:cNvGrpSpPr/>
              <p:nvPr/>
            </p:nvGrpSpPr>
            <p:grpSpPr>
              <a:xfrm>
                <a:off x="1512780" y="1545148"/>
                <a:ext cx="4141618" cy="4141617"/>
                <a:chOff x="0" y="0"/>
                <a:chExt cx="4141616" cy="4141616"/>
              </a:xfrm>
            </p:grpSpPr>
            <p:sp>
              <p:nvSpPr>
                <p:cNvPr id="922" name="Shape 922"/>
                <p:cNvSpPr/>
                <p:nvPr/>
              </p:nvSpPr>
              <p:spPr>
                <a:xfrm>
                  <a:off x="-1" y="-1"/>
                  <a:ext cx="4141618" cy="4141618"/>
                </a:xfrm>
                <a:prstGeom prst="ellipse">
                  <a:avLst/>
                </a:prstGeom>
                <a:solidFill>
                  <a:srgbClr val="ECF200"/>
                </a:solidFill>
                <a:ln w="12700" cap="flat">
                  <a:noFill/>
                  <a:miter lim="400000"/>
                </a:ln>
                <a:effectLst>
                  <a:outerShdw sx="100000" sy="100000" kx="0" ky="0" algn="b" rotWithShape="0" blurRad="101600" dist="76200" dir="2700000">
                    <a:srgbClr val="000000">
                      <a:alpha val="40000"/>
                    </a:srgbClr>
                  </a:outerShdw>
                </a:effectLst>
              </p:spPr>
              <p:txBody>
                <a:bodyPr wrap="square" lIns="91439" tIns="91439" rIns="91439" bIns="91439" numCol="1" anchor="ctr">
                  <a:noAutofit/>
                </a:bodyPr>
                <a:lstStyle/>
                <a:p>
                  <a:pPr algn="ctr">
                    <a:defRPr>
                      <a:solidFill>
                        <a:srgbClr val="FFFFFF"/>
                      </a:solidFill>
                    </a:defRPr>
                  </a:pPr>
                </a:p>
              </p:txBody>
            </p:sp>
            <p:sp>
              <p:nvSpPr>
                <p:cNvPr id="923" name="Shape 923"/>
                <p:cNvSpPr/>
                <p:nvPr/>
              </p:nvSpPr>
              <p:spPr>
                <a:xfrm>
                  <a:off x="119435" y="119437"/>
                  <a:ext cx="3902741" cy="39027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800"/>
                      </a:moveTo>
                      <a:cubicBezTo>
                        <a:pt x="21600" y="16765"/>
                        <a:pt x="16765" y="21600"/>
                        <a:pt x="10800" y="21600"/>
                      </a:cubicBezTo>
                      <a:cubicBezTo>
                        <a:pt x="4835" y="21600"/>
                        <a:pt x="0" y="16765"/>
                        <a:pt x="0" y="10800"/>
                      </a:cubicBezTo>
                      <a:cubicBezTo>
                        <a:pt x="0" y="4835"/>
                        <a:pt x="4835" y="0"/>
                        <a:pt x="10800" y="0"/>
                      </a:cubicBezTo>
                      <a:lnTo>
                        <a:pt x="10800" y="10800"/>
                      </a:lnTo>
                      <a:close/>
                    </a:path>
                  </a:pathLst>
                </a:custGeom>
                <a:solidFill>
                  <a:srgbClr val="F8FB00"/>
                </a:solidFill>
                <a:ln w="12700" cap="flat">
                  <a:noFill/>
                  <a:miter lim="400000"/>
                </a:ln>
                <a:effectLst/>
              </p:spPr>
              <p:txBody>
                <a:bodyPr wrap="square" lIns="91439" tIns="91439" rIns="91439" bIns="91439" numCol="1" anchor="ctr">
                  <a:noAutofit/>
                </a:bodyPr>
                <a:lstStyle/>
                <a:p>
                  <a:pPr algn="ctr"/>
                </a:p>
              </p:txBody>
            </p:sp>
          </p:grpSp>
        </p:grpSp>
        <p:sp>
          <p:nvSpPr>
            <p:cNvPr id="926" name="Shape 926"/>
            <p:cNvSpPr/>
            <p:nvPr/>
          </p:nvSpPr>
          <p:spPr>
            <a:xfrm>
              <a:off x="2195077" y="3878212"/>
              <a:ext cx="2777019" cy="119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8000"/>
              </a:pPr>
              <a:r>
                <a:rPr>
                  <a:solidFill>
                    <a:srgbClr val="262626"/>
                  </a:solidFill>
                  <a:latin typeface="华文细黑"/>
                  <a:ea typeface="华文细黑"/>
                  <a:cs typeface="华文细黑"/>
                  <a:sym typeface="华文细黑"/>
                </a:rPr>
                <a:t>75</a:t>
              </a:r>
              <a:r>
                <a:rPr baseline="31000">
                  <a:solidFill>
                    <a:srgbClr val="262626"/>
                  </a:solidFill>
                  <a:latin typeface="华文细黑"/>
                  <a:ea typeface="华文细黑"/>
                  <a:cs typeface="华文细黑"/>
                  <a:sym typeface="华文细黑"/>
                </a:rPr>
                <a:t>%</a:t>
              </a:r>
            </a:p>
          </p:txBody>
        </p:sp>
        <p:sp>
          <p:nvSpPr>
            <p:cNvPr id="927" name="Shape 927"/>
            <p:cNvSpPr/>
            <p:nvPr/>
          </p:nvSpPr>
          <p:spPr>
            <a:xfrm>
              <a:off x="2983759" y="2270092"/>
              <a:ext cx="1110535" cy="1414907"/>
            </a:xfrm>
            <a:custGeom>
              <a:avLst/>
              <a:gdLst/>
              <a:ahLst/>
              <a:cxnLst>
                <a:cxn ang="0">
                  <a:pos x="wd2" y="hd2"/>
                </a:cxn>
                <a:cxn ang="5400000">
                  <a:pos x="wd2" y="hd2"/>
                </a:cxn>
                <a:cxn ang="10800000">
                  <a:pos x="wd2" y="hd2"/>
                </a:cxn>
                <a:cxn ang="16200000">
                  <a:pos x="wd2" y="hd2"/>
                </a:cxn>
              </a:cxnLst>
              <a:rect l="0" t="0" r="r" b="b"/>
              <a:pathLst>
                <a:path w="21600" h="21362" fill="norm" stroke="1" extrusionOk="0">
                  <a:moveTo>
                    <a:pt x="3668" y="715"/>
                  </a:moveTo>
                  <a:cubicBezTo>
                    <a:pt x="8151" y="-238"/>
                    <a:pt x="13042" y="-238"/>
                    <a:pt x="17932" y="715"/>
                  </a:cubicBezTo>
                  <a:cubicBezTo>
                    <a:pt x="17525" y="4209"/>
                    <a:pt x="17117" y="7068"/>
                    <a:pt x="15894" y="9609"/>
                  </a:cubicBezTo>
                  <a:cubicBezTo>
                    <a:pt x="12634" y="9609"/>
                    <a:pt x="12634" y="9609"/>
                    <a:pt x="12634" y="9609"/>
                  </a:cubicBezTo>
                  <a:cubicBezTo>
                    <a:pt x="12634" y="11833"/>
                    <a:pt x="12634" y="11833"/>
                    <a:pt x="12634" y="11833"/>
                  </a:cubicBezTo>
                  <a:cubicBezTo>
                    <a:pt x="9374" y="11833"/>
                    <a:pt x="9374" y="11833"/>
                    <a:pt x="9374" y="11833"/>
                  </a:cubicBezTo>
                  <a:cubicBezTo>
                    <a:pt x="9374" y="9609"/>
                    <a:pt x="9374" y="9609"/>
                    <a:pt x="9374" y="9609"/>
                  </a:cubicBezTo>
                  <a:cubicBezTo>
                    <a:pt x="5706" y="9609"/>
                    <a:pt x="5706" y="9609"/>
                    <a:pt x="5706" y="9609"/>
                  </a:cubicBezTo>
                  <a:cubicBezTo>
                    <a:pt x="4891" y="7068"/>
                    <a:pt x="4075" y="4527"/>
                    <a:pt x="3668" y="715"/>
                  </a:cubicBezTo>
                  <a:close/>
                  <a:moveTo>
                    <a:pt x="11004" y="19456"/>
                  </a:moveTo>
                  <a:cubicBezTo>
                    <a:pt x="11819" y="19456"/>
                    <a:pt x="12226" y="20091"/>
                    <a:pt x="12226" y="20409"/>
                  </a:cubicBezTo>
                  <a:cubicBezTo>
                    <a:pt x="12226" y="21044"/>
                    <a:pt x="11411" y="21362"/>
                    <a:pt x="11004" y="21362"/>
                  </a:cubicBezTo>
                  <a:cubicBezTo>
                    <a:pt x="10189" y="21362"/>
                    <a:pt x="9781" y="21044"/>
                    <a:pt x="9781" y="20409"/>
                  </a:cubicBezTo>
                  <a:cubicBezTo>
                    <a:pt x="9781" y="20091"/>
                    <a:pt x="10189" y="19456"/>
                    <a:pt x="11004" y="19456"/>
                  </a:cubicBezTo>
                  <a:cubicBezTo>
                    <a:pt x="11004" y="19456"/>
                    <a:pt x="11004" y="19456"/>
                    <a:pt x="11004" y="19456"/>
                  </a:cubicBezTo>
                  <a:cubicBezTo>
                    <a:pt x="8966" y="19456"/>
                    <a:pt x="7336" y="19774"/>
                    <a:pt x="5706" y="20091"/>
                  </a:cubicBezTo>
                  <a:cubicBezTo>
                    <a:pt x="6113" y="20091"/>
                    <a:pt x="6113" y="20409"/>
                    <a:pt x="6113" y="20409"/>
                  </a:cubicBezTo>
                  <a:cubicBezTo>
                    <a:pt x="6113" y="21044"/>
                    <a:pt x="5298" y="21362"/>
                    <a:pt x="4891" y="21362"/>
                  </a:cubicBezTo>
                  <a:cubicBezTo>
                    <a:pt x="4075" y="21362"/>
                    <a:pt x="3668" y="21044"/>
                    <a:pt x="3668" y="20409"/>
                  </a:cubicBezTo>
                  <a:cubicBezTo>
                    <a:pt x="3668" y="20091"/>
                    <a:pt x="3668" y="19774"/>
                    <a:pt x="4075" y="19774"/>
                  </a:cubicBezTo>
                  <a:cubicBezTo>
                    <a:pt x="4075" y="19138"/>
                    <a:pt x="4075" y="19138"/>
                    <a:pt x="4075" y="19138"/>
                  </a:cubicBezTo>
                  <a:cubicBezTo>
                    <a:pt x="5706" y="18821"/>
                    <a:pt x="7743" y="18186"/>
                    <a:pt x="9781" y="18186"/>
                  </a:cubicBezTo>
                  <a:cubicBezTo>
                    <a:pt x="9781" y="15009"/>
                    <a:pt x="9781" y="15009"/>
                    <a:pt x="9781" y="15009"/>
                  </a:cubicBezTo>
                  <a:cubicBezTo>
                    <a:pt x="8151" y="15009"/>
                    <a:pt x="6521" y="14691"/>
                    <a:pt x="5298" y="14374"/>
                  </a:cubicBezTo>
                  <a:cubicBezTo>
                    <a:pt x="5298" y="13738"/>
                    <a:pt x="5298" y="13421"/>
                    <a:pt x="5298" y="12786"/>
                  </a:cubicBezTo>
                  <a:cubicBezTo>
                    <a:pt x="8966" y="12786"/>
                    <a:pt x="12634" y="12786"/>
                    <a:pt x="16302" y="12786"/>
                  </a:cubicBezTo>
                  <a:cubicBezTo>
                    <a:pt x="16302" y="13421"/>
                    <a:pt x="16302" y="13738"/>
                    <a:pt x="16302" y="14374"/>
                  </a:cubicBezTo>
                  <a:cubicBezTo>
                    <a:pt x="15079" y="14691"/>
                    <a:pt x="13449" y="15009"/>
                    <a:pt x="11819" y="15009"/>
                  </a:cubicBezTo>
                  <a:cubicBezTo>
                    <a:pt x="11819" y="18186"/>
                    <a:pt x="11819" y="18186"/>
                    <a:pt x="11819" y="18186"/>
                  </a:cubicBezTo>
                  <a:cubicBezTo>
                    <a:pt x="13857" y="18186"/>
                    <a:pt x="15894" y="18503"/>
                    <a:pt x="18340" y="19138"/>
                  </a:cubicBezTo>
                  <a:cubicBezTo>
                    <a:pt x="17932" y="19774"/>
                    <a:pt x="17932" y="19774"/>
                    <a:pt x="17932" y="19774"/>
                  </a:cubicBezTo>
                  <a:cubicBezTo>
                    <a:pt x="18340" y="19774"/>
                    <a:pt x="18747" y="20091"/>
                    <a:pt x="18747" y="20409"/>
                  </a:cubicBezTo>
                  <a:cubicBezTo>
                    <a:pt x="18747" y="21044"/>
                    <a:pt x="17932" y="21362"/>
                    <a:pt x="17525" y="21362"/>
                  </a:cubicBezTo>
                  <a:cubicBezTo>
                    <a:pt x="16709" y="21362"/>
                    <a:pt x="16302" y="21044"/>
                    <a:pt x="16302" y="20409"/>
                  </a:cubicBezTo>
                  <a:cubicBezTo>
                    <a:pt x="16302" y="20409"/>
                    <a:pt x="16302" y="20409"/>
                    <a:pt x="16302" y="20091"/>
                  </a:cubicBezTo>
                  <a:cubicBezTo>
                    <a:pt x="14264" y="19774"/>
                    <a:pt x="12634" y="19456"/>
                    <a:pt x="11004" y="19456"/>
                  </a:cubicBezTo>
                  <a:close/>
                  <a:moveTo>
                    <a:pt x="18747" y="9927"/>
                  </a:moveTo>
                  <a:cubicBezTo>
                    <a:pt x="18747" y="10880"/>
                    <a:pt x="18747" y="11515"/>
                    <a:pt x="18340" y="11833"/>
                  </a:cubicBezTo>
                  <a:cubicBezTo>
                    <a:pt x="17932" y="12468"/>
                    <a:pt x="17525" y="13103"/>
                    <a:pt x="17117" y="13421"/>
                  </a:cubicBezTo>
                  <a:cubicBezTo>
                    <a:pt x="17932" y="14056"/>
                    <a:pt x="17932" y="14056"/>
                    <a:pt x="17932" y="14056"/>
                  </a:cubicBezTo>
                  <a:cubicBezTo>
                    <a:pt x="18747" y="13738"/>
                    <a:pt x="19155" y="13103"/>
                    <a:pt x="19562" y="12468"/>
                  </a:cubicBezTo>
                  <a:cubicBezTo>
                    <a:pt x="19970" y="11833"/>
                    <a:pt x="19970" y="10880"/>
                    <a:pt x="20377" y="9927"/>
                  </a:cubicBezTo>
                  <a:cubicBezTo>
                    <a:pt x="20785" y="9927"/>
                    <a:pt x="21600" y="9609"/>
                    <a:pt x="21600" y="8974"/>
                  </a:cubicBezTo>
                  <a:cubicBezTo>
                    <a:pt x="17932" y="8974"/>
                    <a:pt x="17932" y="8974"/>
                    <a:pt x="17932" y="8974"/>
                  </a:cubicBezTo>
                  <a:cubicBezTo>
                    <a:pt x="17932" y="9609"/>
                    <a:pt x="18340" y="9927"/>
                    <a:pt x="18747" y="9927"/>
                  </a:cubicBezTo>
                  <a:close/>
                  <a:moveTo>
                    <a:pt x="2445" y="9927"/>
                  </a:moveTo>
                  <a:cubicBezTo>
                    <a:pt x="3260" y="9927"/>
                    <a:pt x="3668" y="9609"/>
                    <a:pt x="3668" y="8974"/>
                  </a:cubicBezTo>
                  <a:cubicBezTo>
                    <a:pt x="0" y="8974"/>
                    <a:pt x="0" y="8974"/>
                    <a:pt x="0" y="8974"/>
                  </a:cubicBezTo>
                  <a:cubicBezTo>
                    <a:pt x="0" y="9609"/>
                    <a:pt x="408" y="9927"/>
                    <a:pt x="1223" y="9927"/>
                  </a:cubicBezTo>
                  <a:cubicBezTo>
                    <a:pt x="1223" y="10880"/>
                    <a:pt x="1630" y="11833"/>
                    <a:pt x="2038" y="12468"/>
                  </a:cubicBezTo>
                  <a:cubicBezTo>
                    <a:pt x="2445" y="13103"/>
                    <a:pt x="2853" y="13738"/>
                    <a:pt x="3260" y="14056"/>
                  </a:cubicBezTo>
                  <a:cubicBezTo>
                    <a:pt x="4483" y="13421"/>
                    <a:pt x="4483" y="13421"/>
                    <a:pt x="4483" y="13421"/>
                  </a:cubicBezTo>
                  <a:cubicBezTo>
                    <a:pt x="3668" y="13103"/>
                    <a:pt x="3260" y="12468"/>
                    <a:pt x="3260" y="11833"/>
                  </a:cubicBezTo>
                  <a:cubicBezTo>
                    <a:pt x="2853" y="11515"/>
                    <a:pt x="2445" y="10880"/>
                    <a:pt x="2445" y="9927"/>
                  </a:cubicBezTo>
                  <a:close/>
                  <a:moveTo>
                    <a:pt x="6521" y="2303"/>
                  </a:moveTo>
                  <a:cubicBezTo>
                    <a:pt x="6521" y="2938"/>
                    <a:pt x="6521" y="2938"/>
                    <a:pt x="6521" y="2938"/>
                  </a:cubicBezTo>
                  <a:cubicBezTo>
                    <a:pt x="15487" y="2938"/>
                    <a:pt x="15487" y="2938"/>
                    <a:pt x="15487" y="2938"/>
                  </a:cubicBezTo>
                  <a:cubicBezTo>
                    <a:pt x="15487" y="2303"/>
                    <a:pt x="15487" y="2303"/>
                    <a:pt x="15487" y="2303"/>
                  </a:cubicBezTo>
                  <a:cubicBezTo>
                    <a:pt x="6521" y="2303"/>
                    <a:pt x="6521" y="2303"/>
                    <a:pt x="6521" y="2303"/>
                  </a:cubicBezTo>
                  <a:close/>
                  <a:moveTo>
                    <a:pt x="7743" y="6433"/>
                  </a:moveTo>
                  <a:cubicBezTo>
                    <a:pt x="7743" y="7386"/>
                    <a:pt x="7743" y="7386"/>
                    <a:pt x="7743" y="7386"/>
                  </a:cubicBezTo>
                  <a:cubicBezTo>
                    <a:pt x="14264" y="7386"/>
                    <a:pt x="14264" y="7386"/>
                    <a:pt x="14264" y="7386"/>
                  </a:cubicBezTo>
                  <a:cubicBezTo>
                    <a:pt x="14264" y="6433"/>
                    <a:pt x="14264" y="6433"/>
                    <a:pt x="14264" y="6433"/>
                  </a:cubicBezTo>
                  <a:cubicBezTo>
                    <a:pt x="7743" y="6433"/>
                    <a:pt x="7743" y="6433"/>
                    <a:pt x="7743" y="6433"/>
                  </a:cubicBezTo>
                  <a:close/>
                  <a:moveTo>
                    <a:pt x="7336" y="4209"/>
                  </a:moveTo>
                  <a:cubicBezTo>
                    <a:pt x="7336" y="5162"/>
                    <a:pt x="7336" y="5162"/>
                    <a:pt x="7336" y="5162"/>
                  </a:cubicBezTo>
                  <a:cubicBezTo>
                    <a:pt x="14672" y="5162"/>
                    <a:pt x="14672" y="5162"/>
                    <a:pt x="14672" y="5162"/>
                  </a:cubicBezTo>
                  <a:cubicBezTo>
                    <a:pt x="14672" y="4209"/>
                    <a:pt x="14672" y="4209"/>
                    <a:pt x="14672" y="4209"/>
                  </a:cubicBezTo>
                  <a:lnTo>
                    <a:pt x="7336" y="4209"/>
                  </a:ln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929" name="Shape 929"/>
          <p:cNvSpPr/>
          <p:nvPr/>
        </p:nvSpPr>
        <p:spPr>
          <a:xfrm>
            <a:off x="2520839" y="9231611"/>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930" name="Shape 930"/>
          <p:cNvSpPr/>
          <p:nvPr/>
        </p:nvSpPr>
        <p:spPr>
          <a:xfrm>
            <a:off x="2626490" y="9891572"/>
            <a:ext cx="4133978"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938" name="Group 938"/>
          <p:cNvGrpSpPr/>
          <p:nvPr/>
        </p:nvGrpSpPr>
        <p:grpSpPr>
          <a:xfrm>
            <a:off x="6639945" y="1825398"/>
            <a:ext cx="7167179" cy="7167178"/>
            <a:chOff x="0" y="0"/>
            <a:chExt cx="7167177" cy="7167177"/>
          </a:xfrm>
        </p:grpSpPr>
        <p:grpSp>
          <p:nvGrpSpPr>
            <p:cNvPr id="935" name="Group 935"/>
            <p:cNvGrpSpPr/>
            <p:nvPr/>
          </p:nvGrpSpPr>
          <p:grpSpPr>
            <a:xfrm>
              <a:off x="-1" y="-1"/>
              <a:ext cx="7167178" cy="7167178"/>
              <a:chOff x="0" y="0"/>
              <a:chExt cx="7167177" cy="7167177"/>
            </a:xfrm>
          </p:grpSpPr>
          <p:sp>
            <p:nvSpPr>
              <p:cNvPr id="931" name="Shape 931"/>
              <p:cNvSpPr/>
              <p:nvPr/>
            </p:nvSpPr>
            <p:spPr>
              <a:xfrm rot="8026555">
                <a:off x="1049029" y="1049030"/>
                <a:ext cx="5069117" cy="50691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934" name="Group 934"/>
              <p:cNvGrpSpPr/>
              <p:nvPr/>
            </p:nvGrpSpPr>
            <p:grpSpPr>
              <a:xfrm>
                <a:off x="1512780" y="1545148"/>
                <a:ext cx="4141618" cy="4141617"/>
                <a:chOff x="0" y="0"/>
                <a:chExt cx="4141616" cy="4141616"/>
              </a:xfrm>
            </p:grpSpPr>
            <p:sp>
              <p:nvSpPr>
                <p:cNvPr id="932" name="Shape 932"/>
                <p:cNvSpPr/>
                <p:nvPr/>
              </p:nvSpPr>
              <p:spPr>
                <a:xfrm>
                  <a:off x="-1" y="-1"/>
                  <a:ext cx="4141618" cy="4141618"/>
                </a:xfrm>
                <a:prstGeom prst="ellipse">
                  <a:avLst/>
                </a:prstGeom>
                <a:solidFill>
                  <a:srgbClr val="ECF200"/>
                </a:solidFill>
                <a:ln w="12700" cap="flat">
                  <a:noFill/>
                  <a:miter lim="400000"/>
                </a:ln>
                <a:effectLst>
                  <a:outerShdw sx="100000" sy="100000" kx="0" ky="0" algn="b" rotWithShape="0" blurRad="101600" dist="76200" dir="2700000">
                    <a:srgbClr val="000000">
                      <a:alpha val="40000"/>
                    </a:srgbClr>
                  </a:outerShdw>
                </a:effectLst>
              </p:spPr>
              <p:txBody>
                <a:bodyPr wrap="square" lIns="91439" tIns="91439" rIns="91439" bIns="91439" numCol="1" anchor="ctr">
                  <a:noAutofit/>
                </a:bodyPr>
                <a:lstStyle/>
                <a:p>
                  <a:pPr algn="ctr">
                    <a:defRPr>
                      <a:solidFill>
                        <a:srgbClr val="FFFFFF"/>
                      </a:solidFill>
                    </a:defRPr>
                  </a:pPr>
                </a:p>
              </p:txBody>
            </p:sp>
            <p:sp>
              <p:nvSpPr>
                <p:cNvPr id="933" name="Shape 933"/>
                <p:cNvSpPr/>
                <p:nvPr/>
              </p:nvSpPr>
              <p:spPr>
                <a:xfrm>
                  <a:off x="119225" y="119435"/>
                  <a:ext cx="3030223" cy="3902952"/>
                </a:xfrm>
                <a:custGeom>
                  <a:avLst/>
                  <a:gdLst/>
                  <a:ahLst/>
                  <a:cxnLst>
                    <a:cxn ang="0">
                      <a:pos x="wd2" y="hd2"/>
                    </a:cxn>
                    <a:cxn ang="5400000">
                      <a:pos x="wd2" y="hd2"/>
                    </a:cxn>
                    <a:cxn ang="10800000">
                      <a:pos x="wd2" y="hd2"/>
                    </a:cxn>
                    <a:cxn ang="16200000">
                      <a:pos x="wd2" y="hd2"/>
                    </a:cxn>
                  </a:cxnLst>
                  <a:rect l="0" t="0" r="r" b="b"/>
                  <a:pathLst>
                    <a:path w="19831" h="20201" fill="norm" stroke="1" extrusionOk="0">
                      <a:moveTo>
                        <a:pt x="19831" y="18517"/>
                      </a:moveTo>
                      <a:lnTo>
                        <a:pt x="19831" y="18517"/>
                      </a:lnTo>
                      <a:cubicBezTo>
                        <a:pt x="13953" y="21600"/>
                        <a:pt x="6028" y="20331"/>
                        <a:pt x="2130" y="15683"/>
                      </a:cubicBezTo>
                      <a:cubicBezTo>
                        <a:pt x="-1769" y="11034"/>
                        <a:pt x="-165" y="4767"/>
                        <a:pt x="5713" y="1683"/>
                      </a:cubicBezTo>
                      <a:cubicBezTo>
                        <a:pt x="7805" y="585"/>
                        <a:pt x="10261" y="0"/>
                        <a:pt x="12772" y="0"/>
                      </a:cubicBezTo>
                      <a:lnTo>
                        <a:pt x="12772" y="10100"/>
                      </a:lnTo>
                      <a:close/>
                    </a:path>
                  </a:pathLst>
                </a:custGeom>
                <a:solidFill>
                  <a:srgbClr val="F8FB00"/>
                </a:solidFill>
                <a:ln w="12700" cap="flat">
                  <a:noFill/>
                  <a:miter lim="400000"/>
                </a:ln>
                <a:effectLst/>
              </p:spPr>
              <p:txBody>
                <a:bodyPr wrap="square" lIns="91439" tIns="91439" rIns="91439" bIns="91439" numCol="1" anchor="ctr">
                  <a:noAutofit/>
                </a:bodyPr>
                <a:lstStyle/>
                <a:p>
                  <a:pPr algn="ctr"/>
                </a:p>
              </p:txBody>
            </p:sp>
          </p:grpSp>
        </p:grpSp>
        <p:sp>
          <p:nvSpPr>
            <p:cNvPr id="936" name="Shape 936"/>
            <p:cNvSpPr/>
            <p:nvPr/>
          </p:nvSpPr>
          <p:spPr>
            <a:xfrm>
              <a:off x="2195077" y="3878212"/>
              <a:ext cx="2777019" cy="119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8000"/>
              </a:pPr>
              <a:r>
                <a:rPr>
                  <a:solidFill>
                    <a:srgbClr val="262626"/>
                  </a:solidFill>
                  <a:latin typeface="华文细黑"/>
                  <a:ea typeface="华文细黑"/>
                  <a:cs typeface="华文细黑"/>
                  <a:sym typeface="华文细黑"/>
                </a:rPr>
                <a:t>55</a:t>
              </a:r>
              <a:r>
                <a:rPr baseline="31000">
                  <a:solidFill>
                    <a:srgbClr val="262626"/>
                  </a:solidFill>
                  <a:latin typeface="华文细黑"/>
                  <a:ea typeface="华文细黑"/>
                  <a:cs typeface="华文细黑"/>
                  <a:sym typeface="华文细黑"/>
                </a:rPr>
                <a:t>%</a:t>
              </a:r>
            </a:p>
          </p:txBody>
        </p:sp>
        <p:sp>
          <p:nvSpPr>
            <p:cNvPr id="937" name="Shape 937"/>
            <p:cNvSpPr/>
            <p:nvPr/>
          </p:nvSpPr>
          <p:spPr>
            <a:xfrm>
              <a:off x="3061765" y="2439578"/>
              <a:ext cx="1240593" cy="12405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617"/>
                  </a:moveTo>
                  <a:cubicBezTo>
                    <a:pt x="4027" y="6590"/>
                    <a:pt x="4027" y="6590"/>
                    <a:pt x="4027" y="6590"/>
                  </a:cubicBezTo>
                  <a:cubicBezTo>
                    <a:pt x="4393" y="6224"/>
                    <a:pt x="4393" y="5858"/>
                    <a:pt x="3661" y="5492"/>
                  </a:cubicBezTo>
                  <a:cubicBezTo>
                    <a:pt x="3295" y="5492"/>
                    <a:pt x="2563" y="5492"/>
                    <a:pt x="2197" y="5492"/>
                  </a:cubicBezTo>
                  <a:cubicBezTo>
                    <a:pt x="1098" y="5125"/>
                    <a:pt x="366" y="4027"/>
                    <a:pt x="366" y="3295"/>
                  </a:cubicBezTo>
                  <a:cubicBezTo>
                    <a:pt x="366" y="2197"/>
                    <a:pt x="1098" y="1098"/>
                    <a:pt x="1098" y="1098"/>
                  </a:cubicBezTo>
                  <a:cubicBezTo>
                    <a:pt x="1098" y="1098"/>
                    <a:pt x="1831" y="366"/>
                    <a:pt x="3295" y="366"/>
                  </a:cubicBezTo>
                  <a:cubicBezTo>
                    <a:pt x="4027" y="366"/>
                    <a:pt x="5125" y="1098"/>
                    <a:pt x="5125" y="2197"/>
                  </a:cubicBezTo>
                  <a:cubicBezTo>
                    <a:pt x="5492" y="2563"/>
                    <a:pt x="5492" y="3295"/>
                    <a:pt x="5492" y="3661"/>
                  </a:cubicBezTo>
                  <a:cubicBezTo>
                    <a:pt x="5858" y="4393"/>
                    <a:pt x="6224" y="4393"/>
                    <a:pt x="6590" y="4393"/>
                  </a:cubicBezTo>
                  <a:cubicBezTo>
                    <a:pt x="10983" y="0"/>
                    <a:pt x="10983" y="0"/>
                    <a:pt x="10983" y="0"/>
                  </a:cubicBezTo>
                  <a:cubicBezTo>
                    <a:pt x="15010" y="4027"/>
                    <a:pt x="15010" y="4027"/>
                    <a:pt x="15010" y="4027"/>
                  </a:cubicBezTo>
                  <a:cubicBezTo>
                    <a:pt x="15010" y="4393"/>
                    <a:pt x="15010" y="4759"/>
                    <a:pt x="14644" y="4759"/>
                  </a:cubicBezTo>
                  <a:cubicBezTo>
                    <a:pt x="13912" y="5125"/>
                    <a:pt x="13546" y="5125"/>
                    <a:pt x="12814" y="5125"/>
                  </a:cubicBezTo>
                  <a:cubicBezTo>
                    <a:pt x="12081" y="5492"/>
                    <a:pt x="11349" y="6224"/>
                    <a:pt x="10983" y="7322"/>
                  </a:cubicBezTo>
                  <a:cubicBezTo>
                    <a:pt x="10983" y="8420"/>
                    <a:pt x="12081" y="9153"/>
                    <a:pt x="12081" y="9153"/>
                  </a:cubicBezTo>
                  <a:cubicBezTo>
                    <a:pt x="12081" y="9153"/>
                    <a:pt x="12814" y="9885"/>
                    <a:pt x="13912" y="9885"/>
                  </a:cubicBezTo>
                  <a:cubicBezTo>
                    <a:pt x="15010" y="9885"/>
                    <a:pt x="15742" y="9153"/>
                    <a:pt x="16108" y="8420"/>
                  </a:cubicBezTo>
                  <a:cubicBezTo>
                    <a:pt x="16108" y="7688"/>
                    <a:pt x="16108" y="6956"/>
                    <a:pt x="16108" y="6590"/>
                  </a:cubicBezTo>
                  <a:cubicBezTo>
                    <a:pt x="16475" y="6224"/>
                    <a:pt x="16841" y="6224"/>
                    <a:pt x="17207" y="6224"/>
                  </a:cubicBezTo>
                  <a:cubicBezTo>
                    <a:pt x="21600" y="10617"/>
                    <a:pt x="21600" y="10617"/>
                    <a:pt x="21600" y="10617"/>
                  </a:cubicBezTo>
                  <a:cubicBezTo>
                    <a:pt x="16841" y="15010"/>
                    <a:pt x="16841" y="15010"/>
                    <a:pt x="16841" y="15010"/>
                  </a:cubicBezTo>
                  <a:cubicBezTo>
                    <a:pt x="16475" y="15010"/>
                    <a:pt x="16475" y="15010"/>
                    <a:pt x="16108" y="14644"/>
                  </a:cubicBezTo>
                  <a:cubicBezTo>
                    <a:pt x="16108" y="14278"/>
                    <a:pt x="16108" y="13546"/>
                    <a:pt x="15742" y="13180"/>
                  </a:cubicBezTo>
                  <a:cubicBezTo>
                    <a:pt x="15742" y="12081"/>
                    <a:pt x="14644" y="11349"/>
                    <a:pt x="13912" y="11349"/>
                  </a:cubicBezTo>
                  <a:cubicBezTo>
                    <a:pt x="12814" y="11349"/>
                    <a:pt x="12081" y="12447"/>
                    <a:pt x="12081" y="12447"/>
                  </a:cubicBezTo>
                  <a:cubicBezTo>
                    <a:pt x="12081" y="12447"/>
                    <a:pt x="11349" y="13180"/>
                    <a:pt x="11349" y="14278"/>
                  </a:cubicBezTo>
                  <a:cubicBezTo>
                    <a:pt x="11349" y="15010"/>
                    <a:pt x="12081" y="16108"/>
                    <a:pt x="12814" y="16108"/>
                  </a:cubicBezTo>
                  <a:cubicBezTo>
                    <a:pt x="13546" y="16108"/>
                    <a:pt x="13912" y="16108"/>
                    <a:pt x="14644" y="16475"/>
                  </a:cubicBezTo>
                  <a:cubicBezTo>
                    <a:pt x="15010" y="16475"/>
                    <a:pt x="15010" y="16841"/>
                    <a:pt x="15010" y="17207"/>
                  </a:cubicBezTo>
                  <a:cubicBezTo>
                    <a:pt x="10617" y="21600"/>
                    <a:pt x="10617" y="21600"/>
                    <a:pt x="10617" y="21600"/>
                  </a:cubicBezTo>
                  <a:cubicBezTo>
                    <a:pt x="6590" y="17207"/>
                    <a:pt x="6590" y="17207"/>
                    <a:pt x="6590" y="17207"/>
                  </a:cubicBezTo>
                  <a:cubicBezTo>
                    <a:pt x="6224" y="17207"/>
                    <a:pt x="5858" y="17207"/>
                    <a:pt x="5492" y="17939"/>
                  </a:cubicBezTo>
                  <a:cubicBezTo>
                    <a:pt x="5125" y="18305"/>
                    <a:pt x="5492" y="19037"/>
                    <a:pt x="5125" y="19403"/>
                  </a:cubicBezTo>
                  <a:cubicBezTo>
                    <a:pt x="5125" y="20502"/>
                    <a:pt x="4027" y="21234"/>
                    <a:pt x="2929" y="21234"/>
                  </a:cubicBezTo>
                  <a:cubicBezTo>
                    <a:pt x="1831" y="21600"/>
                    <a:pt x="1098" y="20502"/>
                    <a:pt x="1098" y="20502"/>
                  </a:cubicBezTo>
                  <a:cubicBezTo>
                    <a:pt x="1098" y="20502"/>
                    <a:pt x="0" y="19403"/>
                    <a:pt x="0" y="18305"/>
                  </a:cubicBezTo>
                  <a:cubicBezTo>
                    <a:pt x="0" y="17207"/>
                    <a:pt x="732" y="16475"/>
                    <a:pt x="1831" y="16108"/>
                  </a:cubicBezTo>
                  <a:cubicBezTo>
                    <a:pt x="2563" y="16108"/>
                    <a:pt x="2929" y="16108"/>
                    <a:pt x="3661" y="15742"/>
                  </a:cubicBezTo>
                  <a:cubicBezTo>
                    <a:pt x="4027" y="15742"/>
                    <a:pt x="4027" y="15376"/>
                    <a:pt x="4027" y="14644"/>
                  </a:cubicBezTo>
                  <a:lnTo>
                    <a:pt x="0" y="10617"/>
                  </a:ln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939" name="Shape 939"/>
          <p:cNvSpPr/>
          <p:nvPr/>
        </p:nvSpPr>
        <p:spPr>
          <a:xfrm>
            <a:off x="8050893" y="9231611"/>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940" name="Shape 940"/>
          <p:cNvSpPr/>
          <p:nvPr/>
        </p:nvSpPr>
        <p:spPr>
          <a:xfrm>
            <a:off x="8156543" y="9891572"/>
            <a:ext cx="4133979"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948" name="Group 948"/>
          <p:cNvGrpSpPr/>
          <p:nvPr/>
        </p:nvGrpSpPr>
        <p:grpSpPr>
          <a:xfrm>
            <a:off x="12169999" y="1825398"/>
            <a:ext cx="7167179" cy="7167178"/>
            <a:chOff x="0" y="0"/>
            <a:chExt cx="7167177" cy="7167177"/>
          </a:xfrm>
        </p:grpSpPr>
        <p:grpSp>
          <p:nvGrpSpPr>
            <p:cNvPr id="945" name="Group 945"/>
            <p:cNvGrpSpPr/>
            <p:nvPr/>
          </p:nvGrpSpPr>
          <p:grpSpPr>
            <a:xfrm>
              <a:off x="-1" y="-1"/>
              <a:ext cx="7167178" cy="7167178"/>
              <a:chOff x="0" y="0"/>
              <a:chExt cx="7167177" cy="7167177"/>
            </a:xfrm>
          </p:grpSpPr>
          <p:sp>
            <p:nvSpPr>
              <p:cNvPr id="941" name="Shape 941"/>
              <p:cNvSpPr/>
              <p:nvPr/>
            </p:nvSpPr>
            <p:spPr>
              <a:xfrm rot="8026555">
                <a:off x="1049029" y="1049030"/>
                <a:ext cx="5069117" cy="50691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944" name="Group 944"/>
              <p:cNvGrpSpPr/>
              <p:nvPr/>
            </p:nvGrpSpPr>
            <p:grpSpPr>
              <a:xfrm>
                <a:off x="1512780" y="1545148"/>
                <a:ext cx="4141618" cy="4141617"/>
                <a:chOff x="0" y="0"/>
                <a:chExt cx="4141616" cy="4141616"/>
              </a:xfrm>
            </p:grpSpPr>
            <p:sp>
              <p:nvSpPr>
                <p:cNvPr id="942" name="Shape 942"/>
                <p:cNvSpPr/>
                <p:nvPr/>
              </p:nvSpPr>
              <p:spPr>
                <a:xfrm>
                  <a:off x="-1" y="-1"/>
                  <a:ext cx="4141618" cy="4141618"/>
                </a:xfrm>
                <a:prstGeom prst="ellipse">
                  <a:avLst/>
                </a:prstGeom>
                <a:solidFill>
                  <a:srgbClr val="ECF200"/>
                </a:solidFill>
                <a:ln w="12700" cap="flat">
                  <a:noFill/>
                  <a:miter lim="400000"/>
                </a:ln>
                <a:effectLst>
                  <a:outerShdw sx="100000" sy="100000" kx="0" ky="0" algn="b" rotWithShape="0" blurRad="101600" dist="76200" dir="2700000">
                    <a:srgbClr val="000000">
                      <a:alpha val="40000"/>
                    </a:srgbClr>
                  </a:outerShdw>
                </a:effectLst>
              </p:spPr>
              <p:txBody>
                <a:bodyPr wrap="square" lIns="91439" tIns="91439" rIns="91439" bIns="91439" numCol="1" anchor="ctr">
                  <a:noAutofit/>
                </a:bodyPr>
                <a:lstStyle/>
                <a:p>
                  <a:pPr algn="ctr">
                    <a:defRPr>
                      <a:solidFill>
                        <a:srgbClr val="FFFFFF"/>
                      </a:solidFill>
                    </a:defRPr>
                  </a:pPr>
                </a:p>
              </p:txBody>
            </p:sp>
            <p:sp>
              <p:nvSpPr>
                <p:cNvPr id="943" name="Shape 943"/>
                <p:cNvSpPr/>
                <p:nvPr/>
              </p:nvSpPr>
              <p:spPr>
                <a:xfrm>
                  <a:off x="119431" y="119435"/>
                  <a:ext cx="1983717" cy="3902747"/>
                </a:xfrm>
                <a:custGeom>
                  <a:avLst/>
                  <a:gdLst/>
                  <a:ahLst/>
                  <a:cxnLst>
                    <a:cxn ang="0">
                      <a:pos x="wd2" y="hd2"/>
                    </a:cxn>
                    <a:cxn ang="5400000">
                      <a:pos x="wd2" y="hd2"/>
                    </a:cxn>
                    <a:cxn ang="10800000">
                      <a:pos x="wd2" y="hd2"/>
                    </a:cxn>
                    <a:cxn ang="16200000">
                      <a:pos x="wd2" y="hd2"/>
                    </a:cxn>
                  </a:cxnLst>
                  <a:rect l="0" t="0" r="r" b="b"/>
                  <a:pathLst>
                    <a:path w="21410" h="21503" fill="norm" stroke="1" extrusionOk="0">
                      <a:moveTo>
                        <a:pt x="21410" y="21502"/>
                      </a:moveTo>
                      <a:lnTo>
                        <a:pt x="21410" y="21502"/>
                      </a:lnTo>
                      <a:cubicBezTo>
                        <a:pt x="9780" y="21600"/>
                        <a:pt x="196" y="16867"/>
                        <a:pt x="3" y="10930"/>
                      </a:cubicBezTo>
                      <a:cubicBezTo>
                        <a:pt x="-190" y="4993"/>
                        <a:pt x="9082" y="100"/>
                        <a:pt x="20712" y="1"/>
                      </a:cubicBezTo>
                      <a:cubicBezTo>
                        <a:pt x="20828" y="0"/>
                        <a:pt x="20945" y="0"/>
                        <a:pt x="21061" y="0"/>
                      </a:cubicBezTo>
                      <a:lnTo>
                        <a:pt x="21061" y="10752"/>
                      </a:lnTo>
                      <a:close/>
                    </a:path>
                  </a:pathLst>
                </a:custGeom>
                <a:solidFill>
                  <a:srgbClr val="F8FB00"/>
                </a:solidFill>
                <a:ln w="12700" cap="flat">
                  <a:noFill/>
                  <a:miter lim="400000"/>
                </a:ln>
                <a:effectLst/>
              </p:spPr>
              <p:txBody>
                <a:bodyPr wrap="square" lIns="91439" tIns="91439" rIns="91439" bIns="91439" numCol="1" anchor="ctr">
                  <a:noAutofit/>
                </a:bodyPr>
                <a:lstStyle/>
                <a:p>
                  <a:pPr algn="ctr"/>
                </a:p>
              </p:txBody>
            </p:sp>
          </p:grpSp>
        </p:grpSp>
        <p:sp>
          <p:nvSpPr>
            <p:cNvPr id="946" name="Shape 946"/>
            <p:cNvSpPr/>
            <p:nvPr/>
          </p:nvSpPr>
          <p:spPr>
            <a:xfrm>
              <a:off x="2195077" y="3878212"/>
              <a:ext cx="2777019" cy="119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8000"/>
              </a:pPr>
              <a:r>
                <a:rPr>
                  <a:solidFill>
                    <a:srgbClr val="262626"/>
                  </a:solidFill>
                  <a:latin typeface="华文细黑"/>
                  <a:ea typeface="华文细黑"/>
                  <a:cs typeface="华文细黑"/>
                  <a:sym typeface="华文细黑"/>
                </a:rPr>
                <a:t>50</a:t>
              </a:r>
              <a:r>
                <a:rPr baseline="31000">
                  <a:solidFill>
                    <a:srgbClr val="262626"/>
                  </a:solidFill>
                  <a:latin typeface="华文细黑"/>
                  <a:ea typeface="华文细黑"/>
                  <a:cs typeface="华文细黑"/>
                  <a:sym typeface="华文细黑"/>
                </a:rPr>
                <a:t>%</a:t>
              </a:r>
            </a:p>
          </p:txBody>
        </p:sp>
        <p:sp>
          <p:nvSpPr>
            <p:cNvPr id="947" name="Shape 947"/>
            <p:cNvSpPr/>
            <p:nvPr/>
          </p:nvSpPr>
          <p:spPr>
            <a:xfrm>
              <a:off x="2848017" y="2538586"/>
              <a:ext cx="1492991" cy="1170563"/>
            </a:xfrm>
            <a:custGeom>
              <a:avLst/>
              <a:gdLst/>
              <a:ahLst/>
              <a:cxnLst>
                <a:cxn ang="0">
                  <a:pos x="wd2" y="hd2"/>
                </a:cxn>
                <a:cxn ang="5400000">
                  <a:pos x="wd2" y="hd2"/>
                </a:cxn>
                <a:cxn ang="10800000">
                  <a:pos x="wd2" y="hd2"/>
                </a:cxn>
                <a:cxn ang="16200000">
                  <a:pos x="wd2" y="hd2"/>
                </a:cxn>
              </a:cxnLst>
              <a:rect l="0" t="0" r="r" b="b"/>
              <a:pathLst>
                <a:path w="21346" h="21600" fill="norm" stroke="1"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949" name="Shape 949"/>
          <p:cNvSpPr/>
          <p:nvPr/>
        </p:nvSpPr>
        <p:spPr>
          <a:xfrm>
            <a:off x="13580947" y="9231611"/>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950" name="Shape 950"/>
          <p:cNvSpPr/>
          <p:nvPr/>
        </p:nvSpPr>
        <p:spPr>
          <a:xfrm>
            <a:off x="13686598" y="9891572"/>
            <a:ext cx="4133979"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958" name="Group 958"/>
          <p:cNvGrpSpPr/>
          <p:nvPr/>
        </p:nvGrpSpPr>
        <p:grpSpPr>
          <a:xfrm>
            <a:off x="17700050" y="1825398"/>
            <a:ext cx="7167179" cy="7167178"/>
            <a:chOff x="0" y="0"/>
            <a:chExt cx="7167177" cy="7167177"/>
          </a:xfrm>
        </p:grpSpPr>
        <p:grpSp>
          <p:nvGrpSpPr>
            <p:cNvPr id="955" name="Group 955"/>
            <p:cNvGrpSpPr/>
            <p:nvPr/>
          </p:nvGrpSpPr>
          <p:grpSpPr>
            <a:xfrm>
              <a:off x="-1" y="-1"/>
              <a:ext cx="7167178" cy="7167178"/>
              <a:chOff x="0" y="0"/>
              <a:chExt cx="7167177" cy="7167177"/>
            </a:xfrm>
          </p:grpSpPr>
          <p:sp>
            <p:nvSpPr>
              <p:cNvPr id="951" name="Shape 951"/>
              <p:cNvSpPr/>
              <p:nvPr/>
            </p:nvSpPr>
            <p:spPr>
              <a:xfrm rot="8026555">
                <a:off x="1049029" y="1049030"/>
                <a:ext cx="5069117" cy="50691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954" name="Group 954"/>
              <p:cNvGrpSpPr/>
              <p:nvPr/>
            </p:nvGrpSpPr>
            <p:grpSpPr>
              <a:xfrm>
                <a:off x="1512780" y="1545148"/>
                <a:ext cx="4141618" cy="4141617"/>
                <a:chOff x="0" y="0"/>
                <a:chExt cx="4141616" cy="4141616"/>
              </a:xfrm>
            </p:grpSpPr>
            <p:sp>
              <p:nvSpPr>
                <p:cNvPr id="952" name="Shape 952"/>
                <p:cNvSpPr/>
                <p:nvPr/>
              </p:nvSpPr>
              <p:spPr>
                <a:xfrm>
                  <a:off x="-1" y="-1"/>
                  <a:ext cx="4141618" cy="4141618"/>
                </a:xfrm>
                <a:prstGeom prst="ellipse">
                  <a:avLst/>
                </a:prstGeom>
                <a:solidFill>
                  <a:srgbClr val="ECF200"/>
                </a:solidFill>
                <a:ln w="12700" cap="flat">
                  <a:noFill/>
                  <a:miter lim="400000"/>
                </a:ln>
                <a:effectLst>
                  <a:outerShdw sx="100000" sy="100000" kx="0" ky="0" algn="b" rotWithShape="0" blurRad="101600" dist="76200" dir="2700000">
                    <a:srgbClr val="000000">
                      <a:alpha val="40000"/>
                    </a:srgbClr>
                  </a:outerShdw>
                </a:effectLst>
              </p:spPr>
              <p:txBody>
                <a:bodyPr wrap="square" lIns="91439" tIns="91439" rIns="91439" bIns="91439" numCol="1" anchor="ctr">
                  <a:noAutofit/>
                </a:bodyPr>
                <a:lstStyle/>
                <a:p>
                  <a:pPr algn="ctr">
                    <a:defRPr>
                      <a:solidFill>
                        <a:srgbClr val="FFFFFF"/>
                      </a:solidFill>
                    </a:defRPr>
                  </a:pPr>
                </a:p>
              </p:txBody>
            </p:sp>
            <p:sp>
              <p:nvSpPr>
                <p:cNvPr id="953" name="Shape 953"/>
                <p:cNvSpPr/>
                <p:nvPr/>
              </p:nvSpPr>
              <p:spPr>
                <a:xfrm>
                  <a:off x="119945" y="119436"/>
                  <a:ext cx="1950864" cy="1951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107"/>
                      </a:moveTo>
                      <a:lnTo>
                        <a:pt x="0" y="21107"/>
                      </a:lnTo>
                      <a:cubicBezTo>
                        <a:pt x="268" y="9373"/>
                        <a:pt x="9859" y="0"/>
                        <a:pt x="21600" y="0"/>
                      </a:cubicBezTo>
                      <a:lnTo>
                        <a:pt x="21600" y="21600"/>
                      </a:lnTo>
                      <a:close/>
                    </a:path>
                  </a:pathLst>
                </a:custGeom>
                <a:solidFill>
                  <a:srgbClr val="F8FB00"/>
                </a:solidFill>
                <a:ln w="12700" cap="flat">
                  <a:noFill/>
                  <a:miter lim="400000"/>
                </a:ln>
                <a:effectLst/>
              </p:spPr>
              <p:txBody>
                <a:bodyPr wrap="square" lIns="91439" tIns="91439" rIns="91439" bIns="91439" numCol="1" anchor="ctr">
                  <a:noAutofit/>
                </a:bodyPr>
                <a:lstStyle/>
                <a:p>
                  <a:pPr algn="ctr"/>
                </a:p>
              </p:txBody>
            </p:sp>
          </p:grpSp>
        </p:grpSp>
        <p:sp>
          <p:nvSpPr>
            <p:cNvPr id="956" name="Shape 956"/>
            <p:cNvSpPr/>
            <p:nvPr/>
          </p:nvSpPr>
          <p:spPr>
            <a:xfrm>
              <a:off x="2195077" y="3878212"/>
              <a:ext cx="2777019" cy="119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8000"/>
              </a:pPr>
              <a:r>
                <a:rPr>
                  <a:solidFill>
                    <a:srgbClr val="262626"/>
                  </a:solidFill>
                  <a:latin typeface="华文细黑"/>
                  <a:ea typeface="华文细黑"/>
                  <a:cs typeface="华文细黑"/>
                  <a:sym typeface="华文细黑"/>
                </a:rPr>
                <a:t>25</a:t>
              </a:r>
              <a:r>
                <a:rPr baseline="31000">
                  <a:solidFill>
                    <a:srgbClr val="262626"/>
                  </a:solidFill>
                  <a:latin typeface="华文细黑"/>
                  <a:ea typeface="华文细黑"/>
                  <a:cs typeface="华文细黑"/>
                  <a:sym typeface="华文细黑"/>
                </a:rPr>
                <a:t>%</a:t>
              </a:r>
            </a:p>
          </p:txBody>
        </p:sp>
        <p:sp>
          <p:nvSpPr>
            <p:cNvPr id="957" name="Shape 957"/>
            <p:cNvSpPr/>
            <p:nvPr/>
          </p:nvSpPr>
          <p:spPr>
            <a:xfrm>
              <a:off x="3025559" y="2254312"/>
              <a:ext cx="1110535" cy="14707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932" y="7406"/>
                  </a:moveTo>
                  <a:cubicBezTo>
                    <a:pt x="17932" y="7406"/>
                    <a:pt x="17932" y="7406"/>
                    <a:pt x="17932" y="7406"/>
                  </a:cubicBezTo>
                  <a:cubicBezTo>
                    <a:pt x="18340" y="7714"/>
                    <a:pt x="18340" y="7714"/>
                    <a:pt x="18340" y="7714"/>
                  </a:cubicBezTo>
                  <a:cubicBezTo>
                    <a:pt x="18340" y="7714"/>
                    <a:pt x="18340" y="7714"/>
                    <a:pt x="18340" y="7714"/>
                  </a:cubicBezTo>
                  <a:cubicBezTo>
                    <a:pt x="18340" y="8331"/>
                    <a:pt x="18340" y="8949"/>
                    <a:pt x="17932" y="9566"/>
                  </a:cubicBezTo>
                  <a:cubicBezTo>
                    <a:pt x="17525" y="9874"/>
                    <a:pt x="17525" y="10183"/>
                    <a:pt x="17117" y="10491"/>
                  </a:cubicBezTo>
                  <a:cubicBezTo>
                    <a:pt x="16302" y="11417"/>
                    <a:pt x="15487" y="12343"/>
                    <a:pt x="14672" y="13269"/>
                  </a:cubicBezTo>
                  <a:cubicBezTo>
                    <a:pt x="13449" y="13886"/>
                    <a:pt x="12226" y="14503"/>
                    <a:pt x="10596" y="14503"/>
                  </a:cubicBezTo>
                  <a:cubicBezTo>
                    <a:pt x="9374" y="14503"/>
                    <a:pt x="8151" y="13886"/>
                    <a:pt x="6928" y="13269"/>
                  </a:cubicBezTo>
                  <a:cubicBezTo>
                    <a:pt x="5706" y="12343"/>
                    <a:pt x="4891" y="11417"/>
                    <a:pt x="4483" y="10491"/>
                  </a:cubicBezTo>
                  <a:cubicBezTo>
                    <a:pt x="4075" y="10183"/>
                    <a:pt x="3668" y="9874"/>
                    <a:pt x="3668" y="9566"/>
                  </a:cubicBezTo>
                  <a:cubicBezTo>
                    <a:pt x="3260" y="8949"/>
                    <a:pt x="3260" y="8640"/>
                    <a:pt x="3260" y="7714"/>
                  </a:cubicBezTo>
                  <a:cubicBezTo>
                    <a:pt x="3260" y="7714"/>
                    <a:pt x="3260" y="7714"/>
                    <a:pt x="3260" y="7714"/>
                  </a:cubicBezTo>
                  <a:cubicBezTo>
                    <a:pt x="3668" y="7406"/>
                    <a:pt x="3668" y="7406"/>
                    <a:pt x="3668" y="7406"/>
                  </a:cubicBezTo>
                  <a:cubicBezTo>
                    <a:pt x="3668" y="7406"/>
                    <a:pt x="3668" y="7406"/>
                    <a:pt x="3668" y="7406"/>
                  </a:cubicBezTo>
                  <a:cubicBezTo>
                    <a:pt x="3668" y="7097"/>
                    <a:pt x="3668" y="7097"/>
                    <a:pt x="3668" y="6789"/>
                  </a:cubicBezTo>
                  <a:cubicBezTo>
                    <a:pt x="2853" y="6789"/>
                    <a:pt x="2038" y="6480"/>
                    <a:pt x="1223" y="6480"/>
                  </a:cubicBezTo>
                  <a:cubicBezTo>
                    <a:pt x="1223" y="6171"/>
                    <a:pt x="1223" y="5863"/>
                    <a:pt x="1223" y="5246"/>
                  </a:cubicBezTo>
                  <a:cubicBezTo>
                    <a:pt x="2445" y="5246"/>
                    <a:pt x="2445" y="5246"/>
                    <a:pt x="2445" y="5246"/>
                  </a:cubicBezTo>
                  <a:cubicBezTo>
                    <a:pt x="2445" y="3394"/>
                    <a:pt x="4075" y="1543"/>
                    <a:pt x="6521" y="617"/>
                  </a:cubicBezTo>
                  <a:cubicBezTo>
                    <a:pt x="7743" y="4629"/>
                    <a:pt x="7743" y="4629"/>
                    <a:pt x="7743" y="4629"/>
                  </a:cubicBezTo>
                  <a:cubicBezTo>
                    <a:pt x="8558" y="4629"/>
                    <a:pt x="8558" y="4629"/>
                    <a:pt x="8558" y="4629"/>
                  </a:cubicBezTo>
                  <a:cubicBezTo>
                    <a:pt x="8558" y="0"/>
                    <a:pt x="8558" y="0"/>
                    <a:pt x="8558" y="0"/>
                  </a:cubicBezTo>
                  <a:cubicBezTo>
                    <a:pt x="9374" y="0"/>
                    <a:pt x="9781" y="0"/>
                    <a:pt x="10596" y="0"/>
                  </a:cubicBezTo>
                  <a:cubicBezTo>
                    <a:pt x="11004" y="0"/>
                    <a:pt x="11819" y="0"/>
                    <a:pt x="12634" y="0"/>
                  </a:cubicBezTo>
                  <a:cubicBezTo>
                    <a:pt x="12634" y="4629"/>
                    <a:pt x="12634" y="4629"/>
                    <a:pt x="12634" y="4629"/>
                  </a:cubicBezTo>
                  <a:cubicBezTo>
                    <a:pt x="13449" y="4629"/>
                    <a:pt x="13449" y="4629"/>
                    <a:pt x="13449" y="4629"/>
                  </a:cubicBezTo>
                  <a:cubicBezTo>
                    <a:pt x="14672" y="617"/>
                    <a:pt x="14672" y="617"/>
                    <a:pt x="14672" y="617"/>
                  </a:cubicBezTo>
                  <a:cubicBezTo>
                    <a:pt x="17117" y="1543"/>
                    <a:pt x="18747" y="3394"/>
                    <a:pt x="18747" y="5246"/>
                  </a:cubicBezTo>
                  <a:cubicBezTo>
                    <a:pt x="19562" y="5246"/>
                    <a:pt x="19562" y="5246"/>
                    <a:pt x="19562" y="5246"/>
                  </a:cubicBezTo>
                  <a:cubicBezTo>
                    <a:pt x="19562" y="5863"/>
                    <a:pt x="19562" y="6171"/>
                    <a:pt x="19562" y="6480"/>
                  </a:cubicBezTo>
                  <a:cubicBezTo>
                    <a:pt x="19155" y="6480"/>
                    <a:pt x="18340" y="6789"/>
                    <a:pt x="17932" y="6789"/>
                  </a:cubicBezTo>
                  <a:cubicBezTo>
                    <a:pt x="17932" y="7097"/>
                    <a:pt x="17932" y="7097"/>
                    <a:pt x="17932" y="7406"/>
                  </a:cubicBezTo>
                  <a:close/>
                  <a:moveTo>
                    <a:pt x="15487" y="7097"/>
                  </a:moveTo>
                  <a:cubicBezTo>
                    <a:pt x="12634" y="7406"/>
                    <a:pt x="9374" y="7406"/>
                    <a:pt x="6521" y="7406"/>
                  </a:cubicBezTo>
                  <a:cubicBezTo>
                    <a:pt x="5706" y="8023"/>
                    <a:pt x="5706" y="8023"/>
                    <a:pt x="5706" y="8023"/>
                  </a:cubicBezTo>
                  <a:cubicBezTo>
                    <a:pt x="5706" y="8023"/>
                    <a:pt x="5298" y="8023"/>
                    <a:pt x="4891" y="8023"/>
                  </a:cubicBezTo>
                  <a:cubicBezTo>
                    <a:pt x="4483" y="8023"/>
                    <a:pt x="4483" y="8023"/>
                    <a:pt x="4483" y="8023"/>
                  </a:cubicBezTo>
                  <a:cubicBezTo>
                    <a:pt x="4483" y="8023"/>
                    <a:pt x="4483" y="8023"/>
                    <a:pt x="4483" y="8023"/>
                  </a:cubicBezTo>
                  <a:cubicBezTo>
                    <a:pt x="4483" y="8640"/>
                    <a:pt x="4483" y="8949"/>
                    <a:pt x="4483" y="9257"/>
                  </a:cubicBezTo>
                  <a:cubicBezTo>
                    <a:pt x="4891" y="9566"/>
                    <a:pt x="4891" y="9566"/>
                    <a:pt x="5298" y="9566"/>
                  </a:cubicBezTo>
                  <a:cubicBezTo>
                    <a:pt x="5706" y="9874"/>
                    <a:pt x="5706" y="9874"/>
                    <a:pt x="5706" y="9874"/>
                  </a:cubicBezTo>
                  <a:cubicBezTo>
                    <a:pt x="5706" y="9874"/>
                    <a:pt x="5706" y="9874"/>
                    <a:pt x="5706" y="9874"/>
                  </a:cubicBezTo>
                  <a:cubicBezTo>
                    <a:pt x="6113" y="11109"/>
                    <a:pt x="6928" y="12034"/>
                    <a:pt x="7743" y="12651"/>
                  </a:cubicBezTo>
                  <a:cubicBezTo>
                    <a:pt x="8558" y="13269"/>
                    <a:pt x="9781" y="13577"/>
                    <a:pt x="10596" y="13577"/>
                  </a:cubicBezTo>
                  <a:cubicBezTo>
                    <a:pt x="11819" y="13577"/>
                    <a:pt x="13042" y="13269"/>
                    <a:pt x="13857" y="12651"/>
                  </a:cubicBezTo>
                  <a:cubicBezTo>
                    <a:pt x="14672" y="12034"/>
                    <a:pt x="15487" y="11109"/>
                    <a:pt x="15894" y="9874"/>
                  </a:cubicBezTo>
                  <a:cubicBezTo>
                    <a:pt x="15894" y="9874"/>
                    <a:pt x="15894" y="9874"/>
                    <a:pt x="15894" y="9874"/>
                  </a:cubicBezTo>
                  <a:cubicBezTo>
                    <a:pt x="16302" y="9566"/>
                    <a:pt x="16302" y="9566"/>
                    <a:pt x="16302" y="9566"/>
                  </a:cubicBezTo>
                  <a:cubicBezTo>
                    <a:pt x="16709" y="9566"/>
                    <a:pt x="16709" y="9566"/>
                    <a:pt x="16709" y="9257"/>
                  </a:cubicBezTo>
                  <a:cubicBezTo>
                    <a:pt x="17117" y="8949"/>
                    <a:pt x="17117" y="8640"/>
                    <a:pt x="17117" y="8023"/>
                  </a:cubicBezTo>
                  <a:cubicBezTo>
                    <a:pt x="17117" y="8023"/>
                    <a:pt x="17117" y="8023"/>
                    <a:pt x="17117" y="8023"/>
                  </a:cubicBezTo>
                  <a:cubicBezTo>
                    <a:pt x="17117" y="8023"/>
                    <a:pt x="17117" y="8023"/>
                    <a:pt x="17117" y="8023"/>
                  </a:cubicBezTo>
                  <a:cubicBezTo>
                    <a:pt x="16709" y="8023"/>
                    <a:pt x="16302" y="8023"/>
                    <a:pt x="15894" y="8023"/>
                  </a:cubicBezTo>
                  <a:cubicBezTo>
                    <a:pt x="15487" y="7097"/>
                    <a:pt x="15487" y="7097"/>
                    <a:pt x="15487" y="7097"/>
                  </a:cubicBezTo>
                  <a:close/>
                  <a:moveTo>
                    <a:pt x="2853" y="14503"/>
                  </a:moveTo>
                  <a:cubicBezTo>
                    <a:pt x="3260" y="14503"/>
                    <a:pt x="3668" y="14503"/>
                    <a:pt x="4075" y="14503"/>
                  </a:cubicBezTo>
                  <a:cubicBezTo>
                    <a:pt x="4075" y="21600"/>
                    <a:pt x="4075" y="21600"/>
                    <a:pt x="4075" y="21600"/>
                  </a:cubicBezTo>
                  <a:cubicBezTo>
                    <a:pt x="0" y="21600"/>
                    <a:pt x="0" y="21600"/>
                    <a:pt x="0" y="21600"/>
                  </a:cubicBezTo>
                  <a:cubicBezTo>
                    <a:pt x="0" y="19440"/>
                    <a:pt x="408" y="16354"/>
                    <a:pt x="2853" y="14503"/>
                  </a:cubicBezTo>
                  <a:close/>
                  <a:moveTo>
                    <a:pt x="5706" y="14503"/>
                  </a:moveTo>
                  <a:cubicBezTo>
                    <a:pt x="5706" y="14503"/>
                    <a:pt x="5706" y="14503"/>
                    <a:pt x="5706" y="14503"/>
                  </a:cubicBezTo>
                  <a:cubicBezTo>
                    <a:pt x="6928" y="15429"/>
                    <a:pt x="8558" y="16046"/>
                    <a:pt x="10596" y="16046"/>
                  </a:cubicBezTo>
                  <a:cubicBezTo>
                    <a:pt x="12634" y="16046"/>
                    <a:pt x="14264" y="15429"/>
                    <a:pt x="15487" y="14503"/>
                  </a:cubicBezTo>
                  <a:cubicBezTo>
                    <a:pt x="15487" y="17589"/>
                    <a:pt x="15487" y="17589"/>
                    <a:pt x="15487" y="17589"/>
                  </a:cubicBezTo>
                  <a:cubicBezTo>
                    <a:pt x="5706" y="17589"/>
                    <a:pt x="5706" y="17589"/>
                    <a:pt x="5706" y="17589"/>
                  </a:cubicBezTo>
                  <a:cubicBezTo>
                    <a:pt x="5706" y="14503"/>
                    <a:pt x="5706" y="14503"/>
                    <a:pt x="5706" y="14503"/>
                  </a:cubicBezTo>
                  <a:close/>
                  <a:moveTo>
                    <a:pt x="17525" y="14503"/>
                  </a:moveTo>
                  <a:cubicBezTo>
                    <a:pt x="17525" y="14503"/>
                    <a:pt x="17932" y="14503"/>
                    <a:pt x="18340" y="14503"/>
                  </a:cubicBezTo>
                  <a:cubicBezTo>
                    <a:pt x="20377" y="15737"/>
                    <a:pt x="21600" y="19131"/>
                    <a:pt x="21600" y="21600"/>
                  </a:cubicBezTo>
                  <a:cubicBezTo>
                    <a:pt x="17525" y="21600"/>
                    <a:pt x="17525" y="21600"/>
                    <a:pt x="17525" y="21600"/>
                  </a:cubicBezTo>
                  <a:cubicBezTo>
                    <a:pt x="17525" y="14503"/>
                    <a:pt x="17525" y="14503"/>
                    <a:pt x="17525" y="14503"/>
                  </a:cubicBezTo>
                  <a:close/>
                  <a:moveTo>
                    <a:pt x="15487" y="21600"/>
                  </a:moveTo>
                  <a:cubicBezTo>
                    <a:pt x="5706" y="21600"/>
                    <a:pt x="5706" y="21600"/>
                    <a:pt x="5706" y="21600"/>
                  </a:cubicBezTo>
                  <a:cubicBezTo>
                    <a:pt x="5706" y="19440"/>
                    <a:pt x="5706" y="19440"/>
                    <a:pt x="5706" y="19440"/>
                  </a:cubicBezTo>
                  <a:cubicBezTo>
                    <a:pt x="15487" y="19440"/>
                    <a:pt x="15487" y="19440"/>
                    <a:pt x="15487" y="19440"/>
                  </a:cubicBezTo>
                  <a:lnTo>
                    <a:pt x="15487" y="21600"/>
                  </a:ln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959" name="Shape 959"/>
          <p:cNvSpPr/>
          <p:nvPr/>
        </p:nvSpPr>
        <p:spPr>
          <a:xfrm>
            <a:off x="19110999" y="9231611"/>
            <a:ext cx="4345283"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960" name="Shape 960"/>
          <p:cNvSpPr/>
          <p:nvPr/>
        </p:nvSpPr>
        <p:spPr>
          <a:xfrm>
            <a:off x="19216650" y="9891572"/>
            <a:ext cx="4133979" cy="23114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981" name="Group 981"/>
          <p:cNvGrpSpPr/>
          <p:nvPr/>
        </p:nvGrpSpPr>
        <p:grpSpPr>
          <a:xfrm>
            <a:off x="-154177" y="0"/>
            <a:ext cx="1866109" cy="13716000"/>
            <a:chOff x="0" y="0"/>
            <a:chExt cx="1866107" cy="13716000"/>
          </a:xfrm>
        </p:grpSpPr>
        <p:sp>
          <p:nvSpPr>
            <p:cNvPr id="961" name="Shape 961"/>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964" name="Group 964"/>
            <p:cNvGrpSpPr/>
            <p:nvPr/>
          </p:nvGrpSpPr>
          <p:grpSpPr>
            <a:xfrm>
              <a:off x="0" y="489917"/>
              <a:ext cx="1866108" cy="1278277"/>
              <a:chOff x="0" y="0"/>
              <a:chExt cx="1866107" cy="1278275"/>
            </a:xfrm>
          </p:grpSpPr>
          <p:sp>
            <p:nvSpPr>
              <p:cNvPr id="962" name="Shape 962"/>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963" name="Shape 963"/>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965" name="Shape 965"/>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968" name="Group 968"/>
            <p:cNvGrpSpPr/>
            <p:nvPr/>
          </p:nvGrpSpPr>
          <p:grpSpPr>
            <a:xfrm>
              <a:off x="0" y="2718287"/>
              <a:ext cx="1866108" cy="1233849"/>
              <a:chOff x="0" y="0"/>
              <a:chExt cx="1866107" cy="1233847"/>
            </a:xfrm>
          </p:grpSpPr>
          <p:sp>
            <p:nvSpPr>
              <p:cNvPr id="966" name="Shape 966"/>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967" name="Shape 967"/>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969" name="Shape 969"/>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970" name="Shape 970"/>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971" name="Shape 971"/>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974" name="Group 974"/>
            <p:cNvGrpSpPr/>
            <p:nvPr/>
          </p:nvGrpSpPr>
          <p:grpSpPr>
            <a:xfrm>
              <a:off x="0" y="7211152"/>
              <a:ext cx="1866108" cy="1355104"/>
              <a:chOff x="0" y="0"/>
              <a:chExt cx="1866107" cy="1355103"/>
            </a:xfrm>
          </p:grpSpPr>
          <p:sp>
            <p:nvSpPr>
              <p:cNvPr id="972" name="Shape 972"/>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973" name="Shape 973"/>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977" name="Group 977"/>
            <p:cNvGrpSpPr/>
            <p:nvPr/>
          </p:nvGrpSpPr>
          <p:grpSpPr>
            <a:xfrm>
              <a:off x="0" y="4956011"/>
              <a:ext cx="1866108" cy="1309999"/>
              <a:chOff x="0" y="0"/>
              <a:chExt cx="1866107" cy="1309997"/>
            </a:xfrm>
          </p:grpSpPr>
          <p:sp>
            <p:nvSpPr>
              <p:cNvPr id="975" name="Shape 975"/>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976" name="Shape 976"/>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980" name="Group 980"/>
            <p:cNvGrpSpPr/>
            <p:nvPr/>
          </p:nvGrpSpPr>
          <p:grpSpPr>
            <a:xfrm>
              <a:off x="0" y="9406818"/>
              <a:ext cx="1866108" cy="1173130"/>
              <a:chOff x="0" y="0"/>
              <a:chExt cx="1866107" cy="1173129"/>
            </a:xfrm>
          </p:grpSpPr>
          <p:sp>
            <p:nvSpPr>
              <p:cNvPr id="978" name="Shape 978"/>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979" name="Shape 979"/>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911"/>
                                        </p:tgtEl>
                                        <p:attrNameLst>
                                          <p:attrName>style.visibility</p:attrName>
                                        </p:attrNameLst>
                                      </p:cBhvr>
                                      <p:to>
                                        <p:strVal val="visible"/>
                                      </p:to>
                                    </p:set>
                                    <p:anim calcmode="lin" valueType="num">
                                      <p:cBhvr>
                                        <p:cTn id="7" dur="500" fill="hold"/>
                                        <p:tgtEl>
                                          <p:spTgt spid="911"/>
                                        </p:tgtEl>
                                        <p:attrNameLst>
                                          <p:attrName>ppt_x</p:attrName>
                                        </p:attrNameLst>
                                      </p:cBhvr>
                                      <p:tavLst>
                                        <p:tav tm="0">
                                          <p:val>
                                            <p:strVal val="#ppt_x"/>
                                          </p:val>
                                        </p:tav>
                                        <p:tav tm="100000">
                                          <p:val>
                                            <p:strVal val="#ppt_x"/>
                                          </p:val>
                                        </p:tav>
                                      </p:tavLst>
                                    </p:anim>
                                    <p:anim calcmode="lin" valueType="num">
                                      <p:cBhvr>
                                        <p:cTn id="8" dur="500" fill="hold"/>
                                        <p:tgtEl>
                                          <p:spTgt spid="9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915"/>
                                        </p:tgtEl>
                                        <p:attrNameLst>
                                          <p:attrName>style.visibility</p:attrName>
                                        </p:attrNameLst>
                                      </p:cBhvr>
                                      <p:to>
                                        <p:strVal val="visible"/>
                                      </p:to>
                                    </p:set>
                                    <p:animEffect filter="wipe(left)" transition="in">
                                      <p:cBhvr>
                                        <p:cTn id="12" dur="500"/>
                                        <p:tgtEl>
                                          <p:spTgt spid="915"/>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916"/>
                                        </p:tgtEl>
                                        <p:attrNameLst>
                                          <p:attrName>style.visibility</p:attrName>
                                        </p:attrNameLst>
                                      </p:cBhvr>
                                      <p:to>
                                        <p:strVal val="visible"/>
                                      </p:to>
                                    </p:set>
                                    <p:animEffect filter="wipe(left)" transition="in">
                                      <p:cBhvr>
                                        <p:cTn id="16" dur="500"/>
                                        <p:tgtEl>
                                          <p:spTgt spid="916"/>
                                        </p:tgtEl>
                                      </p:cBhvr>
                                    </p:animEffect>
                                  </p:childTnLst>
                                </p:cTn>
                              </p:par>
                            </p:childTnLst>
                          </p:cTn>
                        </p:par>
                        <p:par>
                          <p:cTn id="17" fill="hold">
                            <p:stCondLst>
                              <p:cond delay="1500"/>
                            </p:stCondLst>
                            <p:childTnLst>
                              <p:par>
                                <p:cTn id="18" presetClass="entr" nodeType="afterEffect" presetSubtype="8" presetID="2" grpId="4" fill="hold">
                                  <p:stCondLst>
                                    <p:cond delay="0"/>
                                  </p:stCondLst>
                                  <p:iterate type="el" backwards="0">
                                    <p:tmAbs val="0"/>
                                  </p:iterate>
                                  <p:childTnLst>
                                    <p:set>
                                      <p:cBhvr>
                                        <p:cTn id="19" fill="hold"/>
                                        <p:tgtEl>
                                          <p:spTgt spid="928"/>
                                        </p:tgtEl>
                                        <p:attrNameLst>
                                          <p:attrName>style.visibility</p:attrName>
                                        </p:attrNameLst>
                                      </p:cBhvr>
                                      <p:to>
                                        <p:strVal val="visible"/>
                                      </p:to>
                                    </p:set>
                                    <p:anim calcmode="lin" valueType="num">
                                      <p:cBhvr>
                                        <p:cTn id="20" dur="750" fill="hold"/>
                                        <p:tgtEl>
                                          <p:spTgt spid="928"/>
                                        </p:tgtEl>
                                        <p:attrNameLst>
                                          <p:attrName>ppt_x</p:attrName>
                                        </p:attrNameLst>
                                      </p:cBhvr>
                                      <p:tavLst>
                                        <p:tav tm="0">
                                          <p:val>
                                            <p:strVal val="0-#ppt_w/2"/>
                                          </p:val>
                                        </p:tav>
                                        <p:tav tm="100000">
                                          <p:val>
                                            <p:strVal val="#ppt_x"/>
                                          </p:val>
                                        </p:tav>
                                      </p:tavLst>
                                    </p:anim>
                                    <p:anim calcmode="lin" valueType="num">
                                      <p:cBhvr>
                                        <p:cTn id="21" dur="750" fill="hold"/>
                                        <p:tgtEl>
                                          <p:spTgt spid="928"/>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Class="entr" nodeType="afterEffect" presetSubtype="4" presetID="22" grpId="5" fill="hold">
                                  <p:stCondLst>
                                    <p:cond delay="0"/>
                                  </p:stCondLst>
                                  <p:iterate type="el" backwards="0">
                                    <p:tmAbs val="0"/>
                                  </p:iterate>
                                  <p:childTnLst>
                                    <p:set>
                                      <p:cBhvr>
                                        <p:cTn id="24" fill="hold"/>
                                        <p:tgtEl>
                                          <p:spTgt spid="929"/>
                                        </p:tgtEl>
                                        <p:attrNameLst>
                                          <p:attrName>style.visibility</p:attrName>
                                        </p:attrNameLst>
                                      </p:cBhvr>
                                      <p:to>
                                        <p:strVal val="visible"/>
                                      </p:to>
                                    </p:set>
                                    <p:animEffect filter="wipe(down)" transition="in">
                                      <p:cBhvr>
                                        <p:cTn id="25" dur="500"/>
                                        <p:tgtEl>
                                          <p:spTgt spid="929"/>
                                        </p:tgtEl>
                                      </p:cBhvr>
                                    </p:animEffect>
                                  </p:childTnLst>
                                </p:cTn>
                              </p:par>
                            </p:childTnLst>
                          </p:cTn>
                        </p:par>
                        <p:par>
                          <p:cTn id="26" fill="hold">
                            <p:stCondLst>
                              <p:cond delay="2750"/>
                            </p:stCondLst>
                            <p:childTnLst>
                              <p:par>
                                <p:cTn id="27" presetClass="entr" nodeType="afterEffect" presetID="9" grpId="6" fill="hold">
                                  <p:stCondLst>
                                    <p:cond delay="0"/>
                                  </p:stCondLst>
                                  <p:iterate type="el" backwards="0">
                                    <p:tmAbs val="0"/>
                                  </p:iterate>
                                  <p:childTnLst>
                                    <p:set>
                                      <p:cBhvr>
                                        <p:cTn id="28" fill="hold"/>
                                        <p:tgtEl>
                                          <p:spTgt spid="930"/>
                                        </p:tgtEl>
                                        <p:attrNameLst>
                                          <p:attrName>style.visibility</p:attrName>
                                        </p:attrNameLst>
                                      </p:cBhvr>
                                      <p:to>
                                        <p:strVal val="visible"/>
                                      </p:to>
                                    </p:set>
                                    <p:animEffect filter="dissolve" transition="in">
                                      <p:cBhvr>
                                        <p:cTn id="29" dur="500"/>
                                        <p:tgtEl>
                                          <p:spTgt spid="930"/>
                                        </p:tgtEl>
                                      </p:cBhvr>
                                    </p:animEffect>
                                  </p:childTnLst>
                                </p:cTn>
                              </p:par>
                            </p:childTnLst>
                          </p:cTn>
                        </p:par>
                        <p:par>
                          <p:cTn id="30" fill="hold">
                            <p:stCondLst>
                              <p:cond delay="3250"/>
                            </p:stCondLst>
                            <p:childTnLst>
                              <p:par>
                                <p:cTn id="31" presetClass="entr" nodeType="afterEffect" presetSubtype="8" presetID="2" grpId="7" fill="hold">
                                  <p:stCondLst>
                                    <p:cond delay="0"/>
                                  </p:stCondLst>
                                  <p:iterate type="el" backwards="0">
                                    <p:tmAbs val="0"/>
                                  </p:iterate>
                                  <p:childTnLst>
                                    <p:set>
                                      <p:cBhvr>
                                        <p:cTn id="32" fill="hold"/>
                                        <p:tgtEl>
                                          <p:spTgt spid="938"/>
                                        </p:tgtEl>
                                        <p:attrNameLst>
                                          <p:attrName>style.visibility</p:attrName>
                                        </p:attrNameLst>
                                      </p:cBhvr>
                                      <p:to>
                                        <p:strVal val="visible"/>
                                      </p:to>
                                    </p:set>
                                    <p:anim calcmode="lin" valueType="num">
                                      <p:cBhvr>
                                        <p:cTn id="33" dur="750" fill="hold"/>
                                        <p:tgtEl>
                                          <p:spTgt spid="938"/>
                                        </p:tgtEl>
                                        <p:attrNameLst>
                                          <p:attrName>ppt_x</p:attrName>
                                        </p:attrNameLst>
                                      </p:cBhvr>
                                      <p:tavLst>
                                        <p:tav tm="0">
                                          <p:val>
                                            <p:strVal val="0-#ppt_w/2"/>
                                          </p:val>
                                        </p:tav>
                                        <p:tav tm="100000">
                                          <p:val>
                                            <p:strVal val="#ppt_x"/>
                                          </p:val>
                                        </p:tav>
                                      </p:tavLst>
                                    </p:anim>
                                    <p:anim calcmode="lin" valueType="num">
                                      <p:cBhvr>
                                        <p:cTn id="34" dur="750" fill="hold"/>
                                        <p:tgtEl>
                                          <p:spTgt spid="938"/>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Class="entr" nodeType="afterEffect" presetSubtype="4" presetID="22" grpId="8" fill="hold">
                                  <p:stCondLst>
                                    <p:cond delay="0"/>
                                  </p:stCondLst>
                                  <p:iterate type="el" backwards="0">
                                    <p:tmAbs val="0"/>
                                  </p:iterate>
                                  <p:childTnLst>
                                    <p:set>
                                      <p:cBhvr>
                                        <p:cTn id="37" fill="hold"/>
                                        <p:tgtEl>
                                          <p:spTgt spid="939"/>
                                        </p:tgtEl>
                                        <p:attrNameLst>
                                          <p:attrName>style.visibility</p:attrName>
                                        </p:attrNameLst>
                                      </p:cBhvr>
                                      <p:to>
                                        <p:strVal val="visible"/>
                                      </p:to>
                                    </p:set>
                                    <p:animEffect filter="wipe(down)" transition="in">
                                      <p:cBhvr>
                                        <p:cTn id="38" dur="500"/>
                                        <p:tgtEl>
                                          <p:spTgt spid="939"/>
                                        </p:tgtEl>
                                      </p:cBhvr>
                                    </p:animEffect>
                                  </p:childTnLst>
                                </p:cTn>
                              </p:par>
                            </p:childTnLst>
                          </p:cTn>
                        </p:par>
                        <p:par>
                          <p:cTn id="39" fill="hold">
                            <p:stCondLst>
                              <p:cond delay="4500"/>
                            </p:stCondLst>
                            <p:childTnLst>
                              <p:par>
                                <p:cTn id="40" presetClass="entr" nodeType="afterEffect" presetID="9" grpId="9" fill="hold">
                                  <p:stCondLst>
                                    <p:cond delay="0"/>
                                  </p:stCondLst>
                                  <p:iterate type="el" backwards="0">
                                    <p:tmAbs val="0"/>
                                  </p:iterate>
                                  <p:childTnLst>
                                    <p:set>
                                      <p:cBhvr>
                                        <p:cTn id="41" fill="hold"/>
                                        <p:tgtEl>
                                          <p:spTgt spid="940"/>
                                        </p:tgtEl>
                                        <p:attrNameLst>
                                          <p:attrName>style.visibility</p:attrName>
                                        </p:attrNameLst>
                                      </p:cBhvr>
                                      <p:to>
                                        <p:strVal val="visible"/>
                                      </p:to>
                                    </p:set>
                                    <p:animEffect filter="dissolve" transition="in">
                                      <p:cBhvr>
                                        <p:cTn id="42" dur="500"/>
                                        <p:tgtEl>
                                          <p:spTgt spid="940"/>
                                        </p:tgtEl>
                                      </p:cBhvr>
                                    </p:animEffect>
                                  </p:childTnLst>
                                </p:cTn>
                              </p:par>
                            </p:childTnLst>
                          </p:cTn>
                        </p:par>
                        <p:par>
                          <p:cTn id="43" fill="hold">
                            <p:stCondLst>
                              <p:cond delay="5000"/>
                            </p:stCondLst>
                            <p:childTnLst>
                              <p:par>
                                <p:cTn id="44" presetClass="entr" nodeType="afterEffect" presetSubtype="8" presetID="2" grpId="10" fill="hold">
                                  <p:stCondLst>
                                    <p:cond delay="0"/>
                                  </p:stCondLst>
                                  <p:iterate type="el" backwards="0">
                                    <p:tmAbs val="0"/>
                                  </p:iterate>
                                  <p:childTnLst>
                                    <p:set>
                                      <p:cBhvr>
                                        <p:cTn id="45" fill="hold"/>
                                        <p:tgtEl>
                                          <p:spTgt spid="948"/>
                                        </p:tgtEl>
                                        <p:attrNameLst>
                                          <p:attrName>style.visibility</p:attrName>
                                        </p:attrNameLst>
                                      </p:cBhvr>
                                      <p:to>
                                        <p:strVal val="visible"/>
                                      </p:to>
                                    </p:set>
                                    <p:anim calcmode="lin" valueType="num">
                                      <p:cBhvr>
                                        <p:cTn id="46" dur="750" fill="hold"/>
                                        <p:tgtEl>
                                          <p:spTgt spid="948"/>
                                        </p:tgtEl>
                                        <p:attrNameLst>
                                          <p:attrName>ppt_x</p:attrName>
                                        </p:attrNameLst>
                                      </p:cBhvr>
                                      <p:tavLst>
                                        <p:tav tm="0">
                                          <p:val>
                                            <p:strVal val="0-#ppt_w/2"/>
                                          </p:val>
                                        </p:tav>
                                        <p:tav tm="100000">
                                          <p:val>
                                            <p:strVal val="#ppt_x"/>
                                          </p:val>
                                        </p:tav>
                                      </p:tavLst>
                                    </p:anim>
                                    <p:anim calcmode="lin" valueType="num">
                                      <p:cBhvr>
                                        <p:cTn id="47" dur="750" fill="hold"/>
                                        <p:tgtEl>
                                          <p:spTgt spid="948"/>
                                        </p:tgtEl>
                                        <p:attrNameLst>
                                          <p:attrName>ppt_y</p:attrName>
                                        </p:attrNameLst>
                                      </p:cBhvr>
                                      <p:tavLst>
                                        <p:tav tm="0">
                                          <p:val>
                                            <p:strVal val="#ppt_y"/>
                                          </p:val>
                                        </p:tav>
                                        <p:tav tm="100000">
                                          <p:val>
                                            <p:strVal val="#ppt_y"/>
                                          </p:val>
                                        </p:tav>
                                      </p:tavLst>
                                    </p:anim>
                                  </p:childTnLst>
                                </p:cTn>
                              </p:par>
                            </p:childTnLst>
                          </p:cTn>
                        </p:par>
                        <p:par>
                          <p:cTn id="48" fill="hold">
                            <p:stCondLst>
                              <p:cond delay="5750"/>
                            </p:stCondLst>
                            <p:childTnLst>
                              <p:par>
                                <p:cTn id="49" presetClass="entr" nodeType="afterEffect" presetSubtype="4" presetID="22" grpId="11" fill="hold">
                                  <p:stCondLst>
                                    <p:cond delay="0"/>
                                  </p:stCondLst>
                                  <p:iterate type="el" backwards="0">
                                    <p:tmAbs val="0"/>
                                  </p:iterate>
                                  <p:childTnLst>
                                    <p:set>
                                      <p:cBhvr>
                                        <p:cTn id="50" fill="hold"/>
                                        <p:tgtEl>
                                          <p:spTgt spid="949"/>
                                        </p:tgtEl>
                                        <p:attrNameLst>
                                          <p:attrName>style.visibility</p:attrName>
                                        </p:attrNameLst>
                                      </p:cBhvr>
                                      <p:to>
                                        <p:strVal val="visible"/>
                                      </p:to>
                                    </p:set>
                                    <p:animEffect filter="wipe(down)" transition="in">
                                      <p:cBhvr>
                                        <p:cTn id="51" dur="500"/>
                                        <p:tgtEl>
                                          <p:spTgt spid="949"/>
                                        </p:tgtEl>
                                      </p:cBhvr>
                                    </p:animEffect>
                                  </p:childTnLst>
                                </p:cTn>
                              </p:par>
                            </p:childTnLst>
                          </p:cTn>
                        </p:par>
                        <p:par>
                          <p:cTn id="52" fill="hold">
                            <p:stCondLst>
                              <p:cond delay="6250"/>
                            </p:stCondLst>
                            <p:childTnLst>
                              <p:par>
                                <p:cTn id="53" presetClass="entr" nodeType="afterEffect" presetID="9" grpId="12" fill="hold">
                                  <p:stCondLst>
                                    <p:cond delay="0"/>
                                  </p:stCondLst>
                                  <p:iterate type="el" backwards="0">
                                    <p:tmAbs val="0"/>
                                  </p:iterate>
                                  <p:childTnLst>
                                    <p:set>
                                      <p:cBhvr>
                                        <p:cTn id="54" fill="hold"/>
                                        <p:tgtEl>
                                          <p:spTgt spid="950"/>
                                        </p:tgtEl>
                                        <p:attrNameLst>
                                          <p:attrName>style.visibility</p:attrName>
                                        </p:attrNameLst>
                                      </p:cBhvr>
                                      <p:to>
                                        <p:strVal val="visible"/>
                                      </p:to>
                                    </p:set>
                                    <p:animEffect filter="dissolve" transition="in">
                                      <p:cBhvr>
                                        <p:cTn id="55" dur="500"/>
                                        <p:tgtEl>
                                          <p:spTgt spid="950"/>
                                        </p:tgtEl>
                                      </p:cBhvr>
                                    </p:animEffect>
                                  </p:childTnLst>
                                </p:cTn>
                              </p:par>
                            </p:childTnLst>
                          </p:cTn>
                        </p:par>
                        <p:par>
                          <p:cTn id="56" fill="hold">
                            <p:stCondLst>
                              <p:cond delay="6750"/>
                            </p:stCondLst>
                            <p:childTnLst>
                              <p:par>
                                <p:cTn id="57" presetClass="entr" nodeType="afterEffect" presetSubtype="8" presetID="2" grpId="13" fill="hold">
                                  <p:stCondLst>
                                    <p:cond delay="0"/>
                                  </p:stCondLst>
                                  <p:iterate type="el" backwards="0">
                                    <p:tmAbs val="0"/>
                                  </p:iterate>
                                  <p:childTnLst>
                                    <p:set>
                                      <p:cBhvr>
                                        <p:cTn id="58" fill="hold"/>
                                        <p:tgtEl>
                                          <p:spTgt spid="958"/>
                                        </p:tgtEl>
                                        <p:attrNameLst>
                                          <p:attrName>style.visibility</p:attrName>
                                        </p:attrNameLst>
                                      </p:cBhvr>
                                      <p:to>
                                        <p:strVal val="visible"/>
                                      </p:to>
                                    </p:set>
                                    <p:anim calcmode="lin" valueType="num">
                                      <p:cBhvr>
                                        <p:cTn id="59" dur="750" fill="hold"/>
                                        <p:tgtEl>
                                          <p:spTgt spid="958"/>
                                        </p:tgtEl>
                                        <p:attrNameLst>
                                          <p:attrName>ppt_x</p:attrName>
                                        </p:attrNameLst>
                                      </p:cBhvr>
                                      <p:tavLst>
                                        <p:tav tm="0">
                                          <p:val>
                                            <p:strVal val="0-#ppt_w/2"/>
                                          </p:val>
                                        </p:tav>
                                        <p:tav tm="100000">
                                          <p:val>
                                            <p:strVal val="#ppt_x"/>
                                          </p:val>
                                        </p:tav>
                                      </p:tavLst>
                                    </p:anim>
                                    <p:anim calcmode="lin" valueType="num">
                                      <p:cBhvr>
                                        <p:cTn id="60" dur="750" fill="hold"/>
                                        <p:tgtEl>
                                          <p:spTgt spid="958"/>
                                        </p:tgtEl>
                                        <p:attrNameLst>
                                          <p:attrName>ppt_y</p:attrName>
                                        </p:attrNameLst>
                                      </p:cBhvr>
                                      <p:tavLst>
                                        <p:tav tm="0">
                                          <p:val>
                                            <p:strVal val="#ppt_y"/>
                                          </p:val>
                                        </p:tav>
                                        <p:tav tm="100000">
                                          <p:val>
                                            <p:strVal val="#ppt_y"/>
                                          </p:val>
                                        </p:tav>
                                      </p:tavLst>
                                    </p:anim>
                                  </p:childTnLst>
                                </p:cTn>
                              </p:par>
                            </p:childTnLst>
                          </p:cTn>
                        </p:par>
                        <p:par>
                          <p:cTn id="61" fill="hold">
                            <p:stCondLst>
                              <p:cond delay="7500"/>
                            </p:stCondLst>
                            <p:childTnLst>
                              <p:par>
                                <p:cTn id="62" presetClass="entr" nodeType="afterEffect" presetSubtype="4" presetID="22" grpId="14" fill="hold">
                                  <p:stCondLst>
                                    <p:cond delay="0"/>
                                  </p:stCondLst>
                                  <p:iterate type="el" backwards="0">
                                    <p:tmAbs val="0"/>
                                  </p:iterate>
                                  <p:childTnLst>
                                    <p:set>
                                      <p:cBhvr>
                                        <p:cTn id="63" fill="hold"/>
                                        <p:tgtEl>
                                          <p:spTgt spid="959"/>
                                        </p:tgtEl>
                                        <p:attrNameLst>
                                          <p:attrName>style.visibility</p:attrName>
                                        </p:attrNameLst>
                                      </p:cBhvr>
                                      <p:to>
                                        <p:strVal val="visible"/>
                                      </p:to>
                                    </p:set>
                                    <p:animEffect filter="wipe(down)" transition="in">
                                      <p:cBhvr>
                                        <p:cTn id="64" dur="500"/>
                                        <p:tgtEl>
                                          <p:spTgt spid="959"/>
                                        </p:tgtEl>
                                      </p:cBhvr>
                                    </p:animEffect>
                                  </p:childTnLst>
                                </p:cTn>
                              </p:par>
                            </p:childTnLst>
                          </p:cTn>
                        </p:par>
                        <p:par>
                          <p:cTn id="65" fill="hold">
                            <p:stCondLst>
                              <p:cond delay="8000"/>
                            </p:stCondLst>
                            <p:childTnLst>
                              <p:par>
                                <p:cTn id="66" presetClass="entr" nodeType="afterEffect" presetID="9" grpId="15" fill="hold">
                                  <p:stCondLst>
                                    <p:cond delay="0"/>
                                  </p:stCondLst>
                                  <p:iterate type="el" backwards="0">
                                    <p:tmAbs val="0"/>
                                  </p:iterate>
                                  <p:childTnLst>
                                    <p:set>
                                      <p:cBhvr>
                                        <p:cTn id="67" fill="hold"/>
                                        <p:tgtEl>
                                          <p:spTgt spid="960"/>
                                        </p:tgtEl>
                                        <p:attrNameLst>
                                          <p:attrName>style.visibility</p:attrName>
                                        </p:attrNameLst>
                                      </p:cBhvr>
                                      <p:to>
                                        <p:strVal val="visible"/>
                                      </p:to>
                                    </p:set>
                                    <p:animEffect filter="dissolve" transition="in">
                                      <p:cBhvr>
                                        <p:cTn id="68" dur="500"/>
                                        <p:tgtEl>
                                          <p:spTgt spid="9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29" grpId="5"/>
      <p:bldP build="whole" bldLvl="1" animBg="1" rev="0" advAuto="0" spid="915" grpId="2"/>
      <p:bldP build="whole" bldLvl="1" animBg="1" rev="0" advAuto="0" spid="928" grpId="4"/>
      <p:bldP build="whole" bldLvl="1" animBg="1" rev="0" advAuto="0" spid="911" grpId="1"/>
      <p:bldP build="whole" bldLvl="1" animBg="1" rev="0" advAuto="0" spid="940" grpId="9"/>
      <p:bldP build="whole" bldLvl="1" animBg="1" rev="0" advAuto="0" spid="938" grpId="7"/>
      <p:bldP build="whole" bldLvl="1" animBg="1" rev="0" advAuto="0" spid="939" grpId="8"/>
      <p:bldP build="whole" bldLvl="1" animBg="1" rev="0" advAuto="0" spid="959" grpId="14"/>
      <p:bldP build="whole" bldLvl="1" animBg="1" rev="0" advAuto="0" spid="948" grpId="10"/>
      <p:bldP build="whole" bldLvl="1" animBg="1" rev="0" advAuto="0" spid="916" grpId="3"/>
      <p:bldP build="whole" bldLvl="1" animBg="1" rev="0" advAuto="0" spid="930" grpId="6"/>
      <p:bldP build="whole" bldLvl="1" animBg="1" rev="0" advAuto="0" spid="949" grpId="11"/>
      <p:bldP build="whole" bldLvl="1" animBg="1" rev="0" advAuto="0" spid="950" grpId="12"/>
      <p:bldP build="whole" bldLvl="1" animBg="1" rev="0" advAuto="0" spid="960" grpId="15"/>
      <p:bldP build="whole" bldLvl="1" animBg="1" rev="0" advAuto="0" spid="958" grpId="13"/>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83" name="Shape 983"/>
          <p:cNvSpPr/>
          <p:nvPr/>
        </p:nvSpPr>
        <p:spPr>
          <a:xfrm>
            <a:off x="1751845" y="200546"/>
            <a:ext cx="5677658"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DATA  </a:t>
            </a:r>
            <a:r>
              <a:rPr b="1" sz="4800">
                <a:solidFill>
                  <a:srgbClr val="262626"/>
                </a:solidFill>
                <a:latin typeface="Arial"/>
                <a:ea typeface="Arial"/>
                <a:cs typeface="Arial"/>
                <a:sym typeface="Arial"/>
              </a:rPr>
              <a:t>ANALYSIS</a:t>
            </a:r>
          </a:p>
        </p:txBody>
      </p:sp>
      <p:grpSp>
        <p:nvGrpSpPr>
          <p:cNvPr id="987" name="Group 987"/>
          <p:cNvGrpSpPr/>
          <p:nvPr/>
        </p:nvGrpSpPr>
        <p:grpSpPr>
          <a:xfrm>
            <a:off x="1957611" y="1094554"/>
            <a:ext cx="4536001" cy="91439"/>
            <a:chOff x="0" y="0"/>
            <a:chExt cx="4536000" cy="91437"/>
          </a:xfrm>
        </p:grpSpPr>
        <p:sp>
          <p:nvSpPr>
            <p:cNvPr id="984" name="Shape 984"/>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85" name="Shape 985"/>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86" name="Shape 986"/>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988" name="Shape 988"/>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991" name="Group 991"/>
          <p:cNvGrpSpPr/>
          <p:nvPr/>
        </p:nvGrpSpPr>
        <p:grpSpPr>
          <a:xfrm>
            <a:off x="20523198" y="172339"/>
            <a:ext cx="3976915" cy="577648"/>
            <a:chOff x="0" y="0"/>
            <a:chExt cx="3976913" cy="577646"/>
          </a:xfrm>
        </p:grpSpPr>
        <p:sp>
          <p:nvSpPr>
            <p:cNvPr id="989" name="Shape 989"/>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990" name="Shape 990"/>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992" name="Shape 992"/>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aphicFrame>
        <p:nvGraphicFramePr>
          <p:cNvPr id="993" name="Chart 993"/>
          <p:cNvGraphicFramePr/>
          <p:nvPr/>
        </p:nvGraphicFramePr>
        <p:xfrm>
          <a:off x="2218434" y="3995213"/>
          <a:ext cx="9573494" cy="6051551"/>
        </p:xfrm>
        <a:graphic xmlns:a="http://schemas.openxmlformats.org/drawingml/2006/main">
          <a:graphicData uri="http://schemas.openxmlformats.org/drawingml/2006/chart">
            <c:chart xmlns:c="http://schemas.openxmlformats.org/drawingml/2006/chart" r:id="rId2"/>
          </a:graphicData>
        </a:graphic>
      </p:graphicFrame>
      <p:graphicFrame>
        <p:nvGraphicFramePr>
          <p:cNvPr id="994" name="Chart 994"/>
          <p:cNvGraphicFramePr/>
          <p:nvPr/>
        </p:nvGraphicFramePr>
        <p:xfrm>
          <a:off x="14659128" y="4147613"/>
          <a:ext cx="9231748" cy="5664201"/>
        </p:xfrm>
        <a:graphic xmlns:a="http://schemas.openxmlformats.org/drawingml/2006/main">
          <a:graphicData uri="http://schemas.openxmlformats.org/drawingml/2006/chart">
            <c:chart xmlns:c="http://schemas.openxmlformats.org/drawingml/2006/chart" r:id="rId3"/>
          </a:graphicData>
        </a:graphic>
      </p:graphicFrame>
      <p:sp>
        <p:nvSpPr>
          <p:cNvPr id="995" name="Shape 995"/>
          <p:cNvSpPr/>
          <p:nvPr/>
        </p:nvSpPr>
        <p:spPr>
          <a:xfrm>
            <a:off x="3108013" y="2987569"/>
            <a:ext cx="7848601" cy="73776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4000" u="sng">
                <a:solidFill>
                  <a:srgbClr val="262626"/>
                </a:solidFill>
                <a:latin typeface="Arial"/>
                <a:ea typeface="Arial"/>
                <a:cs typeface="Arial"/>
                <a:sym typeface="Arial"/>
              </a:rPr>
              <a:t>THE TITLE OF </a:t>
            </a:r>
            <a:r>
              <a:rPr b="1" sz="4000" u="sng">
                <a:solidFill>
                  <a:srgbClr val="262626"/>
                </a:solidFill>
                <a:latin typeface="Arial"/>
                <a:ea typeface="Arial"/>
                <a:cs typeface="Arial"/>
                <a:sym typeface="Arial"/>
              </a:rPr>
              <a:t>THE CHART</a:t>
            </a:r>
          </a:p>
        </p:txBody>
      </p:sp>
      <p:sp>
        <p:nvSpPr>
          <p:cNvPr id="996" name="Shape 996"/>
          <p:cNvSpPr/>
          <p:nvPr/>
        </p:nvSpPr>
        <p:spPr>
          <a:xfrm>
            <a:off x="15206961" y="2984987"/>
            <a:ext cx="7848601" cy="73776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4000" u="sng">
                <a:solidFill>
                  <a:srgbClr val="262626"/>
                </a:solidFill>
                <a:latin typeface="Arial"/>
                <a:ea typeface="Arial"/>
                <a:cs typeface="Arial"/>
                <a:sym typeface="Arial"/>
              </a:rPr>
              <a:t>THE TITLE OF </a:t>
            </a:r>
            <a:r>
              <a:rPr b="1" sz="4000" u="sng">
                <a:solidFill>
                  <a:srgbClr val="262626"/>
                </a:solidFill>
                <a:latin typeface="Arial"/>
                <a:ea typeface="Arial"/>
                <a:cs typeface="Arial"/>
                <a:sym typeface="Arial"/>
              </a:rPr>
              <a:t>THE CHART</a:t>
            </a:r>
          </a:p>
        </p:txBody>
      </p:sp>
      <p:sp>
        <p:nvSpPr>
          <p:cNvPr id="997" name="Shape 997"/>
          <p:cNvSpPr/>
          <p:nvPr/>
        </p:nvSpPr>
        <p:spPr>
          <a:xfrm flipH="1">
            <a:off x="13116713" y="2436370"/>
            <a:ext cx="1" cy="998470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p>
        </p:txBody>
      </p:sp>
      <p:sp>
        <p:nvSpPr>
          <p:cNvPr id="998" name="Shape 998"/>
          <p:cNvSpPr/>
          <p:nvPr/>
        </p:nvSpPr>
        <p:spPr>
          <a:xfrm>
            <a:off x="2343929" y="10726375"/>
            <a:ext cx="572766" cy="532922"/>
          </a:xfrm>
          <a:custGeom>
            <a:avLst/>
            <a:gdLst/>
            <a:ahLst/>
            <a:cxnLst>
              <a:cxn ang="0">
                <a:pos x="wd2" y="hd2"/>
              </a:cxn>
              <a:cxn ang="5400000">
                <a:pos x="wd2" y="hd2"/>
              </a:cxn>
              <a:cxn ang="10800000">
                <a:pos x="wd2" y="hd2"/>
              </a:cxn>
              <a:cxn ang="16200000">
                <a:pos x="wd2" y="hd2"/>
              </a:cxn>
            </a:cxnLst>
            <a:rect l="0" t="0" r="r" b="b"/>
            <a:pathLst>
              <a:path w="21293" h="21453" fill="norm" stroke="1" extrusionOk="0">
                <a:moveTo>
                  <a:pt x="20587" y="219"/>
                </a:moveTo>
                <a:cubicBezTo>
                  <a:pt x="19575" y="-147"/>
                  <a:pt x="18562" y="-147"/>
                  <a:pt x="17887" y="951"/>
                </a:cubicBezTo>
                <a:cubicBezTo>
                  <a:pt x="8775" y="16328"/>
                  <a:pt x="8775" y="16328"/>
                  <a:pt x="8775" y="16328"/>
                </a:cubicBezTo>
                <a:cubicBezTo>
                  <a:pt x="4387" y="9738"/>
                  <a:pt x="4387" y="9738"/>
                  <a:pt x="4387" y="9738"/>
                </a:cubicBezTo>
                <a:cubicBezTo>
                  <a:pt x="0" y="9738"/>
                  <a:pt x="0" y="9738"/>
                  <a:pt x="0" y="9738"/>
                </a:cubicBezTo>
                <a:cubicBezTo>
                  <a:pt x="0" y="10104"/>
                  <a:pt x="0" y="10104"/>
                  <a:pt x="0" y="10104"/>
                </a:cubicBezTo>
                <a:cubicBezTo>
                  <a:pt x="7762" y="20721"/>
                  <a:pt x="7762" y="20721"/>
                  <a:pt x="7762" y="20721"/>
                </a:cubicBezTo>
                <a:cubicBezTo>
                  <a:pt x="8100" y="21087"/>
                  <a:pt x="8437" y="21453"/>
                  <a:pt x="9112" y="21453"/>
                </a:cubicBezTo>
                <a:cubicBezTo>
                  <a:pt x="9112" y="21453"/>
                  <a:pt x="9112" y="21453"/>
                  <a:pt x="9112" y="21453"/>
                </a:cubicBezTo>
                <a:cubicBezTo>
                  <a:pt x="9787" y="21453"/>
                  <a:pt x="10125" y="21087"/>
                  <a:pt x="10462" y="20721"/>
                </a:cubicBezTo>
                <a:cubicBezTo>
                  <a:pt x="20925" y="3148"/>
                  <a:pt x="20925" y="3148"/>
                  <a:pt x="20925" y="3148"/>
                </a:cubicBezTo>
                <a:cubicBezTo>
                  <a:pt x="21600" y="2050"/>
                  <a:pt x="21262" y="951"/>
                  <a:pt x="20587" y="219"/>
                </a:cubicBezTo>
                <a:close/>
              </a:path>
            </a:pathLst>
          </a:custGeom>
          <a:solidFill>
            <a:srgbClr val="262626"/>
          </a:solidFill>
          <a:ln w="12700">
            <a:miter lim="400000"/>
          </a:ln>
        </p:spPr>
        <p:txBody>
          <a:bodyPr tIns="91439" bIns="91439"/>
          <a:lstStyle/>
          <a:p>
            <a:pPr>
              <a:defRPr sz="4000"/>
            </a:pPr>
          </a:p>
        </p:txBody>
      </p:sp>
      <p:sp>
        <p:nvSpPr>
          <p:cNvPr id="999" name="Shape 999"/>
          <p:cNvSpPr/>
          <p:nvPr/>
        </p:nvSpPr>
        <p:spPr>
          <a:xfrm>
            <a:off x="3108013" y="10553441"/>
            <a:ext cx="8699467" cy="889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more powerful when we are clear, and we are weaker when we are confused.</a:t>
            </a:r>
          </a:p>
        </p:txBody>
      </p:sp>
      <p:sp>
        <p:nvSpPr>
          <p:cNvPr id="1000" name="Shape 1000"/>
          <p:cNvSpPr/>
          <p:nvPr/>
        </p:nvSpPr>
        <p:spPr>
          <a:xfrm>
            <a:off x="2343929" y="11670673"/>
            <a:ext cx="572766" cy="532922"/>
          </a:xfrm>
          <a:custGeom>
            <a:avLst/>
            <a:gdLst/>
            <a:ahLst/>
            <a:cxnLst>
              <a:cxn ang="0">
                <a:pos x="wd2" y="hd2"/>
              </a:cxn>
              <a:cxn ang="5400000">
                <a:pos x="wd2" y="hd2"/>
              </a:cxn>
              <a:cxn ang="10800000">
                <a:pos x="wd2" y="hd2"/>
              </a:cxn>
              <a:cxn ang="16200000">
                <a:pos x="wd2" y="hd2"/>
              </a:cxn>
            </a:cxnLst>
            <a:rect l="0" t="0" r="r" b="b"/>
            <a:pathLst>
              <a:path w="21293" h="21453" fill="norm" stroke="1" extrusionOk="0">
                <a:moveTo>
                  <a:pt x="20587" y="219"/>
                </a:moveTo>
                <a:cubicBezTo>
                  <a:pt x="19575" y="-147"/>
                  <a:pt x="18562" y="-147"/>
                  <a:pt x="17887" y="951"/>
                </a:cubicBezTo>
                <a:cubicBezTo>
                  <a:pt x="8775" y="16328"/>
                  <a:pt x="8775" y="16328"/>
                  <a:pt x="8775" y="16328"/>
                </a:cubicBezTo>
                <a:cubicBezTo>
                  <a:pt x="4387" y="9738"/>
                  <a:pt x="4387" y="9738"/>
                  <a:pt x="4387" y="9738"/>
                </a:cubicBezTo>
                <a:cubicBezTo>
                  <a:pt x="0" y="9738"/>
                  <a:pt x="0" y="9738"/>
                  <a:pt x="0" y="9738"/>
                </a:cubicBezTo>
                <a:cubicBezTo>
                  <a:pt x="0" y="10104"/>
                  <a:pt x="0" y="10104"/>
                  <a:pt x="0" y="10104"/>
                </a:cubicBezTo>
                <a:cubicBezTo>
                  <a:pt x="7762" y="20721"/>
                  <a:pt x="7762" y="20721"/>
                  <a:pt x="7762" y="20721"/>
                </a:cubicBezTo>
                <a:cubicBezTo>
                  <a:pt x="8100" y="21087"/>
                  <a:pt x="8437" y="21453"/>
                  <a:pt x="9112" y="21453"/>
                </a:cubicBezTo>
                <a:cubicBezTo>
                  <a:pt x="9112" y="21453"/>
                  <a:pt x="9112" y="21453"/>
                  <a:pt x="9112" y="21453"/>
                </a:cubicBezTo>
                <a:cubicBezTo>
                  <a:pt x="9787" y="21453"/>
                  <a:pt x="10125" y="21087"/>
                  <a:pt x="10462" y="20721"/>
                </a:cubicBezTo>
                <a:cubicBezTo>
                  <a:pt x="20925" y="3148"/>
                  <a:pt x="20925" y="3148"/>
                  <a:pt x="20925" y="3148"/>
                </a:cubicBezTo>
                <a:cubicBezTo>
                  <a:pt x="21600" y="2050"/>
                  <a:pt x="21262" y="951"/>
                  <a:pt x="20587" y="219"/>
                </a:cubicBezTo>
                <a:close/>
              </a:path>
            </a:pathLst>
          </a:custGeom>
          <a:solidFill>
            <a:srgbClr val="262626"/>
          </a:solidFill>
          <a:ln w="12700">
            <a:miter lim="400000"/>
          </a:ln>
        </p:spPr>
        <p:txBody>
          <a:bodyPr tIns="91439" bIns="91439"/>
          <a:lstStyle/>
          <a:p>
            <a:pPr>
              <a:defRPr sz="4000"/>
            </a:pPr>
          </a:p>
        </p:txBody>
      </p:sp>
      <p:sp>
        <p:nvSpPr>
          <p:cNvPr id="1001" name="Shape 1001"/>
          <p:cNvSpPr/>
          <p:nvPr/>
        </p:nvSpPr>
        <p:spPr>
          <a:xfrm>
            <a:off x="3108013" y="11497740"/>
            <a:ext cx="8699467" cy="889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more powerful when we are clear, and we are weaker when we are confused.</a:t>
            </a:r>
          </a:p>
        </p:txBody>
      </p:sp>
      <p:sp>
        <p:nvSpPr>
          <p:cNvPr id="1002" name="Shape 1002"/>
          <p:cNvSpPr/>
          <p:nvPr/>
        </p:nvSpPr>
        <p:spPr>
          <a:xfrm>
            <a:off x="14380596" y="10895653"/>
            <a:ext cx="572765" cy="532922"/>
          </a:xfrm>
          <a:custGeom>
            <a:avLst/>
            <a:gdLst/>
            <a:ahLst/>
            <a:cxnLst>
              <a:cxn ang="0">
                <a:pos x="wd2" y="hd2"/>
              </a:cxn>
              <a:cxn ang="5400000">
                <a:pos x="wd2" y="hd2"/>
              </a:cxn>
              <a:cxn ang="10800000">
                <a:pos x="wd2" y="hd2"/>
              </a:cxn>
              <a:cxn ang="16200000">
                <a:pos x="wd2" y="hd2"/>
              </a:cxn>
            </a:cxnLst>
            <a:rect l="0" t="0" r="r" b="b"/>
            <a:pathLst>
              <a:path w="21293" h="21453" fill="norm" stroke="1" extrusionOk="0">
                <a:moveTo>
                  <a:pt x="20587" y="219"/>
                </a:moveTo>
                <a:cubicBezTo>
                  <a:pt x="19575" y="-147"/>
                  <a:pt x="18562" y="-147"/>
                  <a:pt x="17887" y="951"/>
                </a:cubicBezTo>
                <a:cubicBezTo>
                  <a:pt x="8775" y="16328"/>
                  <a:pt x="8775" y="16328"/>
                  <a:pt x="8775" y="16328"/>
                </a:cubicBezTo>
                <a:cubicBezTo>
                  <a:pt x="4387" y="9738"/>
                  <a:pt x="4387" y="9738"/>
                  <a:pt x="4387" y="9738"/>
                </a:cubicBezTo>
                <a:cubicBezTo>
                  <a:pt x="0" y="9738"/>
                  <a:pt x="0" y="9738"/>
                  <a:pt x="0" y="9738"/>
                </a:cubicBezTo>
                <a:cubicBezTo>
                  <a:pt x="0" y="10104"/>
                  <a:pt x="0" y="10104"/>
                  <a:pt x="0" y="10104"/>
                </a:cubicBezTo>
                <a:cubicBezTo>
                  <a:pt x="7762" y="20721"/>
                  <a:pt x="7762" y="20721"/>
                  <a:pt x="7762" y="20721"/>
                </a:cubicBezTo>
                <a:cubicBezTo>
                  <a:pt x="8100" y="21087"/>
                  <a:pt x="8437" y="21453"/>
                  <a:pt x="9112" y="21453"/>
                </a:cubicBezTo>
                <a:cubicBezTo>
                  <a:pt x="9112" y="21453"/>
                  <a:pt x="9112" y="21453"/>
                  <a:pt x="9112" y="21453"/>
                </a:cubicBezTo>
                <a:cubicBezTo>
                  <a:pt x="9787" y="21453"/>
                  <a:pt x="10125" y="21087"/>
                  <a:pt x="10462" y="20721"/>
                </a:cubicBezTo>
                <a:cubicBezTo>
                  <a:pt x="20925" y="3148"/>
                  <a:pt x="20925" y="3148"/>
                  <a:pt x="20925" y="3148"/>
                </a:cubicBezTo>
                <a:cubicBezTo>
                  <a:pt x="21600" y="2050"/>
                  <a:pt x="21262" y="951"/>
                  <a:pt x="20587" y="219"/>
                </a:cubicBezTo>
                <a:close/>
              </a:path>
            </a:pathLst>
          </a:custGeom>
          <a:solidFill>
            <a:srgbClr val="262626"/>
          </a:solidFill>
          <a:ln w="12700">
            <a:miter lim="400000"/>
          </a:ln>
        </p:spPr>
        <p:txBody>
          <a:bodyPr tIns="91439" bIns="91439"/>
          <a:lstStyle/>
          <a:p>
            <a:pPr>
              <a:defRPr sz="4000"/>
            </a:pPr>
          </a:p>
        </p:txBody>
      </p:sp>
      <p:sp>
        <p:nvSpPr>
          <p:cNvPr id="1003" name="Shape 1003"/>
          <p:cNvSpPr/>
          <p:nvPr/>
        </p:nvSpPr>
        <p:spPr>
          <a:xfrm>
            <a:off x="15144680" y="10722719"/>
            <a:ext cx="8699467" cy="889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more powerful when we are clear, and we are weaker when we are confused.</a:t>
            </a:r>
          </a:p>
        </p:txBody>
      </p:sp>
      <p:sp>
        <p:nvSpPr>
          <p:cNvPr id="1004" name="Shape 1004"/>
          <p:cNvSpPr/>
          <p:nvPr/>
        </p:nvSpPr>
        <p:spPr>
          <a:xfrm>
            <a:off x="14380596" y="11839951"/>
            <a:ext cx="572765" cy="532922"/>
          </a:xfrm>
          <a:custGeom>
            <a:avLst/>
            <a:gdLst/>
            <a:ahLst/>
            <a:cxnLst>
              <a:cxn ang="0">
                <a:pos x="wd2" y="hd2"/>
              </a:cxn>
              <a:cxn ang="5400000">
                <a:pos x="wd2" y="hd2"/>
              </a:cxn>
              <a:cxn ang="10800000">
                <a:pos x="wd2" y="hd2"/>
              </a:cxn>
              <a:cxn ang="16200000">
                <a:pos x="wd2" y="hd2"/>
              </a:cxn>
            </a:cxnLst>
            <a:rect l="0" t="0" r="r" b="b"/>
            <a:pathLst>
              <a:path w="21293" h="21453" fill="norm" stroke="1" extrusionOk="0">
                <a:moveTo>
                  <a:pt x="20587" y="219"/>
                </a:moveTo>
                <a:cubicBezTo>
                  <a:pt x="19575" y="-147"/>
                  <a:pt x="18562" y="-147"/>
                  <a:pt x="17887" y="951"/>
                </a:cubicBezTo>
                <a:cubicBezTo>
                  <a:pt x="8775" y="16328"/>
                  <a:pt x="8775" y="16328"/>
                  <a:pt x="8775" y="16328"/>
                </a:cubicBezTo>
                <a:cubicBezTo>
                  <a:pt x="4387" y="9738"/>
                  <a:pt x="4387" y="9738"/>
                  <a:pt x="4387" y="9738"/>
                </a:cubicBezTo>
                <a:cubicBezTo>
                  <a:pt x="0" y="9738"/>
                  <a:pt x="0" y="9738"/>
                  <a:pt x="0" y="9738"/>
                </a:cubicBezTo>
                <a:cubicBezTo>
                  <a:pt x="0" y="10104"/>
                  <a:pt x="0" y="10104"/>
                  <a:pt x="0" y="10104"/>
                </a:cubicBezTo>
                <a:cubicBezTo>
                  <a:pt x="7762" y="20721"/>
                  <a:pt x="7762" y="20721"/>
                  <a:pt x="7762" y="20721"/>
                </a:cubicBezTo>
                <a:cubicBezTo>
                  <a:pt x="8100" y="21087"/>
                  <a:pt x="8437" y="21453"/>
                  <a:pt x="9112" y="21453"/>
                </a:cubicBezTo>
                <a:cubicBezTo>
                  <a:pt x="9112" y="21453"/>
                  <a:pt x="9112" y="21453"/>
                  <a:pt x="9112" y="21453"/>
                </a:cubicBezTo>
                <a:cubicBezTo>
                  <a:pt x="9787" y="21453"/>
                  <a:pt x="10125" y="21087"/>
                  <a:pt x="10462" y="20721"/>
                </a:cubicBezTo>
                <a:cubicBezTo>
                  <a:pt x="20925" y="3148"/>
                  <a:pt x="20925" y="3148"/>
                  <a:pt x="20925" y="3148"/>
                </a:cubicBezTo>
                <a:cubicBezTo>
                  <a:pt x="21600" y="2050"/>
                  <a:pt x="21262" y="951"/>
                  <a:pt x="20587" y="219"/>
                </a:cubicBezTo>
                <a:close/>
              </a:path>
            </a:pathLst>
          </a:custGeom>
          <a:solidFill>
            <a:srgbClr val="262626"/>
          </a:solidFill>
          <a:ln w="12700">
            <a:miter lim="400000"/>
          </a:ln>
        </p:spPr>
        <p:txBody>
          <a:bodyPr tIns="91439" bIns="91439"/>
          <a:lstStyle/>
          <a:p>
            <a:pPr>
              <a:defRPr sz="4000"/>
            </a:pPr>
          </a:p>
        </p:txBody>
      </p:sp>
      <p:sp>
        <p:nvSpPr>
          <p:cNvPr id="1005" name="Shape 1005"/>
          <p:cNvSpPr/>
          <p:nvPr/>
        </p:nvSpPr>
        <p:spPr>
          <a:xfrm>
            <a:off x="15144680" y="11667018"/>
            <a:ext cx="8699467" cy="889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more powerful when we are clear, and we are weaker when we are confused.</a:t>
            </a:r>
          </a:p>
        </p:txBody>
      </p:sp>
      <p:grpSp>
        <p:nvGrpSpPr>
          <p:cNvPr id="1026" name="Group 1026"/>
          <p:cNvGrpSpPr/>
          <p:nvPr/>
        </p:nvGrpSpPr>
        <p:grpSpPr>
          <a:xfrm>
            <a:off x="-154177" y="0"/>
            <a:ext cx="1866109" cy="13716000"/>
            <a:chOff x="0" y="0"/>
            <a:chExt cx="1866107" cy="13716000"/>
          </a:xfrm>
        </p:grpSpPr>
        <p:sp>
          <p:nvSpPr>
            <p:cNvPr id="1006" name="Shape 100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009" name="Group 1009"/>
            <p:cNvGrpSpPr/>
            <p:nvPr/>
          </p:nvGrpSpPr>
          <p:grpSpPr>
            <a:xfrm>
              <a:off x="0" y="489917"/>
              <a:ext cx="1866108" cy="1278277"/>
              <a:chOff x="0" y="0"/>
              <a:chExt cx="1866107" cy="1278275"/>
            </a:xfrm>
          </p:grpSpPr>
          <p:sp>
            <p:nvSpPr>
              <p:cNvPr id="1007" name="Shape 100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008" name="Shape 100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010" name="Shape 101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13" name="Group 1013"/>
            <p:cNvGrpSpPr/>
            <p:nvPr/>
          </p:nvGrpSpPr>
          <p:grpSpPr>
            <a:xfrm>
              <a:off x="0" y="2718287"/>
              <a:ext cx="1866108" cy="1233849"/>
              <a:chOff x="0" y="0"/>
              <a:chExt cx="1866107" cy="1233847"/>
            </a:xfrm>
          </p:grpSpPr>
          <p:sp>
            <p:nvSpPr>
              <p:cNvPr id="1011" name="Shape 101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012" name="Shape 101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014" name="Shape 101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015" name="Shape 101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016" name="Shape 101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19" name="Group 1019"/>
            <p:cNvGrpSpPr/>
            <p:nvPr/>
          </p:nvGrpSpPr>
          <p:grpSpPr>
            <a:xfrm>
              <a:off x="0" y="7211152"/>
              <a:ext cx="1866108" cy="1355104"/>
              <a:chOff x="0" y="0"/>
              <a:chExt cx="1866107" cy="1355103"/>
            </a:xfrm>
          </p:grpSpPr>
          <p:sp>
            <p:nvSpPr>
              <p:cNvPr id="1017" name="Shape 101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018" name="Shape 101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022" name="Group 1022"/>
            <p:cNvGrpSpPr/>
            <p:nvPr/>
          </p:nvGrpSpPr>
          <p:grpSpPr>
            <a:xfrm>
              <a:off x="0" y="4956011"/>
              <a:ext cx="1866108" cy="1309999"/>
              <a:chOff x="0" y="0"/>
              <a:chExt cx="1866107" cy="1309997"/>
            </a:xfrm>
          </p:grpSpPr>
          <p:sp>
            <p:nvSpPr>
              <p:cNvPr id="1020" name="Shape 102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1021" name="Shape 102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025" name="Group 1025"/>
            <p:cNvGrpSpPr/>
            <p:nvPr/>
          </p:nvGrpSpPr>
          <p:grpSpPr>
            <a:xfrm>
              <a:off x="0" y="9406818"/>
              <a:ext cx="1866108" cy="1173130"/>
              <a:chOff x="0" y="0"/>
              <a:chExt cx="1866107" cy="1173129"/>
            </a:xfrm>
          </p:grpSpPr>
          <p:sp>
            <p:nvSpPr>
              <p:cNvPr id="1023" name="Shape 102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024" name="Shape 102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push dir="l"/>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983"/>
                                        </p:tgtEl>
                                        <p:attrNameLst>
                                          <p:attrName>style.visibility</p:attrName>
                                        </p:attrNameLst>
                                      </p:cBhvr>
                                      <p:to>
                                        <p:strVal val="visible"/>
                                      </p:to>
                                    </p:set>
                                    <p:anim calcmode="lin" valueType="num">
                                      <p:cBhvr>
                                        <p:cTn id="7" dur="500" fill="hold"/>
                                        <p:tgtEl>
                                          <p:spTgt spid="983"/>
                                        </p:tgtEl>
                                        <p:attrNameLst>
                                          <p:attrName>ppt_x</p:attrName>
                                        </p:attrNameLst>
                                      </p:cBhvr>
                                      <p:tavLst>
                                        <p:tav tm="0">
                                          <p:val>
                                            <p:strVal val="#ppt_x"/>
                                          </p:val>
                                        </p:tav>
                                        <p:tav tm="100000">
                                          <p:val>
                                            <p:strVal val="#ppt_x"/>
                                          </p:val>
                                        </p:tav>
                                      </p:tavLst>
                                    </p:anim>
                                    <p:anim calcmode="lin" valueType="num">
                                      <p:cBhvr>
                                        <p:cTn id="8" dur="500" fill="hold"/>
                                        <p:tgtEl>
                                          <p:spTgt spid="98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987"/>
                                        </p:tgtEl>
                                        <p:attrNameLst>
                                          <p:attrName>style.visibility</p:attrName>
                                        </p:attrNameLst>
                                      </p:cBhvr>
                                      <p:to>
                                        <p:strVal val="visible"/>
                                      </p:to>
                                    </p:set>
                                    <p:animEffect filter="wipe(left)" transition="in">
                                      <p:cBhvr>
                                        <p:cTn id="12" dur="500"/>
                                        <p:tgtEl>
                                          <p:spTgt spid="987"/>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988"/>
                                        </p:tgtEl>
                                        <p:attrNameLst>
                                          <p:attrName>style.visibility</p:attrName>
                                        </p:attrNameLst>
                                      </p:cBhvr>
                                      <p:to>
                                        <p:strVal val="visible"/>
                                      </p:to>
                                    </p:set>
                                    <p:animEffect filter="wipe(left)" transition="in">
                                      <p:cBhvr>
                                        <p:cTn id="16" dur="500"/>
                                        <p:tgtEl>
                                          <p:spTgt spid="988"/>
                                        </p:tgtEl>
                                      </p:cBhvr>
                                    </p:animEffect>
                                  </p:childTnLst>
                                </p:cTn>
                              </p:par>
                            </p:childTnLst>
                          </p:cTn>
                        </p:par>
                        <p:par>
                          <p:cTn id="17" fill="hold">
                            <p:stCondLst>
                              <p:cond delay="1500"/>
                            </p:stCondLst>
                            <p:childTnLst>
                              <p:par>
                                <p:cTn id="18" presetClass="entr" nodeType="afterEffect" presetSubtype="4" presetID="22" grpId="4" fill="hold">
                                  <p:stCondLst>
                                    <p:cond delay="0"/>
                                  </p:stCondLst>
                                  <p:iterate type="el" backwards="0">
                                    <p:tmAbs val="0"/>
                                  </p:iterate>
                                  <p:childTnLst>
                                    <p:set>
                                      <p:cBhvr>
                                        <p:cTn id="19" fill="hold"/>
                                        <p:tgtEl>
                                          <p:spTgt spid="995"/>
                                        </p:tgtEl>
                                        <p:attrNameLst>
                                          <p:attrName>style.visibility</p:attrName>
                                        </p:attrNameLst>
                                      </p:cBhvr>
                                      <p:to>
                                        <p:strVal val="visible"/>
                                      </p:to>
                                    </p:set>
                                    <p:animEffect filter="wipe(down)" transition="in">
                                      <p:cBhvr>
                                        <p:cTn id="20" dur="500"/>
                                        <p:tgtEl>
                                          <p:spTgt spid="995"/>
                                        </p:tgtEl>
                                      </p:cBhvr>
                                    </p:animEffect>
                                  </p:childTnLst>
                                </p:cTn>
                              </p:par>
                            </p:childTnLst>
                          </p:cTn>
                        </p:par>
                        <p:par>
                          <p:cTn id="21" fill="hold">
                            <p:stCondLst>
                              <p:cond delay="2000"/>
                            </p:stCondLst>
                            <p:childTnLst>
                              <p:par>
                                <p:cTn id="22" presetClass="entr" nodeType="afterEffect" presetSubtype="4" presetID="22" grpId="5" fill="hold">
                                  <p:stCondLst>
                                    <p:cond delay="0"/>
                                  </p:stCondLst>
                                  <p:childTnLst>
                                    <p:set>
                                      <p:cBhvr>
                                        <p:cTn id="23" fill="hold"/>
                                        <p:tgtEl>
                                          <p:spTgt spid="993">
                                            <p:graphicEl>
                                              <a:chart bldStep="gridLegend" categoryIdx="-3" seriesIdx="-3"/>
                                            </p:graphicEl>
                                          </p:spTgt>
                                        </p:tgtEl>
                                        <p:attrNameLst>
                                          <p:attrName>style.visibility</p:attrName>
                                        </p:attrNameLst>
                                      </p:cBhvr>
                                      <p:to>
                                        <p:strVal val="visible"/>
                                      </p:to>
                                    </p:set>
                                    <p:animEffect filter="wipe(down)" transition="in">
                                      <p:cBhvr>
                                        <p:cTn id="24" dur="500"/>
                                        <p:tgtEl>
                                          <p:spTgt spid="993">
                                            <p:graphicEl>
                                              <a:chart bldStep="gridLegend" categoryIdx="-3" seriesIdx="-3"/>
                                            </p:graphicEl>
                                          </p:spTgt>
                                        </p:tgtEl>
                                      </p:cBhvr>
                                    </p:animEffect>
                                  </p:childTnLst>
                                </p:cTn>
                              </p:par>
                            </p:childTnLst>
                          </p:cTn>
                        </p:par>
                        <p:par>
                          <p:cTn id="25" fill="hold">
                            <p:stCondLst>
                              <p:cond delay="2500"/>
                            </p:stCondLst>
                            <p:childTnLst>
                              <p:par>
                                <p:cTn id="26" presetClass="entr" nodeType="afterEffect" presetSubtype="4" presetID="22" grpId="5" fill="hold">
                                  <p:stCondLst>
                                    <p:cond delay="0"/>
                                  </p:stCondLst>
                                  <p:childTnLst>
                                    <p:set>
                                      <p:cBhvr>
                                        <p:cTn id="27" fill="hold"/>
                                        <p:tgtEl>
                                          <p:spTgt spid="993">
                                            <p:graphicEl>
                                              <a:chart bldStep="category" categoryIdx="0" seriesIdx="-4"/>
                                            </p:graphicEl>
                                          </p:spTgt>
                                        </p:tgtEl>
                                        <p:attrNameLst>
                                          <p:attrName>style.visibility</p:attrName>
                                        </p:attrNameLst>
                                      </p:cBhvr>
                                      <p:to>
                                        <p:strVal val="visible"/>
                                      </p:to>
                                    </p:set>
                                    <p:animEffect filter="wipe(down)" transition="in">
                                      <p:cBhvr>
                                        <p:cTn id="28" dur="500"/>
                                        <p:tgtEl>
                                          <p:spTgt spid="993">
                                            <p:graphicEl>
                                              <a:chart bldStep="category" categoryIdx="0" seriesIdx="-4"/>
                                            </p:graphicEl>
                                          </p:spTgt>
                                        </p:tgtEl>
                                      </p:cBhvr>
                                    </p:animEffect>
                                  </p:childTnLst>
                                </p:cTn>
                              </p:par>
                            </p:childTnLst>
                          </p:cTn>
                        </p:par>
                        <p:par>
                          <p:cTn id="29" fill="hold">
                            <p:stCondLst>
                              <p:cond delay="3000"/>
                            </p:stCondLst>
                            <p:childTnLst>
                              <p:par>
                                <p:cTn id="30" presetClass="entr" nodeType="afterEffect" presetSubtype="4" presetID="22" grpId="5" fill="hold">
                                  <p:stCondLst>
                                    <p:cond delay="0"/>
                                  </p:stCondLst>
                                  <p:childTnLst>
                                    <p:set>
                                      <p:cBhvr>
                                        <p:cTn id="31" fill="hold"/>
                                        <p:tgtEl>
                                          <p:spTgt spid="993">
                                            <p:graphicEl>
                                              <a:chart bldStep="category" categoryIdx="1" seriesIdx="-4"/>
                                            </p:graphicEl>
                                          </p:spTgt>
                                        </p:tgtEl>
                                        <p:attrNameLst>
                                          <p:attrName>style.visibility</p:attrName>
                                        </p:attrNameLst>
                                      </p:cBhvr>
                                      <p:to>
                                        <p:strVal val="visible"/>
                                      </p:to>
                                    </p:set>
                                    <p:animEffect filter="wipe(down)" transition="in">
                                      <p:cBhvr>
                                        <p:cTn id="32" dur="500"/>
                                        <p:tgtEl>
                                          <p:spTgt spid="993">
                                            <p:graphicEl>
                                              <a:chart bldStep="category" categoryIdx="1" seriesIdx="-4"/>
                                            </p:graphicEl>
                                          </p:spTgt>
                                        </p:tgtEl>
                                      </p:cBhvr>
                                    </p:animEffect>
                                  </p:childTnLst>
                                </p:cTn>
                              </p:par>
                            </p:childTnLst>
                          </p:cTn>
                        </p:par>
                        <p:par>
                          <p:cTn id="33" fill="hold">
                            <p:stCondLst>
                              <p:cond delay="3500"/>
                            </p:stCondLst>
                            <p:childTnLst>
                              <p:par>
                                <p:cTn id="34" presetClass="entr" nodeType="afterEffect" presetSubtype="4" presetID="22" grpId="5" fill="hold">
                                  <p:stCondLst>
                                    <p:cond delay="0"/>
                                  </p:stCondLst>
                                  <p:childTnLst>
                                    <p:set>
                                      <p:cBhvr>
                                        <p:cTn id="35" fill="hold"/>
                                        <p:tgtEl>
                                          <p:spTgt spid="993">
                                            <p:graphicEl>
                                              <a:chart bldStep="category" categoryIdx="2" seriesIdx="-4"/>
                                            </p:graphicEl>
                                          </p:spTgt>
                                        </p:tgtEl>
                                        <p:attrNameLst>
                                          <p:attrName>style.visibility</p:attrName>
                                        </p:attrNameLst>
                                      </p:cBhvr>
                                      <p:to>
                                        <p:strVal val="visible"/>
                                      </p:to>
                                    </p:set>
                                    <p:animEffect filter="wipe(down)" transition="in">
                                      <p:cBhvr>
                                        <p:cTn id="36" dur="500"/>
                                        <p:tgtEl>
                                          <p:spTgt spid="993">
                                            <p:graphicEl>
                                              <a:chart bldStep="category" categoryIdx="2" seriesIdx="-4"/>
                                            </p:graphicEl>
                                          </p:spTgt>
                                        </p:tgtEl>
                                      </p:cBhvr>
                                    </p:animEffect>
                                  </p:childTnLst>
                                </p:cTn>
                              </p:par>
                            </p:childTnLst>
                          </p:cTn>
                        </p:par>
                        <p:par>
                          <p:cTn id="37" fill="hold">
                            <p:stCondLst>
                              <p:cond delay="4000"/>
                            </p:stCondLst>
                            <p:childTnLst>
                              <p:par>
                                <p:cTn id="38" presetClass="entr" nodeType="afterEffect" presetSubtype="4" presetID="22" grpId="5" fill="hold">
                                  <p:stCondLst>
                                    <p:cond delay="0"/>
                                  </p:stCondLst>
                                  <p:childTnLst>
                                    <p:set>
                                      <p:cBhvr>
                                        <p:cTn id="39" fill="hold"/>
                                        <p:tgtEl>
                                          <p:spTgt spid="993">
                                            <p:graphicEl>
                                              <a:chart bldStep="category" categoryIdx="3" seriesIdx="-4"/>
                                            </p:graphicEl>
                                          </p:spTgt>
                                        </p:tgtEl>
                                        <p:attrNameLst>
                                          <p:attrName>style.visibility</p:attrName>
                                        </p:attrNameLst>
                                      </p:cBhvr>
                                      <p:to>
                                        <p:strVal val="visible"/>
                                      </p:to>
                                    </p:set>
                                    <p:animEffect filter="wipe(down)" transition="in">
                                      <p:cBhvr>
                                        <p:cTn id="40" dur="500"/>
                                        <p:tgtEl>
                                          <p:spTgt spid="993">
                                            <p:graphicEl>
                                              <a:chart bldStep="category" categoryIdx="3" seriesIdx="-4"/>
                                            </p:graphicEl>
                                          </p:spTgt>
                                        </p:tgtEl>
                                      </p:cBhvr>
                                    </p:animEffect>
                                  </p:childTnLst>
                                </p:cTn>
                              </p:par>
                            </p:childTnLst>
                          </p:cTn>
                        </p:par>
                        <p:par>
                          <p:cTn id="41" fill="hold">
                            <p:stCondLst>
                              <p:cond delay="4500"/>
                            </p:stCondLst>
                            <p:childTnLst>
                              <p:par>
                                <p:cTn id="42" presetClass="entr" nodeType="afterEffect" presetID="9" grpId="6" fill="hold">
                                  <p:stCondLst>
                                    <p:cond delay="0"/>
                                  </p:stCondLst>
                                  <p:iterate type="el" backwards="0">
                                    <p:tmAbs val="0"/>
                                  </p:iterate>
                                  <p:childTnLst>
                                    <p:set>
                                      <p:cBhvr>
                                        <p:cTn id="43" fill="hold"/>
                                        <p:tgtEl>
                                          <p:spTgt spid="998"/>
                                        </p:tgtEl>
                                        <p:attrNameLst>
                                          <p:attrName>style.visibility</p:attrName>
                                        </p:attrNameLst>
                                      </p:cBhvr>
                                      <p:to>
                                        <p:strVal val="visible"/>
                                      </p:to>
                                    </p:set>
                                    <p:animEffect filter="dissolve" transition="in">
                                      <p:cBhvr>
                                        <p:cTn id="44" dur="500"/>
                                        <p:tgtEl>
                                          <p:spTgt spid="998"/>
                                        </p:tgtEl>
                                      </p:cBhvr>
                                    </p:animEffect>
                                  </p:childTnLst>
                                </p:cTn>
                              </p:par>
                            </p:childTnLst>
                          </p:cTn>
                        </p:par>
                        <p:par>
                          <p:cTn id="45" fill="hold">
                            <p:stCondLst>
                              <p:cond delay="5000"/>
                            </p:stCondLst>
                            <p:childTnLst>
                              <p:par>
                                <p:cTn id="46" presetClass="entr" nodeType="afterEffect" presetSubtype="8" presetID="22" grpId="7" fill="hold">
                                  <p:stCondLst>
                                    <p:cond delay="0"/>
                                  </p:stCondLst>
                                  <p:iterate type="el" backwards="0">
                                    <p:tmAbs val="0"/>
                                  </p:iterate>
                                  <p:childTnLst>
                                    <p:set>
                                      <p:cBhvr>
                                        <p:cTn id="47" fill="hold"/>
                                        <p:tgtEl>
                                          <p:spTgt spid="999"/>
                                        </p:tgtEl>
                                        <p:attrNameLst>
                                          <p:attrName>style.visibility</p:attrName>
                                        </p:attrNameLst>
                                      </p:cBhvr>
                                      <p:to>
                                        <p:strVal val="visible"/>
                                      </p:to>
                                    </p:set>
                                    <p:animEffect filter="wipe(left)" transition="in">
                                      <p:cBhvr>
                                        <p:cTn id="48" dur="500"/>
                                        <p:tgtEl>
                                          <p:spTgt spid="999"/>
                                        </p:tgtEl>
                                      </p:cBhvr>
                                    </p:animEffect>
                                  </p:childTnLst>
                                </p:cTn>
                              </p:par>
                            </p:childTnLst>
                          </p:cTn>
                        </p:par>
                        <p:par>
                          <p:cTn id="49" fill="hold">
                            <p:stCondLst>
                              <p:cond delay="5500"/>
                            </p:stCondLst>
                            <p:childTnLst>
                              <p:par>
                                <p:cTn id="50" presetClass="entr" nodeType="afterEffect" presetID="9" grpId="8" fill="hold">
                                  <p:stCondLst>
                                    <p:cond delay="0"/>
                                  </p:stCondLst>
                                  <p:iterate type="el" backwards="0">
                                    <p:tmAbs val="0"/>
                                  </p:iterate>
                                  <p:childTnLst>
                                    <p:set>
                                      <p:cBhvr>
                                        <p:cTn id="51" fill="hold"/>
                                        <p:tgtEl>
                                          <p:spTgt spid="1000"/>
                                        </p:tgtEl>
                                        <p:attrNameLst>
                                          <p:attrName>style.visibility</p:attrName>
                                        </p:attrNameLst>
                                      </p:cBhvr>
                                      <p:to>
                                        <p:strVal val="visible"/>
                                      </p:to>
                                    </p:set>
                                    <p:animEffect filter="dissolve" transition="in">
                                      <p:cBhvr>
                                        <p:cTn id="52" dur="500"/>
                                        <p:tgtEl>
                                          <p:spTgt spid="1000"/>
                                        </p:tgtEl>
                                      </p:cBhvr>
                                    </p:animEffect>
                                  </p:childTnLst>
                                </p:cTn>
                              </p:par>
                            </p:childTnLst>
                          </p:cTn>
                        </p:par>
                        <p:par>
                          <p:cTn id="53" fill="hold">
                            <p:stCondLst>
                              <p:cond delay="6000"/>
                            </p:stCondLst>
                            <p:childTnLst>
                              <p:par>
                                <p:cTn id="54" presetClass="entr" nodeType="afterEffect" presetSubtype="8" presetID="22" grpId="9" fill="hold">
                                  <p:stCondLst>
                                    <p:cond delay="0"/>
                                  </p:stCondLst>
                                  <p:iterate type="el" backwards="0">
                                    <p:tmAbs val="0"/>
                                  </p:iterate>
                                  <p:childTnLst>
                                    <p:set>
                                      <p:cBhvr>
                                        <p:cTn id="55" fill="hold"/>
                                        <p:tgtEl>
                                          <p:spTgt spid="1001"/>
                                        </p:tgtEl>
                                        <p:attrNameLst>
                                          <p:attrName>style.visibility</p:attrName>
                                        </p:attrNameLst>
                                      </p:cBhvr>
                                      <p:to>
                                        <p:strVal val="visible"/>
                                      </p:to>
                                    </p:set>
                                    <p:animEffect filter="wipe(left)" transition="in">
                                      <p:cBhvr>
                                        <p:cTn id="56" dur="500"/>
                                        <p:tgtEl>
                                          <p:spTgt spid="1001"/>
                                        </p:tgtEl>
                                      </p:cBhvr>
                                    </p:animEffect>
                                  </p:childTnLst>
                                </p:cTn>
                              </p:par>
                            </p:childTnLst>
                          </p:cTn>
                        </p:par>
                        <p:par>
                          <p:cTn id="57" fill="hold">
                            <p:stCondLst>
                              <p:cond delay="6500"/>
                            </p:stCondLst>
                            <p:childTnLst>
                              <p:par>
                                <p:cTn id="58" presetClass="entr" nodeType="afterEffect" presetSubtype="1" presetID="22" grpId="10" fill="hold">
                                  <p:stCondLst>
                                    <p:cond delay="0"/>
                                  </p:stCondLst>
                                  <p:iterate type="el" backwards="0">
                                    <p:tmAbs val="0"/>
                                  </p:iterate>
                                  <p:childTnLst>
                                    <p:set>
                                      <p:cBhvr>
                                        <p:cTn id="59" fill="hold"/>
                                        <p:tgtEl>
                                          <p:spTgt spid="997"/>
                                        </p:tgtEl>
                                        <p:attrNameLst>
                                          <p:attrName>style.visibility</p:attrName>
                                        </p:attrNameLst>
                                      </p:cBhvr>
                                      <p:to>
                                        <p:strVal val="visible"/>
                                      </p:to>
                                    </p:set>
                                    <p:animEffect filter="wipe(up)" transition="in">
                                      <p:cBhvr>
                                        <p:cTn id="60" dur="500"/>
                                        <p:tgtEl>
                                          <p:spTgt spid="997"/>
                                        </p:tgtEl>
                                      </p:cBhvr>
                                    </p:animEffect>
                                  </p:childTnLst>
                                </p:cTn>
                              </p:par>
                            </p:childTnLst>
                          </p:cTn>
                        </p:par>
                        <p:par>
                          <p:cTn id="61" fill="hold">
                            <p:stCondLst>
                              <p:cond delay="7000"/>
                            </p:stCondLst>
                            <p:childTnLst>
                              <p:par>
                                <p:cTn id="62" presetClass="entr" nodeType="afterEffect" presetSubtype="4" presetID="22" grpId="11" fill="hold">
                                  <p:stCondLst>
                                    <p:cond delay="0"/>
                                  </p:stCondLst>
                                  <p:iterate type="el" backwards="0">
                                    <p:tmAbs val="0"/>
                                  </p:iterate>
                                  <p:childTnLst>
                                    <p:set>
                                      <p:cBhvr>
                                        <p:cTn id="63" fill="hold"/>
                                        <p:tgtEl>
                                          <p:spTgt spid="996"/>
                                        </p:tgtEl>
                                        <p:attrNameLst>
                                          <p:attrName>style.visibility</p:attrName>
                                        </p:attrNameLst>
                                      </p:cBhvr>
                                      <p:to>
                                        <p:strVal val="visible"/>
                                      </p:to>
                                    </p:set>
                                    <p:animEffect filter="wipe(down)" transition="in">
                                      <p:cBhvr>
                                        <p:cTn id="64" dur="500"/>
                                        <p:tgtEl>
                                          <p:spTgt spid="996"/>
                                        </p:tgtEl>
                                      </p:cBhvr>
                                    </p:animEffect>
                                  </p:childTnLst>
                                </p:cTn>
                              </p:par>
                            </p:childTnLst>
                          </p:cTn>
                        </p:par>
                        <p:par>
                          <p:cTn id="65" fill="hold">
                            <p:stCondLst>
                              <p:cond delay="7500"/>
                            </p:stCondLst>
                            <p:childTnLst>
                              <p:par>
                                <p:cTn id="66" presetClass="entr" nodeType="afterEffect" presetSubtype="4" presetID="22" grpId="12" fill="hold">
                                  <p:stCondLst>
                                    <p:cond delay="0"/>
                                  </p:stCondLst>
                                  <p:childTnLst>
                                    <p:set>
                                      <p:cBhvr>
                                        <p:cTn id="67" fill="hold"/>
                                        <p:tgtEl>
                                          <p:spTgt spid="994">
                                            <p:graphicEl>
                                              <a:chart bldStep="gridLegend" categoryIdx="-3" seriesIdx="-3"/>
                                            </p:graphicEl>
                                          </p:spTgt>
                                        </p:tgtEl>
                                        <p:attrNameLst>
                                          <p:attrName>style.visibility</p:attrName>
                                        </p:attrNameLst>
                                      </p:cBhvr>
                                      <p:to>
                                        <p:strVal val="visible"/>
                                      </p:to>
                                    </p:set>
                                    <p:animEffect filter="wipe(down)" transition="in">
                                      <p:cBhvr>
                                        <p:cTn id="68" dur="500"/>
                                        <p:tgtEl>
                                          <p:spTgt spid="994">
                                            <p:graphicEl>
                                              <a:chart bldStep="gridLegend" categoryIdx="-3" seriesIdx="-3"/>
                                            </p:graphicEl>
                                          </p:spTgt>
                                        </p:tgtEl>
                                      </p:cBhvr>
                                    </p:animEffect>
                                  </p:childTnLst>
                                </p:cTn>
                              </p:par>
                            </p:childTnLst>
                          </p:cTn>
                        </p:par>
                        <p:par>
                          <p:cTn id="69" fill="hold">
                            <p:stCondLst>
                              <p:cond delay="8000"/>
                            </p:stCondLst>
                            <p:childTnLst>
                              <p:par>
                                <p:cTn id="70" presetClass="entr" nodeType="afterEffect" presetSubtype="4" presetID="22" grpId="12" fill="hold">
                                  <p:stCondLst>
                                    <p:cond delay="0"/>
                                  </p:stCondLst>
                                  <p:childTnLst>
                                    <p:set>
                                      <p:cBhvr>
                                        <p:cTn id="71" fill="hold"/>
                                        <p:tgtEl>
                                          <p:spTgt spid="994">
                                            <p:graphicEl>
                                              <a:chart bldStep="category" categoryIdx="0" seriesIdx="-4"/>
                                            </p:graphicEl>
                                          </p:spTgt>
                                        </p:tgtEl>
                                        <p:attrNameLst>
                                          <p:attrName>style.visibility</p:attrName>
                                        </p:attrNameLst>
                                      </p:cBhvr>
                                      <p:to>
                                        <p:strVal val="visible"/>
                                      </p:to>
                                    </p:set>
                                    <p:animEffect filter="wipe(down)" transition="in">
                                      <p:cBhvr>
                                        <p:cTn id="72" dur="500"/>
                                        <p:tgtEl>
                                          <p:spTgt spid="994">
                                            <p:graphicEl>
                                              <a:chart bldStep="category" categoryIdx="0" seriesIdx="-4"/>
                                            </p:graphicEl>
                                          </p:spTgt>
                                        </p:tgtEl>
                                      </p:cBhvr>
                                    </p:animEffect>
                                  </p:childTnLst>
                                </p:cTn>
                              </p:par>
                            </p:childTnLst>
                          </p:cTn>
                        </p:par>
                        <p:par>
                          <p:cTn id="73" fill="hold">
                            <p:stCondLst>
                              <p:cond delay="8500"/>
                            </p:stCondLst>
                            <p:childTnLst>
                              <p:par>
                                <p:cTn id="74" presetClass="entr" nodeType="afterEffect" presetSubtype="4" presetID="22" grpId="12" fill="hold">
                                  <p:stCondLst>
                                    <p:cond delay="0"/>
                                  </p:stCondLst>
                                  <p:childTnLst>
                                    <p:set>
                                      <p:cBhvr>
                                        <p:cTn id="75" fill="hold"/>
                                        <p:tgtEl>
                                          <p:spTgt spid="994">
                                            <p:graphicEl>
                                              <a:chart bldStep="category" categoryIdx="1" seriesIdx="-4"/>
                                            </p:graphicEl>
                                          </p:spTgt>
                                        </p:tgtEl>
                                        <p:attrNameLst>
                                          <p:attrName>style.visibility</p:attrName>
                                        </p:attrNameLst>
                                      </p:cBhvr>
                                      <p:to>
                                        <p:strVal val="visible"/>
                                      </p:to>
                                    </p:set>
                                    <p:animEffect filter="wipe(down)" transition="in">
                                      <p:cBhvr>
                                        <p:cTn id="76" dur="500"/>
                                        <p:tgtEl>
                                          <p:spTgt spid="994">
                                            <p:graphicEl>
                                              <a:chart bldStep="category" categoryIdx="1" seriesIdx="-4"/>
                                            </p:graphicEl>
                                          </p:spTgt>
                                        </p:tgtEl>
                                      </p:cBhvr>
                                    </p:animEffect>
                                  </p:childTnLst>
                                </p:cTn>
                              </p:par>
                            </p:childTnLst>
                          </p:cTn>
                        </p:par>
                        <p:par>
                          <p:cTn id="77" fill="hold">
                            <p:stCondLst>
                              <p:cond delay="9000"/>
                            </p:stCondLst>
                            <p:childTnLst>
                              <p:par>
                                <p:cTn id="78" presetClass="entr" nodeType="afterEffect" presetSubtype="4" presetID="22" grpId="12" fill="hold">
                                  <p:stCondLst>
                                    <p:cond delay="0"/>
                                  </p:stCondLst>
                                  <p:childTnLst>
                                    <p:set>
                                      <p:cBhvr>
                                        <p:cTn id="79" fill="hold"/>
                                        <p:tgtEl>
                                          <p:spTgt spid="994">
                                            <p:graphicEl>
                                              <a:chart bldStep="category" categoryIdx="2" seriesIdx="-4"/>
                                            </p:graphicEl>
                                          </p:spTgt>
                                        </p:tgtEl>
                                        <p:attrNameLst>
                                          <p:attrName>style.visibility</p:attrName>
                                        </p:attrNameLst>
                                      </p:cBhvr>
                                      <p:to>
                                        <p:strVal val="visible"/>
                                      </p:to>
                                    </p:set>
                                    <p:animEffect filter="wipe(down)" transition="in">
                                      <p:cBhvr>
                                        <p:cTn id="80" dur="500"/>
                                        <p:tgtEl>
                                          <p:spTgt spid="994">
                                            <p:graphicEl>
                                              <a:chart bldStep="category" categoryIdx="2" seriesIdx="-4"/>
                                            </p:graphicEl>
                                          </p:spTgt>
                                        </p:tgtEl>
                                      </p:cBhvr>
                                    </p:animEffect>
                                  </p:childTnLst>
                                </p:cTn>
                              </p:par>
                            </p:childTnLst>
                          </p:cTn>
                        </p:par>
                        <p:par>
                          <p:cTn id="81" fill="hold">
                            <p:stCondLst>
                              <p:cond delay="9500"/>
                            </p:stCondLst>
                            <p:childTnLst>
                              <p:par>
                                <p:cTn id="82" presetClass="entr" nodeType="afterEffect" presetSubtype="4" presetID="22" grpId="12" fill="hold">
                                  <p:stCondLst>
                                    <p:cond delay="0"/>
                                  </p:stCondLst>
                                  <p:childTnLst>
                                    <p:set>
                                      <p:cBhvr>
                                        <p:cTn id="83" fill="hold"/>
                                        <p:tgtEl>
                                          <p:spTgt spid="994">
                                            <p:graphicEl>
                                              <a:chart bldStep="category" categoryIdx="3" seriesIdx="-4"/>
                                            </p:graphicEl>
                                          </p:spTgt>
                                        </p:tgtEl>
                                        <p:attrNameLst>
                                          <p:attrName>style.visibility</p:attrName>
                                        </p:attrNameLst>
                                      </p:cBhvr>
                                      <p:to>
                                        <p:strVal val="visible"/>
                                      </p:to>
                                    </p:set>
                                    <p:animEffect filter="wipe(down)" transition="in">
                                      <p:cBhvr>
                                        <p:cTn id="84" dur="500"/>
                                        <p:tgtEl>
                                          <p:spTgt spid="994">
                                            <p:graphicEl>
                                              <a:chart bldStep="category" categoryIdx="3" seriesIdx="-4"/>
                                            </p:graphicEl>
                                          </p:spTgt>
                                        </p:tgtEl>
                                      </p:cBhvr>
                                    </p:animEffect>
                                  </p:childTnLst>
                                </p:cTn>
                              </p:par>
                            </p:childTnLst>
                          </p:cTn>
                        </p:par>
                        <p:par>
                          <p:cTn id="85" fill="hold">
                            <p:stCondLst>
                              <p:cond delay="10000"/>
                            </p:stCondLst>
                            <p:childTnLst>
                              <p:par>
                                <p:cTn id="86" presetClass="entr" nodeType="afterEffect" presetID="9" grpId="13" fill="hold">
                                  <p:stCondLst>
                                    <p:cond delay="0"/>
                                  </p:stCondLst>
                                  <p:iterate type="el" backwards="0">
                                    <p:tmAbs val="0"/>
                                  </p:iterate>
                                  <p:childTnLst>
                                    <p:set>
                                      <p:cBhvr>
                                        <p:cTn id="87" fill="hold"/>
                                        <p:tgtEl>
                                          <p:spTgt spid="1002"/>
                                        </p:tgtEl>
                                        <p:attrNameLst>
                                          <p:attrName>style.visibility</p:attrName>
                                        </p:attrNameLst>
                                      </p:cBhvr>
                                      <p:to>
                                        <p:strVal val="visible"/>
                                      </p:to>
                                    </p:set>
                                    <p:animEffect filter="dissolve" transition="in">
                                      <p:cBhvr>
                                        <p:cTn id="88" dur="500"/>
                                        <p:tgtEl>
                                          <p:spTgt spid="1002"/>
                                        </p:tgtEl>
                                      </p:cBhvr>
                                    </p:animEffect>
                                  </p:childTnLst>
                                </p:cTn>
                              </p:par>
                            </p:childTnLst>
                          </p:cTn>
                        </p:par>
                        <p:par>
                          <p:cTn id="89" fill="hold">
                            <p:stCondLst>
                              <p:cond delay="10500"/>
                            </p:stCondLst>
                            <p:childTnLst>
                              <p:par>
                                <p:cTn id="90" presetClass="entr" nodeType="afterEffect" presetSubtype="8" presetID="22" grpId="14" fill="hold">
                                  <p:stCondLst>
                                    <p:cond delay="0"/>
                                  </p:stCondLst>
                                  <p:iterate type="el" backwards="0">
                                    <p:tmAbs val="0"/>
                                  </p:iterate>
                                  <p:childTnLst>
                                    <p:set>
                                      <p:cBhvr>
                                        <p:cTn id="91" fill="hold"/>
                                        <p:tgtEl>
                                          <p:spTgt spid="1003"/>
                                        </p:tgtEl>
                                        <p:attrNameLst>
                                          <p:attrName>style.visibility</p:attrName>
                                        </p:attrNameLst>
                                      </p:cBhvr>
                                      <p:to>
                                        <p:strVal val="visible"/>
                                      </p:to>
                                    </p:set>
                                    <p:animEffect filter="wipe(left)" transition="in">
                                      <p:cBhvr>
                                        <p:cTn id="92" dur="500"/>
                                        <p:tgtEl>
                                          <p:spTgt spid="1003"/>
                                        </p:tgtEl>
                                      </p:cBhvr>
                                    </p:animEffect>
                                  </p:childTnLst>
                                </p:cTn>
                              </p:par>
                            </p:childTnLst>
                          </p:cTn>
                        </p:par>
                        <p:par>
                          <p:cTn id="93" fill="hold">
                            <p:stCondLst>
                              <p:cond delay="11000"/>
                            </p:stCondLst>
                            <p:childTnLst>
                              <p:par>
                                <p:cTn id="94" presetClass="entr" nodeType="afterEffect" presetID="9" grpId="15" fill="hold">
                                  <p:stCondLst>
                                    <p:cond delay="0"/>
                                  </p:stCondLst>
                                  <p:iterate type="el" backwards="0">
                                    <p:tmAbs val="0"/>
                                  </p:iterate>
                                  <p:childTnLst>
                                    <p:set>
                                      <p:cBhvr>
                                        <p:cTn id="95" fill="hold"/>
                                        <p:tgtEl>
                                          <p:spTgt spid="1004"/>
                                        </p:tgtEl>
                                        <p:attrNameLst>
                                          <p:attrName>style.visibility</p:attrName>
                                        </p:attrNameLst>
                                      </p:cBhvr>
                                      <p:to>
                                        <p:strVal val="visible"/>
                                      </p:to>
                                    </p:set>
                                    <p:animEffect filter="dissolve" transition="in">
                                      <p:cBhvr>
                                        <p:cTn id="96" dur="500"/>
                                        <p:tgtEl>
                                          <p:spTgt spid="1004"/>
                                        </p:tgtEl>
                                      </p:cBhvr>
                                    </p:animEffect>
                                  </p:childTnLst>
                                </p:cTn>
                              </p:par>
                            </p:childTnLst>
                          </p:cTn>
                        </p:par>
                        <p:par>
                          <p:cTn id="97" fill="hold">
                            <p:stCondLst>
                              <p:cond delay="11500"/>
                            </p:stCondLst>
                            <p:childTnLst>
                              <p:par>
                                <p:cTn id="98" presetClass="entr" nodeType="afterEffect" presetSubtype="8" presetID="22" grpId="16" fill="hold">
                                  <p:stCondLst>
                                    <p:cond delay="0"/>
                                  </p:stCondLst>
                                  <p:iterate type="el" backwards="0">
                                    <p:tmAbs val="0"/>
                                  </p:iterate>
                                  <p:childTnLst>
                                    <p:set>
                                      <p:cBhvr>
                                        <p:cTn id="99" fill="hold"/>
                                        <p:tgtEl>
                                          <p:spTgt spid="1005"/>
                                        </p:tgtEl>
                                        <p:attrNameLst>
                                          <p:attrName>style.visibility</p:attrName>
                                        </p:attrNameLst>
                                      </p:cBhvr>
                                      <p:to>
                                        <p:strVal val="visible"/>
                                      </p:to>
                                    </p:set>
                                    <p:animEffect filter="wipe(left)" transition="in">
                                      <p:cBhvr>
                                        <p:cTn id="100" dur="500"/>
                                        <p:tgtEl>
                                          <p:spTgt spid="10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88" grpId="3"/>
      <p:bldGraphic spid="993" grpId="5">
        <p:bldSub>
          <a:bldChart bld="category"/>
        </p:bldSub>
      </p:bldGraphic>
      <p:bldP build="whole" bldLvl="1" animBg="1" rev="0" advAuto="0" spid="998" grpId="6"/>
      <p:bldP build="whole" bldLvl="1" animBg="1" rev="0" advAuto="0" spid="987" grpId="2"/>
      <p:bldP build="whole" bldLvl="1" animBg="1" rev="0" advAuto="0" spid="999" grpId="7"/>
      <p:bldP build="whole" bldLvl="1" animBg="1" rev="0" advAuto="0" spid="1002" grpId="13"/>
      <p:bldP build="whole" bldLvl="1" animBg="1" rev="0" advAuto="0" spid="995" grpId="4"/>
      <p:bldP build="whole" bldLvl="1" animBg="1" rev="0" advAuto="0" spid="1003" grpId="14"/>
      <p:bldP build="whole" bldLvl="1" animBg="1" rev="0" advAuto="0" spid="1004" grpId="15"/>
      <p:bldP build="whole" bldLvl="1" animBg="1" rev="0" advAuto="0" spid="996" grpId="11"/>
      <p:bldP build="whole" bldLvl="1" animBg="1" rev="0" advAuto="0" spid="1001" grpId="9"/>
      <p:bldP build="whole" bldLvl="1" animBg="1" rev="0" advAuto="0" spid="1000" grpId="8"/>
      <p:bldP build="whole" bldLvl="1" animBg="1" rev="0" advAuto="0" spid="997" grpId="10"/>
      <p:bldP build="whole" bldLvl="1" animBg="1" rev="0" advAuto="0" spid="983" grpId="1"/>
      <p:bldGraphic spid="994" grpId="12">
        <p:bldSub>
          <a:bldChart bld="category"/>
        </p:bldSub>
      </p:bldGraphic>
      <p:bldP build="whole" bldLvl="1" animBg="1" rev="0" advAuto="0" spid="1005" grpId="16"/>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048" name="Group 1048"/>
          <p:cNvGrpSpPr/>
          <p:nvPr/>
        </p:nvGrpSpPr>
        <p:grpSpPr>
          <a:xfrm>
            <a:off x="-154177" y="0"/>
            <a:ext cx="1866109" cy="13716000"/>
            <a:chOff x="0" y="0"/>
            <a:chExt cx="1866107" cy="13716000"/>
          </a:xfrm>
        </p:grpSpPr>
        <p:sp>
          <p:nvSpPr>
            <p:cNvPr id="1028" name="Shape 1028"/>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031" name="Group 1031"/>
            <p:cNvGrpSpPr/>
            <p:nvPr/>
          </p:nvGrpSpPr>
          <p:grpSpPr>
            <a:xfrm>
              <a:off x="0" y="489917"/>
              <a:ext cx="1866108" cy="1278277"/>
              <a:chOff x="0" y="0"/>
              <a:chExt cx="1866107" cy="1278275"/>
            </a:xfrm>
          </p:grpSpPr>
          <p:sp>
            <p:nvSpPr>
              <p:cNvPr id="1029" name="Shape 1029"/>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030" name="Shape 1030"/>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032" name="Shape 1032"/>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35" name="Group 1035"/>
            <p:cNvGrpSpPr/>
            <p:nvPr/>
          </p:nvGrpSpPr>
          <p:grpSpPr>
            <a:xfrm>
              <a:off x="0" y="2718287"/>
              <a:ext cx="1866108" cy="1233849"/>
              <a:chOff x="0" y="0"/>
              <a:chExt cx="1866107" cy="1233847"/>
            </a:xfrm>
          </p:grpSpPr>
          <p:sp>
            <p:nvSpPr>
              <p:cNvPr id="1033" name="Shape 1033"/>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034" name="Shape 1034"/>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036" name="Shape 1036"/>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037" name="Shape 1037"/>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038" name="Shape 1038"/>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41" name="Group 1041"/>
            <p:cNvGrpSpPr/>
            <p:nvPr/>
          </p:nvGrpSpPr>
          <p:grpSpPr>
            <a:xfrm>
              <a:off x="0" y="7211152"/>
              <a:ext cx="1866108" cy="1355104"/>
              <a:chOff x="0" y="0"/>
              <a:chExt cx="1866107" cy="1355103"/>
            </a:xfrm>
          </p:grpSpPr>
          <p:sp>
            <p:nvSpPr>
              <p:cNvPr id="1039" name="Shape 1039"/>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040" name="Shape 1040"/>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044" name="Group 1044"/>
            <p:cNvGrpSpPr/>
            <p:nvPr/>
          </p:nvGrpSpPr>
          <p:grpSpPr>
            <a:xfrm>
              <a:off x="0" y="4956011"/>
              <a:ext cx="1866108" cy="1309999"/>
              <a:chOff x="0" y="0"/>
              <a:chExt cx="1866107" cy="1309997"/>
            </a:xfrm>
          </p:grpSpPr>
          <p:sp>
            <p:nvSpPr>
              <p:cNvPr id="1042" name="Shape 1042"/>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2</a:t>
                </a:r>
              </a:p>
            </p:txBody>
          </p:sp>
          <p:sp>
            <p:nvSpPr>
              <p:cNvPr id="1043" name="Shape 1043"/>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047" name="Group 1047"/>
            <p:cNvGrpSpPr/>
            <p:nvPr/>
          </p:nvGrpSpPr>
          <p:grpSpPr>
            <a:xfrm>
              <a:off x="0" y="9406818"/>
              <a:ext cx="1866108" cy="1173130"/>
              <a:chOff x="0" y="0"/>
              <a:chExt cx="1866107" cy="1173129"/>
            </a:xfrm>
          </p:grpSpPr>
          <p:sp>
            <p:nvSpPr>
              <p:cNvPr id="1045" name="Shape 1045"/>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046" name="Shape 1046"/>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
        <p:nvSpPr>
          <p:cNvPr id="1049" name="Shape 1049"/>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DATA  </a:t>
            </a:r>
            <a:r>
              <a:rPr b="1" sz="4800">
                <a:solidFill>
                  <a:srgbClr val="262626"/>
                </a:solidFill>
                <a:latin typeface="Arial"/>
                <a:ea typeface="Arial"/>
                <a:cs typeface="Arial"/>
                <a:sym typeface="Arial"/>
              </a:rPr>
              <a:t>ANALYSIS</a:t>
            </a:r>
          </a:p>
        </p:txBody>
      </p:sp>
      <p:grpSp>
        <p:nvGrpSpPr>
          <p:cNvPr id="1053" name="Group 1053"/>
          <p:cNvGrpSpPr/>
          <p:nvPr/>
        </p:nvGrpSpPr>
        <p:grpSpPr>
          <a:xfrm>
            <a:off x="1957611" y="1094554"/>
            <a:ext cx="4536001" cy="91439"/>
            <a:chOff x="0" y="0"/>
            <a:chExt cx="4536000" cy="91437"/>
          </a:xfrm>
        </p:grpSpPr>
        <p:sp>
          <p:nvSpPr>
            <p:cNvPr id="1050" name="Shape 1050"/>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51" name="Shape 1051"/>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52" name="Shape 1052"/>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054" name="Shape 1054"/>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1057" name="Group 1057"/>
          <p:cNvGrpSpPr/>
          <p:nvPr/>
        </p:nvGrpSpPr>
        <p:grpSpPr>
          <a:xfrm>
            <a:off x="20523198" y="172339"/>
            <a:ext cx="3976915" cy="577648"/>
            <a:chOff x="0" y="0"/>
            <a:chExt cx="3976913" cy="577646"/>
          </a:xfrm>
        </p:grpSpPr>
        <p:sp>
          <p:nvSpPr>
            <p:cNvPr id="1055" name="Shape 1055"/>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56" name="Shape 1056"/>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1058" name="Shape 1058"/>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059" name="Shape 1059"/>
          <p:cNvSpPr/>
          <p:nvPr/>
        </p:nvSpPr>
        <p:spPr>
          <a:xfrm>
            <a:off x="3596236" y="4575011"/>
            <a:ext cx="11140329"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060" name="Shape 1060"/>
          <p:cNvSpPr/>
          <p:nvPr/>
        </p:nvSpPr>
        <p:spPr>
          <a:xfrm>
            <a:off x="9240602" y="6126951"/>
            <a:ext cx="5465483"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061" name="Shape 1061"/>
          <p:cNvSpPr/>
          <p:nvPr/>
        </p:nvSpPr>
        <p:spPr>
          <a:xfrm>
            <a:off x="11749398" y="4575011"/>
            <a:ext cx="1" cy="1551941"/>
          </a:xfrm>
          <a:prstGeom prst="line">
            <a:avLst/>
          </a:prstGeom>
          <a:ln w="25400">
            <a:solidFill>
              <a:srgbClr val="262626"/>
            </a:solidFill>
            <a:miter lim="400000"/>
            <a:headEnd type="triangle"/>
            <a:tailEnd type="triangle"/>
          </a:ln>
        </p:spPr>
        <p:txBody>
          <a:bodyPr lIns="0" tIns="0" rIns="0" bIns="0"/>
          <a:lstStyle/>
          <a:p>
            <a:pPr defTabSz="457200">
              <a:defRPr sz="1200">
                <a:latin typeface="+mj-lt"/>
                <a:ea typeface="+mj-ea"/>
                <a:cs typeface="+mj-cs"/>
                <a:sym typeface="Helvetica"/>
              </a:defRPr>
            </a:pPr>
          </a:p>
        </p:txBody>
      </p:sp>
      <p:sp>
        <p:nvSpPr>
          <p:cNvPr id="1062" name="Shape 1062"/>
          <p:cNvSpPr/>
          <p:nvPr/>
        </p:nvSpPr>
        <p:spPr>
          <a:xfrm>
            <a:off x="11819643" y="4999730"/>
            <a:ext cx="3018851" cy="73776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p>
            <a:pPr/>
            <a:r>
              <a:rPr sz="4000">
                <a:solidFill>
                  <a:srgbClr val="262626"/>
                </a:solidFill>
                <a:latin typeface="Arial"/>
                <a:ea typeface="Arial"/>
                <a:cs typeface="Arial"/>
                <a:sym typeface="Arial"/>
              </a:rPr>
              <a:t>A </a:t>
            </a:r>
            <a:r>
              <a:rPr b="1" sz="4000">
                <a:solidFill>
                  <a:srgbClr val="262626"/>
                </a:solidFill>
                <a:latin typeface="Arial"/>
                <a:ea typeface="Arial"/>
                <a:cs typeface="Arial"/>
                <a:sym typeface="Arial"/>
              </a:rPr>
              <a:t>Huge</a:t>
            </a:r>
            <a:r>
              <a:rPr sz="4000">
                <a:solidFill>
                  <a:srgbClr val="262626"/>
                </a:solidFill>
                <a:latin typeface="Arial"/>
                <a:ea typeface="Arial"/>
                <a:cs typeface="Arial"/>
                <a:sym typeface="Arial"/>
              </a:rPr>
              <a:t> Gap</a:t>
            </a:r>
          </a:p>
        </p:txBody>
      </p:sp>
      <p:sp>
        <p:nvSpPr>
          <p:cNvPr id="1063" name="Shape 1063"/>
          <p:cNvSpPr/>
          <p:nvPr/>
        </p:nvSpPr>
        <p:spPr>
          <a:xfrm>
            <a:off x="2605397" y="12192472"/>
            <a:ext cx="1888465"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a:solidFill>
                  <a:srgbClr val="262626"/>
                </a:solidFill>
                <a:latin typeface="Arial"/>
                <a:ea typeface="Arial"/>
                <a:cs typeface="Arial"/>
                <a:sym typeface="Arial"/>
              </a:rPr>
              <a:t>Title </a:t>
            </a:r>
            <a:r>
              <a:rPr b="1">
                <a:solidFill>
                  <a:srgbClr val="262626"/>
                </a:solidFill>
                <a:latin typeface="Arial"/>
                <a:ea typeface="Arial"/>
                <a:cs typeface="Arial"/>
                <a:sym typeface="Arial"/>
              </a:rPr>
              <a:t>01</a:t>
            </a:r>
          </a:p>
        </p:txBody>
      </p:sp>
      <p:sp>
        <p:nvSpPr>
          <p:cNvPr id="1064" name="Shape 1064"/>
          <p:cNvSpPr/>
          <p:nvPr/>
        </p:nvSpPr>
        <p:spPr>
          <a:xfrm>
            <a:off x="4497366" y="12192472"/>
            <a:ext cx="1888465"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a:solidFill>
                  <a:srgbClr val="262626"/>
                </a:solidFill>
                <a:latin typeface="Arial"/>
                <a:ea typeface="Arial"/>
                <a:cs typeface="Arial"/>
                <a:sym typeface="Arial"/>
              </a:rPr>
              <a:t>Title </a:t>
            </a:r>
            <a:r>
              <a:rPr b="1">
                <a:solidFill>
                  <a:srgbClr val="262626"/>
                </a:solidFill>
                <a:latin typeface="Arial"/>
                <a:ea typeface="Arial"/>
                <a:cs typeface="Arial"/>
                <a:sym typeface="Arial"/>
              </a:rPr>
              <a:t>02</a:t>
            </a:r>
          </a:p>
        </p:txBody>
      </p:sp>
      <p:sp>
        <p:nvSpPr>
          <p:cNvPr id="1065" name="Shape 1065"/>
          <p:cNvSpPr/>
          <p:nvPr/>
        </p:nvSpPr>
        <p:spPr>
          <a:xfrm>
            <a:off x="6389334" y="12192472"/>
            <a:ext cx="1888465"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a:solidFill>
                  <a:srgbClr val="262626"/>
                </a:solidFill>
                <a:latin typeface="Arial"/>
                <a:ea typeface="Arial"/>
                <a:cs typeface="Arial"/>
                <a:sym typeface="Arial"/>
              </a:rPr>
              <a:t>Title </a:t>
            </a:r>
            <a:r>
              <a:rPr b="1">
                <a:solidFill>
                  <a:srgbClr val="262626"/>
                </a:solidFill>
                <a:latin typeface="Arial"/>
                <a:ea typeface="Arial"/>
                <a:cs typeface="Arial"/>
                <a:sym typeface="Arial"/>
              </a:rPr>
              <a:t>03</a:t>
            </a:r>
          </a:p>
        </p:txBody>
      </p:sp>
      <p:sp>
        <p:nvSpPr>
          <p:cNvPr id="1066" name="Shape 1066"/>
          <p:cNvSpPr/>
          <p:nvPr/>
        </p:nvSpPr>
        <p:spPr>
          <a:xfrm>
            <a:off x="8281302" y="12192472"/>
            <a:ext cx="1888465"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a:solidFill>
                  <a:srgbClr val="262626"/>
                </a:solidFill>
                <a:latin typeface="Arial"/>
                <a:ea typeface="Arial"/>
                <a:cs typeface="Arial"/>
                <a:sym typeface="Arial"/>
              </a:rPr>
              <a:t>Title </a:t>
            </a:r>
            <a:r>
              <a:rPr b="1">
                <a:solidFill>
                  <a:srgbClr val="262626"/>
                </a:solidFill>
                <a:latin typeface="Arial"/>
                <a:ea typeface="Arial"/>
                <a:cs typeface="Arial"/>
                <a:sym typeface="Arial"/>
              </a:rPr>
              <a:t>04</a:t>
            </a:r>
          </a:p>
        </p:txBody>
      </p:sp>
      <p:grpSp>
        <p:nvGrpSpPr>
          <p:cNvPr id="1071" name="Group 1071"/>
          <p:cNvGrpSpPr/>
          <p:nvPr/>
        </p:nvGrpSpPr>
        <p:grpSpPr>
          <a:xfrm>
            <a:off x="1671677" y="4575011"/>
            <a:ext cx="3849372" cy="7617461"/>
            <a:chOff x="0" y="0"/>
            <a:chExt cx="3849370" cy="7617459"/>
          </a:xfrm>
        </p:grpSpPr>
        <p:sp>
          <p:nvSpPr>
            <p:cNvPr id="1067" name="Shape 1067"/>
            <p:cNvSpPr/>
            <p:nvPr/>
          </p:nvSpPr>
          <p:spPr>
            <a:xfrm flipH="1" rot="10800000">
              <a:off x="-1" y="-1"/>
              <a:ext cx="3849372" cy="76174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15"/>
                  </a:moveTo>
                  <a:lnTo>
                    <a:pt x="5400" y="16315"/>
                  </a:lnTo>
                  <a:lnTo>
                    <a:pt x="5400" y="0"/>
                  </a:lnTo>
                  <a:lnTo>
                    <a:pt x="16200" y="0"/>
                  </a:lnTo>
                  <a:lnTo>
                    <a:pt x="16200" y="16315"/>
                  </a:lnTo>
                  <a:lnTo>
                    <a:pt x="21600" y="16315"/>
                  </a:lnTo>
                  <a:lnTo>
                    <a:pt x="10800" y="21600"/>
                  </a:lnTo>
                  <a:close/>
                </a:path>
              </a:pathLst>
            </a:custGeom>
            <a:solidFill>
              <a:srgbClr val="3B3838"/>
            </a:solidFill>
            <a:ln w="50800" cap="flat">
              <a:solidFill>
                <a:srgbClr val="FFFFFF"/>
              </a:solidFill>
              <a:prstDash val="solid"/>
              <a:miter lim="400000"/>
            </a:ln>
            <a:effectLst/>
          </p:spPr>
          <p:txBody>
            <a:bodyPr wrap="square" lIns="91439" tIns="91439" rIns="91439" bIns="91439" numCol="1" anchor="ctr">
              <a:noAutofit/>
            </a:bodyPr>
            <a:lstStyle/>
            <a:p>
              <a:pPr algn="ctr">
                <a:defRPr>
                  <a:solidFill>
                    <a:srgbClr val="3B3838"/>
                  </a:solidFill>
                </a:defRPr>
              </a:pPr>
            </a:p>
          </p:txBody>
        </p:sp>
        <p:sp>
          <p:nvSpPr>
            <p:cNvPr id="1068" name="Shape 1068"/>
            <p:cNvSpPr/>
            <p:nvPr/>
          </p:nvSpPr>
          <p:spPr>
            <a:xfrm>
              <a:off x="1594276" y="5121145"/>
              <a:ext cx="719754" cy="8054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080" y="0"/>
                  </a:moveTo>
                  <a:cubicBezTo>
                    <a:pt x="11520" y="0"/>
                    <a:pt x="11520" y="0"/>
                    <a:pt x="11520" y="0"/>
                  </a:cubicBezTo>
                  <a:cubicBezTo>
                    <a:pt x="11520" y="3224"/>
                    <a:pt x="11520" y="3224"/>
                    <a:pt x="11520" y="3224"/>
                  </a:cubicBezTo>
                  <a:cubicBezTo>
                    <a:pt x="10080" y="3224"/>
                    <a:pt x="10080" y="3224"/>
                    <a:pt x="10080" y="3224"/>
                  </a:cubicBezTo>
                  <a:cubicBezTo>
                    <a:pt x="10080" y="0"/>
                    <a:pt x="10080" y="0"/>
                    <a:pt x="10080" y="0"/>
                  </a:cubicBezTo>
                  <a:close/>
                  <a:moveTo>
                    <a:pt x="21600" y="9027"/>
                  </a:moveTo>
                  <a:cubicBezTo>
                    <a:pt x="21600" y="10316"/>
                    <a:pt x="21600" y="10316"/>
                    <a:pt x="21600" y="10316"/>
                  </a:cubicBezTo>
                  <a:cubicBezTo>
                    <a:pt x="18000" y="10316"/>
                    <a:pt x="18000" y="10316"/>
                    <a:pt x="18000" y="10316"/>
                  </a:cubicBezTo>
                  <a:cubicBezTo>
                    <a:pt x="18000" y="9027"/>
                    <a:pt x="18000" y="9027"/>
                    <a:pt x="18000" y="9027"/>
                  </a:cubicBezTo>
                  <a:cubicBezTo>
                    <a:pt x="21600" y="9027"/>
                    <a:pt x="21600" y="9027"/>
                    <a:pt x="21600" y="9027"/>
                  </a:cubicBezTo>
                  <a:close/>
                  <a:moveTo>
                    <a:pt x="19800" y="4513"/>
                  </a:moveTo>
                  <a:cubicBezTo>
                    <a:pt x="20520" y="5481"/>
                    <a:pt x="20520" y="5481"/>
                    <a:pt x="20520" y="5481"/>
                  </a:cubicBezTo>
                  <a:cubicBezTo>
                    <a:pt x="17640" y="7093"/>
                    <a:pt x="17640" y="7093"/>
                    <a:pt x="17640" y="7093"/>
                  </a:cubicBezTo>
                  <a:cubicBezTo>
                    <a:pt x="16920" y="6125"/>
                    <a:pt x="16920" y="6125"/>
                    <a:pt x="16920" y="6125"/>
                  </a:cubicBezTo>
                  <a:cubicBezTo>
                    <a:pt x="19800" y="4513"/>
                    <a:pt x="19800" y="4513"/>
                    <a:pt x="19800" y="4513"/>
                  </a:cubicBezTo>
                  <a:close/>
                  <a:moveTo>
                    <a:pt x="15840" y="967"/>
                  </a:moveTo>
                  <a:cubicBezTo>
                    <a:pt x="14040" y="3869"/>
                    <a:pt x="14040" y="3869"/>
                    <a:pt x="14040" y="3869"/>
                  </a:cubicBezTo>
                  <a:cubicBezTo>
                    <a:pt x="15120" y="4513"/>
                    <a:pt x="15120" y="4513"/>
                    <a:pt x="15120" y="4513"/>
                  </a:cubicBezTo>
                  <a:cubicBezTo>
                    <a:pt x="16920" y="1612"/>
                    <a:pt x="16920" y="1612"/>
                    <a:pt x="16920" y="1612"/>
                  </a:cubicBezTo>
                  <a:cubicBezTo>
                    <a:pt x="15840" y="967"/>
                    <a:pt x="15840" y="967"/>
                    <a:pt x="15840" y="967"/>
                  </a:cubicBezTo>
                  <a:close/>
                  <a:moveTo>
                    <a:pt x="0" y="10316"/>
                  </a:moveTo>
                  <a:cubicBezTo>
                    <a:pt x="0" y="9027"/>
                    <a:pt x="0" y="9027"/>
                    <a:pt x="0" y="9027"/>
                  </a:cubicBezTo>
                  <a:cubicBezTo>
                    <a:pt x="3600" y="9027"/>
                    <a:pt x="3600" y="9027"/>
                    <a:pt x="3600" y="9027"/>
                  </a:cubicBezTo>
                  <a:cubicBezTo>
                    <a:pt x="3600" y="10316"/>
                    <a:pt x="3600" y="10316"/>
                    <a:pt x="3600" y="10316"/>
                  </a:cubicBezTo>
                  <a:cubicBezTo>
                    <a:pt x="0" y="10316"/>
                    <a:pt x="0" y="10316"/>
                    <a:pt x="0" y="10316"/>
                  </a:cubicBezTo>
                  <a:close/>
                  <a:moveTo>
                    <a:pt x="1080" y="5481"/>
                  </a:moveTo>
                  <a:cubicBezTo>
                    <a:pt x="1800" y="4513"/>
                    <a:pt x="1800" y="4513"/>
                    <a:pt x="1800" y="4513"/>
                  </a:cubicBezTo>
                  <a:cubicBezTo>
                    <a:pt x="5040" y="5803"/>
                    <a:pt x="5040" y="5803"/>
                    <a:pt x="5040" y="5803"/>
                  </a:cubicBezTo>
                  <a:cubicBezTo>
                    <a:pt x="4320" y="7093"/>
                    <a:pt x="4320" y="7093"/>
                    <a:pt x="4320" y="7093"/>
                  </a:cubicBezTo>
                  <a:cubicBezTo>
                    <a:pt x="1080" y="5481"/>
                    <a:pt x="1080" y="5481"/>
                    <a:pt x="1080" y="5481"/>
                  </a:cubicBezTo>
                  <a:close/>
                  <a:moveTo>
                    <a:pt x="5040" y="1612"/>
                  </a:moveTo>
                  <a:cubicBezTo>
                    <a:pt x="6840" y="4513"/>
                    <a:pt x="6840" y="4513"/>
                    <a:pt x="6840" y="4513"/>
                  </a:cubicBezTo>
                  <a:cubicBezTo>
                    <a:pt x="7920" y="3869"/>
                    <a:pt x="7920" y="3869"/>
                    <a:pt x="7920" y="3869"/>
                  </a:cubicBezTo>
                  <a:cubicBezTo>
                    <a:pt x="6120" y="967"/>
                    <a:pt x="6120" y="967"/>
                    <a:pt x="6120" y="967"/>
                  </a:cubicBezTo>
                  <a:cubicBezTo>
                    <a:pt x="5040" y="1612"/>
                    <a:pt x="5040" y="1612"/>
                    <a:pt x="5040" y="1612"/>
                  </a:cubicBezTo>
                  <a:close/>
                  <a:moveTo>
                    <a:pt x="10800" y="4836"/>
                  </a:moveTo>
                  <a:cubicBezTo>
                    <a:pt x="12240" y="4836"/>
                    <a:pt x="14040" y="5481"/>
                    <a:pt x="15120" y="6125"/>
                  </a:cubicBezTo>
                  <a:cubicBezTo>
                    <a:pt x="15840" y="7093"/>
                    <a:pt x="16560" y="8382"/>
                    <a:pt x="16560" y="9994"/>
                  </a:cubicBezTo>
                  <a:cubicBezTo>
                    <a:pt x="16560" y="10961"/>
                    <a:pt x="16200" y="11606"/>
                    <a:pt x="15840" y="12573"/>
                  </a:cubicBezTo>
                  <a:cubicBezTo>
                    <a:pt x="15480" y="13218"/>
                    <a:pt x="14760" y="13863"/>
                    <a:pt x="14040" y="14185"/>
                  </a:cubicBezTo>
                  <a:cubicBezTo>
                    <a:pt x="14040" y="14830"/>
                    <a:pt x="14040" y="14830"/>
                    <a:pt x="14040" y="14830"/>
                  </a:cubicBezTo>
                  <a:cubicBezTo>
                    <a:pt x="14040" y="14830"/>
                    <a:pt x="14040" y="14830"/>
                    <a:pt x="14040" y="14830"/>
                  </a:cubicBezTo>
                  <a:cubicBezTo>
                    <a:pt x="14760" y="14830"/>
                    <a:pt x="14760" y="14830"/>
                    <a:pt x="14760" y="14830"/>
                  </a:cubicBezTo>
                  <a:cubicBezTo>
                    <a:pt x="14760" y="15152"/>
                    <a:pt x="14760" y="15152"/>
                    <a:pt x="14760" y="15152"/>
                  </a:cubicBezTo>
                  <a:cubicBezTo>
                    <a:pt x="14760" y="15475"/>
                    <a:pt x="15120" y="15797"/>
                    <a:pt x="15120" y="16119"/>
                  </a:cubicBezTo>
                  <a:cubicBezTo>
                    <a:pt x="15120" y="16119"/>
                    <a:pt x="14760" y="16442"/>
                    <a:pt x="14760" y="16764"/>
                  </a:cubicBezTo>
                  <a:cubicBezTo>
                    <a:pt x="14760" y="16764"/>
                    <a:pt x="14760" y="16764"/>
                    <a:pt x="14760" y="16764"/>
                  </a:cubicBezTo>
                  <a:cubicBezTo>
                    <a:pt x="14760" y="17087"/>
                    <a:pt x="14760" y="17087"/>
                    <a:pt x="14760" y="17087"/>
                  </a:cubicBezTo>
                  <a:cubicBezTo>
                    <a:pt x="14760" y="17409"/>
                    <a:pt x="15120" y="17731"/>
                    <a:pt x="15120" y="17731"/>
                  </a:cubicBezTo>
                  <a:cubicBezTo>
                    <a:pt x="15120" y="18054"/>
                    <a:pt x="14760" y="18376"/>
                    <a:pt x="14760" y="18699"/>
                  </a:cubicBezTo>
                  <a:cubicBezTo>
                    <a:pt x="14760" y="19021"/>
                    <a:pt x="14760" y="19021"/>
                    <a:pt x="14760" y="19021"/>
                  </a:cubicBezTo>
                  <a:cubicBezTo>
                    <a:pt x="14400" y="19021"/>
                    <a:pt x="14400" y="19021"/>
                    <a:pt x="14400" y="19021"/>
                  </a:cubicBezTo>
                  <a:cubicBezTo>
                    <a:pt x="7920" y="19666"/>
                    <a:pt x="7920" y="19666"/>
                    <a:pt x="7920" y="19666"/>
                  </a:cubicBezTo>
                  <a:cubicBezTo>
                    <a:pt x="7200" y="19666"/>
                    <a:pt x="7200" y="19666"/>
                    <a:pt x="7200" y="19666"/>
                  </a:cubicBezTo>
                  <a:cubicBezTo>
                    <a:pt x="7200" y="19343"/>
                    <a:pt x="7200" y="19343"/>
                    <a:pt x="7200" y="19343"/>
                  </a:cubicBezTo>
                  <a:cubicBezTo>
                    <a:pt x="7200" y="19021"/>
                    <a:pt x="6840" y="18699"/>
                    <a:pt x="6840" y="18376"/>
                  </a:cubicBezTo>
                  <a:cubicBezTo>
                    <a:pt x="6840" y="18054"/>
                    <a:pt x="6840" y="17731"/>
                    <a:pt x="7200" y="17409"/>
                  </a:cubicBezTo>
                  <a:cubicBezTo>
                    <a:pt x="7200" y="17409"/>
                    <a:pt x="7200" y="17409"/>
                    <a:pt x="7200" y="17409"/>
                  </a:cubicBezTo>
                  <a:cubicBezTo>
                    <a:pt x="7200" y="17409"/>
                    <a:pt x="7200" y="17409"/>
                    <a:pt x="7200" y="17409"/>
                  </a:cubicBezTo>
                  <a:cubicBezTo>
                    <a:pt x="7200" y="17087"/>
                    <a:pt x="6840" y="16764"/>
                    <a:pt x="6840" y="16442"/>
                  </a:cubicBezTo>
                  <a:cubicBezTo>
                    <a:pt x="6840" y="16119"/>
                    <a:pt x="6840" y="15797"/>
                    <a:pt x="7200" y="15475"/>
                  </a:cubicBezTo>
                  <a:cubicBezTo>
                    <a:pt x="7200" y="15152"/>
                    <a:pt x="7200" y="15152"/>
                    <a:pt x="7200" y="15152"/>
                  </a:cubicBezTo>
                  <a:cubicBezTo>
                    <a:pt x="7560" y="15152"/>
                    <a:pt x="7560" y="15152"/>
                    <a:pt x="7560" y="15152"/>
                  </a:cubicBezTo>
                  <a:cubicBezTo>
                    <a:pt x="7920" y="15152"/>
                    <a:pt x="7920" y="15152"/>
                    <a:pt x="7920" y="15152"/>
                  </a:cubicBezTo>
                  <a:cubicBezTo>
                    <a:pt x="7920" y="14185"/>
                    <a:pt x="7920" y="14185"/>
                    <a:pt x="7920" y="14185"/>
                  </a:cubicBezTo>
                  <a:cubicBezTo>
                    <a:pt x="7200" y="13863"/>
                    <a:pt x="6480" y="13218"/>
                    <a:pt x="6120" y="12573"/>
                  </a:cubicBezTo>
                  <a:cubicBezTo>
                    <a:pt x="5400" y="11928"/>
                    <a:pt x="5040" y="10961"/>
                    <a:pt x="5040" y="9994"/>
                  </a:cubicBezTo>
                  <a:cubicBezTo>
                    <a:pt x="5040" y="8382"/>
                    <a:pt x="5760" y="7093"/>
                    <a:pt x="6840" y="6125"/>
                  </a:cubicBezTo>
                  <a:cubicBezTo>
                    <a:pt x="7920" y="5481"/>
                    <a:pt x="9360" y="4836"/>
                    <a:pt x="10800" y="4836"/>
                  </a:cubicBezTo>
                  <a:close/>
                  <a:moveTo>
                    <a:pt x="12600" y="19988"/>
                  </a:moveTo>
                  <a:cubicBezTo>
                    <a:pt x="12600" y="19988"/>
                    <a:pt x="12600" y="19988"/>
                    <a:pt x="12600" y="19988"/>
                  </a:cubicBezTo>
                  <a:cubicBezTo>
                    <a:pt x="12600" y="20955"/>
                    <a:pt x="11880" y="21600"/>
                    <a:pt x="10800" y="21600"/>
                  </a:cubicBezTo>
                  <a:cubicBezTo>
                    <a:pt x="10080" y="21600"/>
                    <a:pt x="9360" y="20955"/>
                    <a:pt x="9360" y="20310"/>
                  </a:cubicBezTo>
                  <a:cubicBezTo>
                    <a:pt x="12600" y="19988"/>
                    <a:pt x="12600" y="19988"/>
                    <a:pt x="12600" y="19988"/>
                  </a:cubicBezTo>
                  <a:close/>
                  <a:moveTo>
                    <a:pt x="13680" y="17731"/>
                  </a:moveTo>
                  <a:cubicBezTo>
                    <a:pt x="8280" y="18376"/>
                    <a:pt x="8280" y="18376"/>
                    <a:pt x="8280" y="18376"/>
                  </a:cubicBezTo>
                  <a:cubicBezTo>
                    <a:pt x="8280" y="18376"/>
                    <a:pt x="8280" y="18376"/>
                    <a:pt x="8280" y="18376"/>
                  </a:cubicBezTo>
                  <a:cubicBezTo>
                    <a:pt x="8280" y="18376"/>
                    <a:pt x="8280" y="18376"/>
                    <a:pt x="8280" y="18376"/>
                  </a:cubicBezTo>
                  <a:cubicBezTo>
                    <a:pt x="13680" y="18054"/>
                    <a:pt x="13680" y="18054"/>
                    <a:pt x="13680" y="18054"/>
                  </a:cubicBezTo>
                  <a:cubicBezTo>
                    <a:pt x="13680" y="18054"/>
                    <a:pt x="13680" y="18054"/>
                    <a:pt x="13680" y="17731"/>
                  </a:cubicBezTo>
                  <a:cubicBezTo>
                    <a:pt x="13680" y="17731"/>
                    <a:pt x="13680" y="17731"/>
                    <a:pt x="13680" y="17731"/>
                  </a:cubicBezTo>
                  <a:close/>
                  <a:moveTo>
                    <a:pt x="13680" y="15797"/>
                  </a:moveTo>
                  <a:cubicBezTo>
                    <a:pt x="8280" y="16442"/>
                    <a:pt x="8280" y="16442"/>
                    <a:pt x="8280" y="16442"/>
                  </a:cubicBezTo>
                  <a:cubicBezTo>
                    <a:pt x="8280" y="16442"/>
                    <a:pt x="8280" y="16442"/>
                    <a:pt x="8280" y="16442"/>
                  </a:cubicBezTo>
                  <a:cubicBezTo>
                    <a:pt x="8280" y="16442"/>
                    <a:pt x="8280" y="16442"/>
                    <a:pt x="8280" y="16442"/>
                  </a:cubicBezTo>
                  <a:cubicBezTo>
                    <a:pt x="13680" y="16119"/>
                    <a:pt x="13680" y="16119"/>
                    <a:pt x="13680" y="16119"/>
                  </a:cubicBezTo>
                  <a:cubicBezTo>
                    <a:pt x="13680" y="16119"/>
                    <a:pt x="13680" y="16119"/>
                    <a:pt x="13680" y="16119"/>
                  </a:cubicBezTo>
                  <a:cubicBezTo>
                    <a:pt x="13680" y="15797"/>
                    <a:pt x="13680" y="15797"/>
                    <a:pt x="13680" y="1579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69" name="Shape 1069"/>
            <p:cNvSpPr/>
            <p:nvPr/>
          </p:nvSpPr>
          <p:spPr>
            <a:xfrm>
              <a:off x="1162320" y="6235086"/>
              <a:ext cx="1583665"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4800"/>
              </a:pPr>
              <a:r>
                <a:rPr b="1">
                  <a:solidFill>
                    <a:srgbClr val="FFFFFF"/>
                  </a:solidFill>
                  <a:latin typeface="Arial"/>
                  <a:ea typeface="Arial"/>
                  <a:cs typeface="Arial"/>
                  <a:sym typeface="Arial"/>
                </a:rPr>
                <a:t>70</a:t>
              </a:r>
              <a:r>
                <a:rPr sz="3200">
                  <a:solidFill>
                    <a:srgbClr val="FFFFFF"/>
                  </a:solidFill>
                  <a:latin typeface="Arial"/>
                  <a:ea typeface="Arial"/>
                  <a:cs typeface="Arial"/>
                  <a:sym typeface="Arial"/>
                </a:rPr>
                <a:t>%</a:t>
              </a:r>
            </a:p>
          </p:txBody>
        </p:sp>
        <p:sp>
          <p:nvSpPr>
            <p:cNvPr id="1070" name="Shape 1070"/>
            <p:cNvSpPr/>
            <p:nvPr/>
          </p:nvSpPr>
          <p:spPr>
            <a:xfrm>
              <a:off x="1607156" y="6209377"/>
              <a:ext cx="719755"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1076" name="Group 1076"/>
          <p:cNvGrpSpPr/>
          <p:nvPr/>
        </p:nvGrpSpPr>
        <p:grpSpPr>
          <a:xfrm>
            <a:off x="3553133" y="5032211"/>
            <a:ext cx="3849372" cy="7160261"/>
            <a:chOff x="0" y="0"/>
            <a:chExt cx="3849370" cy="7160259"/>
          </a:xfrm>
        </p:grpSpPr>
        <p:sp>
          <p:nvSpPr>
            <p:cNvPr id="1072" name="Shape 1072"/>
            <p:cNvSpPr/>
            <p:nvPr/>
          </p:nvSpPr>
          <p:spPr>
            <a:xfrm flipH="1" rot="10800000">
              <a:off x="-1" y="-1"/>
              <a:ext cx="3849372" cy="71602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978"/>
                  </a:moveTo>
                  <a:lnTo>
                    <a:pt x="5400" y="15978"/>
                  </a:lnTo>
                  <a:lnTo>
                    <a:pt x="5400" y="0"/>
                  </a:lnTo>
                  <a:lnTo>
                    <a:pt x="16200" y="0"/>
                  </a:lnTo>
                  <a:lnTo>
                    <a:pt x="16200" y="15978"/>
                  </a:lnTo>
                  <a:lnTo>
                    <a:pt x="21600" y="15978"/>
                  </a:lnTo>
                  <a:lnTo>
                    <a:pt x="108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073" name="Shape 1073"/>
            <p:cNvSpPr/>
            <p:nvPr/>
          </p:nvSpPr>
          <p:spPr>
            <a:xfrm>
              <a:off x="1574858" y="4801041"/>
              <a:ext cx="765453" cy="531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00" y="0"/>
                  </a:moveTo>
                  <a:cubicBezTo>
                    <a:pt x="13162" y="0"/>
                    <a:pt x="13162" y="0"/>
                    <a:pt x="13162" y="0"/>
                  </a:cubicBezTo>
                  <a:cubicBezTo>
                    <a:pt x="14513" y="0"/>
                    <a:pt x="15862" y="1473"/>
                    <a:pt x="15862" y="3927"/>
                  </a:cubicBezTo>
                  <a:cubicBezTo>
                    <a:pt x="15862" y="10800"/>
                    <a:pt x="15862" y="10800"/>
                    <a:pt x="15862" y="10800"/>
                  </a:cubicBezTo>
                  <a:cubicBezTo>
                    <a:pt x="15862" y="13255"/>
                    <a:pt x="14513" y="14727"/>
                    <a:pt x="13162" y="14727"/>
                  </a:cubicBezTo>
                  <a:cubicBezTo>
                    <a:pt x="5400" y="14727"/>
                    <a:pt x="5400" y="14727"/>
                    <a:pt x="5400" y="14727"/>
                  </a:cubicBezTo>
                  <a:cubicBezTo>
                    <a:pt x="3037" y="18164"/>
                    <a:pt x="3037" y="18164"/>
                    <a:pt x="3037" y="18164"/>
                  </a:cubicBezTo>
                  <a:cubicBezTo>
                    <a:pt x="3037" y="14727"/>
                    <a:pt x="3037" y="14727"/>
                    <a:pt x="3037" y="14727"/>
                  </a:cubicBezTo>
                  <a:cubicBezTo>
                    <a:pt x="2700" y="14727"/>
                    <a:pt x="2700" y="14727"/>
                    <a:pt x="2700" y="14727"/>
                  </a:cubicBezTo>
                  <a:cubicBezTo>
                    <a:pt x="1350" y="14727"/>
                    <a:pt x="0" y="13255"/>
                    <a:pt x="0" y="10800"/>
                  </a:cubicBezTo>
                  <a:cubicBezTo>
                    <a:pt x="0" y="3927"/>
                    <a:pt x="0" y="3927"/>
                    <a:pt x="0" y="3927"/>
                  </a:cubicBezTo>
                  <a:cubicBezTo>
                    <a:pt x="0" y="1473"/>
                    <a:pt x="1350" y="0"/>
                    <a:pt x="2700" y="0"/>
                  </a:cubicBezTo>
                  <a:close/>
                  <a:moveTo>
                    <a:pt x="18900" y="3436"/>
                  </a:moveTo>
                  <a:cubicBezTo>
                    <a:pt x="16875" y="3436"/>
                    <a:pt x="16875" y="3436"/>
                    <a:pt x="16875" y="3436"/>
                  </a:cubicBezTo>
                  <a:cubicBezTo>
                    <a:pt x="16875" y="3927"/>
                    <a:pt x="16875" y="3927"/>
                    <a:pt x="16875" y="4418"/>
                  </a:cubicBezTo>
                  <a:cubicBezTo>
                    <a:pt x="16875" y="11782"/>
                    <a:pt x="16875" y="11782"/>
                    <a:pt x="16875" y="11782"/>
                  </a:cubicBezTo>
                  <a:cubicBezTo>
                    <a:pt x="16875" y="14727"/>
                    <a:pt x="15187" y="17182"/>
                    <a:pt x="13162" y="17182"/>
                  </a:cubicBezTo>
                  <a:cubicBezTo>
                    <a:pt x="6412" y="17182"/>
                    <a:pt x="6412" y="17182"/>
                    <a:pt x="6412" y="17182"/>
                  </a:cubicBezTo>
                  <a:cubicBezTo>
                    <a:pt x="7087" y="18164"/>
                    <a:pt x="7763" y="18655"/>
                    <a:pt x="8775" y="18655"/>
                  </a:cubicBezTo>
                  <a:cubicBezTo>
                    <a:pt x="16538" y="18655"/>
                    <a:pt x="16538" y="18655"/>
                    <a:pt x="16538" y="18655"/>
                  </a:cubicBezTo>
                  <a:cubicBezTo>
                    <a:pt x="18563" y="21600"/>
                    <a:pt x="18563" y="21600"/>
                    <a:pt x="18563" y="21600"/>
                  </a:cubicBezTo>
                  <a:cubicBezTo>
                    <a:pt x="18563" y="18655"/>
                    <a:pt x="18563" y="18655"/>
                    <a:pt x="18563" y="18655"/>
                  </a:cubicBezTo>
                  <a:cubicBezTo>
                    <a:pt x="18900" y="18655"/>
                    <a:pt x="18900" y="18655"/>
                    <a:pt x="18900" y="18655"/>
                  </a:cubicBezTo>
                  <a:cubicBezTo>
                    <a:pt x="20588" y="18655"/>
                    <a:pt x="21600" y="16691"/>
                    <a:pt x="21600" y="14727"/>
                  </a:cubicBezTo>
                  <a:cubicBezTo>
                    <a:pt x="21600" y="7364"/>
                    <a:pt x="21600" y="7364"/>
                    <a:pt x="21600" y="7364"/>
                  </a:cubicBezTo>
                  <a:cubicBezTo>
                    <a:pt x="21600" y="5400"/>
                    <a:pt x="20588" y="3436"/>
                    <a:pt x="18900" y="3436"/>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74" name="Shape 1074"/>
            <p:cNvSpPr/>
            <p:nvPr/>
          </p:nvSpPr>
          <p:spPr>
            <a:xfrm>
              <a:off x="1165752" y="5777886"/>
              <a:ext cx="1583664"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4800"/>
              </a:pPr>
              <a:r>
                <a:rPr b="1">
                  <a:solidFill>
                    <a:srgbClr val="FFFFFF"/>
                  </a:solidFill>
                  <a:latin typeface="Arial"/>
                  <a:ea typeface="Arial"/>
                  <a:cs typeface="Arial"/>
                  <a:sym typeface="Arial"/>
                </a:rPr>
                <a:t>60</a:t>
              </a:r>
              <a:r>
                <a:rPr sz="3200">
                  <a:solidFill>
                    <a:srgbClr val="FFFFFF"/>
                  </a:solidFill>
                  <a:latin typeface="Arial"/>
                  <a:ea typeface="Arial"/>
                  <a:cs typeface="Arial"/>
                  <a:sym typeface="Arial"/>
                </a:rPr>
                <a:t>%</a:t>
              </a:r>
            </a:p>
          </p:txBody>
        </p:sp>
        <p:sp>
          <p:nvSpPr>
            <p:cNvPr id="1075" name="Shape 1075"/>
            <p:cNvSpPr/>
            <p:nvPr/>
          </p:nvSpPr>
          <p:spPr>
            <a:xfrm>
              <a:off x="1549052" y="5752177"/>
              <a:ext cx="719754"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1081" name="Group 1081"/>
          <p:cNvGrpSpPr/>
          <p:nvPr/>
        </p:nvGrpSpPr>
        <p:grpSpPr>
          <a:xfrm>
            <a:off x="5434589" y="5639272"/>
            <a:ext cx="3849372" cy="6553201"/>
            <a:chOff x="0" y="0"/>
            <a:chExt cx="3849370" cy="6553200"/>
          </a:xfrm>
        </p:grpSpPr>
        <p:sp>
          <p:nvSpPr>
            <p:cNvPr id="1077" name="Shape 1077"/>
            <p:cNvSpPr/>
            <p:nvPr/>
          </p:nvSpPr>
          <p:spPr>
            <a:xfrm flipH="1" rot="10800000">
              <a:off x="-1" y="0"/>
              <a:ext cx="3849372" cy="65532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57"/>
                  </a:moveTo>
                  <a:lnTo>
                    <a:pt x="5400" y="15457"/>
                  </a:lnTo>
                  <a:lnTo>
                    <a:pt x="5400" y="0"/>
                  </a:lnTo>
                  <a:lnTo>
                    <a:pt x="16200" y="0"/>
                  </a:lnTo>
                  <a:lnTo>
                    <a:pt x="16200" y="15457"/>
                  </a:lnTo>
                  <a:lnTo>
                    <a:pt x="21600" y="15457"/>
                  </a:lnTo>
                  <a:lnTo>
                    <a:pt x="10800" y="21600"/>
                  </a:lnTo>
                  <a:close/>
                </a:path>
              </a:pathLst>
            </a:custGeom>
            <a:solidFill>
              <a:srgbClr val="595959"/>
            </a:solidFill>
            <a:ln w="508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078" name="Shape 1078"/>
            <p:cNvSpPr/>
            <p:nvPr/>
          </p:nvSpPr>
          <p:spPr>
            <a:xfrm>
              <a:off x="1541159" y="4125433"/>
              <a:ext cx="839716" cy="6683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3" y="4629"/>
                  </a:moveTo>
                  <a:cubicBezTo>
                    <a:pt x="20057" y="4629"/>
                    <a:pt x="20057" y="4629"/>
                    <a:pt x="20057" y="4629"/>
                  </a:cubicBezTo>
                  <a:cubicBezTo>
                    <a:pt x="20366" y="4629"/>
                    <a:pt x="20366" y="4629"/>
                    <a:pt x="20674" y="4629"/>
                  </a:cubicBezTo>
                  <a:cubicBezTo>
                    <a:pt x="12960" y="11957"/>
                    <a:pt x="12960" y="11957"/>
                    <a:pt x="12960" y="11957"/>
                  </a:cubicBezTo>
                  <a:cubicBezTo>
                    <a:pt x="5246" y="4629"/>
                    <a:pt x="5246" y="4629"/>
                    <a:pt x="5246" y="4629"/>
                  </a:cubicBezTo>
                  <a:cubicBezTo>
                    <a:pt x="5246" y="4629"/>
                    <a:pt x="5554" y="4629"/>
                    <a:pt x="5863" y="4629"/>
                  </a:cubicBezTo>
                  <a:close/>
                  <a:moveTo>
                    <a:pt x="3086" y="10414"/>
                  </a:moveTo>
                  <a:cubicBezTo>
                    <a:pt x="3703" y="11957"/>
                    <a:pt x="3703" y="11957"/>
                    <a:pt x="3703" y="11957"/>
                  </a:cubicBezTo>
                  <a:cubicBezTo>
                    <a:pt x="4320" y="11957"/>
                    <a:pt x="4320" y="11957"/>
                    <a:pt x="4320" y="11957"/>
                  </a:cubicBezTo>
                  <a:cubicBezTo>
                    <a:pt x="4320" y="14657"/>
                    <a:pt x="4320" y="14657"/>
                    <a:pt x="4320" y="14657"/>
                  </a:cubicBezTo>
                  <a:cubicBezTo>
                    <a:pt x="0" y="14657"/>
                    <a:pt x="0" y="14657"/>
                    <a:pt x="0" y="14657"/>
                  </a:cubicBezTo>
                  <a:cubicBezTo>
                    <a:pt x="617" y="16200"/>
                    <a:pt x="617" y="16200"/>
                    <a:pt x="617" y="16200"/>
                  </a:cubicBezTo>
                  <a:cubicBezTo>
                    <a:pt x="4320" y="16200"/>
                    <a:pt x="4320" y="16200"/>
                    <a:pt x="4320" y="16200"/>
                  </a:cubicBezTo>
                  <a:cubicBezTo>
                    <a:pt x="4320" y="16586"/>
                    <a:pt x="4320" y="16586"/>
                    <a:pt x="4629" y="16971"/>
                  </a:cubicBezTo>
                  <a:cubicBezTo>
                    <a:pt x="10183" y="11571"/>
                    <a:pt x="10183" y="11571"/>
                    <a:pt x="10183" y="11571"/>
                  </a:cubicBezTo>
                  <a:cubicBezTo>
                    <a:pt x="4320" y="6171"/>
                    <a:pt x="4320" y="6171"/>
                    <a:pt x="4320" y="6171"/>
                  </a:cubicBezTo>
                  <a:cubicBezTo>
                    <a:pt x="4320" y="6171"/>
                    <a:pt x="4320" y="6171"/>
                    <a:pt x="4320" y="6171"/>
                  </a:cubicBezTo>
                  <a:cubicBezTo>
                    <a:pt x="4320" y="10414"/>
                    <a:pt x="4320" y="10414"/>
                    <a:pt x="4320" y="10414"/>
                  </a:cubicBezTo>
                  <a:cubicBezTo>
                    <a:pt x="3086" y="10414"/>
                    <a:pt x="3086" y="10414"/>
                    <a:pt x="3086" y="10414"/>
                  </a:cubicBezTo>
                  <a:close/>
                  <a:moveTo>
                    <a:pt x="2777" y="19671"/>
                  </a:moveTo>
                  <a:cubicBezTo>
                    <a:pt x="12651" y="19671"/>
                    <a:pt x="12651" y="19671"/>
                    <a:pt x="12651" y="19671"/>
                  </a:cubicBezTo>
                  <a:cubicBezTo>
                    <a:pt x="12960" y="21600"/>
                    <a:pt x="12960" y="21600"/>
                    <a:pt x="12960" y="21600"/>
                  </a:cubicBezTo>
                  <a:cubicBezTo>
                    <a:pt x="3086" y="21600"/>
                    <a:pt x="3086" y="21600"/>
                    <a:pt x="3086" y="21600"/>
                  </a:cubicBezTo>
                  <a:cubicBezTo>
                    <a:pt x="2777" y="19671"/>
                    <a:pt x="2777" y="19671"/>
                    <a:pt x="2777" y="19671"/>
                  </a:cubicBezTo>
                  <a:close/>
                  <a:moveTo>
                    <a:pt x="7097" y="0"/>
                  </a:moveTo>
                  <a:cubicBezTo>
                    <a:pt x="16663" y="0"/>
                    <a:pt x="16663" y="0"/>
                    <a:pt x="16663" y="0"/>
                  </a:cubicBezTo>
                  <a:cubicBezTo>
                    <a:pt x="16971" y="1543"/>
                    <a:pt x="16971" y="1543"/>
                    <a:pt x="16971" y="1543"/>
                  </a:cubicBezTo>
                  <a:cubicBezTo>
                    <a:pt x="12651" y="1543"/>
                    <a:pt x="12651" y="1543"/>
                    <a:pt x="12651" y="1543"/>
                  </a:cubicBezTo>
                  <a:cubicBezTo>
                    <a:pt x="12960" y="3086"/>
                    <a:pt x="12960" y="3086"/>
                    <a:pt x="12960" y="3086"/>
                  </a:cubicBezTo>
                  <a:cubicBezTo>
                    <a:pt x="1851" y="3086"/>
                    <a:pt x="1851" y="3086"/>
                    <a:pt x="1851" y="3086"/>
                  </a:cubicBezTo>
                  <a:cubicBezTo>
                    <a:pt x="1543" y="1157"/>
                    <a:pt x="1543" y="1157"/>
                    <a:pt x="1543" y="1157"/>
                  </a:cubicBezTo>
                  <a:cubicBezTo>
                    <a:pt x="7406" y="1157"/>
                    <a:pt x="7406" y="1157"/>
                    <a:pt x="7406" y="1157"/>
                  </a:cubicBezTo>
                  <a:cubicBezTo>
                    <a:pt x="7097" y="0"/>
                    <a:pt x="7097" y="0"/>
                    <a:pt x="7097" y="0"/>
                  </a:cubicBezTo>
                  <a:close/>
                  <a:moveTo>
                    <a:pt x="21600" y="5786"/>
                  </a:moveTo>
                  <a:cubicBezTo>
                    <a:pt x="15737" y="11571"/>
                    <a:pt x="15737" y="11571"/>
                    <a:pt x="15737" y="11571"/>
                  </a:cubicBezTo>
                  <a:cubicBezTo>
                    <a:pt x="21291" y="16971"/>
                    <a:pt x="21291" y="16971"/>
                    <a:pt x="21291" y="16971"/>
                  </a:cubicBezTo>
                  <a:cubicBezTo>
                    <a:pt x="21600" y="16586"/>
                    <a:pt x="21600" y="16586"/>
                    <a:pt x="21600" y="16200"/>
                  </a:cubicBezTo>
                  <a:cubicBezTo>
                    <a:pt x="21600" y="6171"/>
                    <a:pt x="21600" y="6171"/>
                    <a:pt x="21600" y="6171"/>
                  </a:cubicBezTo>
                  <a:cubicBezTo>
                    <a:pt x="21600" y="6171"/>
                    <a:pt x="21600" y="6171"/>
                    <a:pt x="21600" y="5786"/>
                  </a:cubicBezTo>
                  <a:close/>
                  <a:moveTo>
                    <a:pt x="20366" y="18129"/>
                  </a:moveTo>
                  <a:cubicBezTo>
                    <a:pt x="20366" y="18129"/>
                    <a:pt x="20057" y="18129"/>
                    <a:pt x="20057" y="18129"/>
                  </a:cubicBezTo>
                  <a:cubicBezTo>
                    <a:pt x="5863" y="18129"/>
                    <a:pt x="5863" y="18129"/>
                    <a:pt x="5863" y="18129"/>
                  </a:cubicBezTo>
                  <a:cubicBezTo>
                    <a:pt x="5863" y="18129"/>
                    <a:pt x="5554" y="18129"/>
                    <a:pt x="5554" y="18129"/>
                  </a:cubicBezTo>
                  <a:cubicBezTo>
                    <a:pt x="11417" y="12729"/>
                    <a:pt x="11417" y="12729"/>
                    <a:pt x="11417" y="12729"/>
                  </a:cubicBezTo>
                  <a:cubicBezTo>
                    <a:pt x="12651" y="13886"/>
                    <a:pt x="12651" y="13886"/>
                    <a:pt x="12651" y="13886"/>
                  </a:cubicBezTo>
                  <a:cubicBezTo>
                    <a:pt x="12960" y="14271"/>
                    <a:pt x="12960" y="14271"/>
                    <a:pt x="12960" y="14271"/>
                  </a:cubicBezTo>
                  <a:cubicBezTo>
                    <a:pt x="13269" y="13886"/>
                    <a:pt x="13269" y="13886"/>
                    <a:pt x="13269" y="13886"/>
                  </a:cubicBezTo>
                  <a:cubicBezTo>
                    <a:pt x="14503" y="12729"/>
                    <a:pt x="14503" y="12729"/>
                    <a:pt x="14503" y="12729"/>
                  </a:cubicBezTo>
                  <a:lnTo>
                    <a:pt x="20366" y="18129"/>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79" name="Shape 1079"/>
            <p:cNvSpPr/>
            <p:nvPr/>
          </p:nvSpPr>
          <p:spPr>
            <a:xfrm>
              <a:off x="1169184" y="5170826"/>
              <a:ext cx="1583665"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4800"/>
              </a:pPr>
              <a:r>
                <a:rPr b="1">
                  <a:solidFill>
                    <a:srgbClr val="FFFFFF"/>
                  </a:solidFill>
                  <a:latin typeface="Arial"/>
                  <a:ea typeface="Arial"/>
                  <a:cs typeface="Arial"/>
                  <a:sym typeface="Arial"/>
                </a:rPr>
                <a:t>50</a:t>
              </a:r>
              <a:r>
                <a:rPr sz="3200">
                  <a:solidFill>
                    <a:srgbClr val="FFFFFF"/>
                  </a:solidFill>
                  <a:latin typeface="Arial"/>
                  <a:ea typeface="Arial"/>
                  <a:cs typeface="Arial"/>
                  <a:sym typeface="Arial"/>
                </a:rPr>
                <a:t>%</a:t>
              </a:r>
            </a:p>
          </p:txBody>
        </p:sp>
        <p:sp>
          <p:nvSpPr>
            <p:cNvPr id="1080" name="Shape 1080"/>
            <p:cNvSpPr/>
            <p:nvPr/>
          </p:nvSpPr>
          <p:spPr>
            <a:xfrm>
              <a:off x="1586832" y="5145118"/>
              <a:ext cx="719754"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1086" name="Group 1086"/>
          <p:cNvGrpSpPr/>
          <p:nvPr/>
        </p:nvGrpSpPr>
        <p:grpSpPr>
          <a:xfrm>
            <a:off x="7316043" y="6126951"/>
            <a:ext cx="3849372" cy="6065522"/>
            <a:chOff x="0" y="0"/>
            <a:chExt cx="3849370" cy="6065520"/>
          </a:xfrm>
        </p:grpSpPr>
        <p:sp>
          <p:nvSpPr>
            <p:cNvPr id="1082" name="Shape 1082"/>
            <p:cNvSpPr/>
            <p:nvPr/>
          </p:nvSpPr>
          <p:spPr>
            <a:xfrm flipH="1" rot="10800000">
              <a:off x="-1" y="0"/>
              <a:ext cx="3849372" cy="60655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4963"/>
                  </a:moveTo>
                  <a:lnTo>
                    <a:pt x="5400" y="14963"/>
                  </a:lnTo>
                  <a:lnTo>
                    <a:pt x="5400" y="0"/>
                  </a:lnTo>
                  <a:lnTo>
                    <a:pt x="16200" y="0"/>
                  </a:lnTo>
                  <a:lnTo>
                    <a:pt x="16200" y="14963"/>
                  </a:lnTo>
                  <a:lnTo>
                    <a:pt x="21600" y="14963"/>
                  </a:lnTo>
                  <a:lnTo>
                    <a:pt x="108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083" name="Shape 1083"/>
            <p:cNvSpPr/>
            <p:nvPr/>
          </p:nvSpPr>
          <p:spPr>
            <a:xfrm>
              <a:off x="1469362" y="3698476"/>
              <a:ext cx="913973" cy="561924"/>
            </a:xfrm>
            <a:custGeom>
              <a:avLst/>
              <a:gdLst/>
              <a:ahLst/>
              <a:cxnLst>
                <a:cxn ang="0">
                  <a:pos x="wd2" y="hd2"/>
                </a:cxn>
                <a:cxn ang="5400000">
                  <a:pos x="wd2" y="hd2"/>
                </a:cxn>
                <a:cxn ang="10800000">
                  <a:pos x="wd2" y="hd2"/>
                </a:cxn>
                <a:cxn ang="16200000">
                  <a:pos x="wd2" y="hd2"/>
                </a:cxn>
              </a:cxnLst>
              <a:rect l="0" t="0" r="r" b="b"/>
              <a:pathLst>
                <a:path w="21600" h="21038" fill="norm" stroke="1" extrusionOk="0">
                  <a:moveTo>
                    <a:pt x="1989" y="7088"/>
                  </a:moveTo>
                  <a:cubicBezTo>
                    <a:pt x="2558" y="6638"/>
                    <a:pt x="2558" y="6638"/>
                    <a:pt x="2558" y="6638"/>
                  </a:cubicBezTo>
                  <a:cubicBezTo>
                    <a:pt x="2842" y="5288"/>
                    <a:pt x="3126" y="3488"/>
                    <a:pt x="3695" y="1688"/>
                  </a:cubicBezTo>
                  <a:cubicBezTo>
                    <a:pt x="7389" y="-562"/>
                    <a:pt x="15916" y="-562"/>
                    <a:pt x="19611" y="1688"/>
                  </a:cubicBezTo>
                  <a:cubicBezTo>
                    <a:pt x="20463" y="3488"/>
                    <a:pt x="20747" y="5288"/>
                    <a:pt x="21032" y="6638"/>
                  </a:cubicBezTo>
                  <a:cubicBezTo>
                    <a:pt x="21600" y="7088"/>
                    <a:pt x="21600" y="7088"/>
                    <a:pt x="21600" y="7088"/>
                  </a:cubicBezTo>
                  <a:cubicBezTo>
                    <a:pt x="21316" y="9788"/>
                    <a:pt x="21316" y="9788"/>
                    <a:pt x="21316" y="9788"/>
                  </a:cubicBezTo>
                  <a:cubicBezTo>
                    <a:pt x="16484" y="7988"/>
                    <a:pt x="16484" y="7988"/>
                    <a:pt x="16484" y="7988"/>
                  </a:cubicBezTo>
                  <a:cubicBezTo>
                    <a:pt x="16768" y="5288"/>
                    <a:pt x="16768" y="5288"/>
                    <a:pt x="16768" y="5288"/>
                  </a:cubicBezTo>
                  <a:cubicBezTo>
                    <a:pt x="17337" y="5288"/>
                    <a:pt x="17337" y="5288"/>
                    <a:pt x="17337" y="5288"/>
                  </a:cubicBezTo>
                  <a:cubicBezTo>
                    <a:pt x="17053" y="4838"/>
                    <a:pt x="17053" y="4838"/>
                    <a:pt x="16484" y="4388"/>
                  </a:cubicBezTo>
                  <a:cubicBezTo>
                    <a:pt x="16200" y="4388"/>
                    <a:pt x="15916" y="4388"/>
                    <a:pt x="15632" y="4388"/>
                  </a:cubicBezTo>
                  <a:cubicBezTo>
                    <a:pt x="15632" y="8438"/>
                    <a:pt x="16200" y="11588"/>
                    <a:pt x="17337" y="14288"/>
                  </a:cubicBezTo>
                  <a:cubicBezTo>
                    <a:pt x="17337" y="19688"/>
                    <a:pt x="17337" y="19688"/>
                    <a:pt x="17337" y="19688"/>
                  </a:cubicBezTo>
                  <a:cubicBezTo>
                    <a:pt x="12505" y="19688"/>
                    <a:pt x="12505" y="19688"/>
                    <a:pt x="12505" y="19688"/>
                  </a:cubicBezTo>
                  <a:cubicBezTo>
                    <a:pt x="11084" y="19688"/>
                    <a:pt x="11084" y="19688"/>
                    <a:pt x="11084" y="19688"/>
                  </a:cubicBezTo>
                  <a:cubicBezTo>
                    <a:pt x="6253" y="19688"/>
                    <a:pt x="6253" y="19688"/>
                    <a:pt x="6253" y="19688"/>
                  </a:cubicBezTo>
                  <a:cubicBezTo>
                    <a:pt x="6253" y="14288"/>
                    <a:pt x="6253" y="14288"/>
                    <a:pt x="6253" y="14288"/>
                  </a:cubicBezTo>
                  <a:cubicBezTo>
                    <a:pt x="7105" y="11588"/>
                    <a:pt x="7674" y="8438"/>
                    <a:pt x="7958" y="4388"/>
                  </a:cubicBezTo>
                  <a:cubicBezTo>
                    <a:pt x="7674" y="4388"/>
                    <a:pt x="7105" y="4388"/>
                    <a:pt x="6821" y="4388"/>
                  </a:cubicBezTo>
                  <a:cubicBezTo>
                    <a:pt x="6537" y="4838"/>
                    <a:pt x="6537" y="4838"/>
                    <a:pt x="6253" y="5288"/>
                  </a:cubicBezTo>
                  <a:cubicBezTo>
                    <a:pt x="6537" y="5288"/>
                    <a:pt x="6537" y="5288"/>
                    <a:pt x="6537" y="5288"/>
                  </a:cubicBezTo>
                  <a:cubicBezTo>
                    <a:pt x="7105" y="7988"/>
                    <a:pt x="7105" y="7988"/>
                    <a:pt x="7105" y="7988"/>
                  </a:cubicBezTo>
                  <a:cubicBezTo>
                    <a:pt x="2274" y="9788"/>
                    <a:pt x="2274" y="9788"/>
                    <a:pt x="2274" y="9788"/>
                  </a:cubicBezTo>
                  <a:cubicBezTo>
                    <a:pt x="1989" y="7088"/>
                    <a:pt x="1989" y="7088"/>
                    <a:pt x="1989" y="7088"/>
                  </a:cubicBezTo>
                  <a:close/>
                  <a:moveTo>
                    <a:pt x="10232" y="6638"/>
                  </a:moveTo>
                  <a:cubicBezTo>
                    <a:pt x="9947" y="6638"/>
                    <a:pt x="9663" y="7088"/>
                    <a:pt x="9663" y="7538"/>
                  </a:cubicBezTo>
                  <a:cubicBezTo>
                    <a:pt x="9663" y="7988"/>
                    <a:pt x="9947" y="8438"/>
                    <a:pt x="10232" y="8438"/>
                  </a:cubicBezTo>
                  <a:cubicBezTo>
                    <a:pt x="10516" y="8438"/>
                    <a:pt x="10800" y="7988"/>
                    <a:pt x="10800" y="7538"/>
                  </a:cubicBezTo>
                  <a:cubicBezTo>
                    <a:pt x="10800" y="7088"/>
                    <a:pt x="10516" y="6638"/>
                    <a:pt x="10232" y="6638"/>
                  </a:cubicBezTo>
                  <a:close/>
                  <a:moveTo>
                    <a:pt x="13074" y="12488"/>
                  </a:moveTo>
                  <a:cubicBezTo>
                    <a:pt x="12789" y="12488"/>
                    <a:pt x="12505" y="12938"/>
                    <a:pt x="12505" y="13388"/>
                  </a:cubicBezTo>
                  <a:cubicBezTo>
                    <a:pt x="12505" y="13838"/>
                    <a:pt x="12789" y="13838"/>
                    <a:pt x="13074" y="13838"/>
                  </a:cubicBezTo>
                  <a:cubicBezTo>
                    <a:pt x="13642" y="13838"/>
                    <a:pt x="13642" y="13838"/>
                    <a:pt x="13642" y="13388"/>
                  </a:cubicBezTo>
                  <a:cubicBezTo>
                    <a:pt x="13642" y="12938"/>
                    <a:pt x="13642" y="12488"/>
                    <a:pt x="13074" y="12488"/>
                  </a:cubicBezTo>
                  <a:close/>
                  <a:moveTo>
                    <a:pt x="11653" y="12488"/>
                  </a:moveTo>
                  <a:cubicBezTo>
                    <a:pt x="11368" y="12488"/>
                    <a:pt x="11084" y="12938"/>
                    <a:pt x="11084" y="13388"/>
                  </a:cubicBezTo>
                  <a:cubicBezTo>
                    <a:pt x="11084" y="13838"/>
                    <a:pt x="11368" y="13838"/>
                    <a:pt x="11653" y="13838"/>
                  </a:cubicBezTo>
                  <a:cubicBezTo>
                    <a:pt x="11937" y="13838"/>
                    <a:pt x="12221" y="13838"/>
                    <a:pt x="12221" y="13388"/>
                  </a:cubicBezTo>
                  <a:cubicBezTo>
                    <a:pt x="12221" y="12938"/>
                    <a:pt x="11937" y="12488"/>
                    <a:pt x="11653" y="12488"/>
                  </a:cubicBezTo>
                  <a:close/>
                  <a:moveTo>
                    <a:pt x="10232" y="12488"/>
                  </a:moveTo>
                  <a:cubicBezTo>
                    <a:pt x="9947" y="12488"/>
                    <a:pt x="9663" y="12938"/>
                    <a:pt x="9663" y="13388"/>
                  </a:cubicBezTo>
                  <a:cubicBezTo>
                    <a:pt x="9663" y="13838"/>
                    <a:pt x="9947" y="13838"/>
                    <a:pt x="10232" y="13838"/>
                  </a:cubicBezTo>
                  <a:cubicBezTo>
                    <a:pt x="10516" y="13838"/>
                    <a:pt x="10800" y="13838"/>
                    <a:pt x="10800" y="13388"/>
                  </a:cubicBezTo>
                  <a:cubicBezTo>
                    <a:pt x="10800" y="12938"/>
                    <a:pt x="10516" y="12488"/>
                    <a:pt x="10232" y="12488"/>
                  </a:cubicBezTo>
                  <a:close/>
                  <a:moveTo>
                    <a:pt x="13074" y="10688"/>
                  </a:moveTo>
                  <a:cubicBezTo>
                    <a:pt x="12789" y="10688"/>
                    <a:pt x="12505" y="11138"/>
                    <a:pt x="12505" y="11138"/>
                  </a:cubicBezTo>
                  <a:cubicBezTo>
                    <a:pt x="12505" y="11588"/>
                    <a:pt x="12789" y="12038"/>
                    <a:pt x="13074" y="12038"/>
                  </a:cubicBezTo>
                  <a:cubicBezTo>
                    <a:pt x="13642" y="12038"/>
                    <a:pt x="13642" y="11588"/>
                    <a:pt x="13642" y="11138"/>
                  </a:cubicBezTo>
                  <a:cubicBezTo>
                    <a:pt x="13642" y="11138"/>
                    <a:pt x="13642" y="10688"/>
                    <a:pt x="13074" y="10688"/>
                  </a:cubicBezTo>
                  <a:close/>
                  <a:moveTo>
                    <a:pt x="11653" y="10688"/>
                  </a:moveTo>
                  <a:cubicBezTo>
                    <a:pt x="11368" y="10688"/>
                    <a:pt x="11084" y="11138"/>
                    <a:pt x="11084" y="11138"/>
                  </a:cubicBezTo>
                  <a:cubicBezTo>
                    <a:pt x="11084" y="11588"/>
                    <a:pt x="11368" y="12038"/>
                    <a:pt x="11653" y="12038"/>
                  </a:cubicBezTo>
                  <a:cubicBezTo>
                    <a:pt x="11937" y="12038"/>
                    <a:pt x="12221" y="11588"/>
                    <a:pt x="12221" y="11138"/>
                  </a:cubicBezTo>
                  <a:cubicBezTo>
                    <a:pt x="12221" y="11138"/>
                    <a:pt x="11937" y="10688"/>
                    <a:pt x="11653" y="10688"/>
                  </a:cubicBezTo>
                  <a:close/>
                  <a:moveTo>
                    <a:pt x="10232" y="10688"/>
                  </a:moveTo>
                  <a:cubicBezTo>
                    <a:pt x="9947" y="10688"/>
                    <a:pt x="9663" y="11138"/>
                    <a:pt x="9663" y="11138"/>
                  </a:cubicBezTo>
                  <a:cubicBezTo>
                    <a:pt x="9663" y="11588"/>
                    <a:pt x="9947" y="12038"/>
                    <a:pt x="10232" y="12038"/>
                  </a:cubicBezTo>
                  <a:cubicBezTo>
                    <a:pt x="10516" y="12038"/>
                    <a:pt x="10800" y="11588"/>
                    <a:pt x="10800" y="11138"/>
                  </a:cubicBezTo>
                  <a:cubicBezTo>
                    <a:pt x="10800" y="11138"/>
                    <a:pt x="10516" y="10688"/>
                    <a:pt x="10232" y="10688"/>
                  </a:cubicBezTo>
                  <a:close/>
                  <a:moveTo>
                    <a:pt x="13074" y="8888"/>
                  </a:moveTo>
                  <a:cubicBezTo>
                    <a:pt x="12789" y="8888"/>
                    <a:pt x="12505" y="8888"/>
                    <a:pt x="12505" y="9338"/>
                  </a:cubicBezTo>
                  <a:cubicBezTo>
                    <a:pt x="12505" y="9788"/>
                    <a:pt x="12789" y="10238"/>
                    <a:pt x="13074" y="10238"/>
                  </a:cubicBezTo>
                  <a:cubicBezTo>
                    <a:pt x="13642" y="10238"/>
                    <a:pt x="13642" y="9788"/>
                    <a:pt x="13642" y="9338"/>
                  </a:cubicBezTo>
                  <a:cubicBezTo>
                    <a:pt x="13642" y="8888"/>
                    <a:pt x="13642" y="8888"/>
                    <a:pt x="13074" y="8888"/>
                  </a:cubicBezTo>
                  <a:close/>
                  <a:moveTo>
                    <a:pt x="11653" y="8888"/>
                  </a:moveTo>
                  <a:cubicBezTo>
                    <a:pt x="11368" y="8888"/>
                    <a:pt x="11084" y="8888"/>
                    <a:pt x="11084" y="9338"/>
                  </a:cubicBezTo>
                  <a:cubicBezTo>
                    <a:pt x="11084" y="9788"/>
                    <a:pt x="11368" y="10238"/>
                    <a:pt x="11653" y="10238"/>
                  </a:cubicBezTo>
                  <a:cubicBezTo>
                    <a:pt x="11937" y="10238"/>
                    <a:pt x="12221" y="9788"/>
                    <a:pt x="12221" y="9338"/>
                  </a:cubicBezTo>
                  <a:cubicBezTo>
                    <a:pt x="12221" y="8888"/>
                    <a:pt x="11937" y="8888"/>
                    <a:pt x="11653" y="8888"/>
                  </a:cubicBezTo>
                  <a:close/>
                  <a:moveTo>
                    <a:pt x="10232" y="8888"/>
                  </a:moveTo>
                  <a:cubicBezTo>
                    <a:pt x="9947" y="8888"/>
                    <a:pt x="9663" y="8888"/>
                    <a:pt x="9663" y="9338"/>
                  </a:cubicBezTo>
                  <a:cubicBezTo>
                    <a:pt x="9663" y="9788"/>
                    <a:pt x="9947" y="10238"/>
                    <a:pt x="10232" y="10238"/>
                  </a:cubicBezTo>
                  <a:cubicBezTo>
                    <a:pt x="10516" y="10238"/>
                    <a:pt x="10800" y="9788"/>
                    <a:pt x="10800" y="9338"/>
                  </a:cubicBezTo>
                  <a:cubicBezTo>
                    <a:pt x="10800" y="8888"/>
                    <a:pt x="10516" y="8888"/>
                    <a:pt x="10232" y="8888"/>
                  </a:cubicBezTo>
                  <a:close/>
                  <a:moveTo>
                    <a:pt x="13074" y="6638"/>
                  </a:moveTo>
                  <a:cubicBezTo>
                    <a:pt x="12789" y="6638"/>
                    <a:pt x="12505" y="7088"/>
                    <a:pt x="12505" y="7538"/>
                  </a:cubicBezTo>
                  <a:cubicBezTo>
                    <a:pt x="12505" y="7988"/>
                    <a:pt x="12789" y="8438"/>
                    <a:pt x="13074" y="8438"/>
                  </a:cubicBezTo>
                  <a:cubicBezTo>
                    <a:pt x="13642" y="8438"/>
                    <a:pt x="13642" y="7988"/>
                    <a:pt x="13642" y="7538"/>
                  </a:cubicBezTo>
                  <a:cubicBezTo>
                    <a:pt x="13642" y="7088"/>
                    <a:pt x="13642" y="6638"/>
                    <a:pt x="13074" y="6638"/>
                  </a:cubicBezTo>
                  <a:close/>
                  <a:moveTo>
                    <a:pt x="11653" y="6638"/>
                  </a:moveTo>
                  <a:cubicBezTo>
                    <a:pt x="11368" y="6638"/>
                    <a:pt x="11084" y="7088"/>
                    <a:pt x="11084" y="7538"/>
                  </a:cubicBezTo>
                  <a:cubicBezTo>
                    <a:pt x="11084" y="7988"/>
                    <a:pt x="11368" y="8438"/>
                    <a:pt x="11653" y="8438"/>
                  </a:cubicBezTo>
                  <a:cubicBezTo>
                    <a:pt x="11937" y="8438"/>
                    <a:pt x="12221" y="7988"/>
                    <a:pt x="12221" y="7538"/>
                  </a:cubicBezTo>
                  <a:cubicBezTo>
                    <a:pt x="12221" y="7088"/>
                    <a:pt x="11937" y="6638"/>
                    <a:pt x="11653" y="6638"/>
                  </a:cubicBezTo>
                  <a:close/>
                  <a:moveTo>
                    <a:pt x="5116" y="19238"/>
                  </a:moveTo>
                  <a:cubicBezTo>
                    <a:pt x="5400" y="18788"/>
                    <a:pt x="5684" y="18338"/>
                    <a:pt x="5684" y="17888"/>
                  </a:cubicBezTo>
                  <a:cubicBezTo>
                    <a:pt x="5684" y="17438"/>
                    <a:pt x="5684" y="16988"/>
                    <a:pt x="5684" y="16538"/>
                  </a:cubicBezTo>
                  <a:cubicBezTo>
                    <a:pt x="5684" y="16088"/>
                    <a:pt x="5400" y="16088"/>
                    <a:pt x="5116" y="16088"/>
                  </a:cubicBezTo>
                  <a:cubicBezTo>
                    <a:pt x="5116" y="16538"/>
                    <a:pt x="4832" y="16538"/>
                    <a:pt x="5116" y="16988"/>
                  </a:cubicBezTo>
                  <a:cubicBezTo>
                    <a:pt x="5116" y="16988"/>
                    <a:pt x="5116" y="17438"/>
                    <a:pt x="5116" y="17438"/>
                  </a:cubicBezTo>
                  <a:cubicBezTo>
                    <a:pt x="4832" y="17888"/>
                    <a:pt x="4832" y="18338"/>
                    <a:pt x="4832" y="18338"/>
                  </a:cubicBezTo>
                  <a:cubicBezTo>
                    <a:pt x="4547" y="18788"/>
                    <a:pt x="4547" y="19238"/>
                    <a:pt x="4832" y="19238"/>
                  </a:cubicBezTo>
                  <a:cubicBezTo>
                    <a:pt x="4832" y="19238"/>
                    <a:pt x="5116" y="19238"/>
                    <a:pt x="5116" y="19238"/>
                  </a:cubicBezTo>
                  <a:close/>
                  <a:moveTo>
                    <a:pt x="3979" y="19688"/>
                  </a:moveTo>
                  <a:cubicBezTo>
                    <a:pt x="4263" y="19238"/>
                    <a:pt x="4547" y="18788"/>
                    <a:pt x="4547" y="18338"/>
                  </a:cubicBezTo>
                  <a:cubicBezTo>
                    <a:pt x="4832" y="17888"/>
                    <a:pt x="4832" y="17438"/>
                    <a:pt x="4832" y="16988"/>
                  </a:cubicBezTo>
                  <a:cubicBezTo>
                    <a:pt x="4832" y="16988"/>
                    <a:pt x="4547" y="16538"/>
                    <a:pt x="4547" y="16538"/>
                  </a:cubicBezTo>
                  <a:cubicBezTo>
                    <a:pt x="4263" y="16988"/>
                    <a:pt x="3979" y="16988"/>
                    <a:pt x="4263" y="17438"/>
                  </a:cubicBezTo>
                  <a:cubicBezTo>
                    <a:pt x="4263" y="17438"/>
                    <a:pt x="3979" y="17888"/>
                    <a:pt x="3979" y="17888"/>
                  </a:cubicBezTo>
                  <a:cubicBezTo>
                    <a:pt x="3979" y="18338"/>
                    <a:pt x="3695" y="18788"/>
                    <a:pt x="3695" y="18788"/>
                  </a:cubicBezTo>
                  <a:cubicBezTo>
                    <a:pt x="3411" y="18788"/>
                    <a:pt x="3411" y="19238"/>
                    <a:pt x="3411" y="19688"/>
                  </a:cubicBezTo>
                  <a:cubicBezTo>
                    <a:pt x="3695" y="19688"/>
                    <a:pt x="3979" y="19688"/>
                    <a:pt x="3979" y="19688"/>
                  </a:cubicBezTo>
                  <a:close/>
                  <a:moveTo>
                    <a:pt x="2274" y="19238"/>
                  </a:moveTo>
                  <a:cubicBezTo>
                    <a:pt x="2558" y="19238"/>
                    <a:pt x="3126" y="19238"/>
                    <a:pt x="3411" y="18788"/>
                  </a:cubicBezTo>
                  <a:cubicBezTo>
                    <a:pt x="3695" y="18338"/>
                    <a:pt x="3979" y="18338"/>
                    <a:pt x="3979" y="17888"/>
                  </a:cubicBezTo>
                  <a:cubicBezTo>
                    <a:pt x="3979" y="17438"/>
                    <a:pt x="3979" y="17438"/>
                    <a:pt x="3695" y="16988"/>
                  </a:cubicBezTo>
                  <a:cubicBezTo>
                    <a:pt x="3695" y="16988"/>
                    <a:pt x="3411" y="16988"/>
                    <a:pt x="3411" y="17438"/>
                  </a:cubicBezTo>
                  <a:cubicBezTo>
                    <a:pt x="3126" y="17438"/>
                    <a:pt x="3126" y="17888"/>
                    <a:pt x="2842" y="17888"/>
                  </a:cubicBezTo>
                  <a:cubicBezTo>
                    <a:pt x="2842" y="17888"/>
                    <a:pt x="2558" y="18338"/>
                    <a:pt x="2274" y="18338"/>
                  </a:cubicBezTo>
                  <a:cubicBezTo>
                    <a:pt x="1989" y="18338"/>
                    <a:pt x="1989" y="18338"/>
                    <a:pt x="1989" y="18788"/>
                  </a:cubicBezTo>
                  <a:cubicBezTo>
                    <a:pt x="1989" y="19238"/>
                    <a:pt x="2274" y="19238"/>
                    <a:pt x="2274" y="19238"/>
                  </a:cubicBezTo>
                  <a:close/>
                  <a:moveTo>
                    <a:pt x="1705" y="17438"/>
                  </a:moveTo>
                  <a:cubicBezTo>
                    <a:pt x="1989" y="17888"/>
                    <a:pt x="2274" y="17888"/>
                    <a:pt x="2558" y="17438"/>
                  </a:cubicBezTo>
                  <a:cubicBezTo>
                    <a:pt x="3126" y="17438"/>
                    <a:pt x="3411" y="16988"/>
                    <a:pt x="3411" y="16988"/>
                  </a:cubicBezTo>
                  <a:cubicBezTo>
                    <a:pt x="3695" y="16538"/>
                    <a:pt x="3411" y="16088"/>
                    <a:pt x="3411" y="16088"/>
                  </a:cubicBezTo>
                  <a:cubicBezTo>
                    <a:pt x="3126" y="16088"/>
                    <a:pt x="3126" y="16088"/>
                    <a:pt x="2842" y="16088"/>
                  </a:cubicBezTo>
                  <a:cubicBezTo>
                    <a:pt x="2842" y="16538"/>
                    <a:pt x="2558" y="16538"/>
                    <a:pt x="2558" y="16538"/>
                  </a:cubicBezTo>
                  <a:cubicBezTo>
                    <a:pt x="2274" y="16538"/>
                    <a:pt x="1989" y="16538"/>
                    <a:pt x="1705" y="16538"/>
                  </a:cubicBezTo>
                  <a:cubicBezTo>
                    <a:pt x="1705" y="16538"/>
                    <a:pt x="1421" y="16988"/>
                    <a:pt x="1421" y="16988"/>
                  </a:cubicBezTo>
                  <a:cubicBezTo>
                    <a:pt x="1421" y="17438"/>
                    <a:pt x="1421" y="17438"/>
                    <a:pt x="1705" y="17438"/>
                  </a:cubicBezTo>
                  <a:close/>
                  <a:moveTo>
                    <a:pt x="1137" y="16088"/>
                  </a:moveTo>
                  <a:cubicBezTo>
                    <a:pt x="1421" y="16538"/>
                    <a:pt x="1705" y="16538"/>
                    <a:pt x="2274" y="16538"/>
                  </a:cubicBezTo>
                  <a:cubicBezTo>
                    <a:pt x="2558" y="16538"/>
                    <a:pt x="2842" y="16088"/>
                    <a:pt x="3126" y="16088"/>
                  </a:cubicBezTo>
                  <a:cubicBezTo>
                    <a:pt x="3126" y="15638"/>
                    <a:pt x="3126" y="15188"/>
                    <a:pt x="3126" y="15188"/>
                  </a:cubicBezTo>
                  <a:cubicBezTo>
                    <a:pt x="2842" y="14738"/>
                    <a:pt x="2558" y="14738"/>
                    <a:pt x="2558" y="15188"/>
                  </a:cubicBezTo>
                  <a:cubicBezTo>
                    <a:pt x="2274" y="15188"/>
                    <a:pt x="2274" y="15188"/>
                    <a:pt x="1989" y="15188"/>
                  </a:cubicBezTo>
                  <a:cubicBezTo>
                    <a:pt x="1705" y="15188"/>
                    <a:pt x="1421" y="15188"/>
                    <a:pt x="1421" y="15188"/>
                  </a:cubicBezTo>
                  <a:cubicBezTo>
                    <a:pt x="1137" y="15188"/>
                    <a:pt x="853" y="15188"/>
                    <a:pt x="853" y="15638"/>
                  </a:cubicBezTo>
                  <a:cubicBezTo>
                    <a:pt x="853" y="16088"/>
                    <a:pt x="853" y="16088"/>
                    <a:pt x="1137" y="16088"/>
                  </a:cubicBezTo>
                  <a:close/>
                  <a:moveTo>
                    <a:pt x="853" y="14738"/>
                  </a:moveTo>
                  <a:cubicBezTo>
                    <a:pt x="1137" y="15188"/>
                    <a:pt x="1421" y="15188"/>
                    <a:pt x="1705" y="15188"/>
                  </a:cubicBezTo>
                  <a:cubicBezTo>
                    <a:pt x="1989" y="14738"/>
                    <a:pt x="2558" y="14738"/>
                    <a:pt x="2558" y="14288"/>
                  </a:cubicBezTo>
                  <a:cubicBezTo>
                    <a:pt x="2842" y="14288"/>
                    <a:pt x="2842" y="13838"/>
                    <a:pt x="2558" y="13838"/>
                  </a:cubicBezTo>
                  <a:cubicBezTo>
                    <a:pt x="2558" y="13388"/>
                    <a:pt x="2274" y="13388"/>
                    <a:pt x="2274" y="13838"/>
                  </a:cubicBezTo>
                  <a:cubicBezTo>
                    <a:pt x="1989" y="13838"/>
                    <a:pt x="1989" y="13838"/>
                    <a:pt x="1705" y="13838"/>
                  </a:cubicBezTo>
                  <a:cubicBezTo>
                    <a:pt x="1421" y="13838"/>
                    <a:pt x="1137" y="13838"/>
                    <a:pt x="1137" y="13838"/>
                  </a:cubicBezTo>
                  <a:cubicBezTo>
                    <a:pt x="853" y="13838"/>
                    <a:pt x="568" y="13838"/>
                    <a:pt x="568" y="14288"/>
                  </a:cubicBezTo>
                  <a:cubicBezTo>
                    <a:pt x="568" y="14738"/>
                    <a:pt x="568" y="14738"/>
                    <a:pt x="853" y="14738"/>
                  </a:cubicBezTo>
                  <a:close/>
                  <a:moveTo>
                    <a:pt x="568" y="13388"/>
                  </a:moveTo>
                  <a:cubicBezTo>
                    <a:pt x="853" y="13838"/>
                    <a:pt x="1137" y="13838"/>
                    <a:pt x="1421" y="13838"/>
                  </a:cubicBezTo>
                  <a:cubicBezTo>
                    <a:pt x="1705" y="13388"/>
                    <a:pt x="2274" y="13388"/>
                    <a:pt x="2274" y="12938"/>
                  </a:cubicBezTo>
                  <a:cubicBezTo>
                    <a:pt x="2558" y="12938"/>
                    <a:pt x="2558" y="12488"/>
                    <a:pt x="2274" y="12488"/>
                  </a:cubicBezTo>
                  <a:cubicBezTo>
                    <a:pt x="2274" y="12038"/>
                    <a:pt x="1989" y="12038"/>
                    <a:pt x="1989" y="12488"/>
                  </a:cubicBezTo>
                  <a:cubicBezTo>
                    <a:pt x="1705" y="12488"/>
                    <a:pt x="1705" y="12488"/>
                    <a:pt x="1421" y="12488"/>
                  </a:cubicBezTo>
                  <a:cubicBezTo>
                    <a:pt x="1137" y="12488"/>
                    <a:pt x="853" y="12488"/>
                    <a:pt x="853" y="12488"/>
                  </a:cubicBezTo>
                  <a:cubicBezTo>
                    <a:pt x="568" y="12488"/>
                    <a:pt x="284" y="12488"/>
                    <a:pt x="284" y="12938"/>
                  </a:cubicBezTo>
                  <a:cubicBezTo>
                    <a:pt x="284" y="13388"/>
                    <a:pt x="284" y="13388"/>
                    <a:pt x="568" y="13388"/>
                  </a:cubicBezTo>
                  <a:close/>
                  <a:moveTo>
                    <a:pt x="0" y="11588"/>
                  </a:moveTo>
                  <a:cubicBezTo>
                    <a:pt x="284" y="12038"/>
                    <a:pt x="568" y="12038"/>
                    <a:pt x="853" y="12038"/>
                  </a:cubicBezTo>
                  <a:cubicBezTo>
                    <a:pt x="1137" y="12488"/>
                    <a:pt x="1705" y="12488"/>
                    <a:pt x="1989" y="12038"/>
                  </a:cubicBezTo>
                  <a:cubicBezTo>
                    <a:pt x="1989" y="12038"/>
                    <a:pt x="2274" y="12038"/>
                    <a:pt x="1989" y="11588"/>
                  </a:cubicBezTo>
                  <a:cubicBezTo>
                    <a:pt x="1989" y="11138"/>
                    <a:pt x="1705" y="11138"/>
                    <a:pt x="1705" y="11138"/>
                  </a:cubicBezTo>
                  <a:cubicBezTo>
                    <a:pt x="1421" y="11138"/>
                    <a:pt x="1421" y="11138"/>
                    <a:pt x="1137" y="11138"/>
                  </a:cubicBezTo>
                  <a:cubicBezTo>
                    <a:pt x="853" y="11138"/>
                    <a:pt x="568" y="11138"/>
                    <a:pt x="568" y="10688"/>
                  </a:cubicBezTo>
                  <a:cubicBezTo>
                    <a:pt x="284" y="10688"/>
                    <a:pt x="284" y="10688"/>
                    <a:pt x="0" y="10688"/>
                  </a:cubicBezTo>
                  <a:cubicBezTo>
                    <a:pt x="0" y="11138"/>
                    <a:pt x="0" y="11588"/>
                    <a:pt x="0" y="11588"/>
                  </a:cubicBezTo>
                  <a:close/>
                  <a:moveTo>
                    <a:pt x="0" y="9788"/>
                  </a:moveTo>
                  <a:cubicBezTo>
                    <a:pt x="284" y="9788"/>
                    <a:pt x="568" y="10238"/>
                    <a:pt x="853" y="10688"/>
                  </a:cubicBezTo>
                  <a:cubicBezTo>
                    <a:pt x="1137" y="10688"/>
                    <a:pt x="1421" y="11138"/>
                    <a:pt x="1705" y="11138"/>
                  </a:cubicBezTo>
                  <a:cubicBezTo>
                    <a:pt x="1989" y="11138"/>
                    <a:pt x="1989" y="10688"/>
                    <a:pt x="1989" y="10238"/>
                  </a:cubicBezTo>
                  <a:cubicBezTo>
                    <a:pt x="1989" y="10238"/>
                    <a:pt x="1989" y="9788"/>
                    <a:pt x="1705" y="9788"/>
                  </a:cubicBezTo>
                  <a:cubicBezTo>
                    <a:pt x="1421" y="9788"/>
                    <a:pt x="1421" y="9788"/>
                    <a:pt x="1137" y="9788"/>
                  </a:cubicBezTo>
                  <a:cubicBezTo>
                    <a:pt x="1137" y="9338"/>
                    <a:pt x="853" y="9338"/>
                    <a:pt x="853" y="8888"/>
                  </a:cubicBezTo>
                  <a:cubicBezTo>
                    <a:pt x="568" y="8888"/>
                    <a:pt x="284" y="8888"/>
                    <a:pt x="284" y="8888"/>
                  </a:cubicBezTo>
                  <a:cubicBezTo>
                    <a:pt x="0" y="8888"/>
                    <a:pt x="0" y="9338"/>
                    <a:pt x="0" y="9788"/>
                  </a:cubicBezTo>
                  <a:close/>
                  <a:moveTo>
                    <a:pt x="853" y="6638"/>
                  </a:moveTo>
                  <a:cubicBezTo>
                    <a:pt x="568" y="7088"/>
                    <a:pt x="853" y="7538"/>
                    <a:pt x="853" y="7988"/>
                  </a:cubicBezTo>
                  <a:cubicBezTo>
                    <a:pt x="1137" y="8438"/>
                    <a:pt x="1137" y="8888"/>
                    <a:pt x="1421" y="9338"/>
                  </a:cubicBezTo>
                  <a:cubicBezTo>
                    <a:pt x="1705" y="9338"/>
                    <a:pt x="1989" y="9338"/>
                    <a:pt x="1989" y="8888"/>
                  </a:cubicBezTo>
                  <a:cubicBezTo>
                    <a:pt x="1989" y="8888"/>
                    <a:pt x="1989" y="8438"/>
                    <a:pt x="1705" y="8438"/>
                  </a:cubicBezTo>
                  <a:cubicBezTo>
                    <a:pt x="1705" y="7988"/>
                    <a:pt x="1705" y="7988"/>
                    <a:pt x="1705" y="7538"/>
                  </a:cubicBezTo>
                  <a:cubicBezTo>
                    <a:pt x="1421" y="7538"/>
                    <a:pt x="1421" y="7088"/>
                    <a:pt x="1421" y="6638"/>
                  </a:cubicBezTo>
                  <a:cubicBezTo>
                    <a:pt x="1421" y="6638"/>
                    <a:pt x="1421" y="6188"/>
                    <a:pt x="1137" y="6188"/>
                  </a:cubicBezTo>
                  <a:cubicBezTo>
                    <a:pt x="853" y="6188"/>
                    <a:pt x="853" y="6188"/>
                    <a:pt x="853" y="6638"/>
                  </a:cubicBezTo>
                  <a:close/>
                  <a:moveTo>
                    <a:pt x="6821" y="20138"/>
                  </a:moveTo>
                  <a:cubicBezTo>
                    <a:pt x="8526" y="20138"/>
                    <a:pt x="8526" y="20138"/>
                    <a:pt x="8526" y="20138"/>
                  </a:cubicBezTo>
                  <a:cubicBezTo>
                    <a:pt x="8526" y="21038"/>
                    <a:pt x="8526" y="21038"/>
                    <a:pt x="8526" y="21038"/>
                  </a:cubicBezTo>
                  <a:cubicBezTo>
                    <a:pt x="6821" y="21038"/>
                    <a:pt x="6821" y="21038"/>
                    <a:pt x="6821" y="21038"/>
                  </a:cubicBezTo>
                  <a:cubicBezTo>
                    <a:pt x="6821" y="20138"/>
                    <a:pt x="6821" y="20138"/>
                    <a:pt x="6821" y="20138"/>
                  </a:cubicBezTo>
                  <a:close/>
                  <a:moveTo>
                    <a:pt x="15347" y="20138"/>
                  </a:moveTo>
                  <a:cubicBezTo>
                    <a:pt x="16768" y="20138"/>
                    <a:pt x="16768" y="20138"/>
                    <a:pt x="16768" y="20138"/>
                  </a:cubicBezTo>
                  <a:cubicBezTo>
                    <a:pt x="16768" y="21038"/>
                    <a:pt x="16768" y="21038"/>
                    <a:pt x="16768" y="21038"/>
                  </a:cubicBezTo>
                  <a:cubicBezTo>
                    <a:pt x="15347" y="21038"/>
                    <a:pt x="15347" y="21038"/>
                    <a:pt x="15347" y="21038"/>
                  </a:cubicBezTo>
                  <a:cubicBezTo>
                    <a:pt x="15347" y="20138"/>
                    <a:pt x="15347" y="20138"/>
                    <a:pt x="15347" y="20138"/>
                  </a:cubicBezTo>
                  <a:close/>
                  <a:moveTo>
                    <a:pt x="13926" y="3938"/>
                  </a:moveTo>
                  <a:cubicBezTo>
                    <a:pt x="12221" y="3488"/>
                    <a:pt x="11084" y="3488"/>
                    <a:pt x="9663" y="3938"/>
                  </a:cubicBezTo>
                  <a:cubicBezTo>
                    <a:pt x="9663" y="5738"/>
                    <a:pt x="9663" y="5738"/>
                    <a:pt x="9663" y="5738"/>
                  </a:cubicBezTo>
                  <a:cubicBezTo>
                    <a:pt x="11084" y="5738"/>
                    <a:pt x="11084" y="5738"/>
                    <a:pt x="11084" y="5738"/>
                  </a:cubicBezTo>
                  <a:cubicBezTo>
                    <a:pt x="12505" y="5738"/>
                    <a:pt x="12505" y="5738"/>
                    <a:pt x="12505" y="5738"/>
                  </a:cubicBezTo>
                  <a:cubicBezTo>
                    <a:pt x="13926" y="5738"/>
                    <a:pt x="13926" y="5738"/>
                    <a:pt x="13926" y="5738"/>
                  </a:cubicBezTo>
                  <a:lnTo>
                    <a:pt x="13926" y="3938"/>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84" name="Shape 1084"/>
            <p:cNvSpPr/>
            <p:nvPr/>
          </p:nvSpPr>
          <p:spPr>
            <a:xfrm>
              <a:off x="1134516" y="4683145"/>
              <a:ext cx="1583665"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4800"/>
              </a:pPr>
              <a:r>
                <a:rPr b="1">
                  <a:solidFill>
                    <a:srgbClr val="FFFFFF"/>
                  </a:solidFill>
                  <a:latin typeface="Arial"/>
                  <a:ea typeface="Arial"/>
                  <a:cs typeface="Arial"/>
                  <a:sym typeface="Arial"/>
                </a:rPr>
                <a:t>40</a:t>
              </a:r>
              <a:r>
                <a:rPr sz="3200">
                  <a:solidFill>
                    <a:srgbClr val="FFFFFF"/>
                  </a:solidFill>
                  <a:latin typeface="Arial"/>
                  <a:ea typeface="Arial"/>
                  <a:cs typeface="Arial"/>
                  <a:sym typeface="Arial"/>
                </a:rPr>
                <a:t>%</a:t>
              </a:r>
            </a:p>
          </p:txBody>
        </p:sp>
        <p:sp>
          <p:nvSpPr>
            <p:cNvPr id="1085" name="Shape 1085"/>
            <p:cNvSpPr/>
            <p:nvPr/>
          </p:nvSpPr>
          <p:spPr>
            <a:xfrm>
              <a:off x="1573174" y="4657438"/>
              <a:ext cx="719754"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sp>
        <p:nvSpPr>
          <p:cNvPr id="1087" name="Shape 1087"/>
          <p:cNvSpPr/>
          <p:nvPr/>
        </p:nvSpPr>
        <p:spPr>
          <a:xfrm>
            <a:off x="15173746" y="4673134"/>
            <a:ext cx="8750105" cy="13904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It Takes a Long Time to Build a Good Reputation and Only a Short While to Ruin It. Trust and credibility is built slowly but can be lost almost instantly. </a:t>
            </a:r>
          </a:p>
        </p:txBody>
      </p:sp>
      <p:grpSp>
        <p:nvGrpSpPr>
          <p:cNvPr id="1092" name="Group 1092"/>
          <p:cNvGrpSpPr/>
          <p:nvPr/>
        </p:nvGrpSpPr>
        <p:grpSpPr>
          <a:xfrm>
            <a:off x="12053750" y="7015167"/>
            <a:ext cx="5752915" cy="2496508"/>
            <a:chOff x="0" y="0"/>
            <a:chExt cx="5752914" cy="2496506"/>
          </a:xfrm>
        </p:grpSpPr>
        <p:sp>
          <p:nvSpPr>
            <p:cNvPr id="1088" name="Shape 1088"/>
            <p:cNvSpPr/>
            <p:nvPr/>
          </p:nvSpPr>
          <p:spPr>
            <a:xfrm flipH="1">
              <a:off x="-1" y="341349"/>
              <a:ext cx="2" cy="1894226"/>
            </a:xfrm>
            <a:prstGeom prst="line">
              <a:avLst/>
            </a:prstGeom>
            <a:noFill/>
            <a:ln w="254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91" name="Group 1091"/>
            <p:cNvGrpSpPr/>
            <p:nvPr/>
          </p:nvGrpSpPr>
          <p:grpSpPr>
            <a:xfrm>
              <a:off x="128734" y="-1"/>
              <a:ext cx="5624181" cy="2496508"/>
              <a:chOff x="0" y="0"/>
              <a:chExt cx="5624180" cy="2496506"/>
            </a:xfrm>
          </p:grpSpPr>
          <p:sp>
            <p:nvSpPr>
              <p:cNvPr id="1089" name="Shape 1089"/>
              <p:cNvSpPr/>
              <p:nvPr/>
            </p:nvSpPr>
            <p:spPr>
              <a:xfrm>
                <a:off x="0" y="0"/>
                <a:ext cx="510540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3B3838"/>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3B3838"/>
                    </a:solidFill>
                    <a:latin typeface="Arial"/>
                    <a:ea typeface="Arial"/>
                    <a:cs typeface="Arial"/>
                    <a:sym typeface="Arial"/>
                  </a:rPr>
                  <a:t>ADD YOUR TITLE</a:t>
                </a:r>
              </a:p>
            </p:txBody>
          </p:sp>
          <p:sp>
            <p:nvSpPr>
              <p:cNvPr id="1090" name="Shape 1090"/>
              <p:cNvSpPr/>
              <p:nvPr/>
            </p:nvSpPr>
            <p:spPr>
              <a:xfrm>
                <a:off x="14709" y="545597"/>
                <a:ext cx="5609472" cy="19509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grpSp>
        <p:nvGrpSpPr>
          <p:cNvPr id="1097" name="Group 1097"/>
          <p:cNvGrpSpPr/>
          <p:nvPr/>
        </p:nvGrpSpPr>
        <p:grpSpPr>
          <a:xfrm>
            <a:off x="12053750" y="10065680"/>
            <a:ext cx="5752915" cy="2496507"/>
            <a:chOff x="0" y="0"/>
            <a:chExt cx="5752914" cy="2496506"/>
          </a:xfrm>
        </p:grpSpPr>
        <p:sp>
          <p:nvSpPr>
            <p:cNvPr id="1093" name="Shape 1093"/>
            <p:cNvSpPr/>
            <p:nvPr/>
          </p:nvSpPr>
          <p:spPr>
            <a:xfrm flipH="1">
              <a:off x="-1" y="341349"/>
              <a:ext cx="2" cy="1894226"/>
            </a:xfrm>
            <a:prstGeom prst="line">
              <a:avLst/>
            </a:prstGeom>
            <a:noFill/>
            <a:ln w="254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096" name="Group 1096"/>
            <p:cNvGrpSpPr/>
            <p:nvPr/>
          </p:nvGrpSpPr>
          <p:grpSpPr>
            <a:xfrm>
              <a:off x="128734" y="-1"/>
              <a:ext cx="5624181" cy="2496508"/>
              <a:chOff x="0" y="0"/>
              <a:chExt cx="5624180" cy="2496506"/>
            </a:xfrm>
          </p:grpSpPr>
          <p:sp>
            <p:nvSpPr>
              <p:cNvPr id="1094" name="Shape 1094"/>
              <p:cNvSpPr/>
              <p:nvPr/>
            </p:nvSpPr>
            <p:spPr>
              <a:xfrm>
                <a:off x="0" y="0"/>
                <a:ext cx="510540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3B3838"/>
                    </a:solidFill>
                    <a:latin typeface="Arial"/>
                    <a:ea typeface="Arial"/>
                    <a:cs typeface="Arial"/>
                    <a:sym typeface="Arial"/>
                  </a:defRPr>
                </a:lvl1pPr>
              </a:lstStyle>
              <a:p>
                <a:pPr/>
                <a:r>
                  <a:t>ADD YOUR TITLE</a:t>
                </a:r>
              </a:p>
            </p:txBody>
          </p:sp>
          <p:sp>
            <p:nvSpPr>
              <p:cNvPr id="1095" name="Shape 1095"/>
              <p:cNvSpPr/>
              <p:nvPr/>
            </p:nvSpPr>
            <p:spPr>
              <a:xfrm>
                <a:off x="14709" y="545597"/>
                <a:ext cx="5609472" cy="19509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grpSp>
        <p:nvGrpSpPr>
          <p:cNvPr id="1102" name="Group 1102"/>
          <p:cNvGrpSpPr/>
          <p:nvPr/>
        </p:nvGrpSpPr>
        <p:grpSpPr>
          <a:xfrm>
            <a:off x="18721249" y="7015167"/>
            <a:ext cx="5752915" cy="2496508"/>
            <a:chOff x="0" y="0"/>
            <a:chExt cx="5752914" cy="2496506"/>
          </a:xfrm>
        </p:grpSpPr>
        <p:sp>
          <p:nvSpPr>
            <p:cNvPr id="1098" name="Shape 1098"/>
            <p:cNvSpPr/>
            <p:nvPr/>
          </p:nvSpPr>
          <p:spPr>
            <a:xfrm flipH="1">
              <a:off x="-1" y="341349"/>
              <a:ext cx="2" cy="1894226"/>
            </a:xfrm>
            <a:prstGeom prst="line">
              <a:avLst/>
            </a:prstGeom>
            <a:noFill/>
            <a:ln w="254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101" name="Group 1101"/>
            <p:cNvGrpSpPr/>
            <p:nvPr/>
          </p:nvGrpSpPr>
          <p:grpSpPr>
            <a:xfrm>
              <a:off x="128734" y="-1"/>
              <a:ext cx="5624181" cy="2496508"/>
              <a:chOff x="0" y="0"/>
              <a:chExt cx="5624180" cy="2496506"/>
            </a:xfrm>
          </p:grpSpPr>
          <p:sp>
            <p:nvSpPr>
              <p:cNvPr id="1099" name="Shape 1099"/>
              <p:cNvSpPr/>
              <p:nvPr/>
            </p:nvSpPr>
            <p:spPr>
              <a:xfrm>
                <a:off x="0" y="0"/>
                <a:ext cx="510540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3B3838"/>
                    </a:solidFill>
                    <a:latin typeface="Arial"/>
                    <a:ea typeface="Arial"/>
                    <a:cs typeface="Arial"/>
                    <a:sym typeface="Arial"/>
                  </a:defRPr>
                </a:lvl1pPr>
              </a:lstStyle>
              <a:p>
                <a:pPr/>
                <a:r>
                  <a:t>ADD YOUR TITLE</a:t>
                </a:r>
              </a:p>
            </p:txBody>
          </p:sp>
          <p:sp>
            <p:nvSpPr>
              <p:cNvPr id="1100" name="Shape 1100"/>
              <p:cNvSpPr/>
              <p:nvPr/>
            </p:nvSpPr>
            <p:spPr>
              <a:xfrm>
                <a:off x="14709" y="545597"/>
                <a:ext cx="5609472" cy="19509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grpSp>
        <p:nvGrpSpPr>
          <p:cNvPr id="1107" name="Group 1107"/>
          <p:cNvGrpSpPr/>
          <p:nvPr/>
        </p:nvGrpSpPr>
        <p:grpSpPr>
          <a:xfrm>
            <a:off x="18721249" y="10065680"/>
            <a:ext cx="5752915" cy="2496507"/>
            <a:chOff x="0" y="0"/>
            <a:chExt cx="5752914" cy="2496506"/>
          </a:xfrm>
        </p:grpSpPr>
        <p:sp>
          <p:nvSpPr>
            <p:cNvPr id="1103" name="Shape 1103"/>
            <p:cNvSpPr/>
            <p:nvPr/>
          </p:nvSpPr>
          <p:spPr>
            <a:xfrm flipH="1">
              <a:off x="-1" y="341349"/>
              <a:ext cx="2" cy="1894226"/>
            </a:xfrm>
            <a:prstGeom prst="line">
              <a:avLst/>
            </a:prstGeom>
            <a:noFill/>
            <a:ln w="254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106" name="Group 1106"/>
            <p:cNvGrpSpPr/>
            <p:nvPr/>
          </p:nvGrpSpPr>
          <p:grpSpPr>
            <a:xfrm>
              <a:off x="128734" y="-1"/>
              <a:ext cx="5624181" cy="2496508"/>
              <a:chOff x="0" y="0"/>
              <a:chExt cx="5624180" cy="2496506"/>
            </a:xfrm>
          </p:grpSpPr>
          <p:sp>
            <p:nvSpPr>
              <p:cNvPr id="1104" name="Shape 1104"/>
              <p:cNvSpPr/>
              <p:nvPr/>
            </p:nvSpPr>
            <p:spPr>
              <a:xfrm>
                <a:off x="0" y="0"/>
                <a:ext cx="510540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3B3838"/>
                    </a:solidFill>
                    <a:latin typeface="Arial"/>
                    <a:ea typeface="Arial"/>
                    <a:cs typeface="Arial"/>
                    <a:sym typeface="Arial"/>
                  </a:defRPr>
                </a:lvl1pPr>
              </a:lstStyle>
              <a:p>
                <a:pPr/>
                <a:r>
                  <a:t>ADD YOUR TITLE</a:t>
                </a:r>
              </a:p>
            </p:txBody>
          </p:sp>
          <p:sp>
            <p:nvSpPr>
              <p:cNvPr id="1105" name="Shape 1105"/>
              <p:cNvSpPr/>
              <p:nvPr/>
            </p:nvSpPr>
            <p:spPr>
              <a:xfrm>
                <a:off x="14709" y="545597"/>
                <a:ext cx="5609472" cy="19509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sp>
        <p:nvSpPr>
          <p:cNvPr id="1108" name="Shape 1108"/>
          <p:cNvSpPr/>
          <p:nvPr/>
        </p:nvSpPr>
        <p:spPr>
          <a:xfrm>
            <a:off x="2031611" y="2806833"/>
            <a:ext cx="9552606" cy="990601"/>
          </a:xfrm>
          <a:prstGeom prst="rect">
            <a:avLst/>
          </a:prstGeom>
          <a:solidFill>
            <a:srgbClr val="404040"/>
          </a:solidFill>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5600">
                <a:solidFill>
                  <a:srgbClr val="FFFFFF"/>
                </a:solidFill>
                <a:latin typeface="Arial"/>
                <a:ea typeface="Arial"/>
                <a:cs typeface="Arial"/>
                <a:sym typeface="Arial"/>
              </a:rPr>
              <a:t>THE TITLE OF </a:t>
            </a:r>
            <a:r>
              <a:rPr b="1" sz="5600">
                <a:solidFill>
                  <a:srgbClr val="FFFFFF"/>
                </a:solidFill>
                <a:latin typeface="Arial"/>
                <a:ea typeface="Arial"/>
                <a:cs typeface="Arial"/>
                <a:sym typeface="Arial"/>
              </a:rPr>
              <a:t>THE CHART</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l"/>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049"/>
                                        </p:tgtEl>
                                        <p:attrNameLst>
                                          <p:attrName>style.visibility</p:attrName>
                                        </p:attrNameLst>
                                      </p:cBhvr>
                                      <p:to>
                                        <p:strVal val="visible"/>
                                      </p:to>
                                    </p:set>
                                    <p:anim calcmode="lin" valueType="num">
                                      <p:cBhvr>
                                        <p:cTn id="7" dur="500" fill="hold"/>
                                        <p:tgtEl>
                                          <p:spTgt spid="1049"/>
                                        </p:tgtEl>
                                        <p:attrNameLst>
                                          <p:attrName>ppt_x</p:attrName>
                                        </p:attrNameLst>
                                      </p:cBhvr>
                                      <p:tavLst>
                                        <p:tav tm="0">
                                          <p:val>
                                            <p:strVal val="#ppt_x"/>
                                          </p:val>
                                        </p:tav>
                                        <p:tav tm="100000">
                                          <p:val>
                                            <p:strVal val="#ppt_x"/>
                                          </p:val>
                                        </p:tav>
                                      </p:tavLst>
                                    </p:anim>
                                    <p:anim calcmode="lin" valueType="num">
                                      <p:cBhvr>
                                        <p:cTn id="8" dur="500" fill="hold"/>
                                        <p:tgtEl>
                                          <p:spTgt spid="10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1053"/>
                                        </p:tgtEl>
                                        <p:attrNameLst>
                                          <p:attrName>style.visibility</p:attrName>
                                        </p:attrNameLst>
                                      </p:cBhvr>
                                      <p:to>
                                        <p:strVal val="visible"/>
                                      </p:to>
                                    </p:set>
                                    <p:animEffect filter="wipe(left)" transition="in">
                                      <p:cBhvr>
                                        <p:cTn id="12" dur="500"/>
                                        <p:tgtEl>
                                          <p:spTgt spid="1053"/>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1054"/>
                                        </p:tgtEl>
                                        <p:attrNameLst>
                                          <p:attrName>style.visibility</p:attrName>
                                        </p:attrNameLst>
                                      </p:cBhvr>
                                      <p:to>
                                        <p:strVal val="visible"/>
                                      </p:to>
                                    </p:set>
                                    <p:animEffect filter="wipe(left)" transition="in">
                                      <p:cBhvr>
                                        <p:cTn id="16" dur="500"/>
                                        <p:tgtEl>
                                          <p:spTgt spid="1054"/>
                                        </p:tgtEl>
                                      </p:cBhvr>
                                    </p:animEffect>
                                  </p:childTnLst>
                                </p:cTn>
                              </p:par>
                            </p:childTnLst>
                          </p:cTn>
                        </p:par>
                        <p:par>
                          <p:cTn id="17" fill="hold">
                            <p:stCondLst>
                              <p:cond delay="1500"/>
                            </p:stCondLst>
                            <p:childTnLst>
                              <p:par>
                                <p:cTn id="18" presetClass="entr" nodeType="afterEffect" presetSubtype="4" presetID="22" grpId="4" fill="hold">
                                  <p:stCondLst>
                                    <p:cond delay="0"/>
                                  </p:stCondLst>
                                  <p:iterate type="el" backwards="0">
                                    <p:tmAbs val="0"/>
                                  </p:iterate>
                                  <p:childTnLst>
                                    <p:set>
                                      <p:cBhvr>
                                        <p:cTn id="19" fill="hold"/>
                                        <p:tgtEl>
                                          <p:spTgt spid="1108"/>
                                        </p:tgtEl>
                                        <p:attrNameLst>
                                          <p:attrName>style.visibility</p:attrName>
                                        </p:attrNameLst>
                                      </p:cBhvr>
                                      <p:to>
                                        <p:strVal val="visible"/>
                                      </p:to>
                                    </p:set>
                                    <p:animEffect filter="wipe(down)" transition="in">
                                      <p:cBhvr>
                                        <p:cTn id="20" dur="500"/>
                                        <p:tgtEl>
                                          <p:spTgt spid="1108"/>
                                        </p:tgtEl>
                                      </p:cBhvr>
                                    </p:animEffect>
                                  </p:childTnLst>
                                </p:cTn>
                              </p:par>
                            </p:childTnLst>
                          </p:cTn>
                        </p:par>
                        <p:par>
                          <p:cTn id="21" fill="hold">
                            <p:stCondLst>
                              <p:cond delay="2000"/>
                            </p:stCondLst>
                            <p:childTnLst>
                              <p:par>
                                <p:cTn id="22" presetClass="entr" nodeType="afterEffect" presetSubtype="4" presetID="22" grpId="5" fill="hold">
                                  <p:stCondLst>
                                    <p:cond delay="0"/>
                                  </p:stCondLst>
                                  <p:iterate type="el" backwards="0">
                                    <p:tmAbs val="0"/>
                                  </p:iterate>
                                  <p:childTnLst>
                                    <p:set>
                                      <p:cBhvr>
                                        <p:cTn id="23" fill="hold"/>
                                        <p:tgtEl>
                                          <p:spTgt spid="1071"/>
                                        </p:tgtEl>
                                        <p:attrNameLst>
                                          <p:attrName>style.visibility</p:attrName>
                                        </p:attrNameLst>
                                      </p:cBhvr>
                                      <p:to>
                                        <p:strVal val="visible"/>
                                      </p:to>
                                    </p:set>
                                    <p:animEffect filter="wipe(down)" transition="in">
                                      <p:cBhvr>
                                        <p:cTn id="24" dur="500"/>
                                        <p:tgtEl>
                                          <p:spTgt spid="1071"/>
                                        </p:tgtEl>
                                      </p:cBhvr>
                                    </p:animEffect>
                                  </p:childTnLst>
                                </p:cTn>
                              </p:par>
                            </p:childTnLst>
                          </p:cTn>
                        </p:par>
                        <p:par>
                          <p:cTn id="25" fill="hold">
                            <p:stCondLst>
                              <p:cond delay="2500"/>
                            </p:stCondLst>
                            <p:childTnLst>
                              <p:par>
                                <p:cTn id="26" presetClass="entr" nodeType="afterEffect" presetSubtype="4" presetID="22" grpId="6" fill="hold">
                                  <p:stCondLst>
                                    <p:cond delay="250"/>
                                  </p:stCondLst>
                                  <p:iterate type="el" backwards="0">
                                    <p:tmAbs val="0"/>
                                  </p:iterate>
                                  <p:childTnLst>
                                    <p:set>
                                      <p:cBhvr>
                                        <p:cTn id="27" fill="hold"/>
                                        <p:tgtEl>
                                          <p:spTgt spid="1076"/>
                                        </p:tgtEl>
                                        <p:attrNameLst>
                                          <p:attrName>style.visibility</p:attrName>
                                        </p:attrNameLst>
                                      </p:cBhvr>
                                      <p:to>
                                        <p:strVal val="visible"/>
                                      </p:to>
                                    </p:set>
                                    <p:animEffect filter="wipe(down)" transition="in">
                                      <p:cBhvr>
                                        <p:cTn id="28" dur="500"/>
                                        <p:tgtEl>
                                          <p:spTgt spid="1076"/>
                                        </p:tgtEl>
                                      </p:cBhvr>
                                    </p:animEffect>
                                  </p:childTnLst>
                                </p:cTn>
                              </p:par>
                            </p:childTnLst>
                          </p:cTn>
                        </p:par>
                        <p:par>
                          <p:cTn id="29" fill="hold">
                            <p:stCondLst>
                              <p:cond delay="3250"/>
                            </p:stCondLst>
                            <p:childTnLst>
                              <p:par>
                                <p:cTn id="30" presetClass="entr" nodeType="afterEffect" presetSubtype="4" presetID="22" grpId="7" fill="hold">
                                  <p:stCondLst>
                                    <p:cond delay="500"/>
                                  </p:stCondLst>
                                  <p:iterate type="el" backwards="0">
                                    <p:tmAbs val="0"/>
                                  </p:iterate>
                                  <p:childTnLst>
                                    <p:set>
                                      <p:cBhvr>
                                        <p:cTn id="31" fill="hold"/>
                                        <p:tgtEl>
                                          <p:spTgt spid="1081"/>
                                        </p:tgtEl>
                                        <p:attrNameLst>
                                          <p:attrName>style.visibility</p:attrName>
                                        </p:attrNameLst>
                                      </p:cBhvr>
                                      <p:to>
                                        <p:strVal val="visible"/>
                                      </p:to>
                                    </p:set>
                                    <p:animEffect filter="wipe(down)" transition="in">
                                      <p:cBhvr>
                                        <p:cTn id="32" dur="500"/>
                                        <p:tgtEl>
                                          <p:spTgt spid="1081"/>
                                        </p:tgtEl>
                                      </p:cBhvr>
                                    </p:animEffect>
                                  </p:childTnLst>
                                </p:cTn>
                              </p:par>
                            </p:childTnLst>
                          </p:cTn>
                        </p:par>
                        <p:par>
                          <p:cTn id="33" fill="hold">
                            <p:stCondLst>
                              <p:cond delay="4250"/>
                            </p:stCondLst>
                            <p:childTnLst>
                              <p:par>
                                <p:cTn id="34" presetClass="entr" nodeType="afterEffect" presetSubtype="4" presetID="22" grpId="8" fill="hold">
                                  <p:stCondLst>
                                    <p:cond delay="750"/>
                                  </p:stCondLst>
                                  <p:iterate type="el" backwards="0">
                                    <p:tmAbs val="0"/>
                                  </p:iterate>
                                  <p:childTnLst>
                                    <p:set>
                                      <p:cBhvr>
                                        <p:cTn id="35" fill="hold"/>
                                        <p:tgtEl>
                                          <p:spTgt spid="1086"/>
                                        </p:tgtEl>
                                        <p:attrNameLst>
                                          <p:attrName>style.visibility</p:attrName>
                                        </p:attrNameLst>
                                      </p:cBhvr>
                                      <p:to>
                                        <p:strVal val="visible"/>
                                      </p:to>
                                    </p:set>
                                    <p:animEffect filter="wipe(down)" transition="in">
                                      <p:cBhvr>
                                        <p:cTn id="36" dur="500"/>
                                        <p:tgtEl>
                                          <p:spTgt spid="1086"/>
                                        </p:tgtEl>
                                      </p:cBhvr>
                                    </p:animEffect>
                                  </p:childTnLst>
                                </p:cTn>
                              </p:par>
                            </p:childTnLst>
                          </p:cTn>
                        </p:par>
                        <p:par>
                          <p:cTn id="37" fill="hold">
                            <p:stCondLst>
                              <p:cond delay="5500"/>
                            </p:stCondLst>
                            <p:childTnLst>
                              <p:par>
                                <p:cTn id="38" presetClass="entr" nodeType="afterEffect" presetSubtype="4" presetID="22" grpId="9" fill="hold">
                                  <p:stCondLst>
                                    <p:cond delay="0"/>
                                  </p:stCondLst>
                                  <p:iterate type="el" backwards="0">
                                    <p:tmAbs val="0"/>
                                  </p:iterate>
                                  <p:childTnLst>
                                    <p:set>
                                      <p:cBhvr>
                                        <p:cTn id="39" fill="hold"/>
                                        <p:tgtEl>
                                          <p:spTgt spid="1063"/>
                                        </p:tgtEl>
                                        <p:attrNameLst>
                                          <p:attrName>style.visibility</p:attrName>
                                        </p:attrNameLst>
                                      </p:cBhvr>
                                      <p:to>
                                        <p:strVal val="visible"/>
                                      </p:to>
                                    </p:set>
                                    <p:animEffect filter="wipe(down)" transition="in">
                                      <p:cBhvr>
                                        <p:cTn id="40" dur="500"/>
                                        <p:tgtEl>
                                          <p:spTgt spid="1063"/>
                                        </p:tgtEl>
                                      </p:cBhvr>
                                    </p:animEffect>
                                  </p:childTnLst>
                                </p:cTn>
                              </p:par>
                            </p:childTnLst>
                          </p:cTn>
                        </p:par>
                        <p:par>
                          <p:cTn id="41" fill="hold">
                            <p:stCondLst>
                              <p:cond delay="6000"/>
                            </p:stCondLst>
                            <p:childTnLst>
                              <p:par>
                                <p:cTn id="42" presetClass="entr" nodeType="afterEffect" presetSubtype="4" presetID="22" grpId="10" fill="hold">
                                  <p:stCondLst>
                                    <p:cond delay="0"/>
                                  </p:stCondLst>
                                  <p:iterate type="el" backwards="0">
                                    <p:tmAbs val="0"/>
                                  </p:iterate>
                                  <p:childTnLst>
                                    <p:set>
                                      <p:cBhvr>
                                        <p:cTn id="43" fill="hold"/>
                                        <p:tgtEl>
                                          <p:spTgt spid="1064"/>
                                        </p:tgtEl>
                                        <p:attrNameLst>
                                          <p:attrName>style.visibility</p:attrName>
                                        </p:attrNameLst>
                                      </p:cBhvr>
                                      <p:to>
                                        <p:strVal val="visible"/>
                                      </p:to>
                                    </p:set>
                                    <p:animEffect filter="wipe(down)" transition="in">
                                      <p:cBhvr>
                                        <p:cTn id="44" dur="500"/>
                                        <p:tgtEl>
                                          <p:spTgt spid="1064"/>
                                        </p:tgtEl>
                                      </p:cBhvr>
                                    </p:animEffect>
                                  </p:childTnLst>
                                </p:cTn>
                              </p:par>
                            </p:childTnLst>
                          </p:cTn>
                        </p:par>
                        <p:par>
                          <p:cTn id="45" fill="hold">
                            <p:stCondLst>
                              <p:cond delay="6500"/>
                            </p:stCondLst>
                            <p:childTnLst>
                              <p:par>
                                <p:cTn id="46" presetClass="entr" nodeType="afterEffect" presetSubtype="4" presetID="22" grpId="11" fill="hold">
                                  <p:stCondLst>
                                    <p:cond delay="0"/>
                                  </p:stCondLst>
                                  <p:iterate type="el" backwards="0">
                                    <p:tmAbs val="0"/>
                                  </p:iterate>
                                  <p:childTnLst>
                                    <p:set>
                                      <p:cBhvr>
                                        <p:cTn id="47" fill="hold"/>
                                        <p:tgtEl>
                                          <p:spTgt spid="1065"/>
                                        </p:tgtEl>
                                        <p:attrNameLst>
                                          <p:attrName>style.visibility</p:attrName>
                                        </p:attrNameLst>
                                      </p:cBhvr>
                                      <p:to>
                                        <p:strVal val="visible"/>
                                      </p:to>
                                    </p:set>
                                    <p:animEffect filter="wipe(down)" transition="in">
                                      <p:cBhvr>
                                        <p:cTn id="48" dur="500"/>
                                        <p:tgtEl>
                                          <p:spTgt spid="1065"/>
                                        </p:tgtEl>
                                      </p:cBhvr>
                                    </p:animEffect>
                                  </p:childTnLst>
                                </p:cTn>
                              </p:par>
                            </p:childTnLst>
                          </p:cTn>
                        </p:par>
                        <p:par>
                          <p:cTn id="49" fill="hold">
                            <p:stCondLst>
                              <p:cond delay="7000"/>
                            </p:stCondLst>
                            <p:childTnLst>
                              <p:par>
                                <p:cTn id="50" presetClass="entr" nodeType="afterEffect" presetSubtype="4" presetID="22" grpId="12" fill="hold">
                                  <p:stCondLst>
                                    <p:cond delay="0"/>
                                  </p:stCondLst>
                                  <p:iterate type="el" backwards="0">
                                    <p:tmAbs val="0"/>
                                  </p:iterate>
                                  <p:childTnLst>
                                    <p:set>
                                      <p:cBhvr>
                                        <p:cTn id="51" fill="hold"/>
                                        <p:tgtEl>
                                          <p:spTgt spid="1066"/>
                                        </p:tgtEl>
                                        <p:attrNameLst>
                                          <p:attrName>style.visibility</p:attrName>
                                        </p:attrNameLst>
                                      </p:cBhvr>
                                      <p:to>
                                        <p:strVal val="visible"/>
                                      </p:to>
                                    </p:set>
                                    <p:animEffect filter="wipe(down)" transition="in">
                                      <p:cBhvr>
                                        <p:cTn id="52" dur="500"/>
                                        <p:tgtEl>
                                          <p:spTgt spid="1066"/>
                                        </p:tgtEl>
                                      </p:cBhvr>
                                    </p:animEffect>
                                  </p:childTnLst>
                                </p:cTn>
                              </p:par>
                            </p:childTnLst>
                          </p:cTn>
                        </p:par>
                        <p:par>
                          <p:cTn id="53" fill="hold">
                            <p:stCondLst>
                              <p:cond delay="7500"/>
                            </p:stCondLst>
                            <p:childTnLst>
                              <p:par>
                                <p:cTn id="54" presetClass="entr" nodeType="afterEffect" presetSubtype="8" presetID="22" grpId="13" fill="hold">
                                  <p:stCondLst>
                                    <p:cond delay="0"/>
                                  </p:stCondLst>
                                  <p:iterate type="el" backwards="0">
                                    <p:tmAbs val="0"/>
                                  </p:iterate>
                                  <p:childTnLst>
                                    <p:set>
                                      <p:cBhvr>
                                        <p:cTn id="55" fill="hold"/>
                                        <p:tgtEl>
                                          <p:spTgt spid="1059"/>
                                        </p:tgtEl>
                                        <p:attrNameLst>
                                          <p:attrName>style.visibility</p:attrName>
                                        </p:attrNameLst>
                                      </p:cBhvr>
                                      <p:to>
                                        <p:strVal val="visible"/>
                                      </p:to>
                                    </p:set>
                                    <p:animEffect filter="wipe(left)" transition="in">
                                      <p:cBhvr>
                                        <p:cTn id="56" dur="500"/>
                                        <p:tgtEl>
                                          <p:spTgt spid="1059"/>
                                        </p:tgtEl>
                                      </p:cBhvr>
                                    </p:animEffect>
                                  </p:childTnLst>
                                </p:cTn>
                              </p:par>
                            </p:childTnLst>
                          </p:cTn>
                        </p:par>
                        <p:par>
                          <p:cTn id="57" fill="hold">
                            <p:stCondLst>
                              <p:cond delay="8000"/>
                            </p:stCondLst>
                            <p:childTnLst>
                              <p:par>
                                <p:cTn id="58" presetClass="entr" nodeType="afterEffect" presetSubtype="8" presetID="22" grpId="14" fill="hold">
                                  <p:stCondLst>
                                    <p:cond delay="0"/>
                                  </p:stCondLst>
                                  <p:iterate type="el" backwards="0">
                                    <p:tmAbs val="0"/>
                                  </p:iterate>
                                  <p:childTnLst>
                                    <p:set>
                                      <p:cBhvr>
                                        <p:cTn id="59" fill="hold"/>
                                        <p:tgtEl>
                                          <p:spTgt spid="1060"/>
                                        </p:tgtEl>
                                        <p:attrNameLst>
                                          <p:attrName>style.visibility</p:attrName>
                                        </p:attrNameLst>
                                      </p:cBhvr>
                                      <p:to>
                                        <p:strVal val="visible"/>
                                      </p:to>
                                    </p:set>
                                    <p:animEffect filter="wipe(left)" transition="in">
                                      <p:cBhvr>
                                        <p:cTn id="60" dur="500"/>
                                        <p:tgtEl>
                                          <p:spTgt spid="1060"/>
                                        </p:tgtEl>
                                      </p:cBhvr>
                                    </p:animEffect>
                                  </p:childTnLst>
                                </p:cTn>
                              </p:par>
                            </p:childTnLst>
                          </p:cTn>
                        </p:par>
                        <p:par>
                          <p:cTn id="61" fill="hold">
                            <p:stCondLst>
                              <p:cond delay="8500"/>
                            </p:stCondLst>
                            <p:childTnLst>
                              <p:par>
                                <p:cTn id="62" presetClass="entr" nodeType="afterEffect" presetID="9" grpId="15" fill="hold">
                                  <p:stCondLst>
                                    <p:cond delay="0"/>
                                  </p:stCondLst>
                                  <p:iterate type="el" backwards="0">
                                    <p:tmAbs val="0"/>
                                  </p:iterate>
                                  <p:childTnLst>
                                    <p:set>
                                      <p:cBhvr>
                                        <p:cTn id="63" fill="hold"/>
                                        <p:tgtEl>
                                          <p:spTgt spid="1061"/>
                                        </p:tgtEl>
                                        <p:attrNameLst>
                                          <p:attrName>style.visibility</p:attrName>
                                        </p:attrNameLst>
                                      </p:cBhvr>
                                      <p:to>
                                        <p:strVal val="visible"/>
                                      </p:to>
                                    </p:set>
                                    <p:animEffect filter="dissolve" transition="in">
                                      <p:cBhvr>
                                        <p:cTn id="64" dur="500"/>
                                        <p:tgtEl>
                                          <p:spTgt spid="1061"/>
                                        </p:tgtEl>
                                      </p:cBhvr>
                                    </p:animEffect>
                                  </p:childTnLst>
                                </p:cTn>
                              </p:par>
                            </p:childTnLst>
                          </p:cTn>
                        </p:par>
                        <p:par>
                          <p:cTn id="65" fill="hold">
                            <p:stCondLst>
                              <p:cond delay="9000"/>
                            </p:stCondLst>
                            <p:childTnLst>
                              <p:par>
                                <p:cTn id="66" presetClass="entr" nodeType="afterEffect" presetID="9" grpId="16" fill="hold">
                                  <p:stCondLst>
                                    <p:cond delay="0"/>
                                  </p:stCondLst>
                                  <p:iterate type="el" backwards="0">
                                    <p:tmAbs val="0"/>
                                  </p:iterate>
                                  <p:childTnLst>
                                    <p:set>
                                      <p:cBhvr>
                                        <p:cTn id="67" fill="hold"/>
                                        <p:tgtEl>
                                          <p:spTgt spid="1062"/>
                                        </p:tgtEl>
                                        <p:attrNameLst>
                                          <p:attrName>style.visibility</p:attrName>
                                        </p:attrNameLst>
                                      </p:cBhvr>
                                      <p:to>
                                        <p:strVal val="visible"/>
                                      </p:to>
                                    </p:set>
                                    <p:animEffect filter="dissolve" transition="in">
                                      <p:cBhvr>
                                        <p:cTn id="68" dur="500"/>
                                        <p:tgtEl>
                                          <p:spTgt spid="1062"/>
                                        </p:tgtEl>
                                      </p:cBhvr>
                                    </p:animEffect>
                                  </p:childTnLst>
                                </p:cTn>
                              </p:par>
                            </p:childTnLst>
                          </p:cTn>
                        </p:par>
                        <p:par>
                          <p:cTn id="69" fill="hold">
                            <p:stCondLst>
                              <p:cond delay="9500"/>
                            </p:stCondLst>
                            <p:childTnLst>
                              <p:par>
                                <p:cTn id="70" presetClass="entr" nodeType="afterEffect" presetSubtype="8" presetID="22" grpId="17" fill="hold">
                                  <p:stCondLst>
                                    <p:cond delay="0"/>
                                  </p:stCondLst>
                                  <p:iterate type="el" backwards="0">
                                    <p:tmAbs val="0"/>
                                  </p:iterate>
                                  <p:childTnLst>
                                    <p:set>
                                      <p:cBhvr>
                                        <p:cTn id="71" fill="hold"/>
                                        <p:tgtEl>
                                          <p:spTgt spid="1087"/>
                                        </p:tgtEl>
                                        <p:attrNameLst>
                                          <p:attrName>style.visibility</p:attrName>
                                        </p:attrNameLst>
                                      </p:cBhvr>
                                      <p:to>
                                        <p:strVal val="visible"/>
                                      </p:to>
                                    </p:set>
                                    <p:animEffect filter="wipe(left)" transition="in">
                                      <p:cBhvr>
                                        <p:cTn id="72" dur="750"/>
                                        <p:tgtEl>
                                          <p:spTgt spid="1087"/>
                                        </p:tgtEl>
                                      </p:cBhvr>
                                    </p:animEffect>
                                  </p:childTnLst>
                                </p:cTn>
                              </p:par>
                            </p:childTnLst>
                          </p:cTn>
                        </p:par>
                        <p:par>
                          <p:cTn id="73" fill="hold">
                            <p:stCondLst>
                              <p:cond delay="10250"/>
                            </p:stCondLst>
                            <p:childTnLst>
                              <p:par>
                                <p:cTn id="74" presetClass="entr" nodeType="afterEffect" presetSubtype="16" presetID="23" grpId="18" fill="hold">
                                  <p:stCondLst>
                                    <p:cond delay="0"/>
                                  </p:stCondLst>
                                  <p:iterate type="el" backwards="0">
                                    <p:tmAbs val="0"/>
                                  </p:iterate>
                                  <p:childTnLst>
                                    <p:set>
                                      <p:cBhvr>
                                        <p:cTn id="75" fill="hold"/>
                                        <p:tgtEl>
                                          <p:spTgt spid="1092"/>
                                        </p:tgtEl>
                                        <p:attrNameLst>
                                          <p:attrName>style.visibility</p:attrName>
                                        </p:attrNameLst>
                                      </p:cBhvr>
                                      <p:to>
                                        <p:strVal val="visible"/>
                                      </p:to>
                                    </p:set>
                                    <p:anim calcmode="lin" valueType="num">
                                      <p:cBhvr>
                                        <p:cTn id="76" dur="750" fill="hold"/>
                                        <p:tgtEl>
                                          <p:spTgt spid="1092"/>
                                        </p:tgtEl>
                                        <p:attrNameLst>
                                          <p:attrName>ppt_w</p:attrName>
                                        </p:attrNameLst>
                                      </p:cBhvr>
                                      <p:tavLst>
                                        <p:tav tm="0">
                                          <p:val>
                                            <p:fltVal val="0"/>
                                          </p:val>
                                        </p:tav>
                                        <p:tav tm="100000">
                                          <p:val>
                                            <p:strVal val="#ppt_w"/>
                                          </p:val>
                                        </p:tav>
                                      </p:tavLst>
                                    </p:anim>
                                    <p:anim calcmode="lin" valueType="num">
                                      <p:cBhvr>
                                        <p:cTn id="77" dur="750" fill="hold"/>
                                        <p:tgtEl>
                                          <p:spTgt spid="1092"/>
                                        </p:tgtEl>
                                        <p:attrNameLst>
                                          <p:attrName>ppt_h</p:attrName>
                                        </p:attrNameLst>
                                      </p:cBhvr>
                                      <p:tavLst>
                                        <p:tav tm="0">
                                          <p:val>
                                            <p:fltVal val="0"/>
                                          </p:val>
                                        </p:tav>
                                        <p:tav tm="100000">
                                          <p:val>
                                            <p:strVal val="#ppt_h"/>
                                          </p:val>
                                        </p:tav>
                                      </p:tavLst>
                                    </p:anim>
                                  </p:childTnLst>
                                </p:cTn>
                              </p:par>
                            </p:childTnLst>
                          </p:cTn>
                        </p:par>
                        <p:par>
                          <p:cTn id="78" fill="hold">
                            <p:stCondLst>
                              <p:cond delay="11000"/>
                            </p:stCondLst>
                            <p:childTnLst>
                              <p:par>
                                <p:cTn id="79" presetClass="entr" nodeType="afterEffect" presetSubtype="16" presetID="23" grpId="19" fill="hold">
                                  <p:stCondLst>
                                    <p:cond delay="250"/>
                                  </p:stCondLst>
                                  <p:iterate type="el" backwards="0">
                                    <p:tmAbs val="0"/>
                                  </p:iterate>
                                  <p:childTnLst>
                                    <p:set>
                                      <p:cBhvr>
                                        <p:cTn id="80" fill="hold"/>
                                        <p:tgtEl>
                                          <p:spTgt spid="1097"/>
                                        </p:tgtEl>
                                        <p:attrNameLst>
                                          <p:attrName>style.visibility</p:attrName>
                                        </p:attrNameLst>
                                      </p:cBhvr>
                                      <p:to>
                                        <p:strVal val="visible"/>
                                      </p:to>
                                    </p:set>
                                    <p:anim calcmode="lin" valueType="num">
                                      <p:cBhvr>
                                        <p:cTn id="81" dur="750" fill="hold"/>
                                        <p:tgtEl>
                                          <p:spTgt spid="1097"/>
                                        </p:tgtEl>
                                        <p:attrNameLst>
                                          <p:attrName>ppt_w</p:attrName>
                                        </p:attrNameLst>
                                      </p:cBhvr>
                                      <p:tavLst>
                                        <p:tav tm="0">
                                          <p:val>
                                            <p:fltVal val="0"/>
                                          </p:val>
                                        </p:tav>
                                        <p:tav tm="100000">
                                          <p:val>
                                            <p:strVal val="#ppt_w"/>
                                          </p:val>
                                        </p:tav>
                                      </p:tavLst>
                                    </p:anim>
                                    <p:anim calcmode="lin" valueType="num">
                                      <p:cBhvr>
                                        <p:cTn id="82" dur="750" fill="hold"/>
                                        <p:tgtEl>
                                          <p:spTgt spid="1097"/>
                                        </p:tgtEl>
                                        <p:attrNameLst>
                                          <p:attrName>ppt_h</p:attrName>
                                        </p:attrNameLst>
                                      </p:cBhvr>
                                      <p:tavLst>
                                        <p:tav tm="0">
                                          <p:val>
                                            <p:fltVal val="0"/>
                                          </p:val>
                                        </p:tav>
                                        <p:tav tm="100000">
                                          <p:val>
                                            <p:strVal val="#ppt_h"/>
                                          </p:val>
                                        </p:tav>
                                      </p:tavLst>
                                    </p:anim>
                                  </p:childTnLst>
                                </p:cTn>
                              </p:par>
                            </p:childTnLst>
                          </p:cTn>
                        </p:par>
                        <p:par>
                          <p:cTn id="83" fill="hold">
                            <p:stCondLst>
                              <p:cond delay="12000"/>
                            </p:stCondLst>
                            <p:childTnLst>
                              <p:par>
                                <p:cTn id="84" presetClass="entr" nodeType="afterEffect" presetSubtype="16" presetID="23" grpId="20" fill="hold">
                                  <p:stCondLst>
                                    <p:cond delay="500"/>
                                  </p:stCondLst>
                                  <p:iterate type="el" backwards="0">
                                    <p:tmAbs val="0"/>
                                  </p:iterate>
                                  <p:childTnLst>
                                    <p:set>
                                      <p:cBhvr>
                                        <p:cTn id="85" fill="hold"/>
                                        <p:tgtEl>
                                          <p:spTgt spid="1102"/>
                                        </p:tgtEl>
                                        <p:attrNameLst>
                                          <p:attrName>style.visibility</p:attrName>
                                        </p:attrNameLst>
                                      </p:cBhvr>
                                      <p:to>
                                        <p:strVal val="visible"/>
                                      </p:to>
                                    </p:set>
                                    <p:anim calcmode="lin" valueType="num">
                                      <p:cBhvr>
                                        <p:cTn id="86" dur="750" fill="hold"/>
                                        <p:tgtEl>
                                          <p:spTgt spid="1102"/>
                                        </p:tgtEl>
                                        <p:attrNameLst>
                                          <p:attrName>ppt_w</p:attrName>
                                        </p:attrNameLst>
                                      </p:cBhvr>
                                      <p:tavLst>
                                        <p:tav tm="0">
                                          <p:val>
                                            <p:fltVal val="0"/>
                                          </p:val>
                                        </p:tav>
                                        <p:tav tm="100000">
                                          <p:val>
                                            <p:strVal val="#ppt_w"/>
                                          </p:val>
                                        </p:tav>
                                      </p:tavLst>
                                    </p:anim>
                                    <p:anim calcmode="lin" valueType="num">
                                      <p:cBhvr>
                                        <p:cTn id="87" dur="750" fill="hold"/>
                                        <p:tgtEl>
                                          <p:spTgt spid="1102"/>
                                        </p:tgtEl>
                                        <p:attrNameLst>
                                          <p:attrName>ppt_h</p:attrName>
                                        </p:attrNameLst>
                                      </p:cBhvr>
                                      <p:tavLst>
                                        <p:tav tm="0">
                                          <p:val>
                                            <p:fltVal val="0"/>
                                          </p:val>
                                        </p:tav>
                                        <p:tav tm="100000">
                                          <p:val>
                                            <p:strVal val="#ppt_h"/>
                                          </p:val>
                                        </p:tav>
                                      </p:tavLst>
                                    </p:anim>
                                  </p:childTnLst>
                                </p:cTn>
                              </p:par>
                            </p:childTnLst>
                          </p:cTn>
                        </p:par>
                        <p:par>
                          <p:cTn id="88" fill="hold">
                            <p:stCondLst>
                              <p:cond delay="13250"/>
                            </p:stCondLst>
                            <p:childTnLst>
                              <p:par>
                                <p:cTn id="89" presetClass="entr" nodeType="afterEffect" presetSubtype="16" presetID="23" grpId="21" fill="hold">
                                  <p:stCondLst>
                                    <p:cond delay="750"/>
                                  </p:stCondLst>
                                  <p:iterate type="el" backwards="0">
                                    <p:tmAbs val="0"/>
                                  </p:iterate>
                                  <p:childTnLst>
                                    <p:set>
                                      <p:cBhvr>
                                        <p:cTn id="90" fill="hold"/>
                                        <p:tgtEl>
                                          <p:spTgt spid="1107"/>
                                        </p:tgtEl>
                                        <p:attrNameLst>
                                          <p:attrName>style.visibility</p:attrName>
                                        </p:attrNameLst>
                                      </p:cBhvr>
                                      <p:to>
                                        <p:strVal val="visible"/>
                                      </p:to>
                                    </p:set>
                                    <p:anim calcmode="lin" valueType="num">
                                      <p:cBhvr>
                                        <p:cTn id="91" dur="750" fill="hold"/>
                                        <p:tgtEl>
                                          <p:spTgt spid="1107"/>
                                        </p:tgtEl>
                                        <p:attrNameLst>
                                          <p:attrName>ppt_w</p:attrName>
                                        </p:attrNameLst>
                                      </p:cBhvr>
                                      <p:tavLst>
                                        <p:tav tm="0">
                                          <p:val>
                                            <p:fltVal val="0"/>
                                          </p:val>
                                        </p:tav>
                                        <p:tav tm="100000">
                                          <p:val>
                                            <p:strVal val="#ppt_w"/>
                                          </p:val>
                                        </p:tav>
                                      </p:tavLst>
                                    </p:anim>
                                    <p:anim calcmode="lin" valueType="num">
                                      <p:cBhvr>
                                        <p:cTn id="92" dur="750" fill="hold"/>
                                        <p:tgtEl>
                                          <p:spTgt spid="110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64" grpId="10"/>
      <p:bldP build="whole" bldLvl="1" animBg="1" rev="0" advAuto="0" spid="1102" grpId="20"/>
      <p:bldP build="whole" bldLvl="1" animBg="1" rev="0" advAuto="0" spid="1059" grpId="13"/>
      <p:bldP build="whole" bldLvl="1" animBg="1" rev="0" advAuto="0" spid="1049" grpId="1"/>
      <p:bldP build="whole" bldLvl="1" animBg="1" rev="0" advAuto="0" spid="1076" grpId="6"/>
      <p:bldP build="whole" bldLvl="1" animBg="1" rev="0" advAuto="0" spid="1063" grpId="9"/>
      <p:bldP build="whole" bldLvl="1" animBg="1" rev="0" advAuto="0" spid="1054" grpId="3"/>
      <p:bldP build="whole" bldLvl="1" animBg="1" rev="0" advAuto="0" spid="1087" grpId="17"/>
      <p:bldP build="whole" bldLvl="1" animBg="1" rev="0" advAuto="0" spid="1071" grpId="5"/>
      <p:bldP build="whole" bldLvl="1" animBg="1" rev="0" advAuto="0" spid="1092" grpId="18"/>
      <p:bldP build="whole" bldLvl="1" animBg="1" rev="0" advAuto="0" spid="1107" grpId="21"/>
      <p:bldP build="whole" bldLvl="1" animBg="1" rev="0" advAuto="0" spid="1062" grpId="16"/>
      <p:bldP build="whole" bldLvl="1" animBg="1" rev="0" advAuto="0" spid="1097" grpId="19"/>
      <p:bldP build="whole" bldLvl="1" animBg="1" rev="0" advAuto="0" spid="1065" grpId="11"/>
      <p:bldP build="whole" bldLvl="1" animBg="1" rev="0" advAuto="0" spid="1108" grpId="4"/>
      <p:bldP build="whole" bldLvl="1" animBg="1" rev="0" advAuto="0" spid="1053" grpId="2"/>
      <p:bldP build="whole" bldLvl="1" animBg="1" rev="0" advAuto="0" spid="1061" grpId="15"/>
      <p:bldP build="whole" bldLvl="1" animBg="1" rev="0" advAuto="0" spid="1060" grpId="14"/>
      <p:bldP build="whole" bldLvl="1" animBg="1" rev="0" advAuto="0" spid="1086" grpId="8"/>
      <p:bldP build="whole" bldLvl="1" animBg="1" rev="0" advAuto="0" spid="1081" grpId="7"/>
      <p:bldP build="whole" bldLvl="1" animBg="1" rev="0" advAuto="0" spid="1066" grpId="12"/>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115" name="Group 1115"/>
          <p:cNvGrpSpPr/>
          <p:nvPr/>
        </p:nvGrpSpPr>
        <p:grpSpPr>
          <a:xfrm>
            <a:off x="-653799" y="1"/>
            <a:ext cx="25037799" cy="14312922"/>
            <a:chOff x="0" y="0"/>
            <a:chExt cx="25037798" cy="14312920"/>
          </a:xfrm>
        </p:grpSpPr>
        <p:pic>
          <p:nvPicPr>
            <p:cNvPr id="1110" name="image2.jpeg"/>
            <p:cNvPicPr>
              <a:picLocks noChangeAspect="1"/>
            </p:cNvPicPr>
            <p:nvPr/>
          </p:nvPicPr>
          <p:blipFill>
            <a:blip r:embed="rId2">
              <a:extLst/>
            </a:blip>
            <a:srcRect l="0" t="8789" r="0" b="6484"/>
            <a:stretch>
              <a:fillRect/>
            </a:stretch>
          </p:blipFill>
          <p:spPr>
            <a:xfrm>
              <a:off x="653797" y="-1"/>
              <a:ext cx="24384001" cy="13716001"/>
            </a:xfrm>
            <a:prstGeom prst="rect">
              <a:avLst/>
            </a:prstGeom>
            <a:ln w="12700" cap="flat">
              <a:noFill/>
              <a:miter lim="400000"/>
            </a:ln>
            <a:effectLst/>
          </p:spPr>
        </p:pic>
        <p:sp>
          <p:nvSpPr>
            <p:cNvPr id="1111" name="Shape 1111"/>
            <p:cNvSpPr/>
            <p:nvPr/>
          </p:nvSpPr>
          <p:spPr>
            <a:xfrm>
              <a:off x="2513877" y="6177374"/>
              <a:ext cx="3694681" cy="1716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2" name="Shape 1112"/>
            <p:cNvSpPr/>
            <p:nvPr/>
          </p:nvSpPr>
          <p:spPr>
            <a:xfrm>
              <a:off x="3358855" y="906219"/>
              <a:ext cx="2011931" cy="1135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3" name="Shape 1113"/>
            <p:cNvSpPr/>
            <p:nvPr/>
          </p:nvSpPr>
          <p:spPr>
            <a:xfrm>
              <a:off x="3016941" y="11878528"/>
              <a:ext cx="2887327"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4" name="Shape 1114"/>
            <p:cNvSpPr/>
            <p:nvPr/>
          </p:nvSpPr>
          <p:spPr>
            <a:xfrm>
              <a:off x="-1" y="2249073"/>
              <a:ext cx="3802631"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116" name="Shape 1116"/>
          <p:cNvSpPr/>
          <p:nvPr/>
        </p:nvSpPr>
        <p:spPr>
          <a:xfrm>
            <a:off x="0" y="0"/>
            <a:ext cx="24384000" cy="13716000"/>
          </a:xfrm>
          <a:prstGeom prst="rect">
            <a:avLst/>
          </a:prstGeom>
          <a:gradFill>
            <a:gsLst>
              <a:gs pos="0">
                <a:srgbClr val="262626">
                  <a:alpha val="0"/>
                </a:srgbClr>
              </a:gs>
              <a:gs pos="100000">
                <a:srgbClr val="262626">
                  <a:alpha val="66000"/>
                </a:srgbClr>
              </a:gs>
            </a:gsLst>
          </a:gradFill>
          <a:ln w="12700">
            <a:miter lim="400000"/>
          </a:ln>
        </p:spPr>
        <p:txBody>
          <a:bodyPr tIns="91439" bIns="91439" anchor="ctr"/>
          <a:lstStyle/>
          <a:p>
            <a:pPr algn="ctr">
              <a:defRPr>
                <a:solidFill>
                  <a:srgbClr val="FFFFFF"/>
                </a:solidFill>
              </a:defRPr>
            </a:pPr>
          </a:p>
        </p:txBody>
      </p:sp>
      <p:sp>
        <p:nvSpPr>
          <p:cNvPr id="1117" name="Shape 1117"/>
          <p:cNvSpPr/>
          <p:nvPr/>
        </p:nvSpPr>
        <p:spPr>
          <a:xfrm>
            <a:off x="11126285" y="3141968"/>
            <a:ext cx="11587824" cy="874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7800">
                <a:solidFill>
                  <a:srgbClr val="FFFFFF">
                    <a:alpha val="46000"/>
                  </a:srgbClr>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FFFFFF">
                    <a:alpha val="46000"/>
                  </a:srgbClr>
                </a:solidFill>
                <a:latin typeface="Arial Black"/>
                <a:ea typeface="Arial Black"/>
                <a:cs typeface="Arial Black"/>
                <a:sym typeface="Arial Black"/>
              </a:rPr>
              <a:t>03</a:t>
            </a:r>
          </a:p>
        </p:txBody>
      </p:sp>
      <p:sp>
        <p:nvSpPr>
          <p:cNvPr id="1118" name="Shape 1118"/>
          <p:cNvSpPr/>
          <p:nvPr/>
        </p:nvSpPr>
        <p:spPr>
          <a:xfrm>
            <a:off x="12211849" y="6018190"/>
            <a:ext cx="9351390" cy="990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5600">
                <a:solidFill>
                  <a:srgbClr val="FFFFFF"/>
                </a:solidFill>
                <a:latin typeface="Arial"/>
                <a:ea typeface="Arial"/>
                <a:cs typeface="Arial"/>
                <a:sym typeface="Arial"/>
              </a:rPr>
              <a:t>ABOUT OUR </a:t>
            </a:r>
            <a:r>
              <a:rPr b="1" sz="5600">
                <a:solidFill>
                  <a:srgbClr val="FFFFFF"/>
                </a:solidFill>
                <a:latin typeface="Arial"/>
                <a:ea typeface="Arial"/>
                <a:cs typeface="Arial"/>
                <a:sym typeface="Arial"/>
              </a:rPr>
              <a:t>SERVICE</a:t>
            </a:r>
          </a:p>
        </p:txBody>
      </p:sp>
      <p:grpSp>
        <p:nvGrpSpPr>
          <p:cNvPr id="1121" name="Group 1121"/>
          <p:cNvGrpSpPr/>
          <p:nvPr/>
        </p:nvGrpSpPr>
        <p:grpSpPr>
          <a:xfrm>
            <a:off x="13088300" y="6903779"/>
            <a:ext cx="3637601" cy="861438"/>
            <a:chOff x="0" y="1081"/>
            <a:chExt cx="3637600" cy="861437"/>
          </a:xfrm>
        </p:grpSpPr>
        <p:sp>
          <p:nvSpPr>
            <p:cNvPr id="1119" name="Shape 1119"/>
            <p:cNvSpPr/>
            <p:nvPr/>
          </p:nvSpPr>
          <p:spPr>
            <a:xfrm>
              <a:off x="0" y="96342"/>
              <a:ext cx="3637601" cy="670916"/>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b="1" sz="4800">
                  <a:solidFill>
                    <a:srgbClr val="FFFFFF"/>
                  </a:solidFill>
                  <a:latin typeface="Arial"/>
                  <a:ea typeface="Arial"/>
                  <a:cs typeface="Arial"/>
                  <a:sym typeface="Arial"/>
                </a:defRPr>
              </a:pPr>
            </a:p>
          </p:txBody>
        </p:sp>
        <p:sp>
          <p:nvSpPr>
            <p:cNvPr id="1120" name="Shape 1120"/>
            <p:cNvSpPr/>
            <p:nvPr/>
          </p:nvSpPr>
          <p:spPr>
            <a:xfrm>
              <a:off x="0" y="1081"/>
              <a:ext cx="3637601"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b="1" sz="4800">
                  <a:solidFill>
                    <a:srgbClr val="FFFFFF"/>
                  </a:solidFill>
                  <a:latin typeface="Arial"/>
                  <a:ea typeface="Arial"/>
                  <a:cs typeface="Arial"/>
                  <a:sym typeface="Arial"/>
                </a:defRPr>
              </a:lvl1pPr>
            </a:lstStyle>
            <a:p>
              <a:pPr>
                <a:defRPr b="0">
                  <a:latin typeface="+mn-lt"/>
                  <a:ea typeface="+mn-ea"/>
                  <a:cs typeface="+mn-cs"/>
                  <a:sym typeface="Trebuchet MS"/>
                </a:defRPr>
              </a:pPr>
              <a:r>
                <a:rPr b="1">
                  <a:latin typeface="Arial"/>
                  <a:ea typeface="Arial"/>
                  <a:cs typeface="Arial"/>
                  <a:sym typeface="Arial"/>
                </a:rPr>
                <a:t>Let’s start!</a:t>
              </a:r>
            </a:p>
          </p:txBody>
        </p:sp>
      </p:grpSp>
      <p:sp>
        <p:nvSpPr>
          <p:cNvPr id="1122" name="Shape 1122"/>
          <p:cNvSpPr/>
          <p:nvPr/>
        </p:nvSpPr>
        <p:spPr>
          <a:xfrm>
            <a:off x="12482238" y="2242358"/>
            <a:ext cx="8852277" cy="8852276"/>
          </a:xfrm>
          <a:prstGeom prst="ellipse">
            <a:avLst/>
          </a:prstGeom>
          <a:ln w="25400">
            <a:solidFill>
              <a:srgbClr val="FFFFFF"/>
            </a:solidFill>
            <a:prstDash val="dash"/>
            <a:miter lim="400000"/>
          </a:ln>
        </p:spPr>
        <p:txBody>
          <a:bodyPr tIns="91439" bIns="91439" anchor="ctr"/>
          <a:lstStyle/>
          <a:p>
            <a:pPr algn="ctr">
              <a:defRPr>
                <a:solidFill>
                  <a:srgbClr val="FFFFFF"/>
                </a:solidFill>
              </a:defRPr>
            </a:pPr>
          </a:p>
        </p:txBody>
      </p:sp>
      <p:sp>
        <p:nvSpPr>
          <p:cNvPr id="1123" name="Shape 1123"/>
          <p:cNvSpPr/>
          <p:nvPr/>
        </p:nvSpPr>
        <p:spPr>
          <a:xfrm flipV="1">
            <a:off x="26223378" y="-1804492"/>
            <a:ext cx="1804493" cy="1804493"/>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124" name="Shape 1124"/>
          <p:cNvSpPr/>
          <p:nvPr/>
        </p:nvSpPr>
        <p:spPr>
          <a:xfrm flipV="1">
            <a:off x="4324823" y="15262519"/>
            <a:ext cx="1564345"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125" name="Shape 1125"/>
          <p:cNvSpPr/>
          <p:nvPr/>
        </p:nvSpPr>
        <p:spPr>
          <a:xfrm flipV="1">
            <a:off x="5554759" y="14575837"/>
            <a:ext cx="1564346"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126" name="Shape 1126"/>
          <p:cNvSpPr/>
          <p:nvPr/>
        </p:nvSpPr>
        <p:spPr>
          <a:xfrm flipV="1">
            <a:off x="26223379" y="-1333667"/>
            <a:ext cx="1823585" cy="1823586"/>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1162" name="Group 1162"/>
          <p:cNvGrpSpPr/>
          <p:nvPr/>
        </p:nvGrpSpPr>
        <p:grpSpPr>
          <a:xfrm>
            <a:off x="-6653109" y="0"/>
            <a:ext cx="8376924" cy="13716000"/>
            <a:chOff x="0" y="0"/>
            <a:chExt cx="8376922" cy="13716000"/>
          </a:xfrm>
        </p:grpSpPr>
        <p:sp>
          <p:nvSpPr>
            <p:cNvPr id="1127" name="Shape 1127"/>
            <p:cNvSpPr/>
            <p:nvPr/>
          </p:nvSpPr>
          <p:spPr>
            <a:xfrm>
              <a:off x="29029" y="0"/>
              <a:ext cx="8193398"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140" name="Group 1140"/>
            <p:cNvGrpSpPr/>
            <p:nvPr/>
          </p:nvGrpSpPr>
          <p:grpSpPr>
            <a:xfrm>
              <a:off x="29029" y="6787784"/>
              <a:ext cx="8193398" cy="2149747"/>
              <a:chOff x="0" y="0"/>
              <a:chExt cx="8193396" cy="2149746"/>
            </a:xfrm>
          </p:grpSpPr>
          <p:sp>
            <p:nvSpPr>
              <p:cNvPr id="1128" name="Shape 1128"/>
              <p:cNvSpPr/>
              <p:nvPr/>
            </p:nvSpPr>
            <p:spPr>
              <a:xfrm>
                <a:off x="-1" y="-1"/>
                <a:ext cx="8193398" cy="214974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135" name="Group 1135"/>
              <p:cNvGrpSpPr/>
              <p:nvPr/>
            </p:nvGrpSpPr>
            <p:grpSpPr>
              <a:xfrm>
                <a:off x="1659821" y="208494"/>
                <a:ext cx="3449957" cy="1780190"/>
                <a:chOff x="0" y="0"/>
                <a:chExt cx="3449956" cy="1780189"/>
              </a:xfrm>
            </p:grpSpPr>
            <p:sp>
              <p:nvSpPr>
                <p:cNvPr id="1129" name="Shape 1129"/>
                <p:cNvSpPr/>
                <p:nvPr/>
              </p:nvSpPr>
              <p:spPr>
                <a:xfrm>
                  <a:off x="0" y="78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30" name="Shape 1130"/>
                <p:cNvSpPr/>
                <p:nvPr/>
              </p:nvSpPr>
              <p:spPr>
                <a:xfrm>
                  <a:off x="0" y="716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31" name="Shape 1131"/>
                <p:cNvSpPr/>
                <p:nvPr/>
              </p:nvSpPr>
              <p:spPr>
                <a:xfrm>
                  <a:off x="0" y="1354732"/>
                  <a:ext cx="365761" cy="365761"/>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32" name="Shape 1132"/>
                <p:cNvSpPr/>
                <p:nvPr/>
              </p:nvSpPr>
              <p:spPr>
                <a:xfrm>
                  <a:off x="627545" y="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1133" name="Shape 1133"/>
                <p:cNvSpPr/>
                <p:nvPr/>
              </p:nvSpPr>
              <p:spPr>
                <a:xfrm>
                  <a:off x="627545" y="63800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1134" name="Shape 1134"/>
                <p:cNvSpPr/>
                <p:nvPr/>
              </p:nvSpPr>
              <p:spPr>
                <a:xfrm>
                  <a:off x="627545" y="127625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grpSp>
          <p:sp>
            <p:nvSpPr>
              <p:cNvPr id="1136" name="Shape 1136"/>
              <p:cNvSpPr/>
              <p:nvPr/>
            </p:nvSpPr>
            <p:spPr>
              <a:xfrm>
                <a:off x="6430984" y="96155"/>
                <a:ext cx="1" cy="1949909"/>
              </a:xfrm>
              <a:prstGeom prst="line">
                <a:avLst/>
              </a:prstGeom>
              <a:noFill/>
              <a:ln w="254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37" name="Shape 1137"/>
              <p:cNvSpPr/>
              <p:nvPr/>
            </p:nvSpPr>
            <p:spPr>
              <a:xfrm flipH="1" flipV="1">
                <a:off x="989133" y="75711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38" name="Shape 1138"/>
              <p:cNvSpPr/>
              <p:nvPr/>
            </p:nvSpPr>
            <p:spPr>
              <a:xfrm flipH="1" flipV="1">
                <a:off x="989133" y="144664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39" name="Shape 1139"/>
              <p:cNvSpPr/>
              <p:nvPr/>
            </p:nvSpPr>
            <p:spPr>
              <a:xfrm rot="16200000">
                <a:off x="176817" y="966261"/>
                <a:ext cx="243249" cy="209697"/>
              </a:xfrm>
              <a:prstGeom prst="triangle">
                <a:avLst/>
              </a:prstGeom>
              <a:solidFill>
                <a:srgbClr val="DADF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141" name="Shape 1141"/>
            <p:cNvSpPr/>
            <p:nvPr/>
          </p:nvSpPr>
          <p:spPr>
            <a:xfrm>
              <a:off x="-1" y="11069124"/>
              <a:ext cx="8113342"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42" name="Shape 1142"/>
            <p:cNvSpPr/>
            <p:nvPr/>
          </p:nvSpPr>
          <p:spPr>
            <a:xfrm>
              <a:off x="58070" y="11674395"/>
              <a:ext cx="6711257" cy="1494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grpSp>
          <p:nvGrpSpPr>
            <p:cNvPr id="1145" name="Group 1145"/>
            <p:cNvGrpSpPr/>
            <p:nvPr/>
          </p:nvGrpSpPr>
          <p:grpSpPr>
            <a:xfrm>
              <a:off x="6510814" y="489917"/>
              <a:ext cx="1866109" cy="1278277"/>
              <a:chOff x="0" y="0"/>
              <a:chExt cx="1866107" cy="1278275"/>
            </a:xfrm>
          </p:grpSpPr>
          <p:sp>
            <p:nvSpPr>
              <p:cNvPr id="1143" name="Shape 1143"/>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144" name="Shape 1144"/>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146" name="Shape 1146"/>
            <p:cNvSpPr/>
            <p:nvPr/>
          </p:nvSpPr>
          <p:spPr>
            <a:xfrm>
              <a:off x="6745368"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47" name="Shape 1147"/>
            <p:cNvSpPr/>
            <p:nvPr/>
          </p:nvSpPr>
          <p:spPr>
            <a:xfrm>
              <a:off x="6745368"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150" name="Group 1150"/>
            <p:cNvGrpSpPr/>
            <p:nvPr/>
          </p:nvGrpSpPr>
          <p:grpSpPr>
            <a:xfrm>
              <a:off x="6510814" y="7211152"/>
              <a:ext cx="1866109" cy="1355104"/>
              <a:chOff x="0" y="0"/>
              <a:chExt cx="1866107" cy="1355103"/>
            </a:xfrm>
          </p:grpSpPr>
          <p:sp>
            <p:nvSpPr>
              <p:cNvPr id="1148" name="Shape 1148"/>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PART3</a:t>
                </a:r>
              </a:p>
            </p:txBody>
          </p:sp>
          <p:sp>
            <p:nvSpPr>
              <p:cNvPr id="1149" name="Shape 1149"/>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153" name="Group 1153"/>
            <p:cNvGrpSpPr/>
            <p:nvPr/>
          </p:nvGrpSpPr>
          <p:grpSpPr>
            <a:xfrm>
              <a:off x="6510814" y="4956011"/>
              <a:ext cx="1866109" cy="1309999"/>
              <a:chOff x="0" y="0"/>
              <a:chExt cx="1866107" cy="1309997"/>
            </a:xfrm>
          </p:grpSpPr>
          <p:sp>
            <p:nvSpPr>
              <p:cNvPr id="1151" name="Shape 1151"/>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152" name="Shape 1152"/>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156" name="Group 1156"/>
            <p:cNvGrpSpPr/>
            <p:nvPr/>
          </p:nvGrpSpPr>
          <p:grpSpPr>
            <a:xfrm>
              <a:off x="6510814" y="9406818"/>
              <a:ext cx="1866109" cy="1173130"/>
              <a:chOff x="0" y="0"/>
              <a:chExt cx="1866107" cy="1173129"/>
            </a:xfrm>
          </p:grpSpPr>
          <p:sp>
            <p:nvSpPr>
              <p:cNvPr id="1154" name="Shape 1154"/>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155" name="Shape 1155"/>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159" name="Group 1159"/>
            <p:cNvGrpSpPr/>
            <p:nvPr/>
          </p:nvGrpSpPr>
          <p:grpSpPr>
            <a:xfrm>
              <a:off x="6510814" y="2718287"/>
              <a:ext cx="1866109" cy="1233849"/>
              <a:chOff x="0" y="0"/>
              <a:chExt cx="1866107" cy="1233847"/>
            </a:xfrm>
          </p:grpSpPr>
          <p:sp>
            <p:nvSpPr>
              <p:cNvPr id="1157" name="Shape 1157"/>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158" name="Shape 1158"/>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160" name="Shape 1160"/>
            <p:cNvSpPr/>
            <p:nvPr/>
          </p:nvSpPr>
          <p:spPr>
            <a:xfrm>
              <a:off x="6745368"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161" name="Shape 1161"/>
            <p:cNvSpPr/>
            <p:nvPr/>
          </p:nvSpPr>
          <p:spPr>
            <a:xfrm>
              <a:off x="6745368"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spTree>
  </p:cSld>
  <p:clrMapOvr>
    <a:masterClrMapping/>
  </p:clrMapOvr>
  <mc:AlternateContent xmlns:mc="http://schemas.openxmlformats.org/markup-compatibility/2006">
    <mc:Choice xmlns:p14="http://schemas.microsoft.com/office/powerpoint/2010/main" Requires="p14">
      <p:transition spd="slow" advClick="1" p14:dur="1200">
        <p14:doors dir="vert"/>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path" nodeType="afterEffect" presetSubtype="0" presetID="-1" grpId="1" accel="50000" decel="50000" fill="hold">
                                  <p:stCondLst>
                                    <p:cond delay="0"/>
                                  </p:stCondLst>
                                  <p:childTnLst>
                                    <p:animMotion path="M 0.000000 0.000000 L 0.272128 0.000000" origin="layout" pathEditMode="relative">
                                      <p:cBhvr>
                                        <p:cTn id="6" dur="750" fill="hold"/>
                                        <p:tgtEl>
                                          <p:spTgt spid="1162"/>
                                        </p:tgtEl>
                                        <p:attrNameLst>
                                          <p:attrName>ppt_x</p:attrName>
                                          <p:attrName>ppt_y</p:attrName>
                                        </p:attrNameLst>
                                      </p:cBhvr>
                                    </p:animMotion>
                                  </p:childTnLst>
                                </p:cTn>
                              </p:par>
                            </p:childTnLst>
                          </p:cTn>
                        </p:par>
                        <p:par>
                          <p:cTn id="7" fill="hold">
                            <p:stCondLst>
                              <p:cond delay="750"/>
                            </p:stCondLst>
                            <p:childTnLst>
                              <p:par>
                                <p:cTn id="8" presetClass="entr" nodeType="afterEffect" presetID="9" grpId="2" fill="hold">
                                  <p:stCondLst>
                                    <p:cond delay="0"/>
                                  </p:stCondLst>
                                  <p:iterate type="el" backwards="0">
                                    <p:tmAbs val="0"/>
                                  </p:iterate>
                                  <p:childTnLst>
                                    <p:set>
                                      <p:cBhvr>
                                        <p:cTn id="9" fill="hold"/>
                                        <p:tgtEl>
                                          <p:spTgt spid="1122"/>
                                        </p:tgtEl>
                                        <p:attrNameLst>
                                          <p:attrName>style.visibility</p:attrName>
                                        </p:attrNameLst>
                                      </p:cBhvr>
                                      <p:to>
                                        <p:strVal val="visible"/>
                                      </p:to>
                                    </p:set>
                                    <p:animEffect filter="dissolve" transition="in">
                                      <p:cBhvr>
                                        <p:cTn id="10" dur="750"/>
                                        <p:tgtEl>
                                          <p:spTgt spid="1122"/>
                                        </p:tgtEl>
                                      </p:cBhvr>
                                    </p:animEffect>
                                  </p:childTnLst>
                                </p:cTn>
                              </p:par>
                            </p:childTnLst>
                          </p:cTn>
                        </p:par>
                        <p:par>
                          <p:cTn id="11" fill="hold">
                            <p:stCondLst>
                              <p:cond delay="0"/>
                            </p:stCondLst>
                            <p:childTnLst>
                              <p:par>
                                <p:cTn id="12" presetClass="path" nodeType="withEffect" presetSubtype="0" presetID="-1" grpId="3" accel="50000" decel="50000" fill="hold">
                                  <p:stCondLst>
                                    <p:cond delay="0"/>
                                  </p:stCondLst>
                                  <p:childTnLst>
                                    <p:animMotion path="M 0.000000 0.000000 L -0.241020 0.409733" origin="layout" pathEditMode="relative">
                                      <p:cBhvr>
                                        <p:cTn id="13" dur="1000" fill="hold"/>
                                        <p:tgtEl>
                                          <p:spTgt spid="1126"/>
                                        </p:tgtEl>
                                        <p:attrNameLst>
                                          <p:attrName>ppt_x</p:attrName>
                                          <p:attrName>ppt_y</p:attrName>
                                        </p:attrNameLst>
                                      </p:cBhvr>
                                    </p:animMotion>
                                  </p:childTnLst>
                                </p:cTn>
                              </p:par>
                            </p:childTnLst>
                          </p:cTn>
                        </p:par>
                        <p:par>
                          <p:cTn id="14" fill="hold">
                            <p:stCondLst>
                              <p:cond delay="0"/>
                            </p:stCondLst>
                            <p:childTnLst>
                              <p:par>
                                <p:cTn id="15" presetClass="path" nodeType="withEffect" presetSubtype="0" presetID="-1" grpId="4" accel="50000" decel="50000" fill="hold">
                                  <p:stCondLst>
                                    <p:cond delay="100"/>
                                  </p:stCondLst>
                                  <p:childTnLst>
                                    <p:animMotion path="M 0.000000 0.000000 L -0.234240 0.397679" origin="layout" pathEditMode="relative">
                                      <p:cBhvr>
                                        <p:cTn id="16" dur="1000" fill="hold"/>
                                        <p:tgtEl>
                                          <p:spTgt spid="1123"/>
                                        </p:tgtEl>
                                        <p:attrNameLst>
                                          <p:attrName>ppt_x</p:attrName>
                                          <p:attrName>ppt_y</p:attrName>
                                        </p:attrNameLst>
                                      </p:cBhvr>
                                    </p:animMotion>
                                  </p:childTnLst>
                                </p:cTn>
                              </p:par>
                            </p:childTnLst>
                          </p:cTn>
                        </p:par>
                        <p:par>
                          <p:cTn id="17" fill="hold">
                            <p:stCondLst>
                              <p:cond delay="0"/>
                            </p:stCondLst>
                            <p:childTnLst>
                              <p:par>
                                <p:cTn id="18" presetClass="path" nodeType="withEffect" presetSubtype="0" presetID="-1" grpId="5" accel="50000" decel="50000" fill="hold">
                                  <p:stCondLst>
                                    <p:cond delay="200"/>
                                  </p:stCondLst>
                                  <p:childTnLst>
                                    <p:animMotion path="M 0.000000 0.000000 L 0.317965 -0.497464" origin="layout" pathEditMode="relative">
                                      <p:cBhvr>
                                        <p:cTn id="19" dur="1000" fill="hold"/>
                                        <p:tgtEl>
                                          <p:spTgt spid="1124"/>
                                        </p:tgtEl>
                                        <p:attrNameLst>
                                          <p:attrName>ppt_x</p:attrName>
                                          <p:attrName>ppt_y</p:attrName>
                                        </p:attrNameLst>
                                      </p:cBhvr>
                                    </p:animMotion>
                                  </p:childTnLst>
                                </p:cTn>
                              </p:par>
                            </p:childTnLst>
                          </p:cTn>
                        </p:par>
                        <p:par>
                          <p:cTn id="20" fill="hold">
                            <p:stCondLst>
                              <p:cond delay="0"/>
                            </p:stCondLst>
                            <p:childTnLst>
                              <p:par>
                                <p:cTn id="21" presetClass="path" nodeType="withEffect" presetSubtype="0" presetID="-1" grpId="6" accel="50000" decel="50000" fill="hold">
                                  <p:stCondLst>
                                    <p:cond delay="300"/>
                                  </p:stCondLst>
                                  <p:childTnLst>
                                    <p:animMotion path="M 0.000000 0.000000 L 0.292436 -0.446534" origin="layout" pathEditMode="relative">
                                      <p:cBhvr>
                                        <p:cTn id="22" dur="1000" fill="hold"/>
                                        <p:tgtEl>
                                          <p:spTgt spid="1125"/>
                                        </p:tgtEl>
                                        <p:attrNameLst>
                                          <p:attrName>ppt_x</p:attrName>
                                          <p:attrName>ppt_y</p:attrName>
                                        </p:attrNameLst>
                                      </p:cBhvr>
                                    </p:animMotion>
                                  </p:childTnLst>
                                </p:cTn>
                              </p:par>
                            </p:childTnLst>
                          </p:cTn>
                        </p:par>
                        <p:par>
                          <p:cTn id="23" fill="hold">
                            <p:stCondLst>
                              <p:cond delay="1300"/>
                            </p:stCondLst>
                            <p:childTnLst>
                              <p:par>
                                <p:cTn id="24" presetClass="entr" nodeType="afterEffect" presetSubtype="16" presetID="23" grpId="7" fill="hold">
                                  <p:stCondLst>
                                    <p:cond delay="0"/>
                                  </p:stCondLst>
                                  <p:iterate type="el" backwards="0">
                                    <p:tmAbs val="0"/>
                                  </p:iterate>
                                  <p:childTnLst>
                                    <p:set>
                                      <p:cBhvr>
                                        <p:cTn id="25" fill="hold"/>
                                        <p:tgtEl>
                                          <p:spTgt spid="1117"/>
                                        </p:tgtEl>
                                        <p:attrNameLst>
                                          <p:attrName>style.visibility</p:attrName>
                                        </p:attrNameLst>
                                      </p:cBhvr>
                                      <p:to>
                                        <p:strVal val="visible"/>
                                      </p:to>
                                    </p:set>
                                    <p:anim calcmode="lin" valueType="num">
                                      <p:cBhvr>
                                        <p:cTn id="26" dur="500" fill="hold"/>
                                        <p:tgtEl>
                                          <p:spTgt spid="1117"/>
                                        </p:tgtEl>
                                        <p:attrNameLst>
                                          <p:attrName>ppt_w</p:attrName>
                                        </p:attrNameLst>
                                      </p:cBhvr>
                                      <p:tavLst>
                                        <p:tav tm="0">
                                          <p:val>
                                            <p:fltVal val="0"/>
                                          </p:val>
                                        </p:tav>
                                        <p:tav tm="100000">
                                          <p:val>
                                            <p:strVal val="#ppt_w"/>
                                          </p:val>
                                        </p:tav>
                                      </p:tavLst>
                                    </p:anim>
                                    <p:anim calcmode="lin" valueType="num">
                                      <p:cBhvr>
                                        <p:cTn id="27" dur="500" fill="hold"/>
                                        <p:tgtEl>
                                          <p:spTgt spid="1117"/>
                                        </p:tgtEl>
                                        <p:attrNameLst>
                                          <p:attrName>ppt_h</p:attrName>
                                        </p:attrNameLst>
                                      </p:cBhvr>
                                      <p:tavLst>
                                        <p:tav tm="0">
                                          <p:val>
                                            <p:fltVal val="0"/>
                                          </p:val>
                                        </p:tav>
                                        <p:tav tm="100000">
                                          <p:val>
                                            <p:strVal val="#ppt_h"/>
                                          </p:val>
                                        </p:tav>
                                      </p:tavLst>
                                    </p:anim>
                                  </p:childTnLst>
                                </p:cTn>
                              </p:par>
                            </p:childTnLst>
                          </p:cTn>
                        </p:par>
                        <p:par>
                          <p:cTn id="28" fill="hold">
                            <p:stCondLst>
                              <p:cond delay="1800"/>
                            </p:stCondLst>
                            <p:childTnLst>
                              <p:par>
                                <p:cTn id="29" presetClass="entr" nodeType="afterEffect" presetSubtype="4" presetID="2" grpId="8" fill="hold">
                                  <p:stCondLst>
                                    <p:cond delay="0"/>
                                  </p:stCondLst>
                                  <p:iterate type="el" backwards="0">
                                    <p:tmAbs val="0"/>
                                  </p:iterate>
                                  <p:childTnLst>
                                    <p:set>
                                      <p:cBhvr>
                                        <p:cTn id="30" fill="hold"/>
                                        <p:tgtEl>
                                          <p:spTgt spid="1118"/>
                                        </p:tgtEl>
                                        <p:attrNameLst>
                                          <p:attrName>style.visibility</p:attrName>
                                        </p:attrNameLst>
                                      </p:cBhvr>
                                      <p:to>
                                        <p:strVal val="visible"/>
                                      </p:to>
                                    </p:set>
                                    <p:anim calcmode="lin" valueType="num">
                                      <p:cBhvr>
                                        <p:cTn id="31" dur="500" fill="hold"/>
                                        <p:tgtEl>
                                          <p:spTgt spid="1118"/>
                                        </p:tgtEl>
                                        <p:attrNameLst>
                                          <p:attrName>ppt_x</p:attrName>
                                        </p:attrNameLst>
                                      </p:cBhvr>
                                      <p:tavLst>
                                        <p:tav tm="0">
                                          <p:val>
                                            <p:strVal val="#ppt_x"/>
                                          </p:val>
                                        </p:tav>
                                        <p:tav tm="100000">
                                          <p:val>
                                            <p:strVal val="#ppt_x"/>
                                          </p:val>
                                        </p:tav>
                                      </p:tavLst>
                                    </p:anim>
                                    <p:anim calcmode="lin" valueType="num">
                                      <p:cBhvr>
                                        <p:cTn id="32" dur="500" fill="hold"/>
                                        <p:tgtEl>
                                          <p:spTgt spid="1118"/>
                                        </p:tgtEl>
                                        <p:attrNameLst>
                                          <p:attrName>ppt_y</p:attrName>
                                        </p:attrNameLst>
                                      </p:cBhvr>
                                      <p:tavLst>
                                        <p:tav tm="0">
                                          <p:val>
                                            <p:strVal val="1+#ppt_h/2"/>
                                          </p:val>
                                        </p:tav>
                                        <p:tav tm="100000">
                                          <p:val>
                                            <p:strVal val="#ppt_y"/>
                                          </p:val>
                                        </p:tav>
                                      </p:tavLst>
                                    </p:anim>
                                  </p:childTnLst>
                                </p:cTn>
                              </p:par>
                            </p:childTnLst>
                          </p:cTn>
                        </p:par>
                        <p:par>
                          <p:cTn id="33" fill="hold">
                            <p:stCondLst>
                              <p:cond delay="2300"/>
                            </p:stCondLst>
                            <p:childTnLst>
                              <p:par>
                                <p:cTn id="34" presetClass="entr" nodeType="afterEffect" presetSubtype="4" presetID="2" grpId="9" fill="hold">
                                  <p:stCondLst>
                                    <p:cond delay="0"/>
                                  </p:stCondLst>
                                  <p:iterate type="el" backwards="0">
                                    <p:tmAbs val="0"/>
                                  </p:iterate>
                                  <p:childTnLst>
                                    <p:set>
                                      <p:cBhvr>
                                        <p:cTn id="35" fill="hold"/>
                                        <p:tgtEl>
                                          <p:spTgt spid="1121"/>
                                        </p:tgtEl>
                                        <p:attrNameLst>
                                          <p:attrName>style.visibility</p:attrName>
                                        </p:attrNameLst>
                                      </p:cBhvr>
                                      <p:to>
                                        <p:strVal val="visible"/>
                                      </p:to>
                                    </p:set>
                                    <p:anim calcmode="lin" valueType="num">
                                      <p:cBhvr>
                                        <p:cTn id="36" dur="500" fill="hold"/>
                                        <p:tgtEl>
                                          <p:spTgt spid="1121"/>
                                        </p:tgtEl>
                                        <p:attrNameLst>
                                          <p:attrName>ppt_x</p:attrName>
                                        </p:attrNameLst>
                                      </p:cBhvr>
                                      <p:tavLst>
                                        <p:tav tm="0">
                                          <p:val>
                                            <p:strVal val="#ppt_x"/>
                                          </p:val>
                                        </p:tav>
                                        <p:tav tm="100000">
                                          <p:val>
                                            <p:strVal val="#ppt_x"/>
                                          </p:val>
                                        </p:tav>
                                      </p:tavLst>
                                    </p:anim>
                                    <p:anim calcmode="lin" valueType="num">
                                      <p:cBhvr>
                                        <p:cTn id="37" dur="500" fill="hold"/>
                                        <p:tgtEl>
                                          <p:spTgt spid="1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21" grpId="9"/>
      <p:bldP build="whole" bldLvl="1" animBg="1" rev="0" advAuto="0" spid="1118" grpId="8"/>
      <p:bldP build="whole" bldLvl="1" animBg="1" rev="0" advAuto="0" spid="1122" grpId="2"/>
      <p:bldP build="whole" bldLvl="1" animBg="1" rev="0" advAuto="0" spid="1117" grpId="7"/>
    </p:bld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64" name="Shape 1164"/>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SERVICE</a:t>
            </a:r>
          </a:p>
        </p:txBody>
      </p:sp>
      <p:grpSp>
        <p:nvGrpSpPr>
          <p:cNvPr id="1168" name="Group 1168"/>
          <p:cNvGrpSpPr/>
          <p:nvPr/>
        </p:nvGrpSpPr>
        <p:grpSpPr>
          <a:xfrm>
            <a:off x="1957611" y="1094554"/>
            <a:ext cx="4536001" cy="91439"/>
            <a:chOff x="0" y="0"/>
            <a:chExt cx="4536000" cy="91437"/>
          </a:xfrm>
        </p:grpSpPr>
        <p:sp>
          <p:nvSpPr>
            <p:cNvPr id="1165" name="Shape 1165"/>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66" name="Shape 1166"/>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67" name="Shape 1167"/>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169" name="Shape 1169"/>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1172" name="Group 1172"/>
          <p:cNvGrpSpPr/>
          <p:nvPr/>
        </p:nvGrpSpPr>
        <p:grpSpPr>
          <a:xfrm>
            <a:off x="20523198" y="172339"/>
            <a:ext cx="3976915" cy="577648"/>
            <a:chOff x="0" y="0"/>
            <a:chExt cx="3976913" cy="577646"/>
          </a:xfrm>
        </p:grpSpPr>
        <p:sp>
          <p:nvSpPr>
            <p:cNvPr id="1170" name="Shape 1170"/>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71" name="Shape 1171"/>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1173" name="Shape 1173"/>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pSp>
        <p:nvGrpSpPr>
          <p:cNvPr id="1191" name="Group 1191"/>
          <p:cNvGrpSpPr/>
          <p:nvPr/>
        </p:nvGrpSpPr>
        <p:grpSpPr>
          <a:xfrm>
            <a:off x="8411759" y="2976799"/>
            <a:ext cx="9041911" cy="9039664"/>
            <a:chOff x="0" y="0"/>
            <a:chExt cx="9041910" cy="9039662"/>
          </a:xfrm>
        </p:grpSpPr>
        <p:grpSp>
          <p:nvGrpSpPr>
            <p:cNvPr id="1182" name="Group 1182"/>
            <p:cNvGrpSpPr/>
            <p:nvPr/>
          </p:nvGrpSpPr>
          <p:grpSpPr>
            <a:xfrm>
              <a:off x="0" y="0"/>
              <a:ext cx="9041910" cy="9039664"/>
              <a:chOff x="0" y="0"/>
              <a:chExt cx="9041909" cy="9039663"/>
            </a:xfrm>
          </p:grpSpPr>
          <p:sp>
            <p:nvSpPr>
              <p:cNvPr id="1174" name="Shape 1174"/>
              <p:cNvSpPr/>
              <p:nvPr/>
            </p:nvSpPr>
            <p:spPr>
              <a:xfrm rot="2713499">
                <a:off x="3603989" y="382929"/>
                <a:ext cx="2641295"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40404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75" name="Shape 1175"/>
              <p:cNvSpPr/>
              <p:nvPr/>
            </p:nvSpPr>
            <p:spPr>
              <a:xfrm rot="5400000">
                <a:off x="5078306" y="1320812"/>
                <a:ext cx="2641296"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76" name="Shape 1176"/>
              <p:cNvSpPr/>
              <p:nvPr/>
            </p:nvSpPr>
            <p:spPr>
              <a:xfrm rot="8107053">
                <a:off x="5461984" y="3038506"/>
                <a:ext cx="2641296"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40404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77" name="Shape 1177"/>
              <p:cNvSpPr/>
              <p:nvPr/>
            </p:nvSpPr>
            <p:spPr>
              <a:xfrm rot="10800000">
                <a:off x="4523355" y="4517058"/>
                <a:ext cx="2641296"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78" name="Shape 1178"/>
              <p:cNvSpPr/>
              <p:nvPr/>
            </p:nvSpPr>
            <p:spPr>
              <a:xfrm rot="13489264">
                <a:off x="2817356" y="4902760"/>
                <a:ext cx="2641295"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40404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79" name="Shape 1179"/>
              <p:cNvSpPr/>
              <p:nvPr/>
            </p:nvSpPr>
            <p:spPr>
              <a:xfrm rot="16200000">
                <a:off x="1327107" y="3962107"/>
                <a:ext cx="2641296"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80" name="Shape 1180"/>
              <p:cNvSpPr/>
              <p:nvPr/>
            </p:nvSpPr>
            <p:spPr>
              <a:xfrm>
                <a:off x="1882060" y="765859"/>
                <a:ext cx="2641296"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ECF200"/>
              </a:solidFill>
              <a:ln w="50800" cap="flat">
                <a:solidFill>
                  <a:srgbClr val="FFFFFF"/>
                </a:solidFill>
                <a:prstDash val="solid"/>
                <a:miter lim="400000"/>
              </a:ln>
              <a:effectLst/>
            </p:spPr>
            <p:txBody>
              <a:bodyPr wrap="square" lIns="91439" tIns="91439" rIns="91439" bIns="91439" numCol="1" anchor="ctr">
                <a:noAutofit/>
              </a:bodyPr>
              <a:lstStyle/>
              <a:p>
                <a:pPr algn="ctr"/>
              </a:p>
            </p:txBody>
          </p:sp>
          <p:sp>
            <p:nvSpPr>
              <p:cNvPr id="1181" name="Shape 1181"/>
              <p:cNvSpPr/>
              <p:nvPr/>
            </p:nvSpPr>
            <p:spPr>
              <a:xfrm rot="18885908">
                <a:off x="941030" y="2258315"/>
                <a:ext cx="2641295" cy="3751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262"/>
                    </a:moveTo>
                    <a:lnTo>
                      <a:pt x="0" y="6262"/>
                    </a:lnTo>
                    <a:cubicBezTo>
                      <a:pt x="5745" y="2251"/>
                      <a:pt x="13509" y="0"/>
                      <a:pt x="21600" y="0"/>
                    </a:cubicBezTo>
                    <a:lnTo>
                      <a:pt x="21600" y="21600"/>
                    </a:lnTo>
                    <a:close/>
                  </a:path>
                </a:pathLst>
              </a:custGeom>
              <a:solidFill>
                <a:srgbClr val="404040"/>
              </a:solidFill>
              <a:ln w="50800" cap="flat">
                <a:solidFill>
                  <a:srgbClr val="FFFFFF"/>
                </a:solidFill>
                <a:prstDash val="solid"/>
                <a:miter lim="400000"/>
              </a:ln>
              <a:effectLst/>
            </p:spPr>
            <p:txBody>
              <a:bodyPr wrap="square" lIns="91439" tIns="91439" rIns="91439" bIns="91439" numCol="1" anchor="ctr">
                <a:noAutofit/>
              </a:bodyPr>
              <a:lstStyle/>
              <a:p>
                <a:pPr algn="ctr"/>
              </a:p>
            </p:txBody>
          </p:sp>
        </p:grpSp>
        <p:sp>
          <p:nvSpPr>
            <p:cNvPr id="1183" name="Shape 1183"/>
            <p:cNvSpPr/>
            <p:nvPr/>
          </p:nvSpPr>
          <p:spPr>
            <a:xfrm>
              <a:off x="5111886" y="6863210"/>
              <a:ext cx="935131" cy="782591"/>
            </a:xfrm>
            <a:custGeom>
              <a:avLst/>
              <a:gdLst/>
              <a:ahLst/>
              <a:cxnLst>
                <a:cxn ang="0">
                  <a:pos x="wd2" y="hd2"/>
                </a:cxn>
                <a:cxn ang="5400000">
                  <a:pos x="wd2" y="hd2"/>
                </a:cxn>
                <a:cxn ang="10800000">
                  <a:pos x="wd2" y="hd2"/>
                </a:cxn>
                <a:cxn ang="16200000">
                  <a:pos x="wd2" y="hd2"/>
                </a:cxn>
              </a:cxnLst>
              <a:rect l="0" t="0" r="r" b="b"/>
              <a:pathLst>
                <a:path w="20800" h="21600" fill="norm" stroke="1" extrusionOk="0">
                  <a:moveTo>
                    <a:pt x="8267" y="1662"/>
                  </a:moveTo>
                  <a:cubicBezTo>
                    <a:pt x="18400" y="1662"/>
                    <a:pt x="18400" y="1662"/>
                    <a:pt x="18400" y="1662"/>
                  </a:cubicBezTo>
                  <a:cubicBezTo>
                    <a:pt x="19733" y="1662"/>
                    <a:pt x="20800" y="2991"/>
                    <a:pt x="20800" y="4652"/>
                  </a:cubicBezTo>
                  <a:cubicBezTo>
                    <a:pt x="20800" y="13625"/>
                    <a:pt x="20800" y="13625"/>
                    <a:pt x="20800" y="13625"/>
                  </a:cubicBezTo>
                  <a:cubicBezTo>
                    <a:pt x="20800" y="15286"/>
                    <a:pt x="19733" y="16615"/>
                    <a:pt x="18400" y="16615"/>
                  </a:cubicBezTo>
                  <a:cubicBezTo>
                    <a:pt x="8267" y="16615"/>
                    <a:pt x="8267" y="16615"/>
                    <a:pt x="8267" y="16615"/>
                  </a:cubicBezTo>
                  <a:cubicBezTo>
                    <a:pt x="8267" y="16615"/>
                    <a:pt x="8267" y="16283"/>
                    <a:pt x="8267" y="16283"/>
                  </a:cubicBezTo>
                  <a:cubicBezTo>
                    <a:pt x="8267" y="1662"/>
                    <a:pt x="8267" y="1662"/>
                    <a:pt x="8267" y="1662"/>
                  </a:cubicBezTo>
                  <a:close/>
                  <a:moveTo>
                    <a:pt x="2667" y="12295"/>
                  </a:moveTo>
                  <a:cubicBezTo>
                    <a:pt x="267" y="16615"/>
                    <a:pt x="800" y="18942"/>
                    <a:pt x="1867" y="19938"/>
                  </a:cubicBezTo>
                  <a:cubicBezTo>
                    <a:pt x="2400" y="20271"/>
                    <a:pt x="3200" y="20603"/>
                    <a:pt x="3733" y="20603"/>
                  </a:cubicBezTo>
                  <a:cubicBezTo>
                    <a:pt x="4267" y="20603"/>
                    <a:pt x="5067" y="20271"/>
                    <a:pt x="5333" y="19938"/>
                  </a:cubicBezTo>
                  <a:cubicBezTo>
                    <a:pt x="5333" y="19606"/>
                    <a:pt x="5333" y="19274"/>
                    <a:pt x="5067" y="18609"/>
                  </a:cubicBezTo>
                  <a:cubicBezTo>
                    <a:pt x="5067" y="18609"/>
                    <a:pt x="5067" y="18609"/>
                    <a:pt x="5067" y="18609"/>
                  </a:cubicBezTo>
                  <a:cubicBezTo>
                    <a:pt x="5067" y="18277"/>
                    <a:pt x="5067" y="18277"/>
                    <a:pt x="5067" y="18277"/>
                  </a:cubicBezTo>
                  <a:cubicBezTo>
                    <a:pt x="5067" y="17612"/>
                    <a:pt x="5067" y="17612"/>
                    <a:pt x="5067" y="17612"/>
                  </a:cubicBezTo>
                  <a:cubicBezTo>
                    <a:pt x="4267" y="17612"/>
                    <a:pt x="4267" y="17612"/>
                    <a:pt x="4267" y="17612"/>
                  </a:cubicBezTo>
                  <a:cubicBezTo>
                    <a:pt x="3733" y="17612"/>
                    <a:pt x="3200" y="16948"/>
                    <a:pt x="3200" y="16283"/>
                  </a:cubicBezTo>
                  <a:cubicBezTo>
                    <a:pt x="3200" y="1329"/>
                    <a:pt x="3200" y="1329"/>
                    <a:pt x="3200" y="1329"/>
                  </a:cubicBezTo>
                  <a:cubicBezTo>
                    <a:pt x="3200" y="665"/>
                    <a:pt x="3733" y="0"/>
                    <a:pt x="4267" y="0"/>
                  </a:cubicBezTo>
                  <a:cubicBezTo>
                    <a:pt x="6400" y="0"/>
                    <a:pt x="6400" y="0"/>
                    <a:pt x="6400" y="0"/>
                  </a:cubicBezTo>
                  <a:cubicBezTo>
                    <a:pt x="6933" y="0"/>
                    <a:pt x="7467" y="665"/>
                    <a:pt x="7467" y="1329"/>
                  </a:cubicBezTo>
                  <a:cubicBezTo>
                    <a:pt x="7467" y="16283"/>
                    <a:pt x="7467" y="16283"/>
                    <a:pt x="7467" y="16283"/>
                  </a:cubicBezTo>
                  <a:cubicBezTo>
                    <a:pt x="7467" y="16948"/>
                    <a:pt x="6933" y="17612"/>
                    <a:pt x="6400" y="17612"/>
                  </a:cubicBezTo>
                  <a:cubicBezTo>
                    <a:pt x="5867" y="17612"/>
                    <a:pt x="5867" y="17612"/>
                    <a:pt x="5867" y="17612"/>
                  </a:cubicBezTo>
                  <a:cubicBezTo>
                    <a:pt x="5867" y="18277"/>
                    <a:pt x="5867" y="18277"/>
                    <a:pt x="5867" y="18277"/>
                  </a:cubicBezTo>
                  <a:cubicBezTo>
                    <a:pt x="6667" y="18942"/>
                    <a:pt x="6400" y="19938"/>
                    <a:pt x="5867" y="20603"/>
                  </a:cubicBezTo>
                  <a:cubicBezTo>
                    <a:pt x="5600" y="21268"/>
                    <a:pt x="4800" y="21600"/>
                    <a:pt x="3733" y="21600"/>
                  </a:cubicBezTo>
                  <a:cubicBezTo>
                    <a:pt x="2933" y="21600"/>
                    <a:pt x="2133" y="21600"/>
                    <a:pt x="1333" y="20935"/>
                  </a:cubicBezTo>
                  <a:cubicBezTo>
                    <a:pt x="-267" y="19606"/>
                    <a:pt x="-800" y="16948"/>
                    <a:pt x="1867" y="11631"/>
                  </a:cubicBezTo>
                  <a:cubicBezTo>
                    <a:pt x="2667" y="12295"/>
                    <a:pt x="2667" y="12295"/>
                    <a:pt x="2667" y="12295"/>
                  </a:cubicBezTo>
                  <a:close/>
                  <a:moveTo>
                    <a:pt x="10133" y="3988"/>
                  </a:moveTo>
                  <a:cubicBezTo>
                    <a:pt x="10133" y="6646"/>
                    <a:pt x="10133" y="6646"/>
                    <a:pt x="10133" y="6646"/>
                  </a:cubicBezTo>
                  <a:cubicBezTo>
                    <a:pt x="17333" y="6646"/>
                    <a:pt x="17333" y="6646"/>
                    <a:pt x="17333" y="6646"/>
                  </a:cubicBezTo>
                  <a:cubicBezTo>
                    <a:pt x="17333" y="3988"/>
                    <a:pt x="17333" y="3988"/>
                    <a:pt x="17333" y="3988"/>
                  </a:cubicBezTo>
                  <a:cubicBezTo>
                    <a:pt x="10133" y="3988"/>
                    <a:pt x="10133" y="3988"/>
                    <a:pt x="10133" y="3988"/>
                  </a:cubicBezTo>
                  <a:close/>
                  <a:moveTo>
                    <a:pt x="17867" y="11631"/>
                  </a:moveTo>
                  <a:cubicBezTo>
                    <a:pt x="17867" y="13957"/>
                    <a:pt x="17867" y="13957"/>
                    <a:pt x="17867" y="13957"/>
                  </a:cubicBezTo>
                  <a:cubicBezTo>
                    <a:pt x="19467" y="13957"/>
                    <a:pt x="19467" y="13957"/>
                    <a:pt x="19467" y="13957"/>
                  </a:cubicBezTo>
                  <a:cubicBezTo>
                    <a:pt x="19467" y="11631"/>
                    <a:pt x="19467" y="11631"/>
                    <a:pt x="19467" y="11631"/>
                  </a:cubicBezTo>
                  <a:cubicBezTo>
                    <a:pt x="17867" y="11631"/>
                    <a:pt x="17867" y="11631"/>
                    <a:pt x="17867" y="11631"/>
                  </a:cubicBezTo>
                  <a:close/>
                  <a:moveTo>
                    <a:pt x="18400" y="9969"/>
                  </a:moveTo>
                  <a:cubicBezTo>
                    <a:pt x="18400" y="10634"/>
                    <a:pt x="18400" y="10634"/>
                    <a:pt x="18400" y="10634"/>
                  </a:cubicBezTo>
                  <a:cubicBezTo>
                    <a:pt x="19200" y="10634"/>
                    <a:pt x="19200" y="10634"/>
                    <a:pt x="19200" y="10634"/>
                  </a:cubicBezTo>
                  <a:cubicBezTo>
                    <a:pt x="19200" y="9969"/>
                    <a:pt x="19200" y="9969"/>
                    <a:pt x="19200" y="9969"/>
                  </a:cubicBezTo>
                  <a:cubicBezTo>
                    <a:pt x="18400" y="9969"/>
                    <a:pt x="18400" y="9969"/>
                    <a:pt x="18400" y="9969"/>
                  </a:cubicBezTo>
                  <a:close/>
                  <a:moveTo>
                    <a:pt x="18400" y="8308"/>
                  </a:moveTo>
                  <a:cubicBezTo>
                    <a:pt x="18400" y="8640"/>
                    <a:pt x="18400" y="8640"/>
                    <a:pt x="18400" y="8640"/>
                  </a:cubicBezTo>
                  <a:cubicBezTo>
                    <a:pt x="19200" y="8640"/>
                    <a:pt x="19200" y="8640"/>
                    <a:pt x="19200" y="8640"/>
                  </a:cubicBezTo>
                  <a:cubicBezTo>
                    <a:pt x="19200" y="8308"/>
                    <a:pt x="19200" y="8308"/>
                    <a:pt x="19200" y="8308"/>
                  </a:cubicBezTo>
                  <a:cubicBezTo>
                    <a:pt x="18400" y="8308"/>
                    <a:pt x="18400" y="8308"/>
                    <a:pt x="18400" y="8308"/>
                  </a:cubicBezTo>
                  <a:close/>
                  <a:moveTo>
                    <a:pt x="18400" y="6314"/>
                  </a:moveTo>
                  <a:cubicBezTo>
                    <a:pt x="18400" y="6978"/>
                    <a:pt x="18400" y="6978"/>
                    <a:pt x="18400" y="6978"/>
                  </a:cubicBezTo>
                  <a:cubicBezTo>
                    <a:pt x="19200" y="6978"/>
                    <a:pt x="19200" y="6978"/>
                    <a:pt x="19200" y="6978"/>
                  </a:cubicBezTo>
                  <a:cubicBezTo>
                    <a:pt x="19200" y="6314"/>
                    <a:pt x="19200" y="6314"/>
                    <a:pt x="19200" y="6314"/>
                  </a:cubicBezTo>
                  <a:cubicBezTo>
                    <a:pt x="18400" y="6314"/>
                    <a:pt x="18400" y="6314"/>
                    <a:pt x="18400" y="6314"/>
                  </a:cubicBezTo>
                  <a:close/>
                  <a:moveTo>
                    <a:pt x="18400" y="4652"/>
                  </a:moveTo>
                  <a:cubicBezTo>
                    <a:pt x="18400" y="4985"/>
                    <a:pt x="18400" y="4985"/>
                    <a:pt x="18400" y="4985"/>
                  </a:cubicBezTo>
                  <a:cubicBezTo>
                    <a:pt x="19200" y="4985"/>
                    <a:pt x="19200" y="4985"/>
                    <a:pt x="19200" y="4985"/>
                  </a:cubicBezTo>
                  <a:cubicBezTo>
                    <a:pt x="19200" y="4652"/>
                    <a:pt x="19200" y="4652"/>
                    <a:pt x="19200" y="4652"/>
                  </a:cubicBezTo>
                  <a:cubicBezTo>
                    <a:pt x="18400" y="4652"/>
                    <a:pt x="18400" y="4652"/>
                    <a:pt x="18400" y="4652"/>
                  </a:cubicBezTo>
                  <a:close/>
                  <a:moveTo>
                    <a:pt x="16000" y="12628"/>
                  </a:moveTo>
                  <a:cubicBezTo>
                    <a:pt x="16000" y="13292"/>
                    <a:pt x="16000" y="13292"/>
                    <a:pt x="16000" y="13292"/>
                  </a:cubicBezTo>
                  <a:cubicBezTo>
                    <a:pt x="17067" y="13292"/>
                    <a:pt x="17067" y="13292"/>
                    <a:pt x="17067" y="13292"/>
                  </a:cubicBezTo>
                  <a:cubicBezTo>
                    <a:pt x="17067" y="12628"/>
                    <a:pt x="17067" y="12628"/>
                    <a:pt x="17067" y="12628"/>
                  </a:cubicBezTo>
                  <a:cubicBezTo>
                    <a:pt x="16000" y="12628"/>
                    <a:pt x="16000" y="12628"/>
                    <a:pt x="16000" y="12628"/>
                  </a:cubicBezTo>
                  <a:close/>
                  <a:moveTo>
                    <a:pt x="16000" y="10302"/>
                  </a:moveTo>
                  <a:cubicBezTo>
                    <a:pt x="16000" y="10966"/>
                    <a:pt x="16000" y="10966"/>
                    <a:pt x="16000" y="10966"/>
                  </a:cubicBezTo>
                  <a:cubicBezTo>
                    <a:pt x="17067" y="10966"/>
                    <a:pt x="17067" y="10966"/>
                    <a:pt x="17067" y="10966"/>
                  </a:cubicBezTo>
                  <a:cubicBezTo>
                    <a:pt x="17067" y="10302"/>
                    <a:pt x="17067" y="10302"/>
                    <a:pt x="17067" y="10302"/>
                  </a:cubicBezTo>
                  <a:cubicBezTo>
                    <a:pt x="16000" y="10302"/>
                    <a:pt x="16000" y="10302"/>
                    <a:pt x="16000" y="10302"/>
                  </a:cubicBezTo>
                  <a:close/>
                  <a:moveTo>
                    <a:pt x="16000" y="7975"/>
                  </a:moveTo>
                  <a:cubicBezTo>
                    <a:pt x="16000" y="8640"/>
                    <a:pt x="16000" y="8640"/>
                    <a:pt x="16000" y="8640"/>
                  </a:cubicBezTo>
                  <a:cubicBezTo>
                    <a:pt x="17067" y="8640"/>
                    <a:pt x="17067" y="8640"/>
                    <a:pt x="17067" y="8640"/>
                  </a:cubicBezTo>
                  <a:cubicBezTo>
                    <a:pt x="17067" y="7975"/>
                    <a:pt x="17067" y="7975"/>
                    <a:pt x="17067" y="7975"/>
                  </a:cubicBezTo>
                  <a:cubicBezTo>
                    <a:pt x="16000" y="7975"/>
                    <a:pt x="16000" y="7975"/>
                    <a:pt x="16000" y="7975"/>
                  </a:cubicBezTo>
                  <a:close/>
                  <a:moveTo>
                    <a:pt x="14667" y="12295"/>
                  </a:moveTo>
                  <a:cubicBezTo>
                    <a:pt x="14400" y="12295"/>
                    <a:pt x="14133" y="12628"/>
                    <a:pt x="14133" y="12960"/>
                  </a:cubicBezTo>
                  <a:cubicBezTo>
                    <a:pt x="14133" y="13292"/>
                    <a:pt x="14400" y="13625"/>
                    <a:pt x="14667" y="13625"/>
                  </a:cubicBezTo>
                  <a:cubicBezTo>
                    <a:pt x="15200" y="13625"/>
                    <a:pt x="15467" y="13292"/>
                    <a:pt x="15467" y="12960"/>
                  </a:cubicBezTo>
                  <a:cubicBezTo>
                    <a:pt x="15467" y="12628"/>
                    <a:pt x="15200" y="12295"/>
                    <a:pt x="14667" y="12295"/>
                  </a:cubicBezTo>
                  <a:close/>
                  <a:moveTo>
                    <a:pt x="12800" y="12295"/>
                  </a:moveTo>
                  <a:cubicBezTo>
                    <a:pt x="12533" y="12295"/>
                    <a:pt x="12267" y="12628"/>
                    <a:pt x="12267" y="12960"/>
                  </a:cubicBezTo>
                  <a:cubicBezTo>
                    <a:pt x="12267" y="13292"/>
                    <a:pt x="12533" y="13625"/>
                    <a:pt x="12800" y="13625"/>
                  </a:cubicBezTo>
                  <a:cubicBezTo>
                    <a:pt x="13067" y="13625"/>
                    <a:pt x="13333" y="13292"/>
                    <a:pt x="13333" y="12960"/>
                  </a:cubicBezTo>
                  <a:cubicBezTo>
                    <a:pt x="13333" y="12628"/>
                    <a:pt x="13067" y="12295"/>
                    <a:pt x="12800" y="12295"/>
                  </a:cubicBezTo>
                  <a:close/>
                  <a:moveTo>
                    <a:pt x="10933" y="12295"/>
                  </a:moveTo>
                  <a:cubicBezTo>
                    <a:pt x="10667" y="12295"/>
                    <a:pt x="10400" y="12628"/>
                    <a:pt x="10400" y="12960"/>
                  </a:cubicBezTo>
                  <a:cubicBezTo>
                    <a:pt x="10400" y="13292"/>
                    <a:pt x="10667" y="13625"/>
                    <a:pt x="10933" y="13625"/>
                  </a:cubicBezTo>
                  <a:cubicBezTo>
                    <a:pt x="11200" y="13625"/>
                    <a:pt x="11467" y="13292"/>
                    <a:pt x="11467" y="12960"/>
                  </a:cubicBezTo>
                  <a:cubicBezTo>
                    <a:pt x="11467" y="12628"/>
                    <a:pt x="11200" y="12295"/>
                    <a:pt x="10933" y="12295"/>
                  </a:cubicBezTo>
                  <a:close/>
                  <a:moveTo>
                    <a:pt x="14667" y="9969"/>
                  </a:moveTo>
                  <a:cubicBezTo>
                    <a:pt x="14400" y="9969"/>
                    <a:pt x="14133" y="10302"/>
                    <a:pt x="14133" y="10634"/>
                  </a:cubicBezTo>
                  <a:cubicBezTo>
                    <a:pt x="14133" y="10966"/>
                    <a:pt x="14400" y="11298"/>
                    <a:pt x="14667" y="11298"/>
                  </a:cubicBezTo>
                  <a:cubicBezTo>
                    <a:pt x="15200" y="11298"/>
                    <a:pt x="15467" y="10966"/>
                    <a:pt x="15467" y="10634"/>
                  </a:cubicBezTo>
                  <a:cubicBezTo>
                    <a:pt x="15467" y="10302"/>
                    <a:pt x="15200" y="9969"/>
                    <a:pt x="14667" y="9969"/>
                  </a:cubicBezTo>
                  <a:close/>
                  <a:moveTo>
                    <a:pt x="12800" y="9969"/>
                  </a:moveTo>
                  <a:cubicBezTo>
                    <a:pt x="12533" y="9969"/>
                    <a:pt x="12267" y="10302"/>
                    <a:pt x="12267" y="10634"/>
                  </a:cubicBezTo>
                  <a:cubicBezTo>
                    <a:pt x="12267" y="10966"/>
                    <a:pt x="12533" y="11298"/>
                    <a:pt x="12800" y="11298"/>
                  </a:cubicBezTo>
                  <a:cubicBezTo>
                    <a:pt x="13067" y="11298"/>
                    <a:pt x="13333" y="10966"/>
                    <a:pt x="13333" y="10634"/>
                  </a:cubicBezTo>
                  <a:cubicBezTo>
                    <a:pt x="13333" y="10302"/>
                    <a:pt x="13067" y="9969"/>
                    <a:pt x="12800" y="9969"/>
                  </a:cubicBezTo>
                  <a:close/>
                  <a:moveTo>
                    <a:pt x="10933" y="9969"/>
                  </a:moveTo>
                  <a:cubicBezTo>
                    <a:pt x="10667" y="9969"/>
                    <a:pt x="10400" y="10302"/>
                    <a:pt x="10400" y="10634"/>
                  </a:cubicBezTo>
                  <a:cubicBezTo>
                    <a:pt x="10400" y="10966"/>
                    <a:pt x="10667" y="11298"/>
                    <a:pt x="10933" y="11298"/>
                  </a:cubicBezTo>
                  <a:cubicBezTo>
                    <a:pt x="11200" y="11298"/>
                    <a:pt x="11467" y="10966"/>
                    <a:pt x="11467" y="10634"/>
                  </a:cubicBezTo>
                  <a:cubicBezTo>
                    <a:pt x="11467" y="10302"/>
                    <a:pt x="11200" y="9969"/>
                    <a:pt x="10933" y="9969"/>
                  </a:cubicBezTo>
                  <a:close/>
                  <a:moveTo>
                    <a:pt x="14667" y="7643"/>
                  </a:moveTo>
                  <a:cubicBezTo>
                    <a:pt x="14400" y="7643"/>
                    <a:pt x="14133" y="7975"/>
                    <a:pt x="14133" y="8308"/>
                  </a:cubicBezTo>
                  <a:cubicBezTo>
                    <a:pt x="14133" y="8640"/>
                    <a:pt x="14400" y="8972"/>
                    <a:pt x="14667" y="8972"/>
                  </a:cubicBezTo>
                  <a:cubicBezTo>
                    <a:pt x="15200" y="8972"/>
                    <a:pt x="15467" y="8640"/>
                    <a:pt x="15467" y="8308"/>
                  </a:cubicBezTo>
                  <a:cubicBezTo>
                    <a:pt x="15467" y="7975"/>
                    <a:pt x="15200" y="7643"/>
                    <a:pt x="14667" y="7643"/>
                  </a:cubicBezTo>
                  <a:close/>
                  <a:moveTo>
                    <a:pt x="12800" y="7643"/>
                  </a:moveTo>
                  <a:cubicBezTo>
                    <a:pt x="12533" y="7643"/>
                    <a:pt x="12267" y="7975"/>
                    <a:pt x="12267" y="8308"/>
                  </a:cubicBezTo>
                  <a:cubicBezTo>
                    <a:pt x="12267" y="8640"/>
                    <a:pt x="12533" y="8972"/>
                    <a:pt x="12800" y="8972"/>
                  </a:cubicBezTo>
                  <a:cubicBezTo>
                    <a:pt x="13067" y="8972"/>
                    <a:pt x="13333" y="8640"/>
                    <a:pt x="13333" y="8308"/>
                  </a:cubicBezTo>
                  <a:cubicBezTo>
                    <a:pt x="13333" y="7975"/>
                    <a:pt x="13067" y="7643"/>
                    <a:pt x="12800" y="7643"/>
                  </a:cubicBezTo>
                  <a:close/>
                  <a:moveTo>
                    <a:pt x="10933" y="7643"/>
                  </a:moveTo>
                  <a:cubicBezTo>
                    <a:pt x="10667" y="7643"/>
                    <a:pt x="10400" y="7975"/>
                    <a:pt x="10400" y="8308"/>
                  </a:cubicBezTo>
                  <a:cubicBezTo>
                    <a:pt x="10400" y="8640"/>
                    <a:pt x="10667" y="8972"/>
                    <a:pt x="10933" y="8972"/>
                  </a:cubicBezTo>
                  <a:cubicBezTo>
                    <a:pt x="11200" y="8972"/>
                    <a:pt x="11467" y="8640"/>
                    <a:pt x="11467" y="8308"/>
                  </a:cubicBezTo>
                  <a:cubicBezTo>
                    <a:pt x="11467" y="7975"/>
                    <a:pt x="11200" y="7643"/>
                    <a:pt x="10933" y="7643"/>
                  </a:cubicBezTo>
                  <a:close/>
                </a:path>
              </a:pathLst>
            </a:custGeom>
            <a:solidFill>
              <a:srgbClr val="000000"/>
            </a:solidFill>
            <a:ln w="12700" cap="flat">
              <a:noFill/>
              <a:miter lim="400000"/>
            </a:ln>
            <a:effectLst/>
          </p:spPr>
          <p:txBody>
            <a:bodyPr wrap="square" lIns="91439" tIns="91439" rIns="91439" bIns="91439" numCol="1" anchor="t">
              <a:noAutofit/>
            </a:bodyPr>
            <a:lstStyle/>
            <a:p>
              <a:pPr/>
            </a:p>
          </p:txBody>
        </p:sp>
        <p:sp>
          <p:nvSpPr>
            <p:cNvPr id="1184" name="Shape 1184"/>
            <p:cNvSpPr/>
            <p:nvPr/>
          </p:nvSpPr>
          <p:spPr>
            <a:xfrm>
              <a:off x="6822882" y="5171946"/>
              <a:ext cx="852438" cy="668345"/>
            </a:xfrm>
            <a:custGeom>
              <a:avLst/>
              <a:gdLst/>
              <a:ahLst/>
              <a:cxnLst>
                <a:cxn ang="0">
                  <a:pos x="wd2" y="hd2"/>
                </a:cxn>
                <a:cxn ang="5400000">
                  <a:pos x="wd2" y="hd2"/>
                </a:cxn>
                <a:cxn ang="10800000">
                  <a:pos x="wd2" y="hd2"/>
                </a:cxn>
                <a:cxn ang="16200000">
                  <a:pos x="wd2" y="hd2"/>
                </a:cxn>
              </a:cxnLst>
              <a:rect l="0" t="0" r="r" b="b"/>
              <a:pathLst>
                <a:path w="21346" h="21600" fill="norm" stroke="1"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185" name="Shape 1185"/>
            <p:cNvSpPr/>
            <p:nvPr/>
          </p:nvSpPr>
          <p:spPr>
            <a:xfrm>
              <a:off x="5258714" y="1615889"/>
              <a:ext cx="788303" cy="6112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4" y="0"/>
                  </a:moveTo>
                  <a:cubicBezTo>
                    <a:pt x="19636" y="0"/>
                    <a:pt x="19636" y="0"/>
                    <a:pt x="19636" y="0"/>
                  </a:cubicBezTo>
                  <a:cubicBezTo>
                    <a:pt x="20945" y="0"/>
                    <a:pt x="21600" y="1271"/>
                    <a:pt x="21600" y="2541"/>
                  </a:cubicBezTo>
                  <a:cubicBezTo>
                    <a:pt x="21600" y="8471"/>
                    <a:pt x="21600" y="8471"/>
                    <a:pt x="21600" y="8471"/>
                  </a:cubicBezTo>
                  <a:cubicBezTo>
                    <a:pt x="18000" y="8471"/>
                    <a:pt x="18000" y="8471"/>
                    <a:pt x="18000" y="8471"/>
                  </a:cubicBezTo>
                  <a:cubicBezTo>
                    <a:pt x="19636" y="20329"/>
                    <a:pt x="19636" y="20329"/>
                    <a:pt x="19636" y="20329"/>
                  </a:cubicBezTo>
                  <a:cubicBezTo>
                    <a:pt x="18982" y="21600"/>
                    <a:pt x="18982" y="21600"/>
                    <a:pt x="18982" y="21600"/>
                  </a:cubicBezTo>
                  <a:cubicBezTo>
                    <a:pt x="2618" y="21600"/>
                    <a:pt x="2618" y="21600"/>
                    <a:pt x="2618" y="21600"/>
                  </a:cubicBezTo>
                  <a:cubicBezTo>
                    <a:pt x="1636" y="20329"/>
                    <a:pt x="1636" y="20329"/>
                    <a:pt x="1636" y="20329"/>
                  </a:cubicBezTo>
                  <a:cubicBezTo>
                    <a:pt x="4255" y="4235"/>
                    <a:pt x="4255" y="4235"/>
                    <a:pt x="4255" y="4235"/>
                  </a:cubicBezTo>
                  <a:cubicBezTo>
                    <a:pt x="4255" y="3388"/>
                    <a:pt x="4255" y="3388"/>
                    <a:pt x="4255" y="3388"/>
                  </a:cubicBezTo>
                  <a:cubicBezTo>
                    <a:pt x="3273" y="3388"/>
                    <a:pt x="3273" y="3388"/>
                    <a:pt x="3273" y="3388"/>
                  </a:cubicBezTo>
                  <a:cubicBezTo>
                    <a:pt x="1964" y="8471"/>
                    <a:pt x="1964" y="8471"/>
                    <a:pt x="1964" y="8471"/>
                  </a:cubicBezTo>
                  <a:cubicBezTo>
                    <a:pt x="0" y="8471"/>
                    <a:pt x="0" y="8471"/>
                    <a:pt x="0" y="8471"/>
                  </a:cubicBezTo>
                  <a:cubicBezTo>
                    <a:pt x="0" y="2541"/>
                    <a:pt x="0" y="2541"/>
                    <a:pt x="0" y="2541"/>
                  </a:cubicBezTo>
                  <a:cubicBezTo>
                    <a:pt x="0" y="1271"/>
                    <a:pt x="982" y="0"/>
                    <a:pt x="1964" y="0"/>
                  </a:cubicBezTo>
                  <a:close/>
                  <a:moveTo>
                    <a:pt x="9491" y="7200"/>
                  </a:moveTo>
                  <a:cubicBezTo>
                    <a:pt x="9491" y="7200"/>
                    <a:pt x="9164" y="7200"/>
                    <a:pt x="9164" y="7200"/>
                  </a:cubicBezTo>
                  <a:cubicBezTo>
                    <a:pt x="8836" y="7200"/>
                    <a:pt x="8509" y="7624"/>
                    <a:pt x="8182" y="7624"/>
                  </a:cubicBezTo>
                  <a:cubicBezTo>
                    <a:pt x="7855" y="7624"/>
                    <a:pt x="7855" y="8047"/>
                    <a:pt x="7855" y="8047"/>
                  </a:cubicBezTo>
                  <a:cubicBezTo>
                    <a:pt x="7527" y="8471"/>
                    <a:pt x="7527" y="8471"/>
                    <a:pt x="7527" y="8894"/>
                  </a:cubicBezTo>
                  <a:cubicBezTo>
                    <a:pt x="7200" y="8894"/>
                    <a:pt x="7200" y="8894"/>
                    <a:pt x="6873" y="8894"/>
                  </a:cubicBezTo>
                  <a:cubicBezTo>
                    <a:pt x="6873" y="8894"/>
                    <a:pt x="6873" y="9318"/>
                    <a:pt x="6873" y="9741"/>
                  </a:cubicBezTo>
                  <a:cubicBezTo>
                    <a:pt x="6873" y="9741"/>
                    <a:pt x="7200" y="9741"/>
                    <a:pt x="7527" y="9741"/>
                  </a:cubicBezTo>
                  <a:cubicBezTo>
                    <a:pt x="7527" y="10165"/>
                    <a:pt x="7527" y="10165"/>
                    <a:pt x="7527" y="10588"/>
                  </a:cubicBezTo>
                  <a:cubicBezTo>
                    <a:pt x="7527" y="10588"/>
                    <a:pt x="7527" y="11012"/>
                    <a:pt x="7855" y="11012"/>
                  </a:cubicBezTo>
                  <a:cubicBezTo>
                    <a:pt x="8182" y="11435"/>
                    <a:pt x="8509" y="11859"/>
                    <a:pt x="9164" y="11859"/>
                  </a:cubicBezTo>
                  <a:cubicBezTo>
                    <a:pt x="9491" y="11859"/>
                    <a:pt x="9818" y="11435"/>
                    <a:pt x="10145" y="11435"/>
                  </a:cubicBezTo>
                  <a:cubicBezTo>
                    <a:pt x="10145" y="11435"/>
                    <a:pt x="10473" y="11012"/>
                    <a:pt x="10800" y="11012"/>
                  </a:cubicBezTo>
                  <a:cubicBezTo>
                    <a:pt x="10800" y="10588"/>
                    <a:pt x="11127" y="10165"/>
                    <a:pt x="11455" y="9741"/>
                  </a:cubicBezTo>
                  <a:cubicBezTo>
                    <a:pt x="11455" y="9318"/>
                    <a:pt x="11782" y="8894"/>
                    <a:pt x="11782" y="8894"/>
                  </a:cubicBezTo>
                  <a:cubicBezTo>
                    <a:pt x="12109" y="8894"/>
                    <a:pt x="12436" y="8894"/>
                    <a:pt x="12764" y="8894"/>
                  </a:cubicBezTo>
                  <a:cubicBezTo>
                    <a:pt x="12764" y="8894"/>
                    <a:pt x="13091" y="8894"/>
                    <a:pt x="13091" y="8894"/>
                  </a:cubicBezTo>
                  <a:cubicBezTo>
                    <a:pt x="13091" y="8894"/>
                    <a:pt x="13091" y="9318"/>
                    <a:pt x="13091" y="9318"/>
                  </a:cubicBezTo>
                  <a:cubicBezTo>
                    <a:pt x="13091" y="9318"/>
                    <a:pt x="13091" y="9741"/>
                    <a:pt x="13091" y="9741"/>
                  </a:cubicBezTo>
                  <a:cubicBezTo>
                    <a:pt x="12764" y="9741"/>
                    <a:pt x="12764" y="9741"/>
                    <a:pt x="12109" y="9741"/>
                  </a:cubicBezTo>
                  <a:cubicBezTo>
                    <a:pt x="12109" y="9741"/>
                    <a:pt x="11782" y="9741"/>
                    <a:pt x="11782" y="9741"/>
                  </a:cubicBezTo>
                  <a:cubicBezTo>
                    <a:pt x="11782" y="10165"/>
                    <a:pt x="11782" y="10165"/>
                    <a:pt x="11782" y="10588"/>
                  </a:cubicBezTo>
                  <a:cubicBezTo>
                    <a:pt x="11782" y="11012"/>
                    <a:pt x="11782" y="11435"/>
                    <a:pt x="11782" y="11435"/>
                  </a:cubicBezTo>
                  <a:cubicBezTo>
                    <a:pt x="12109" y="11435"/>
                    <a:pt x="12109" y="11435"/>
                    <a:pt x="12109" y="11435"/>
                  </a:cubicBezTo>
                  <a:cubicBezTo>
                    <a:pt x="13091" y="11435"/>
                    <a:pt x="13418" y="11435"/>
                    <a:pt x="13745" y="11012"/>
                  </a:cubicBezTo>
                  <a:cubicBezTo>
                    <a:pt x="14073" y="10588"/>
                    <a:pt x="14073" y="10588"/>
                    <a:pt x="14073" y="10165"/>
                  </a:cubicBezTo>
                  <a:cubicBezTo>
                    <a:pt x="14073" y="10165"/>
                    <a:pt x="14073" y="9741"/>
                    <a:pt x="14073" y="9741"/>
                  </a:cubicBezTo>
                  <a:cubicBezTo>
                    <a:pt x="14400" y="9741"/>
                    <a:pt x="14727" y="9741"/>
                    <a:pt x="14727" y="9741"/>
                  </a:cubicBezTo>
                  <a:cubicBezTo>
                    <a:pt x="14727" y="9318"/>
                    <a:pt x="14727" y="8894"/>
                    <a:pt x="14727" y="8894"/>
                  </a:cubicBezTo>
                  <a:cubicBezTo>
                    <a:pt x="14400" y="8894"/>
                    <a:pt x="14400" y="8894"/>
                    <a:pt x="14073" y="8894"/>
                  </a:cubicBezTo>
                  <a:cubicBezTo>
                    <a:pt x="14073" y="8471"/>
                    <a:pt x="14073" y="8471"/>
                    <a:pt x="13745" y="8047"/>
                  </a:cubicBezTo>
                  <a:cubicBezTo>
                    <a:pt x="13745" y="8047"/>
                    <a:pt x="13418" y="7624"/>
                    <a:pt x="13418" y="7624"/>
                  </a:cubicBezTo>
                  <a:cubicBezTo>
                    <a:pt x="13091" y="7200"/>
                    <a:pt x="12436" y="7200"/>
                    <a:pt x="12109" y="7200"/>
                  </a:cubicBezTo>
                  <a:cubicBezTo>
                    <a:pt x="11782" y="7200"/>
                    <a:pt x="11455" y="7200"/>
                    <a:pt x="11127" y="7200"/>
                  </a:cubicBezTo>
                  <a:cubicBezTo>
                    <a:pt x="10800" y="7200"/>
                    <a:pt x="10800" y="7624"/>
                    <a:pt x="10800" y="7624"/>
                  </a:cubicBezTo>
                  <a:cubicBezTo>
                    <a:pt x="10473" y="7624"/>
                    <a:pt x="10473" y="8047"/>
                    <a:pt x="10145" y="8471"/>
                  </a:cubicBezTo>
                  <a:cubicBezTo>
                    <a:pt x="9818" y="8894"/>
                    <a:pt x="9491" y="9318"/>
                    <a:pt x="9491" y="9318"/>
                  </a:cubicBezTo>
                  <a:cubicBezTo>
                    <a:pt x="9491" y="9741"/>
                    <a:pt x="9164" y="9741"/>
                    <a:pt x="8836" y="9741"/>
                  </a:cubicBezTo>
                  <a:cubicBezTo>
                    <a:pt x="8836" y="9741"/>
                    <a:pt x="8509" y="9741"/>
                    <a:pt x="8509" y="9741"/>
                  </a:cubicBezTo>
                  <a:cubicBezTo>
                    <a:pt x="8509" y="9318"/>
                    <a:pt x="8509" y="9318"/>
                    <a:pt x="8509" y="9318"/>
                  </a:cubicBezTo>
                  <a:cubicBezTo>
                    <a:pt x="8509" y="9318"/>
                    <a:pt x="8509" y="8894"/>
                    <a:pt x="8509" y="8894"/>
                  </a:cubicBezTo>
                  <a:cubicBezTo>
                    <a:pt x="8836" y="8894"/>
                    <a:pt x="8836" y="8894"/>
                    <a:pt x="9164" y="8894"/>
                  </a:cubicBezTo>
                  <a:cubicBezTo>
                    <a:pt x="9164" y="8894"/>
                    <a:pt x="9491" y="8894"/>
                    <a:pt x="9491" y="8894"/>
                  </a:cubicBezTo>
                  <a:cubicBezTo>
                    <a:pt x="9491" y="8471"/>
                    <a:pt x="9491" y="8471"/>
                    <a:pt x="9491" y="8047"/>
                  </a:cubicBezTo>
                  <a:cubicBezTo>
                    <a:pt x="9491" y="8047"/>
                    <a:pt x="9491" y="7624"/>
                    <a:pt x="9491" y="7200"/>
                  </a:cubicBezTo>
                  <a:close/>
                  <a:moveTo>
                    <a:pt x="16364" y="10165"/>
                  </a:moveTo>
                  <a:cubicBezTo>
                    <a:pt x="16036" y="12282"/>
                    <a:pt x="13418" y="13553"/>
                    <a:pt x="10800" y="13553"/>
                  </a:cubicBezTo>
                  <a:cubicBezTo>
                    <a:pt x="7855" y="13553"/>
                    <a:pt x="5564" y="12282"/>
                    <a:pt x="4909" y="10165"/>
                  </a:cubicBezTo>
                  <a:cubicBezTo>
                    <a:pt x="3927" y="16094"/>
                    <a:pt x="3927" y="16094"/>
                    <a:pt x="3927" y="16094"/>
                  </a:cubicBezTo>
                  <a:cubicBezTo>
                    <a:pt x="4582" y="16094"/>
                    <a:pt x="5236" y="16518"/>
                    <a:pt x="5891" y="16941"/>
                  </a:cubicBezTo>
                  <a:cubicBezTo>
                    <a:pt x="6873" y="17788"/>
                    <a:pt x="6873" y="19059"/>
                    <a:pt x="6873" y="19482"/>
                  </a:cubicBezTo>
                  <a:cubicBezTo>
                    <a:pt x="14400" y="19482"/>
                    <a:pt x="14400" y="19482"/>
                    <a:pt x="14400" y="19482"/>
                  </a:cubicBezTo>
                  <a:cubicBezTo>
                    <a:pt x="14400" y="19059"/>
                    <a:pt x="14727" y="17788"/>
                    <a:pt x="15382" y="16941"/>
                  </a:cubicBezTo>
                  <a:cubicBezTo>
                    <a:pt x="16036" y="16518"/>
                    <a:pt x="17018" y="16094"/>
                    <a:pt x="17345" y="16094"/>
                  </a:cubicBezTo>
                  <a:lnTo>
                    <a:pt x="16364" y="10165"/>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186" name="Shape 1186"/>
            <p:cNvSpPr/>
            <p:nvPr/>
          </p:nvSpPr>
          <p:spPr>
            <a:xfrm>
              <a:off x="3076264" y="1501005"/>
              <a:ext cx="794017" cy="7197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000000"/>
            </a:solidFill>
            <a:ln w="12700" cap="flat">
              <a:noFill/>
              <a:miter lim="400000"/>
            </a:ln>
            <a:effectLst/>
          </p:spPr>
          <p:txBody>
            <a:bodyPr wrap="square" lIns="91439" tIns="91439" rIns="91439" bIns="91439" numCol="1" anchor="t">
              <a:noAutofit/>
            </a:bodyPr>
            <a:lstStyle/>
            <a:p>
              <a:pPr/>
            </a:p>
          </p:txBody>
        </p:sp>
        <p:sp>
          <p:nvSpPr>
            <p:cNvPr id="1187" name="Shape 1187"/>
            <p:cNvSpPr/>
            <p:nvPr/>
          </p:nvSpPr>
          <p:spPr>
            <a:xfrm>
              <a:off x="3117738" y="6863210"/>
              <a:ext cx="816865" cy="6112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24" y="0"/>
                  </a:moveTo>
                  <a:cubicBezTo>
                    <a:pt x="2541" y="0"/>
                    <a:pt x="2541" y="0"/>
                    <a:pt x="2541" y="0"/>
                  </a:cubicBezTo>
                  <a:cubicBezTo>
                    <a:pt x="2541" y="4659"/>
                    <a:pt x="2541" y="4659"/>
                    <a:pt x="2541" y="4659"/>
                  </a:cubicBezTo>
                  <a:cubicBezTo>
                    <a:pt x="2541" y="5929"/>
                    <a:pt x="3494" y="7200"/>
                    <a:pt x="4447" y="7200"/>
                  </a:cubicBezTo>
                  <a:cubicBezTo>
                    <a:pt x="11435" y="7200"/>
                    <a:pt x="11435" y="7200"/>
                    <a:pt x="11435" y="7200"/>
                  </a:cubicBezTo>
                  <a:cubicBezTo>
                    <a:pt x="12388" y="7200"/>
                    <a:pt x="13024" y="5929"/>
                    <a:pt x="13024" y="4659"/>
                  </a:cubicBezTo>
                  <a:cubicBezTo>
                    <a:pt x="13024" y="0"/>
                    <a:pt x="13024" y="0"/>
                    <a:pt x="13024" y="0"/>
                  </a:cubicBezTo>
                  <a:cubicBezTo>
                    <a:pt x="13659" y="0"/>
                    <a:pt x="13659" y="0"/>
                    <a:pt x="13659" y="0"/>
                  </a:cubicBezTo>
                  <a:cubicBezTo>
                    <a:pt x="16200" y="3812"/>
                    <a:pt x="16200" y="3812"/>
                    <a:pt x="16200" y="3812"/>
                  </a:cubicBezTo>
                  <a:cubicBezTo>
                    <a:pt x="16200" y="5506"/>
                    <a:pt x="16200" y="5506"/>
                    <a:pt x="16200" y="5506"/>
                  </a:cubicBezTo>
                  <a:cubicBezTo>
                    <a:pt x="16200" y="5506"/>
                    <a:pt x="16200" y="5506"/>
                    <a:pt x="16200" y="5506"/>
                  </a:cubicBezTo>
                  <a:cubicBezTo>
                    <a:pt x="16200" y="9318"/>
                    <a:pt x="16200" y="9318"/>
                    <a:pt x="16200" y="9318"/>
                  </a:cubicBezTo>
                  <a:cubicBezTo>
                    <a:pt x="12706" y="9318"/>
                    <a:pt x="12706" y="9318"/>
                    <a:pt x="12706" y="9318"/>
                  </a:cubicBezTo>
                  <a:cubicBezTo>
                    <a:pt x="12706" y="16518"/>
                    <a:pt x="12706" y="16518"/>
                    <a:pt x="12706" y="16518"/>
                  </a:cubicBezTo>
                  <a:cubicBezTo>
                    <a:pt x="16200" y="16518"/>
                    <a:pt x="16200" y="16518"/>
                    <a:pt x="16200" y="16518"/>
                  </a:cubicBezTo>
                  <a:cubicBezTo>
                    <a:pt x="16200" y="18635"/>
                    <a:pt x="16200" y="18635"/>
                    <a:pt x="16200" y="18635"/>
                  </a:cubicBezTo>
                  <a:cubicBezTo>
                    <a:pt x="16200" y="20329"/>
                    <a:pt x="15247" y="21600"/>
                    <a:pt x="13976" y="21600"/>
                  </a:cubicBezTo>
                  <a:cubicBezTo>
                    <a:pt x="2224" y="21600"/>
                    <a:pt x="2224" y="21600"/>
                    <a:pt x="2224" y="21600"/>
                  </a:cubicBezTo>
                  <a:cubicBezTo>
                    <a:pt x="953" y="21600"/>
                    <a:pt x="0" y="19906"/>
                    <a:pt x="0" y="18212"/>
                  </a:cubicBezTo>
                  <a:cubicBezTo>
                    <a:pt x="0" y="2965"/>
                    <a:pt x="0" y="2965"/>
                    <a:pt x="0" y="2965"/>
                  </a:cubicBezTo>
                  <a:cubicBezTo>
                    <a:pt x="0" y="1271"/>
                    <a:pt x="953" y="0"/>
                    <a:pt x="2224" y="0"/>
                  </a:cubicBezTo>
                  <a:close/>
                  <a:moveTo>
                    <a:pt x="13976" y="14824"/>
                  </a:moveTo>
                  <a:cubicBezTo>
                    <a:pt x="17788" y="14824"/>
                    <a:pt x="17788" y="14824"/>
                    <a:pt x="17788" y="14824"/>
                  </a:cubicBezTo>
                  <a:cubicBezTo>
                    <a:pt x="17788" y="16941"/>
                    <a:pt x="17788" y="16941"/>
                    <a:pt x="17788" y="16941"/>
                  </a:cubicBezTo>
                  <a:cubicBezTo>
                    <a:pt x="21600" y="12706"/>
                    <a:pt x="21600" y="12706"/>
                    <a:pt x="21600" y="12706"/>
                  </a:cubicBezTo>
                  <a:cubicBezTo>
                    <a:pt x="17788" y="8894"/>
                    <a:pt x="17788" y="8894"/>
                    <a:pt x="17788" y="8894"/>
                  </a:cubicBezTo>
                  <a:cubicBezTo>
                    <a:pt x="17788" y="11012"/>
                    <a:pt x="17788" y="11012"/>
                    <a:pt x="17788" y="11012"/>
                  </a:cubicBezTo>
                  <a:cubicBezTo>
                    <a:pt x="13976" y="11012"/>
                    <a:pt x="13976" y="11012"/>
                    <a:pt x="13976" y="11012"/>
                  </a:cubicBezTo>
                  <a:cubicBezTo>
                    <a:pt x="13976" y="14824"/>
                    <a:pt x="13976" y="14824"/>
                    <a:pt x="13976" y="14824"/>
                  </a:cubicBezTo>
                  <a:close/>
                  <a:moveTo>
                    <a:pt x="4447" y="847"/>
                  </a:moveTo>
                  <a:cubicBezTo>
                    <a:pt x="4447" y="5082"/>
                    <a:pt x="4447" y="5082"/>
                    <a:pt x="4447" y="5082"/>
                  </a:cubicBezTo>
                  <a:cubicBezTo>
                    <a:pt x="6353" y="5082"/>
                    <a:pt x="6353" y="5082"/>
                    <a:pt x="6353" y="5082"/>
                  </a:cubicBezTo>
                  <a:cubicBezTo>
                    <a:pt x="6353" y="847"/>
                    <a:pt x="6353" y="847"/>
                    <a:pt x="6353" y="847"/>
                  </a:cubicBezTo>
                  <a:cubicBezTo>
                    <a:pt x="4447" y="847"/>
                    <a:pt x="4447" y="847"/>
                    <a:pt x="4447" y="847"/>
                  </a:cubicBezTo>
                  <a:close/>
                  <a:moveTo>
                    <a:pt x="1588" y="17788"/>
                  </a:moveTo>
                  <a:cubicBezTo>
                    <a:pt x="1588" y="19059"/>
                    <a:pt x="1588" y="19059"/>
                    <a:pt x="1588" y="19059"/>
                  </a:cubicBezTo>
                  <a:cubicBezTo>
                    <a:pt x="2541" y="19059"/>
                    <a:pt x="2541" y="19059"/>
                    <a:pt x="2541" y="19059"/>
                  </a:cubicBezTo>
                  <a:cubicBezTo>
                    <a:pt x="2541" y="17788"/>
                    <a:pt x="2541" y="17788"/>
                    <a:pt x="2541" y="17788"/>
                  </a:cubicBezTo>
                  <a:cubicBezTo>
                    <a:pt x="1588" y="17788"/>
                    <a:pt x="1588" y="17788"/>
                    <a:pt x="1588" y="17788"/>
                  </a:cubicBezTo>
                  <a:close/>
                  <a:moveTo>
                    <a:pt x="13659" y="17788"/>
                  </a:moveTo>
                  <a:cubicBezTo>
                    <a:pt x="13659" y="19059"/>
                    <a:pt x="13659" y="19059"/>
                    <a:pt x="13659" y="19059"/>
                  </a:cubicBezTo>
                  <a:cubicBezTo>
                    <a:pt x="14612" y="19059"/>
                    <a:pt x="14612" y="19059"/>
                    <a:pt x="14612" y="19059"/>
                  </a:cubicBezTo>
                  <a:cubicBezTo>
                    <a:pt x="14612" y="17788"/>
                    <a:pt x="14612" y="17788"/>
                    <a:pt x="14612" y="17788"/>
                  </a:cubicBezTo>
                  <a:lnTo>
                    <a:pt x="13659" y="17788"/>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188" name="Shape 1188"/>
            <p:cNvSpPr/>
            <p:nvPr/>
          </p:nvSpPr>
          <p:spPr>
            <a:xfrm>
              <a:off x="6921292" y="3198795"/>
              <a:ext cx="754029" cy="6683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cubicBezTo>
                    <a:pt x="18514" y="0"/>
                    <a:pt x="18514" y="0"/>
                    <a:pt x="18514" y="0"/>
                  </a:cubicBezTo>
                  <a:cubicBezTo>
                    <a:pt x="19543" y="0"/>
                    <a:pt x="20229" y="386"/>
                    <a:pt x="20571" y="1157"/>
                  </a:cubicBezTo>
                  <a:cubicBezTo>
                    <a:pt x="21257" y="1543"/>
                    <a:pt x="21600" y="2314"/>
                    <a:pt x="21600" y="3471"/>
                  </a:cubicBezTo>
                  <a:cubicBezTo>
                    <a:pt x="21600" y="13114"/>
                    <a:pt x="21600" y="13114"/>
                    <a:pt x="21600" y="13114"/>
                  </a:cubicBezTo>
                  <a:cubicBezTo>
                    <a:pt x="21600" y="13886"/>
                    <a:pt x="21257" y="14657"/>
                    <a:pt x="20571" y="15429"/>
                  </a:cubicBezTo>
                  <a:cubicBezTo>
                    <a:pt x="20229" y="15814"/>
                    <a:pt x="19543" y="16200"/>
                    <a:pt x="18514" y="16200"/>
                  </a:cubicBezTo>
                  <a:cubicBezTo>
                    <a:pt x="17143" y="16200"/>
                    <a:pt x="17143" y="16200"/>
                    <a:pt x="17143" y="16200"/>
                  </a:cubicBezTo>
                  <a:cubicBezTo>
                    <a:pt x="17143" y="14657"/>
                    <a:pt x="17143" y="14657"/>
                    <a:pt x="17143" y="14657"/>
                  </a:cubicBezTo>
                  <a:cubicBezTo>
                    <a:pt x="18514" y="14657"/>
                    <a:pt x="18514" y="14657"/>
                    <a:pt x="18514" y="14657"/>
                  </a:cubicBezTo>
                  <a:cubicBezTo>
                    <a:pt x="18857" y="14657"/>
                    <a:pt x="19200" y="14271"/>
                    <a:pt x="19543" y="14271"/>
                  </a:cubicBezTo>
                  <a:cubicBezTo>
                    <a:pt x="19886" y="13886"/>
                    <a:pt x="19886" y="13500"/>
                    <a:pt x="19886" y="13114"/>
                  </a:cubicBezTo>
                  <a:cubicBezTo>
                    <a:pt x="19886" y="3471"/>
                    <a:pt x="19886" y="3471"/>
                    <a:pt x="19886" y="3471"/>
                  </a:cubicBezTo>
                  <a:cubicBezTo>
                    <a:pt x="19886" y="2700"/>
                    <a:pt x="19886" y="2314"/>
                    <a:pt x="19543" y="2314"/>
                  </a:cubicBezTo>
                  <a:cubicBezTo>
                    <a:pt x="19200" y="1929"/>
                    <a:pt x="18857" y="1929"/>
                    <a:pt x="18514" y="1929"/>
                  </a:cubicBezTo>
                  <a:cubicBezTo>
                    <a:pt x="6171" y="1929"/>
                    <a:pt x="6171" y="1929"/>
                    <a:pt x="6171" y="1929"/>
                  </a:cubicBezTo>
                  <a:cubicBezTo>
                    <a:pt x="5829" y="1929"/>
                    <a:pt x="5486" y="1929"/>
                    <a:pt x="5143" y="2314"/>
                  </a:cubicBezTo>
                  <a:cubicBezTo>
                    <a:pt x="5143" y="2314"/>
                    <a:pt x="4800" y="2700"/>
                    <a:pt x="4800" y="3471"/>
                  </a:cubicBezTo>
                  <a:cubicBezTo>
                    <a:pt x="4800" y="13114"/>
                    <a:pt x="4800" y="13114"/>
                    <a:pt x="4800" y="13114"/>
                  </a:cubicBezTo>
                  <a:cubicBezTo>
                    <a:pt x="4800" y="13500"/>
                    <a:pt x="5143" y="13886"/>
                    <a:pt x="5143" y="14271"/>
                  </a:cubicBezTo>
                  <a:cubicBezTo>
                    <a:pt x="5486" y="14271"/>
                    <a:pt x="5829" y="14657"/>
                    <a:pt x="6171" y="14657"/>
                  </a:cubicBezTo>
                  <a:cubicBezTo>
                    <a:pt x="11314" y="14657"/>
                    <a:pt x="11314" y="14657"/>
                    <a:pt x="11314" y="14657"/>
                  </a:cubicBezTo>
                  <a:cubicBezTo>
                    <a:pt x="13029" y="14657"/>
                    <a:pt x="13029" y="14657"/>
                    <a:pt x="13029" y="14657"/>
                  </a:cubicBezTo>
                  <a:cubicBezTo>
                    <a:pt x="13029" y="14657"/>
                    <a:pt x="13029" y="14657"/>
                    <a:pt x="13029" y="14657"/>
                  </a:cubicBezTo>
                  <a:cubicBezTo>
                    <a:pt x="13371" y="14657"/>
                    <a:pt x="13371" y="14657"/>
                    <a:pt x="13371" y="14657"/>
                  </a:cubicBezTo>
                  <a:cubicBezTo>
                    <a:pt x="13714" y="15043"/>
                    <a:pt x="13714" y="15043"/>
                    <a:pt x="13714" y="15043"/>
                  </a:cubicBezTo>
                  <a:cubicBezTo>
                    <a:pt x="15771" y="18129"/>
                    <a:pt x="15771" y="18129"/>
                    <a:pt x="15771" y="18129"/>
                  </a:cubicBezTo>
                  <a:cubicBezTo>
                    <a:pt x="15771" y="16971"/>
                    <a:pt x="15771" y="16971"/>
                    <a:pt x="15771" y="16971"/>
                  </a:cubicBezTo>
                  <a:cubicBezTo>
                    <a:pt x="17143" y="16971"/>
                    <a:pt x="17143" y="16971"/>
                    <a:pt x="17143" y="16971"/>
                  </a:cubicBezTo>
                  <a:cubicBezTo>
                    <a:pt x="17486" y="20829"/>
                    <a:pt x="17486" y="20829"/>
                    <a:pt x="17486" y="20829"/>
                  </a:cubicBezTo>
                  <a:cubicBezTo>
                    <a:pt x="16114" y="21600"/>
                    <a:pt x="16114" y="21600"/>
                    <a:pt x="16114" y="21600"/>
                  </a:cubicBezTo>
                  <a:cubicBezTo>
                    <a:pt x="12686" y="16200"/>
                    <a:pt x="12686" y="16200"/>
                    <a:pt x="12686" y="16200"/>
                  </a:cubicBezTo>
                  <a:cubicBezTo>
                    <a:pt x="11314" y="16200"/>
                    <a:pt x="11314" y="16200"/>
                    <a:pt x="11314" y="16200"/>
                  </a:cubicBezTo>
                  <a:cubicBezTo>
                    <a:pt x="6171" y="16200"/>
                    <a:pt x="6171" y="16200"/>
                    <a:pt x="6171" y="16200"/>
                  </a:cubicBezTo>
                  <a:cubicBezTo>
                    <a:pt x="5486" y="16200"/>
                    <a:pt x="4800" y="15814"/>
                    <a:pt x="4114" y="15429"/>
                  </a:cubicBezTo>
                  <a:cubicBezTo>
                    <a:pt x="3771" y="14657"/>
                    <a:pt x="3429" y="13886"/>
                    <a:pt x="3429" y="13114"/>
                  </a:cubicBezTo>
                  <a:cubicBezTo>
                    <a:pt x="3429" y="3471"/>
                    <a:pt x="3429" y="3471"/>
                    <a:pt x="3429" y="3471"/>
                  </a:cubicBezTo>
                  <a:cubicBezTo>
                    <a:pt x="3429" y="2314"/>
                    <a:pt x="3771" y="1543"/>
                    <a:pt x="4114" y="1157"/>
                  </a:cubicBezTo>
                  <a:cubicBezTo>
                    <a:pt x="4800" y="386"/>
                    <a:pt x="5486" y="0"/>
                    <a:pt x="6171" y="0"/>
                  </a:cubicBezTo>
                  <a:close/>
                  <a:moveTo>
                    <a:pt x="12686" y="10414"/>
                  </a:moveTo>
                  <a:cubicBezTo>
                    <a:pt x="12686" y="11571"/>
                    <a:pt x="12686" y="11571"/>
                    <a:pt x="12686" y="11571"/>
                  </a:cubicBezTo>
                  <a:cubicBezTo>
                    <a:pt x="17486" y="11571"/>
                    <a:pt x="17486" y="11571"/>
                    <a:pt x="17486" y="11571"/>
                  </a:cubicBezTo>
                  <a:cubicBezTo>
                    <a:pt x="17486" y="10414"/>
                    <a:pt x="17486" y="10414"/>
                    <a:pt x="17486" y="10414"/>
                  </a:cubicBezTo>
                  <a:cubicBezTo>
                    <a:pt x="12686" y="10414"/>
                    <a:pt x="12686" y="10414"/>
                    <a:pt x="12686" y="10414"/>
                  </a:cubicBezTo>
                  <a:close/>
                  <a:moveTo>
                    <a:pt x="7886" y="10414"/>
                  </a:moveTo>
                  <a:cubicBezTo>
                    <a:pt x="7886" y="11571"/>
                    <a:pt x="7886" y="11571"/>
                    <a:pt x="7886" y="11571"/>
                  </a:cubicBezTo>
                  <a:cubicBezTo>
                    <a:pt x="12000" y="11571"/>
                    <a:pt x="12000" y="11571"/>
                    <a:pt x="12000" y="11571"/>
                  </a:cubicBezTo>
                  <a:cubicBezTo>
                    <a:pt x="12000" y="10414"/>
                    <a:pt x="12000" y="10414"/>
                    <a:pt x="12000" y="10414"/>
                  </a:cubicBezTo>
                  <a:cubicBezTo>
                    <a:pt x="7886" y="10414"/>
                    <a:pt x="7886" y="10414"/>
                    <a:pt x="7886" y="10414"/>
                  </a:cubicBezTo>
                  <a:close/>
                  <a:moveTo>
                    <a:pt x="15086" y="7329"/>
                  </a:moveTo>
                  <a:cubicBezTo>
                    <a:pt x="15086" y="8100"/>
                    <a:pt x="15086" y="8100"/>
                    <a:pt x="15086" y="8100"/>
                  </a:cubicBezTo>
                  <a:cubicBezTo>
                    <a:pt x="17486" y="8100"/>
                    <a:pt x="17486" y="8100"/>
                    <a:pt x="17486" y="8100"/>
                  </a:cubicBezTo>
                  <a:cubicBezTo>
                    <a:pt x="17486" y="7329"/>
                    <a:pt x="17486" y="7329"/>
                    <a:pt x="17486" y="7329"/>
                  </a:cubicBezTo>
                  <a:cubicBezTo>
                    <a:pt x="15086" y="7329"/>
                    <a:pt x="15086" y="7329"/>
                    <a:pt x="15086" y="7329"/>
                  </a:cubicBezTo>
                  <a:close/>
                  <a:moveTo>
                    <a:pt x="13371" y="7329"/>
                  </a:moveTo>
                  <a:cubicBezTo>
                    <a:pt x="13371" y="8100"/>
                    <a:pt x="13371" y="8100"/>
                    <a:pt x="13371" y="8100"/>
                  </a:cubicBezTo>
                  <a:cubicBezTo>
                    <a:pt x="14057" y="8100"/>
                    <a:pt x="14057" y="8100"/>
                    <a:pt x="14057" y="8100"/>
                  </a:cubicBezTo>
                  <a:cubicBezTo>
                    <a:pt x="14057" y="7329"/>
                    <a:pt x="14057" y="7329"/>
                    <a:pt x="14057" y="7329"/>
                  </a:cubicBezTo>
                  <a:cubicBezTo>
                    <a:pt x="13371" y="7329"/>
                    <a:pt x="13371" y="7329"/>
                    <a:pt x="13371" y="7329"/>
                  </a:cubicBezTo>
                  <a:close/>
                  <a:moveTo>
                    <a:pt x="10286" y="7329"/>
                  </a:moveTo>
                  <a:cubicBezTo>
                    <a:pt x="10286" y="8100"/>
                    <a:pt x="10286" y="8100"/>
                    <a:pt x="10286" y="8100"/>
                  </a:cubicBezTo>
                  <a:cubicBezTo>
                    <a:pt x="12343" y="8100"/>
                    <a:pt x="12343" y="8100"/>
                    <a:pt x="12343" y="8100"/>
                  </a:cubicBezTo>
                  <a:cubicBezTo>
                    <a:pt x="12343" y="7329"/>
                    <a:pt x="12343" y="7329"/>
                    <a:pt x="12343" y="7329"/>
                  </a:cubicBezTo>
                  <a:cubicBezTo>
                    <a:pt x="10286" y="7329"/>
                    <a:pt x="10286" y="7329"/>
                    <a:pt x="10286" y="7329"/>
                  </a:cubicBezTo>
                  <a:close/>
                  <a:moveTo>
                    <a:pt x="7886" y="7329"/>
                  </a:moveTo>
                  <a:cubicBezTo>
                    <a:pt x="7886" y="8100"/>
                    <a:pt x="7886" y="8100"/>
                    <a:pt x="7886" y="8100"/>
                  </a:cubicBezTo>
                  <a:cubicBezTo>
                    <a:pt x="9600" y="8100"/>
                    <a:pt x="9600" y="8100"/>
                    <a:pt x="9600" y="8100"/>
                  </a:cubicBezTo>
                  <a:cubicBezTo>
                    <a:pt x="9600" y="7329"/>
                    <a:pt x="9600" y="7329"/>
                    <a:pt x="9600" y="7329"/>
                  </a:cubicBezTo>
                  <a:cubicBezTo>
                    <a:pt x="7886" y="7329"/>
                    <a:pt x="7886" y="7329"/>
                    <a:pt x="7886" y="7329"/>
                  </a:cubicBezTo>
                  <a:close/>
                  <a:moveTo>
                    <a:pt x="7886" y="4243"/>
                  </a:moveTo>
                  <a:cubicBezTo>
                    <a:pt x="7886" y="5014"/>
                    <a:pt x="7886" y="5014"/>
                    <a:pt x="7886" y="5014"/>
                  </a:cubicBezTo>
                  <a:cubicBezTo>
                    <a:pt x="17486" y="5014"/>
                    <a:pt x="17486" y="5014"/>
                    <a:pt x="17486" y="5014"/>
                  </a:cubicBezTo>
                  <a:cubicBezTo>
                    <a:pt x="17486" y="4243"/>
                    <a:pt x="17486" y="4243"/>
                    <a:pt x="17486" y="4243"/>
                  </a:cubicBezTo>
                  <a:cubicBezTo>
                    <a:pt x="7886" y="4243"/>
                    <a:pt x="7886" y="4243"/>
                    <a:pt x="7886" y="4243"/>
                  </a:cubicBezTo>
                  <a:close/>
                  <a:moveTo>
                    <a:pt x="2743" y="19286"/>
                  </a:moveTo>
                  <a:cubicBezTo>
                    <a:pt x="3771" y="19286"/>
                    <a:pt x="3771" y="19286"/>
                    <a:pt x="3771" y="19286"/>
                  </a:cubicBezTo>
                  <a:cubicBezTo>
                    <a:pt x="3771" y="21600"/>
                    <a:pt x="3771" y="21600"/>
                    <a:pt x="3771" y="21600"/>
                  </a:cubicBezTo>
                  <a:cubicBezTo>
                    <a:pt x="4800" y="21600"/>
                    <a:pt x="4800" y="21600"/>
                    <a:pt x="4800" y="21600"/>
                  </a:cubicBezTo>
                  <a:cubicBezTo>
                    <a:pt x="6514" y="19286"/>
                    <a:pt x="6514" y="19286"/>
                    <a:pt x="6514" y="19286"/>
                  </a:cubicBezTo>
                  <a:cubicBezTo>
                    <a:pt x="13371" y="19286"/>
                    <a:pt x="13371" y="19286"/>
                    <a:pt x="13371" y="19286"/>
                  </a:cubicBezTo>
                  <a:cubicBezTo>
                    <a:pt x="13029" y="18900"/>
                    <a:pt x="12686" y="18129"/>
                    <a:pt x="12343" y="17743"/>
                  </a:cubicBezTo>
                  <a:cubicBezTo>
                    <a:pt x="2743" y="17743"/>
                    <a:pt x="2743" y="17743"/>
                    <a:pt x="2743" y="17743"/>
                  </a:cubicBezTo>
                  <a:cubicBezTo>
                    <a:pt x="2400" y="17743"/>
                    <a:pt x="2057" y="17743"/>
                    <a:pt x="1714" y="17357"/>
                  </a:cubicBezTo>
                  <a:cubicBezTo>
                    <a:pt x="1714" y="16971"/>
                    <a:pt x="1371" y="16586"/>
                    <a:pt x="1371" y="16200"/>
                  </a:cubicBezTo>
                  <a:cubicBezTo>
                    <a:pt x="1371" y="6943"/>
                    <a:pt x="1371" y="6943"/>
                    <a:pt x="1371" y="6943"/>
                  </a:cubicBezTo>
                  <a:cubicBezTo>
                    <a:pt x="1371" y="6557"/>
                    <a:pt x="1714" y="6171"/>
                    <a:pt x="1714" y="5786"/>
                  </a:cubicBezTo>
                  <a:cubicBezTo>
                    <a:pt x="2057" y="5400"/>
                    <a:pt x="2400" y="5400"/>
                    <a:pt x="2400" y="5400"/>
                  </a:cubicBezTo>
                  <a:cubicBezTo>
                    <a:pt x="2400" y="4243"/>
                    <a:pt x="2400" y="4243"/>
                    <a:pt x="2400" y="4243"/>
                  </a:cubicBezTo>
                  <a:cubicBezTo>
                    <a:pt x="2400" y="3857"/>
                    <a:pt x="2400" y="3857"/>
                    <a:pt x="2400" y="3471"/>
                  </a:cubicBezTo>
                  <a:cubicBezTo>
                    <a:pt x="1714" y="3857"/>
                    <a:pt x="1371" y="3857"/>
                    <a:pt x="686" y="4629"/>
                  </a:cubicBezTo>
                  <a:cubicBezTo>
                    <a:pt x="343" y="5014"/>
                    <a:pt x="0" y="5786"/>
                    <a:pt x="0" y="6943"/>
                  </a:cubicBezTo>
                  <a:cubicBezTo>
                    <a:pt x="0" y="16200"/>
                    <a:pt x="0" y="16200"/>
                    <a:pt x="0" y="16200"/>
                  </a:cubicBezTo>
                  <a:cubicBezTo>
                    <a:pt x="0" y="16971"/>
                    <a:pt x="343" y="17743"/>
                    <a:pt x="686" y="18514"/>
                  </a:cubicBezTo>
                  <a:cubicBezTo>
                    <a:pt x="1371" y="18900"/>
                    <a:pt x="2057" y="19286"/>
                    <a:pt x="2743" y="19286"/>
                  </a:cubicBezTo>
                  <a:close/>
                </a:path>
              </a:pathLst>
            </a:custGeom>
            <a:solidFill>
              <a:srgbClr val="000000"/>
            </a:solidFill>
            <a:ln w="12700" cap="flat">
              <a:noFill/>
              <a:miter lim="400000"/>
            </a:ln>
            <a:effectLst/>
          </p:spPr>
          <p:txBody>
            <a:bodyPr wrap="square" lIns="91439" tIns="91439" rIns="91439" bIns="91439" numCol="1" anchor="t">
              <a:noAutofit/>
            </a:bodyPr>
            <a:lstStyle/>
            <a:p>
              <a:pPr/>
            </a:p>
          </p:txBody>
        </p:sp>
        <p:sp>
          <p:nvSpPr>
            <p:cNvPr id="1189" name="Shape 1189"/>
            <p:cNvSpPr/>
            <p:nvPr/>
          </p:nvSpPr>
          <p:spPr>
            <a:xfrm>
              <a:off x="1503700" y="5164494"/>
              <a:ext cx="826287" cy="728385"/>
            </a:xfrm>
            <a:custGeom>
              <a:avLst/>
              <a:gdLst/>
              <a:ahLst/>
              <a:cxnLst>
                <a:cxn ang="0">
                  <a:pos x="wd2" y="hd2"/>
                </a:cxn>
                <a:cxn ang="5400000">
                  <a:pos x="wd2" y="hd2"/>
                </a:cxn>
                <a:cxn ang="10800000">
                  <a:pos x="wd2" y="hd2"/>
                </a:cxn>
                <a:cxn ang="16200000">
                  <a:pos x="wd2" y="hd2"/>
                </a:cxn>
              </a:cxnLst>
              <a:rect l="0" t="0" r="r" b="b"/>
              <a:pathLst>
                <a:path w="21600" h="21382" fill="norm" stroke="1" extrusionOk="0">
                  <a:moveTo>
                    <a:pt x="0" y="7230"/>
                  </a:moveTo>
                  <a:cubicBezTo>
                    <a:pt x="0" y="7230"/>
                    <a:pt x="0" y="7230"/>
                    <a:pt x="0" y="7230"/>
                  </a:cubicBezTo>
                  <a:cubicBezTo>
                    <a:pt x="3323" y="7230"/>
                    <a:pt x="3323" y="7230"/>
                    <a:pt x="3323" y="7230"/>
                  </a:cubicBezTo>
                  <a:cubicBezTo>
                    <a:pt x="6646" y="527"/>
                    <a:pt x="6646" y="527"/>
                    <a:pt x="6646" y="527"/>
                  </a:cubicBezTo>
                  <a:cubicBezTo>
                    <a:pt x="6978" y="154"/>
                    <a:pt x="7643" y="-218"/>
                    <a:pt x="8308" y="154"/>
                  </a:cubicBezTo>
                  <a:cubicBezTo>
                    <a:pt x="8308" y="154"/>
                    <a:pt x="8308" y="154"/>
                    <a:pt x="8308" y="154"/>
                  </a:cubicBezTo>
                  <a:cubicBezTo>
                    <a:pt x="8640" y="527"/>
                    <a:pt x="8972" y="1272"/>
                    <a:pt x="8640" y="2016"/>
                  </a:cubicBezTo>
                  <a:cubicBezTo>
                    <a:pt x="6314" y="7230"/>
                    <a:pt x="6314" y="7230"/>
                    <a:pt x="6314" y="7230"/>
                  </a:cubicBezTo>
                  <a:cubicBezTo>
                    <a:pt x="15286" y="7230"/>
                    <a:pt x="15286" y="7230"/>
                    <a:pt x="15286" y="7230"/>
                  </a:cubicBezTo>
                  <a:cubicBezTo>
                    <a:pt x="12628" y="2016"/>
                    <a:pt x="12628" y="2016"/>
                    <a:pt x="12628" y="2016"/>
                  </a:cubicBezTo>
                  <a:cubicBezTo>
                    <a:pt x="12295" y="1272"/>
                    <a:pt x="12628" y="527"/>
                    <a:pt x="13292" y="154"/>
                  </a:cubicBezTo>
                  <a:cubicBezTo>
                    <a:pt x="13292" y="154"/>
                    <a:pt x="13292" y="154"/>
                    <a:pt x="13292" y="154"/>
                  </a:cubicBezTo>
                  <a:cubicBezTo>
                    <a:pt x="13625" y="-218"/>
                    <a:pt x="14622" y="154"/>
                    <a:pt x="14954" y="527"/>
                  </a:cubicBezTo>
                  <a:cubicBezTo>
                    <a:pt x="17945" y="7230"/>
                    <a:pt x="17945" y="7230"/>
                    <a:pt x="17945" y="7230"/>
                  </a:cubicBezTo>
                  <a:cubicBezTo>
                    <a:pt x="18277" y="7230"/>
                    <a:pt x="18277" y="7230"/>
                    <a:pt x="18277" y="7230"/>
                  </a:cubicBezTo>
                  <a:cubicBezTo>
                    <a:pt x="19274" y="7230"/>
                    <a:pt x="19274" y="7230"/>
                    <a:pt x="19274" y="7230"/>
                  </a:cubicBezTo>
                  <a:cubicBezTo>
                    <a:pt x="21600" y="7230"/>
                    <a:pt x="21600" y="7230"/>
                    <a:pt x="21600" y="7230"/>
                  </a:cubicBezTo>
                  <a:cubicBezTo>
                    <a:pt x="21600" y="9837"/>
                    <a:pt x="21600" y="9837"/>
                    <a:pt x="21600" y="9837"/>
                  </a:cubicBezTo>
                  <a:cubicBezTo>
                    <a:pt x="20271" y="9837"/>
                    <a:pt x="20271" y="9837"/>
                    <a:pt x="20271" y="9837"/>
                  </a:cubicBezTo>
                  <a:cubicBezTo>
                    <a:pt x="17945" y="20265"/>
                    <a:pt x="17945" y="20265"/>
                    <a:pt x="17945" y="20265"/>
                  </a:cubicBezTo>
                  <a:cubicBezTo>
                    <a:pt x="17945" y="21382"/>
                    <a:pt x="17945" y="21382"/>
                    <a:pt x="17945" y="21382"/>
                  </a:cubicBezTo>
                  <a:cubicBezTo>
                    <a:pt x="16948" y="21382"/>
                    <a:pt x="16948" y="21382"/>
                    <a:pt x="16948" y="21382"/>
                  </a:cubicBezTo>
                  <a:cubicBezTo>
                    <a:pt x="4320" y="21382"/>
                    <a:pt x="4320" y="21382"/>
                    <a:pt x="4320" y="21382"/>
                  </a:cubicBezTo>
                  <a:cubicBezTo>
                    <a:pt x="3323" y="21382"/>
                    <a:pt x="3323" y="21382"/>
                    <a:pt x="3323" y="21382"/>
                  </a:cubicBezTo>
                  <a:cubicBezTo>
                    <a:pt x="2991" y="20265"/>
                    <a:pt x="2991" y="20265"/>
                    <a:pt x="2991" y="20265"/>
                  </a:cubicBezTo>
                  <a:cubicBezTo>
                    <a:pt x="1329" y="11327"/>
                    <a:pt x="1329" y="11327"/>
                    <a:pt x="1329" y="11327"/>
                  </a:cubicBezTo>
                  <a:cubicBezTo>
                    <a:pt x="3655" y="11327"/>
                    <a:pt x="3655" y="11327"/>
                    <a:pt x="3655" y="11327"/>
                  </a:cubicBezTo>
                  <a:cubicBezTo>
                    <a:pt x="4320" y="13561"/>
                    <a:pt x="4320" y="13561"/>
                    <a:pt x="4320" y="13561"/>
                  </a:cubicBezTo>
                  <a:cubicBezTo>
                    <a:pt x="7643" y="13561"/>
                    <a:pt x="7643" y="13561"/>
                    <a:pt x="7643" y="13561"/>
                  </a:cubicBezTo>
                  <a:cubicBezTo>
                    <a:pt x="7643" y="9837"/>
                    <a:pt x="7643" y="9837"/>
                    <a:pt x="7643" y="9837"/>
                  </a:cubicBezTo>
                  <a:cubicBezTo>
                    <a:pt x="0" y="9837"/>
                    <a:pt x="0" y="9837"/>
                    <a:pt x="0" y="9837"/>
                  </a:cubicBezTo>
                  <a:cubicBezTo>
                    <a:pt x="0" y="9837"/>
                    <a:pt x="0" y="9837"/>
                    <a:pt x="0" y="9837"/>
                  </a:cubicBezTo>
                  <a:cubicBezTo>
                    <a:pt x="0" y="7230"/>
                    <a:pt x="0" y="7230"/>
                    <a:pt x="0" y="7230"/>
                  </a:cubicBezTo>
                  <a:close/>
                  <a:moveTo>
                    <a:pt x="4652" y="15051"/>
                  </a:moveTo>
                  <a:cubicBezTo>
                    <a:pt x="5317" y="18775"/>
                    <a:pt x="5317" y="18775"/>
                    <a:pt x="5317" y="18775"/>
                  </a:cubicBezTo>
                  <a:cubicBezTo>
                    <a:pt x="7643" y="18775"/>
                    <a:pt x="7643" y="18775"/>
                    <a:pt x="7643" y="18775"/>
                  </a:cubicBezTo>
                  <a:cubicBezTo>
                    <a:pt x="7643" y="15051"/>
                    <a:pt x="7643" y="15051"/>
                    <a:pt x="7643" y="15051"/>
                  </a:cubicBezTo>
                  <a:cubicBezTo>
                    <a:pt x="4652" y="15051"/>
                    <a:pt x="4652" y="15051"/>
                    <a:pt x="4652" y="15051"/>
                  </a:cubicBezTo>
                  <a:close/>
                  <a:moveTo>
                    <a:pt x="16615" y="15051"/>
                  </a:moveTo>
                  <a:cubicBezTo>
                    <a:pt x="13625" y="15051"/>
                    <a:pt x="13625" y="15051"/>
                    <a:pt x="13625" y="15051"/>
                  </a:cubicBezTo>
                  <a:cubicBezTo>
                    <a:pt x="13625" y="18775"/>
                    <a:pt x="13625" y="18775"/>
                    <a:pt x="13625" y="18775"/>
                  </a:cubicBezTo>
                  <a:cubicBezTo>
                    <a:pt x="15951" y="18775"/>
                    <a:pt x="15951" y="18775"/>
                    <a:pt x="15951" y="18775"/>
                  </a:cubicBezTo>
                  <a:cubicBezTo>
                    <a:pt x="16615" y="15051"/>
                    <a:pt x="16615" y="15051"/>
                    <a:pt x="16615" y="15051"/>
                  </a:cubicBezTo>
                  <a:close/>
                  <a:moveTo>
                    <a:pt x="12295" y="15051"/>
                  </a:moveTo>
                  <a:cubicBezTo>
                    <a:pt x="9305" y="15051"/>
                    <a:pt x="9305" y="15051"/>
                    <a:pt x="9305" y="15051"/>
                  </a:cubicBezTo>
                  <a:cubicBezTo>
                    <a:pt x="9305" y="18775"/>
                    <a:pt x="9305" y="18775"/>
                    <a:pt x="9305" y="18775"/>
                  </a:cubicBezTo>
                  <a:cubicBezTo>
                    <a:pt x="12295" y="18775"/>
                    <a:pt x="12295" y="18775"/>
                    <a:pt x="12295" y="18775"/>
                  </a:cubicBezTo>
                  <a:cubicBezTo>
                    <a:pt x="12295" y="15051"/>
                    <a:pt x="12295" y="15051"/>
                    <a:pt x="12295" y="15051"/>
                  </a:cubicBezTo>
                  <a:close/>
                  <a:moveTo>
                    <a:pt x="9305" y="13561"/>
                  </a:moveTo>
                  <a:cubicBezTo>
                    <a:pt x="12295" y="13561"/>
                    <a:pt x="12295" y="13561"/>
                    <a:pt x="12295" y="13561"/>
                  </a:cubicBezTo>
                  <a:cubicBezTo>
                    <a:pt x="12295" y="9837"/>
                    <a:pt x="12295" y="9837"/>
                    <a:pt x="12295" y="9837"/>
                  </a:cubicBezTo>
                  <a:cubicBezTo>
                    <a:pt x="9305" y="9837"/>
                    <a:pt x="9305" y="9837"/>
                    <a:pt x="9305" y="9837"/>
                  </a:cubicBezTo>
                  <a:cubicBezTo>
                    <a:pt x="9305" y="13561"/>
                    <a:pt x="9305" y="13561"/>
                    <a:pt x="9305" y="13561"/>
                  </a:cubicBezTo>
                  <a:close/>
                  <a:moveTo>
                    <a:pt x="13625" y="13561"/>
                  </a:moveTo>
                  <a:cubicBezTo>
                    <a:pt x="16948" y="13561"/>
                    <a:pt x="16948" y="13561"/>
                    <a:pt x="16948" y="13561"/>
                  </a:cubicBezTo>
                  <a:cubicBezTo>
                    <a:pt x="17612" y="9837"/>
                    <a:pt x="17612" y="9837"/>
                    <a:pt x="17612" y="9837"/>
                  </a:cubicBezTo>
                  <a:cubicBezTo>
                    <a:pt x="13625" y="9837"/>
                    <a:pt x="13625" y="9837"/>
                    <a:pt x="13625" y="9837"/>
                  </a:cubicBezTo>
                  <a:lnTo>
                    <a:pt x="13625" y="13561"/>
                  </a:lnTo>
                  <a:close/>
                </a:path>
              </a:pathLst>
            </a:custGeom>
            <a:solidFill>
              <a:srgbClr val="000000"/>
            </a:solidFill>
            <a:ln w="12700" cap="flat">
              <a:noFill/>
              <a:miter lim="400000"/>
            </a:ln>
            <a:effectLst/>
          </p:spPr>
          <p:txBody>
            <a:bodyPr wrap="square" lIns="91439" tIns="91439" rIns="91439" bIns="91439" numCol="1" anchor="t">
              <a:noAutofit/>
            </a:bodyPr>
            <a:lstStyle/>
            <a:p>
              <a:pPr/>
            </a:p>
          </p:txBody>
        </p:sp>
        <p:sp>
          <p:nvSpPr>
            <p:cNvPr id="1190" name="Shape 1190"/>
            <p:cNvSpPr/>
            <p:nvPr/>
          </p:nvSpPr>
          <p:spPr>
            <a:xfrm>
              <a:off x="1541526" y="2944263"/>
              <a:ext cx="633289" cy="8986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52" y="14299"/>
                  </a:moveTo>
                  <a:cubicBezTo>
                    <a:pt x="15552" y="14907"/>
                    <a:pt x="15552" y="14907"/>
                    <a:pt x="15552" y="14907"/>
                  </a:cubicBezTo>
                  <a:cubicBezTo>
                    <a:pt x="15984" y="15211"/>
                    <a:pt x="16416" y="15515"/>
                    <a:pt x="16416" y="15820"/>
                  </a:cubicBezTo>
                  <a:cubicBezTo>
                    <a:pt x="16416" y="15820"/>
                    <a:pt x="16416" y="15820"/>
                    <a:pt x="16416" y="15820"/>
                  </a:cubicBezTo>
                  <a:cubicBezTo>
                    <a:pt x="16416" y="16124"/>
                    <a:pt x="15984" y="16732"/>
                    <a:pt x="15552" y="16732"/>
                  </a:cubicBezTo>
                  <a:cubicBezTo>
                    <a:pt x="6048" y="16732"/>
                    <a:pt x="6048" y="16732"/>
                    <a:pt x="6048" y="16732"/>
                  </a:cubicBezTo>
                  <a:cubicBezTo>
                    <a:pt x="5616" y="16732"/>
                    <a:pt x="4752" y="16124"/>
                    <a:pt x="4752" y="15820"/>
                  </a:cubicBezTo>
                  <a:cubicBezTo>
                    <a:pt x="4752" y="15820"/>
                    <a:pt x="4752" y="15820"/>
                    <a:pt x="4752" y="15820"/>
                  </a:cubicBezTo>
                  <a:cubicBezTo>
                    <a:pt x="4752" y="15515"/>
                    <a:pt x="5184" y="15211"/>
                    <a:pt x="6048" y="14907"/>
                  </a:cubicBezTo>
                  <a:cubicBezTo>
                    <a:pt x="6048" y="14299"/>
                    <a:pt x="6048" y="14299"/>
                    <a:pt x="6048" y="14299"/>
                  </a:cubicBezTo>
                  <a:cubicBezTo>
                    <a:pt x="4320" y="13690"/>
                    <a:pt x="2592" y="13082"/>
                    <a:pt x="1728" y="11865"/>
                  </a:cubicBezTo>
                  <a:cubicBezTo>
                    <a:pt x="1728" y="11865"/>
                    <a:pt x="1728" y="11865"/>
                    <a:pt x="1728" y="11865"/>
                  </a:cubicBezTo>
                  <a:cubicBezTo>
                    <a:pt x="432" y="10648"/>
                    <a:pt x="0" y="9127"/>
                    <a:pt x="0" y="7606"/>
                  </a:cubicBezTo>
                  <a:cubicBezTo>
                    <a:pt x="0" y="5476"/>
                    <a:pt x="1296" y="3651"/>
                    <a:pt x="3024" y="2130"/>
                  </a:cubicBezTo>
                  <a:cubicBezTo>
                    <a:pt x="5184" y="913"/>
                    <a:pt x="7776" y="0"/>
                    <a:pt x="10800" y="0"/>
                  </a:cubicBezTo>
                  <a:cubicBezTo>
                    <a:pt x="13824" y="0"/>
                    <a:pt x="16416" y="913"/>
                    <a:pt x="18576" y="2130"/>
                  </a:cubicBezTo>
                  <a:cubicBezTo>
                    <a:pt x="20304" y="3651"/>
                    <a:pt x="21600" y="5476"/>
                    <a:pt x="21600" y="7606"/>
                  </a:cubicBezTo>
                  <a:cubicBezTo>
                    <a:pt x="21600" y="9127"/>
                    <a:pt x="20736" y="10648"/>
                    <a:pt x="19872" y="11865"/>
                  </a:cubicBezTo>
                  <a:cubicBezTo>
                    <a:pt x="19872" y="11865"/>
                    <a:pt x="19872" y="11865"/>
                    <a:pt x="19872" y="11865"/>
                  </a:cubicBezTo>
                  <a:cubicBezTo>
                    <a:pt x="18576" y="13082"/>
                    <a:pt x="17280" y="13690"/>
                    <a:pt x="15552" y="14299"/>
                  </a:cubicBezTo>
                  <a:close/>
                  <a:moveTo>
                    <a:pt x="12960" y="20383"/>
                  </a:moveTo>
                  <a:cubicBezTo>
                    <a:pt x="12960" y="20992"/>
                    <a:pt x="12096" y="21600"/>
                    <a:pt x="10800" y="21600"/>
                  </a:cubicBezTo>
                  <a:cubicBezTo>
                    <a:pt x="9504" y="21600"/>
                    <a:pt x="8640" y="20992"/>
                    <a:pt x="8208" y="20383"/>
                  </a:cubicBezTo>
                  <a:cubicBezTo>
                    <a:pt x="6048" y="20383"/>
                    <a:pt x="6048" y="20383"/>
                    <a:pt x="6048" y="20383"/>
                  </a:cubicBezTo>
                  <a:cubicBezTo>
                    <a:pt x="5616" y="20383"/>
                    <a:pt x="4752" y="20079"/>
                    <a:pt x="4752" y="19470"/>
                  </a:cubicBezTo>
                  <a:cubicBezTo>
                    <a:pt x="4752" y="19470"/>
                    <a:pt x="4752" y="19470"/>
                    <a:pt x="4752" y="19470"/>
                  </a:cubicBezTo>
                  <a:cubicBezTo>
                    <a:pt x="4752" y="19166"/>
                    <a:pt x="5616" y="18862"/>
                    <a:pt x="6048" y="18862"/>
                  </a:cubicBezTo>
                  <a:cubicBezTo>
                    <a:pt x="15552" y="18862"/>
                    <a:pt x="15552" y="18862"/>
                    <a:pt x="15552" y="18862"/>
                  </a:cubicBezTo>
                  <a:cubicBezTo>
                    <a:pt x="15984" y="18862"/>
                    <a:pt x="16416" y="19166"/>
                    <a:pt x="16416" y="19470"/>
                  </a:cubicBezTo>
                  <a:cubicBezTo>
                    <a:pt x="16416" y="19470"/>
                    <a:pt x="16416" y="19470"/>
                    <a:pt x="16416" y="19470"/>
                  </a:cubicBezTo>
                  <a:cubicBezTo>
                    <a:pt x="16416" y="20079"/>
                    <a:pt x="15984" y="20383"/>
                    <a:pt x="15552" y="20383"/>
                  </a:cubicBezTo>
                  <a:cubicBezTo>
                    <a:pt x="12960" y="20383"/>
                    <a:pt x="12960" y="20383"/>
                    <a:pt x="12960" y="20383"/>
                  </a:cubicBezTo>
                  <a:close/>
                  <a:moveTo>
                    <a:pt x="8640" y="3042"/>
                  </a:moveTo>
                  <a:cubicBezTo>
                    <a:pt x="6912" y="8214"/>
                    <a:pt x="6912" y="8214"/>
                    <a:pt x="6912" y="8214"/>
                  </a:cubicBezTo>
                  <a:cubicBezTo>
                    <a:pt x="12096" y="8518"/>
                    <a:pt x="12096" y="8518"/>
                    <a:pt x="12096" y="8518"/>
                  </a:cubicBezTo>
                  <a:cubicBezTo>
                    <a:pt x="9936" y="12169"/>
                    <a:pt x="9936" y="12169"/>
                    <a:pt x="9936" y="12169"/>
                  </a:cubicBezTo>
                  <a:cubicBezTo>
                    <a:pt x="15552" y="7910"/>
                    <a:pt x="15552" y="7910"/>
                    <a:pt x="15552" y="7910"/>
                  </a:cubicBezTo>
                  <a:cubicBezTo>
                    <a:pt x="11664" y="6997"/>
                    <a:pt x="11664" y="6997"/>
                    <a:pt x="11664" y="6997"/>
                  </a:cubicBezTo>
                  <a:cubicBezTo>
                    <a:pt x="13824" y="4259"/>
                    <a:pt x="13824" y="4259"/>
                    <a:pt x="13824" y="4259"/>
                  </a:cubicBezTo>
                  <a:cubicBezTo>
                    <a:pt x="8640" y="3042"/>
                    <a:pt x="8640" y="3042"/>
                    <a:pt x="8640" y="3042"/>
                  </a:cubicBezTo>
                  <a:close/>
                  <a:moveTo>
                    <a:pt x="6048" y="16732"/>
                  </a:moveTo>
                  <a:cubicBezTo>
                    <a:pt x="15552" y="16732"/>
                    <a:pt x="15552" y="16732"/>
                    <a:pt x="15552" y="16732"/>
                  </a:cubicBezTo>
                  <a:cubicBezTo>
                    <a:pt x="15984" y="16732"/>
                    <a:pt x="16416" y="17341"/>
                    <a:pt x="16416" y="17645"/>
                  </a:cubicBezTo>
                  <a:cubicBezTo>
                    <a:pt x="16416" y="17645"/>
                    <a:pt x="16416" y="17645"/>
                    <a:pt x="16416" y="17645"/>
                  </a:cubicBezTo>
                  <a:cubicBezTo>
                    <a:pt x="16416" y="18254"/>
                    <a:pt x="15984" y="18558"/>
                    <a:pt x="15552" y="18558"/>
                  </a:cubicBezTo>
                  <a:cubicBezTo>
                    <a:pt x="6048" y="18558"/>
                    <a:pt x="6048" y="18558"/>
                    <a:pt x="6048" y="18558"/>
                  </a:cubicBezTo>
                  <a:cubicBezTo>
                    <a:pt x="5616" y="18558"/>
                    <a:pt x="4752" y="18254"/>
                    <a:pt x="4752" y="17645"/>
                  </a:cubicBezTo>
                  <a:cubicBezTo>
                    <a:pt x="4752" y="17645"/>
                    <a:pt x="4752" y="17645"/>
                    <a:pt x="4752" y="17645"/>
                  </a:cubicBezTo>
                  <a:cubicBezTo>
                    <a:pt x="4752" y="17341"/>
                    <a:pt x="5616" y="16732"/>
                    <a:pt x="6048" y="16732"/>
                  </a:cubicBezTo>
                  <a:close/>
                  <a:moveTo>
                    <a:pt x="13392" y="14907"/>
                  </a:moveTo>
                  <a:cubicBezTo>
                    <a:pt x="13392" y="13994"/>
                    <a:pt x="13392" y="13994"/>
                    <a:pt x="13392" y="13994"/>
                  </a:cubicBezTo>
                  <a:cubicBezTo>
                    <a:pt x="13392" y="13386"/>
                    <a:pt x="13392" y="13386"/>
                    <a:pt x="13392" y="13386"/>
                  </a:cubicBezTo>
                  <a:cubicBezTo>
                    <a:pt x="14256" y="13082"/>
                    <a:pt x="14256" y="13082"/>
                    <a:pt x="14256" y="13082"/>
                  </a:cubicBezTo>
                  <a:cubicBezTo>
                    <a:pt x="15552" y="12777"/>
                    <a:pt x="16848" y="11865"/>
                    <a:pt x="18144" y="10952"/>
                  </a:cubicBezTo>
                  <a:cubicBezTo>
                    <a:pt x="18144" y="10952"/>
                    <a:pt x="18144" y="10952"/>
                    <a:pt x="18144" y="10952"/>
                  </a:cubicBezTo>
                  <a:cubicBezTo>
                    <a:pt x="19008" y="10039"/>
                    <a:pt x="19440" y="8823"/>
                    <a:pt x="19440" y="7606"/>
                  </a:cubicBezTo>
                  <a:cubicBezTo>
                    <a:pt x="19440" y="5780"/>
                    <a:pt x="18576" y="4259"/>
                    <a:pt x="16848" y="3346"/>
                  </a:cubicBezTo>
                  <a:cubicBezTo>
                    <a:pt x="15120" y="2130"/>
                    <a:pt x="12960" y="1521"/>
                    <a:pt x="10800" y="1521"/>
                  </a:cubicBezTo>
                  <a:cubicBezTo>
                    <a:pt x="8208" y="1521"/>
                    <a:pt x="6048" y="2130"/>
                    <a:pt x="4752" y="3346"/>
                  </a:cubicBezTo>
                  <a:cubicBezTo>
                    <a:pt x="3024" y="4259"/>
                    <a:pt x="2160" y="5780"/>
                    <a:pt x="2160" y="7606"/>
                  </a:cubicBezTo>
                  <a:cubicBezTo>
                    <a:pt x="2160" y="8823"/>
                    <a:pt x="2592" y="10039"/>
                    <a:pt x="3456" y="10952"/>
                  </a:cubicBezTo>
                  <a:cubicBezTo>
                    <a:pt x="3456" y="10952"/>
                    <a:pt x="3456" y="10952"/>
                    <a:pt x="3456" y="10952"/>
                  </a:cubicBezTo>
                  <a:cubicBezTo>
                    <a:pt x="4320" y="11865"/>
                    <a:pt x="6048" y="12777"/>
                    <a:pt x="7344" y="13082"/>
                  </a:cubicBezTo>
                  <a:cubicBezTo>
                    <a:pt x="8208" y="13386"/>
                    <a:pt x="8208" y="13386"/>
                    <a:pt x="8208" y="13386"/>
                  </a:cubicBezTo>
                  <a:cubicBezTo>
                    <a:pt x="8208" y="13994"/>
                    <a:pt x="8208" y="13994"/>
                    <a:pt x="8208" y="13994"/>
                  </a:cubicBezTo>
                  <a:cubicBezTo>
                    <a:pt x="8208" y="14907"/>
                    <a:pt x="8208" y="14907"/>
                    <a:pt x="8208" y="14907"/>
                  </a:cubicBezTo>
                  <a:lnTo>
                    <a:pt x="13392" y="14907"/>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194" name="Group 1194"/>
          <p:cNvGrpSpPr/>
          <p:nvPr/>
        </p:nvGrpSpPr>
        <p:grpSpPr>
          <a:xfrm>
            <a:off x="2725976" y="2276766"/>
            <a:ext cx="6039975" cy="894081"/>
            <a:chOff x="0" y="0"/>
            <a:chExt cx="6039973" cy="894080"/>
          </a:xfrm>
        </p:grpSpPr>
        <p:sp>
          <p:nvSpPr>
            <p:cNvPr id="1192" name="Shape 1192"/>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01</a:t>
              </a:r>
            </a:p>
          </p:txBody>
        </p:sp>
        <p:sp>
          <p:nvSpPr>
            <p:cNvPr id="1193" name="Shape 1193"/>
            <p:cNvSpPr/>
            <p:nvPr/>
          </p:nvSpPr>
          <p:spPr>
            <a:xfrm>
              <a:off x="1694691"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195" name="Shape 1195"/>
          <p:cNvSpPr/>
          <p:nvPr/>
        </p:nvSpPr>
        <p:spPr>
          <a:xfrm>
            <a:off x="2679168" y="3001143"/>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198" name="Group 1198"/>
          <p:cNvGrpSpPr/>
          <p:nvPr/>
        </p:nvGrpSpPr>
        <p:grpSpPr>
          <a:xfrm>
            <a:off x="2725976" y="5053598"/>
            <a:ext cx="6039975" cy="894081"/>
            <a:chOff x="0" y="0"/>
            <a:chExt cx="6039973" cy="894080"/>
          </a:xfrm>
        </p:grpSpPr>
        <p:sp>
          <p:nvSpPr>
            <p:cNvPr id="1196" name="Shape 1196"/>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02</a:t>
              </a:r>
            </a:p>
          </p:txBody>
        </p:sp>
        <p:sp>
          <p:nvSpPr>
            <p:cNvPr id="1197" name="Shape 1197"/>
            <p:cNvSpPr/>
            <p:nvPr/>
          </p:nvSpPr>
          <p:spPr>
            <a:xfrm>
              <a:off x="1694691"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199" name="Shape 1199"/>
          <p:cNvSpPr/>
          <p:nvPr/>
        </p:nvSpPr>
        <p:spPr>
          <a:xfrm>
            <a:off x="2679168" y="5777976"/>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02" name="Group 1202"/>
          <p:cNvGrpSpPr/>
          <p:nvPr/>
        </p:nvGrpSpPr>
        <p:grpSpPr>
          <a:xfrm>
            <a:off x="2725976" y="7830429"/>
            <a:ext cx="6039975" cy="894081"/>
            <a:chOff x="0" y="0"/>
            <a:chExt cx="6039973" cy="894080"/>
          </a:xfrm>
        </p:grpSpPr>
        <p:sp>
          <p:nvSpPr>
            <p:cNvPr id="1200" name="Shape 1200"/>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03</a:t>
              </a:r>
            </a:p>
          </p:txBody>
        </p:sp>
        <p:sp>
          <p:nvSpPr>
            <p:cNvPr id="1201" name="Shape 1201"/>
            <p:cNvSpPr/>
            <p:nvPr/>
          </p:nvSpPr>
          <p:spPr>
            <a:xfrm>
              <a:off x="1694691"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03" name="Shape 1203"/>
          <p:cNvSpPr/>
          <p:nvPr/>
        </p:nvSpPr>
        <p:spPr>
          <a:xfrm>
            <a:off x="2679168" y="8554808"/>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06" name="Group 1206"/>
          <p:cNvGrpSpPr/>
          <p:nvPr/>
        </p:nvGrpSpPr>
        <p:grpSpPr>
          <a:xfrm>
            <a:off x="2725976" y="10607264"/>
            <a:ext cx="6039975" cy="894081"/>
            <a:chOff x="0" y="0"/>
            <a:chExt cx="6039973" cy="894080"/>
          </a:xfrm>
        </p:grpSpPr>
        <p:sp>
          <p:nvSpPr>
            <p:cNvPr id="1204" name="Shape 1204"/>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04</a:t>
              </a:r>
            </a:p>
          </p:txBody>
        </p:sp>
        <p:sp>
          <p:nvSpPr>
            <p:cNvPr id="1205" name="Shape 1205"/>
            <p:cNvSpPr/>
            <p:nvPr/>
          </p:nvSpPr>
          <p:spPr>
            <a:xfrm>
              <a:off x="1694691"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07" name="Shape 1207"/>
          <p:cNvSpPr/>
          <p:nvPr/>
        </p:nvSpPr>
        <p:spPr>
          <a:xfrm>
            <a:off x="2679168" y="11331641"/>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10" name="Group 1210"/>
          <p:cNvGrpSpPr/>
          <p:nvPr/>
        </p:nvGrpSpPr>
        <p:grpSpPr>
          <a:xfrm>
            <a:off x="17104540" y="2408355"/>
            <a:ext cx="5811375" cy="894081"/>
            <a:chOff x="0" y="0"/>
            <a:chExt cx="5811374" cy="894080"/>
          </a:xfrm>
        </p:grpSpPr>
        <p:sp>
          <p:nvSpPr>
            <p:cNvPr id="1208" name="Shape 1208"/>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05</a:t>
              </a:r>
            </a:p>
          </p:txBody>
        </p:sp>
        <p:sp>
          <p:nvSpPr>
            <p:cNvPr id="1209" name="Shape 1209"/>
            <p:cNvSpPr/>
            <p:nvPr/>
          </p:nvSpPr>
          <p:spPr>
            <a:xfrm>
              <a:off x="1466092"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11" name="Shape 1211"/>
          <p:cNvSpPr/>
          <p:nvPr/>
        </p:nvSpPr>
        <p:spPr>
          <a:xfrm>
            <a:off x="17057732" y="3132733"/>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14" name="Group 1214"/>
          <p:cNvGrpSpPr/>
          <p:nvPr/>
        </p:nvGrpSpPr>
        <p:grpSpPr>
          <a:xfrm>
            <a:off x="17104540" y="5185188"/>
            <a:ext cx="5811375" cy="894081"/>
            <a:chOff x="0" y="0"/>
            <a:chExt cx="5811374" cy="894080"/>
          </a:xfrm>
        </p:grpSpPr>
        <p:sp>
          <p:nvSpPr>
            <p:cNvPr id="1212" name="Shape 1212"/>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06</a:t>
              </a:r>
            </a:p>
          </p:txBody>
        </p:sp>
        <p:sp>
          <p:nvSpPr>
            <p:cNvPr id="1213" name="Shape 1213"/>
            <p:cNvSpPr/>
            <p:nvPr/>
          </p:nvSpPr>
          <p:spPr>
            <a:xfrm>
              <a:off x="1466092"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15" name="Shape 1215"/>
          <p:cNvSpPr/>
          <p:nvPr/>
        </p:nvSpPr>
        <p:spPr>
          <a:xfrm>
            <a:off x="17057732" y="5909566"/>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18" name="Group 1218"/>
          <p:cNvGrpSpPr/>
          <p:nvPr/>
        </p:nvGrpSpPr>
        <p:grpSpPr>
          <a:xfrm>
            <a:off x="17104540" y="7962020"/>
            <a:ext cx="5811375" cy="894081"/>
            <a:chOff x="0" y="0"/>
            <a:chExt cx="5811374" cy="894080"/>
          </a:xfrm>
        </p:grpSpPr>
        <p:sp>
          <p:nvSpPr>
            <p:cNvPr id="1216" name="Shape 1216"/>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07</a:t>
              </a:r>
            </a:p>
          </p:txBody>
        </p:sp>
        <p:sp>
          <p:nvSpPr>
            <p:cNvPr id="1217" name="Shape 1217"/>
            <p:cNvSpPr/>
            <p:nvPr/>
          </p:nvSpPr>
          <p:spPr>
            <a:xfrm>
              <a:off x="1466092"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19" name="Shape 1219"/>
          <p:cNvSpPr/>
          <p:nvPr/>
        </p:nvSpPr>
        <p:spPr>
          <a:xfrm>
            <a:off x="17057732" y="8686397"/>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22" name="Group 1222"/>
          <p:cNvGrpSpPr/>
          <p:nvPr/>
        </p:nvGrpSpPr>
        <p:grpSpPr>
          <a:xfrm>
            <a:off x="17104540" y="10738853"/>
            <a:ext cx="5811375" cy="894081"/>
            <a:chOff x="0" y="0"/>
            <a:chExt cx="5811374" cy="894080"/>
          </a:xfrm>
        </p:grpSpPr>
        <p:sp>
          <p:nvSpPr>
            <p:cNvPr id="1220" name="Shape 1220"/>
            <p:cNvSpPr/>
            <p:nvPr/>
          </p:nvSpPr>
          <p:spPr>
            <a:xfrm>
              <a:off x="0" y="0"/>
              <a:ext cx="177165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56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08</a:t>
              </a:r>
            </a:p>
          </p:txBody>
        </p:sp>
        <p:sp>
          <p:nvSpPr>
            <p:cNvPr id="1221" name="Shape 1221"/>
            <p:cNvSpPr/>
            <p:nvPr/>
          </p:nvSpPr>
          <p:spPr>
            <a:xfrm>
              <a:off x="1466092" y="153887"/>
              <a:ext cx="4345283" cy="7013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grpSp>
      <p:sp>
        <p:nvSpPr>
          <p:cNvPr id="1223" name="Shape 1223"/>
          <p:cNvSpPr/>
          <p:nvPr/>
        </p:nvSpPr>
        <p:spPr>
          <a:xfrm>
            <a:off x="17057732" y="11463232"/>
            <a:ext cx="6086783" cy="1600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4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I think the Universe tends to trust us to the degree we trust ourselves. It is not given to me to know how many steps are necessary in order to reach my goal. </a:t>
            </a:r>
          </a:p>
        </p:txBody>
      </p:sp>
      <p:grpSp>
        <p:nvGrpSpPr>
          <p:cNvPr id="1244" name="Group 1244"/>
          <p:cNvGrpSpPr/>
          <p:nvPr/>
        </p:nvGrpSpPr>
        <p:grpSpPr>
          <a:xfrm>
            <a:off x="-154177" y="0"/>
            <a:ext cx="1866109" cy="13716000"/>
            <a:chOff x="0" y="0"/>
            <a:chExt cx="1866107" cy="13716000"/>
          </a:xfrm>
        </p:grpSpPr>
        <p:sp>
          <p:nvSpPr>
            <p:cNvPr id="1224" name="Shape 1224"/>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227" name="Group 1227"/>
            <p:cNvGrpSpPr/>
            <p:nvPr/>
          </p:nvGrpSpPr>
          <p:grpSpPr>
            <a:xfrm>
              <a:off x="0" y="489917"/>
              <a:ext cx="1866108" cy="1278277"/>
              <a:chOff x="0" y="0"/>
              <a:chExt cx="1866107" cy="1278275"/>
            </a:xfrm>
          </p:grpSpPr>
          <p:sp>
            <p:nvSpPr>
              <p:cNvPr id="1225" name="Shape 1225"/>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226" name="Shape 1226"/>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228" name="Shape 1228"/>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231" name="Group 1231"/>
            <p:cNvGrpSpPr/>
            <p:nvPr/>
          </p:nvGrpSpPr>
          <p:grpSpPr>
            <a:xfrm>
              <a:off x="0" y="2718287"/>
              <a:ext cx="1866108" cy="1233849"/>
              <a:chOff x="0" y="0"/>
              <a:chExt cx="1866107" cy="1233847"/>
            </a:xfrm>
          </p:grpSpPr>
          <p:sp>
            <p:nvSpPr>
              <p:cNvPr id="1229" name="Shape 1229"/>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230" name="Shape 1230"/>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232" name="Shape 1232"/>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233" name="Shape 1233"/>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234" name="Shape 1234"/>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237" name="Group 1237"/>
            <p:cNvGrpSpPr/>
            <p:nvPr/>
          </p:nvGrpSpPr>
          <p:grpSpPr>
            <a:xfrm>
              <a:off x="0" y="7211152"/>
              <a:ext cx="1866108" cy="1355104"/>
              <a:chOff x="0" y="0"/>
              <a:chExt cx="1866107" cy="1355103"/>
            </a:xfrm>
          </p:grpSpPr>
          <p:sp>
            <p:nvSpPr>
              <p:cNvPr id="1235" name="Shape 1235"/>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PART3</a:t>
                </a:r>
              </a:p>
            </p:txBody>
          </p:sp>
          <p:sp>
            <p:nvSpPr>
              <p:cNvPr id="1236" name="Shape 1236"/>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240" name="Group 1240"/>
            <p:cNvGrpSpPr/>
            <p:nvPr/>
          </p:nvGrpSpPr>
          <p:grpSpPr>
            <a:xfrm>
              <a:off x="0" y="4956011"/>
              <a:ext cx="1866108" cy="1309999"/>
              <a:chOff x="0" y="0"/>
              <a:chExt cx="1866107" cy="1309997"/>
            </a:xfrm>
          </p:grpSpPr>
          <p:sp>
            <p:nvSpPr>
              <p:cNvPr id="1238" name="Shape 1238"/>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239" name="Shape 1239"/>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243" name="Group 1243"/>
            <p:cNvGrpSpPr/>
            <p:nvPr/>
          </p:nvGrpSpPr>
          <p:grpSpPr>
            <a:xfrm>
              <a:off x="0" y="9406818"/>
              <a:ext cx="1866108" cy="1173130"/>
              <a:chOff x="0" y="0"/>
              <a:chExt cx="1866107" cy="1173129"/>
            </a:xfrm>
          </p:grpSpPr>
          <p:sp>
            <p:nvSpPr>
              <p:cNvPr id="1241" name="Shape 1241"/>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242" name="Shape 1242"/>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14:flip dir="r"/>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164"/>
                                        </p:tgtEl>
                                        <p:attrNameLst>
                                          <p:attrName>style.visibility</p:attrName>
                                        </p:attrNameLst>
                                      </p:cBhvr>
                                      <p:to>
                                        <p:strVal val="visible"/>
                                      </p:to>
                                    </p:set>
                                    <p:anim calcmode="lin" valueType="num">
                                      <p:cBhvr>
                                        <p:cTn id="7" dur="500" fill="hold"/>
                                        <p:tgtEl>
                                          <p:spTgt spid="1164"/>
                                        </p:tgtEl>
                                        <p:attrNameLst>
                                          <p:attrName>ppt_x</p:attrName>
                                        </p:attrNameLst>
                                      </p:cBhvr>
                                      <p:tavLst>
                                        <p:tav tm="0">
                                          <p:val>
                                            <p:strVal val="#ppt_x"/>
                                          </p:val>
                                        </p:tav>
                                        <p:tav tm="100000">
                                          <p:val>
                                            <p:strVal val="#ppt_x"/>
                                          </p:val>
                                        </p:tav>
                                      </p:tavLst>
                                    </p:anim>
                                    <p:anim calcmode="lin" valueType="num">
                                      <p:cBhvr>
                                        <p:cTn id="8" dur="500" fill="hold"/>
                                        <p:tgtEl>
                                          <p:spTgt spid="116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1168"/>
                                        </p:tgtEl>
                                        <p:attrNameLst>
                                          <p:attrName>style.visibility</p:attrName>
                                        </p:attrNameLst>
                                      </p:cBhvr>
                                      <p:to>
                                        <p:strVal val="visible"/>
                                      </p:to>
                                    </p:set>
                                    <p:animEffect filter="wipe(left)" transition="in">
                                      <p:cBhvr>
                                        <p:cTn id="12" dur="500"/>
                                        <p:tgtEl>
                                          <p:spTgt spid="1168"/>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1169"/>
                                        </p:tgtEl>
                                        <p:attrNameLst>
                                          <p:attrName>style.visibility</p:attrName>
                                        </p:attrNameLst>
                                      </p:cBhvr>
                                      <p:to>
                                        <p:strVal val="visible"/>
                                      </p:to>
                                    </p:set>
                                    <p:animEffect filter="wipe(left)" transition="in">
                                      <p:cBhvr>
                                        <p:cTn id="16" dur="500"/>
                                        <p:tgtEl>
                                          <p:spTgt spid="1169"/>
                                        </p:tgtEl>
                                      </p:cBhvr>
                                    </p:animEffect>
                                  </p:childTnLst>
                                </p:cTn>
                              </p:par>
                            </p:childTnLst>
                          </p:cTn>
                        </p:par>
                        <p:par>
                          <p:cTn id="17" fill="hold">
                            <p:stCondLst>
                              <p:cond delay="1500"/>
                            </p:stCondLst>
                            <p:childTnLst>
                              <p:par>
                                <p:cTn id="18" presetClass="entr" nodeType="afterEffect" presetSubtype="0" presetID="15" grpId="4" fill="hold">
                                  <p:stCondLst>
                                    <p:cond delay="0"/>
                                  </p:stCondLst>
                                  <p:iterate type="el" backwards="0">
                                    <p:tmAbs val="0"/>
                                  </p:iterate>
                                  <p:childTnLst>
                                    <p:set>
                                      <p:cBhvr>
                                        <p:cTn id="19" fill="hold"/>
                                        <p:tgtEl>
                                          <p:spTgt spid="1191"/>
                                        </p:tgtEl>
                                        <p:attrNameLst>
                                          <p:attrName>style.visibility</p:attrName>
                                        </p:attrNameLst>
                                      </p:cBhvr>
                                      <p:to>
                                        <p:strVal val="visible"/>
                                      </p:to>
                                    </p:set>
                                    <p:anim calcmode="lin" valueType="num">
                                      <p:cBhvr>
                                        <p:cTn id="20" dur="1000" fill="hold"/>
                                        <p:tgtEl>
                                          <p:spTgt spid="1191"/>
                                        </p:tgtEl>
                                        <p:attrNameLst>
                                          <p:attrName>ppt_w</p:attrName>
                                        </p:attrNameLst>
                                      </p:cBhvr>
                                      <p:tavLst>
                                        <p:tav tm="0">
                                          <p:val>
                                            <p:fltVal val="0"/>
                                          </p:val>
                                        </p:tav>
                                        <p:tav tm="100000">
                                          <p:val>
                                            <p:strVal val="#ppt_w"/>
                                          </p:val>
                                        </p:tav>
                                      </p:tavLst>
                                    </p:anim>
                                    <p:anim calcmode="lin" valueType="num">
                                      <p:cBhvr>
                                        <p:cTn id="21" dur="1000" fill="hold"/>
                                        <p:tgtEl>
                                          <p:spTgt spid="1191"/>
                                        </p:tgtEl>
                                        <p:attrNameLst>
                                          <p:attrName>ppt_h</p:attrName>
                                        </p:attrNameLst>
                                      </p:cBhvr>
                                      <p:tavLst>
                                        <p:tav tm="0">
                                          <p:val>
                                            <p:fltVal val="0"/>
                                          </p:val>
                                        </p:tav>
                                        <p:tav tm="100000">
                                          <p:val>
                                            <p:strVal val="#ppt_h"/>
                                          </p:val>
                                        </p:tav>
                                      </p:tavLst>
                                    </p:anim>
                                    <p:anim calcmode="lin" valueType="num">
                                      <p:cBhvr>
                                        <p:cTn id="22" dur="1000" fill="hold"/>
                                        <p:tgtEl>
                                          <p:spTgt spid="119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191"/>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500"/>
                            </p:stCondLst>
                            <p:childTnLst>
                              <p:par>
                                <p:cTn id="25" presetClass="entr" nodeType="afterEffect" presetSubtype="4" presetID="22" grpId="5" fill="hold">
                                  <p:stCondLst>
                                    <p:cond delay="0"/>
                                  </p:stCondLst>
                                  <p:iterate type="el" backwards="0">
                                    <p:tmAbs val="0"/>
                                  </p:iterate>
                                  <p:childTnLst>
                                    <p:set>
                                      <p:cBhvr>
                                        <p:cTn id="26" fill="hold"/>
                                        <p:tgtEl>
                                          <p:spTgt spid="1194"/>
                                        </p:tgtEl>
                                        <p:attrNameLst>
                                          <p:attrName>style.visibility</p:attrName>
                                        </p:attrNameLst>
                                      </p:cBhvr>
                                      <p:to>
                                        <p:strVal val="visible"/>
                                      </p:to>
                                    </p:set>
                                    <p:animEffect filter="wipe(down)" transition="in">
                                      <p:cBhvr>
                                        <p:cTn id="27" dur="500"/>
                                        <p:tgtEl>
                                          <p:spTgt spid="1194"/>
                                        </p:tgtEl>
                                      </p:cBhvr>
                                    </p:animEffect>
                                  </p:childTnLst>
                                </p:cTn>
                              </p:par>
                            </p:childTnLst>
                          </p:cTn>
                        </p:par>
                        <p:par>
                          <p:cTn id="28" fill="hold">
                            <p:stCondLst>
                              <p:cond delay="3000"/>
                            </p:stCondLst>
                            <p:childTnLst>
                              <p:par>
                                <p:cTn id="29" presetClass="entr" nodeType="afterEffect" presetSubtype="4" presetID="22" grpId="6" fill="hold">
                                  <p:stCondLst>
                                    <p:cond delay="0"/>
                                  </p:stCondLst>
                                  <p:iterate type="el" backwards="0">
                                    <p:tmAbs val="0"/>
                                  </p:iterate>
                                  <p:childTnLst>
                                    <p:set>
                                      <p:cBhvr>
                                        <p:cTn id="30" fill="hold"/>
                                        <p:tgtEl>
                                          <p:spTgt spid="1198"/>
                                        </p:tgtEl>
                                        <p:attrNameLst>
                                          <p:attrName>style.visibility</p:attrName>
                                        </p:attrNameLst>
                                      </p:cBhvr>
                                      <p:to>
                                        <p:strVal val="visible"/>
                                      </p:to>
                                    </p:set>
                                    <p:animEffect filter="wipe(down)" transition="in">
                                      <p:cBhvr>
                                        <p:cTn id="31" dur="500"/>
                                        <p:tgtEl>
                                          <p:spTgt spid="1198"/>
                                        </p:tgtEl>
                                      </p:cBhvr>
                                    </p:animEffect>
                                  </p:childTnLst>
                                </p:cTn>
                              </p:par>
                            </p:childTnLst>
                          </p:cTn>
                        </p:par>
                        <p:par>
                          <p:cTn id="32" fill="hold">
                            <p:stCondLst>
                              <p:cond delay="3500"/>
                            </p:stCondLst>
                            <p:childTnLst>
                              <p:par>
                                <p:cTn id="33" presetClass="entr" nodeType="afterEffect" presetSubtype="4" presetID="22" grpId="7" fill="hold">
                                  <p:stCondLst>
                                    <p:cond delay="0"/>
                                  </p:stCondLst>
                                  <p:iterate type="el" backwards="0">
                                    <p:tmAbs val="0"/>
                                  </p:iterate>
                                  <p:childTnLst>
                                    <p:set>
                                      <p:cBhvr>
                                        <p:cTn id="34" fill="hold"/>
                                        <p:tgtEl>
                                          <p:spTgt spid="1202"/>
                                        </p:tgtEl>
                                        <p:attrNameLst>
                                          <p:attrName>style.visibility</p:attrName>
                                        </p:attrNameLst>
                                      </p:cBhvr>
                                      <p:to>
                                        <p:strVal val="visible"/>
                                      </p:to>
                                    </p:set>
                                    <p:animEffect filter="wipe(down)" transition="in">
                                      <p:cBhvr>
                                        <p:cTn id="35" dur="500"/>
                                        <p:tgtEl>
                                          <p:spTgt spid="1202"/>
                                        </p:tgtEl>
                                      </p:cBhvr>
                                    </p:animEffect>
                                  </p:childTnLst>
                                </p:cTn>
                              </p:par>
                            </p:childTnLst>
                          </p:cTn>
                        </p:par>
                        <p:par>
                          <p:cTn id="36" fill="hold">
                            <p:stCondLst>
                              <p:cond delay="4000"/>
                            </p:stCondLst>
                            <p:childTnLst>
                              <p:par>
                                <p:cTn id="37" presetClass="entr" nodeType="afterEffect" presetSubtype="4" presetID="22" grpId="8" fill="hold">
                                  <p:stCondLst>
                                    <p:cond delay="0"/>
                                  </p:stCondLst>
                                  <p:iterate type="el" backwards="0">
                                    <p:tmAbs val="0"/>
                                  </p:iterate>
                                  <p:childTnLst>
                                    <p:set>
                                      <p:cBhvr>
                                        <p:cTn id="38" fill="hold"/>
                                        <p:tgtEl>
                                          <p:spTgt spid="1206"/>
                                        </p:tgtEl>
                                        <p:attrNameLst>
                                          <p:attrName>style.visibility</p:attrName>
                                        </p:attrNameLst>
                                      </p:cBhvr>
                                      <p:to>
                                        <p:strVal val="visible"/>
                                      </p:to>
                                    </p:set>
                                    <p:animEffect filter="wipe(down)" transition="in">
                                      <p:cBhvr>
                                        <p:cTn id="39" dur="500"/>
                                        <p:tgtEl>
                                          <p:spTgt spid="1206"/>
                                        </p:tgtEl>
                                      </p:cBhvr>
                                    </p:animEffect>
                                  </p:childTnLst>
                                </p:cTn>
                              </p:par>
                            </p:childTnLst>
                          </p:cTn>
                        </p:par>
                        <p:par>
                          <p:cTn id="40" fill="hold">
                            <p:stCondLst>
                              <p:cond delay="4500"/>
                            </p:stCondLst>
                            <p:childTnLst>
                              <p:par>
                                <p:cTn id="41" presetClass="entr" nodeType="afterEffect" presetSubtype="4" presetID="2" grpId="9" fill="hold">
                                  <p:stCondLst>
                                    <p:cond delay="0"/>
                                  </p:stCondLst>
                                  <p:iterate type="el" backwards="0">
                                    <p:tmAbs val="0"/>
                                  </p:iterate>
                                  <p:childTnLst>
                                    <p:set>
                                      <p:cBhvr>
                                        <p:cTn id="42" fill="hold"/>
                                        <p:tgtEl>
                                          <p:spTgt spid="1195"/>
                                        </p:tgtEl>
                                        <p:attrNameLst>
                                          <p:attrName>style.visibility</p:attrName>
                                        </p:attrNameLst>
                                      </p:cBhvr>
                                      <p:to>
                                        <p:strVal val="visible"/>
                                      </p:to>
                                    </p:set>
                                    <p:anim calcmode="lin" valueType="num">
                                      <p:cBhvr>
                                        <p:cTn id="43" dur="500" fill="hold"/>
                                        <p:tgtEl>
                                          <p:spTgt spid="1195"/>
                                        </p:tgtEl>
                                        <p:attrNameLst>
                                          <p:attrName>ppt_x</p:attrName>
                                        </p:attrNameLst>
                                      </p:cBhvr>
                                      <p:tavLst>
                                        <p:tav tm="0">
                                          <p:val>
                                            <p:strVal val="#ppt_x"/>
                                          </p:val>
                                        </p:tav>
                                        <p:tav tm="100000">
                                          <p:val>
                                            <p:strVal val="#ppt_x"/>
                                          </p:val>
                                        </p:tav>
                                      </p:tavLst>
                                    </p:anim>
                                    <p:anim calcmode="lin" valueType="num">
                                      <p:cBhvr>
                                        <p:cTn id="44" dur="500" fill="hold"/>
                                        <p:tgtEl>
                                          <p:spTgt spid="1195"/>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Class="entr" nodeType="afterEffect" presetSubtype="4" presetID="2" grpId="10" fill="hold">
                                  <p:stCondLst>
                                    <p:cond delay="0"/>
                                  </p:stCondLst>
                                  <p:iterate type="el" backwards="0">
                                    <p:tmAbs val="0"/>
                                  </p:iterate>
                                  <p:childTnLst>
                                    <p:set>
                                      <p:cBhvr>
                                        <p:cTn id="47" fill="hold"/>
                                        <p:tgtEl>
                                          <p:spTgt spid="1199"/>
                                        </p:tgtEl>
                                        <p:attrNameLst>
                                          <p:attrName>style.visibility</p:attrName>
                                        </p:attrNameLst>
                                      </p:cBhvr>
                                      <p:to>
                                        <p:strVal val="visible"/>
                                      </p:to>
                                    </p:set>
                                    <p:anim calcmode="lin" valueType="num">
                                      <p:cBhvr>
                                        <p:cTn id="48" dur="500" fill="hold"/>
                                        <p:tgtEl>
                                          <p:spTgt spid="1199"/>
                                        </p:tgtEl>
                                        <p:attrNameLst>
                                          <p:attrName>ppt_x</p:attrName>
                                        </p:attrNameLst>
                                      </p:cBhvr>
                                      <p:tavLst>
                                        <p:tav tm="0">
                                          <p:val>
                                            <p:strVal val="#ppt_x"/>
                                          </p:val>
                                        </p:tav>
                                        <p:tav tm="100000">
                                          <p:val>
                                            <p:strVal val="#ppt_x"/>
                                          </p:val>
                                        </p:tav>
                                      </p:tavLst>
                                    </p:anim>
                                    <p:anim calcmode="lin" valueType="num">
                                      <p:cBhvr>
                                        <p:cTn id="49" dur="500" fill="hold"/>
                                        <p:tgtEl>
                                          <p:spTgt spid="1199"/>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Class="entr" nodeType="afterEffect" presetSubtype="4" presetID="2" grpId="11" fill="hold">
                                  <p:stCondLst>
                                    <p:cond delay="0"/>
                                  </p:stCondLst>
                                  <p:iterate type="el" backwards="0">
                                    <p:tmAbs val="0"/>
                                  </p:iterate>
                                  <p:childTnLst>
                                    <p:set>
                                      <p:cBhvr>
                                        <p:cTn id="52" fill="hold"/>
                                        <p:tgtEl>
                                          <p:spTgt spid="1203"/>
                                        </p:tgtEl>
                                        <p:attrNameLst>
                                          <p:attrName>style.visibility</p:attrName>
                                        </p:attrNameLst>
                                      </p:cBhvr>
                                      <p:to>
                                        <p:strVal val="visible"/>
                                      </p:to>
                                    </p:set>
                                    <p:anim calcmode="lin" valueType="num">
                                      <p:cBhvr>
                                        <p:cTn id="53" dur="500" fill="hold"/>
                                        <p:tgtEl>
                                          <p:spTgt spid="1203"/>
                                        </p:tgtEl>
                                        <p:attrNameLst>
                                          <p:attrName>ppt_x</p:attrName>
                                        </p:attrNameLst>
                                      </p:cBhvr>
                                      <p:tavLst>
                                        <p:tav tm="0">
                                          <p:val>
                                            <p:strVal val="#ppt_x"/>
                                          </p:val>
                                        </p:tav>
                                        <p:tav tm="100000">
                                          <p:val>
                                            <p:strVal val="#ppt_x"/>
                                          </p:val>
                                        </p:tav>
                                      </p:tavLst>
                                    </p:anim>
                                    <p:anim calcmode="lin" valueType="num">
                                      <p:cBhvr>
                                        <p:cTn id="54" dur="500" fill="hold"/>
                                        <p:tgtEl>
                                          <p:spTgt spid="1203"/>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Class="entr" nodeType="afterEffect" presetSubtype="4" presetID="2" grpId="12" fill="hold">
                                  <p:stCondLst>
                                    <p:cond delay="0"/>
                                  </p:stCondLst>
                                  <p:iterate type="el" backwards="0">
                                    <p:tmAbs val="0"/>
                                  </p:iterate>
                                  <p:childTnLst>
                                    <p:set>
                                      <p:cBhvr>
                                        <p:cTn id="57" fill="hold"/>
                                        <p:tgtEl>
                                          <p:spTgt spid="1207"/>
                                        </p:tgtEl>
                                        <p:attrNameLst>
                                          <p:attrName>style.visibility</p:attrName>
                                        </p:attrNameLst>
                                      </p:cBhvr>
                                      <p:to>
                                        <p:strVal val="visible"/>
                                      </p:to>
                                    </p:set>
                                    <p:anim calcmode="lin" valueType="num">
                                      <p:cBhvr>
                                        <p:cTn id="58" dur="500" fill="hold"/>
                                        <p:tgtEl>
                                          <p:spTgt spid="1207"/>
                                        </p:tgtEl>
                                        <p:attrNameLst>
                                          <p:attrName>ppt_x</p:attrName>
                                        </p:attrNameLst>
                                      </p:cBhvr>
                                      <p:tavLst>
                                        <p:tav tm="0">
                                          <p:val>
                                            <p:strVal val="#ppt_x"/>
                                          </p:val>
                                        </p:tav>
                                        <p:tav tm="100000">
                                          <p:val>
                                            <p:strVal val="#ppt_x"/>
                                          </p:val>
                                        </p:tav>
                                      </p:tavLst>
                                    </p:anim>
                                    <p:anim calcmode="lin" valueType="num">
                                      <p:cBhvr>
                                        <p:cTn id="59" dur="500" fill="hold"/>
                                        <p:tgtEl>
                                          <p:spTgt spid="1207"/>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Class="entr" nodeType="afterEffect" presetSubtype="4" presetID="22" grpId="13" fill="hold">
                                  <p:stCondLst>
                                    <p:cond delay="0"/>
                                  </p:stCondLst>
                                  <p:iterate type="el" backwards="0">
                                    <p:tmAbs val="0"/>
                                  </p:iterate>
                                  <p:childTnLst>
                                    <p:set>
                                      <p:cBhvr>
                                        <p:cTn id="62" fill="hold"/>
                                        <p:tgtEl>
                                          <p:spTgt spid="1210"/>
                                        </p:tgtEl>
                                        <p:attrNameLst>
                                          <p:attrName>style.visibility</p:attrName>
                                        </p:attrNameLst>
                                      </p:cBhvr>
                                      <p:to>
                                        <p:strVal val="visible"/>
                                      </p:to>
                                    </p:set>
                                    <p:animEffect filter="wipe(down)" transition="in">
                                      <p:cBhvr>
                                        <p:cTn id="63" dur="500"/>
                                        <p:tgtEl>
                                          <p:spTgt spid="1210"/>
                                        </p:tgtEl>
                                      </p:cBhvr>
                                    </p:animEffect>
                                  </p:childTnLst>
                                </p:cTn>
                              </p:par>
                            </p:childTnLst>
                          </p:cTn>
                        </p:par>
                        <p:par>
                          <p:cTn id="64" fill="hold">
                            <p:stCondLst>
                              <p:cond delay="7000"/>
                            </p:stCondLst>
                            <p:childTnLst>
                              <p:par>
                                <p:cTn id="65" presetClass="entr" nodeType="afterEffect" presetSubtype="4" presetID="22" grpId="14" fill="hold">
                                  <p:stCondLst>
                                    <p:cond delay="0"/>
                                  </p:stCondLst>
                                  <p:iterate type="el" backwards="0">
                                    <p:tmAbs val="0"/>
                                  </p:iterate>
                                  <p:childTnLst>
                                    <p:set>
                                      <p:cBhvr>
                                        <p:cTn id="66" fill="hold"/>
                                        <p:tgtEl>
                                          <p:spTgt spid="1214"/>
                                        </p:tgtEl>
                                        <p:attrNameLst>
                                          <p:attrName>style.visibility</p:attrName>
                                        </p:attrNameLst>
                                      </p:cBhvr>
                                      <p:to>
                                        <p:strVal val="visible"/>
                                      </p:to>
                                    </p:set>
                                    <p:animEffect filter="wipe(down)" transition="in">
                                      <p:cBhvr>
                                        <p:cTn id="67" dur="500"/>
                                        <p:tgtEl>
                                          <p:spTgt spid="1214"/>
                                        </p:tgtEl>
                                      </p:cBhvr>
                                    </p:animEffect>
                                  </p:childTnLst>
                                </p:cTn>
                              </p:par>
                            </p:childTnLst>
                          </p:cTn>
                        </p:par>
                        <p:par>
                          <p:cTn id="68" fill="hold">
                            <p:stCondLst>
                              <p:cond delay="7500"/>
                            </p:stCondLst>
                            <p:childTnLst>
                              <p:par>
                                <p:cTn id="69" presetClass="entr" nodeType="afterEffect" presetSubtype="4" presetID="22" grpId="15" fill="hold">
                                  <p:stCondLst>
                                    <p:cond delay="0"/>
                                  </p:stCondLst>
                                  <p:iterate type="el" backwards="0">
                                    <p:tmAbs val="0"/>
                                  </p:iterate>
                                  <p:childTnLst>
                                    <p:set>
                                      <p:cBhvr>
                                        <p:cTn id="70" fill="hold"/>
                                        <p:tgtEl>
                                          <p:spTgt spid="1218"/>
                                        </p:tgtEl>
                                        <p:attrNameLst>
                                          <p:attrName>style.visibility</p:attrName>
                                        </p:attrNameLst>
                                      </p:cBhvr>
                                      <p:to>
                                        <p:strVal val="visible"/>
                                      </p:to>
                                    </p:set>
                                    <p:animEffect filter="wipe(down)" transition="in">
                                      <p:cBhvr>
                                        <p:cTn id="71" dur="500"/>
                                        <p:tgtEl>
                                          <p:spTgt spid="1218"/>
                                        </p:tgtEl>
                                      </p:cBhvr>
                                    </p:animEffect>
                                  </p:childTnLst>
                                </p:cTn>
                              </p:par>
                            </p:childTnLst>
                          </p:cTn>
                        </p:par>
                        <p:par>
                          <p:cTn id="72" fill="hold">
                            <p:stCondLst>
                              <p:cond delay="8000"/>
                            </p:stCondLst>
                            <p:childTnLst>
                              <p:par>
                                <p:cTn id="73" presetClass="entr" nodeType="afterEffect" presetSubtype="4" presetID="22" grpId="16" fill="hold">
                                  <p:stCondLst>
                                    <p:cond delay="0"/>
                                  </p:stCondLst>
                                  <p:iterate type="el" backwards="0">
                                    <p:tmAbs val="0"/>
                                  </p:iterate>
                                  <p:childTnLst>
                                    <p:set>
                                      <p:cBhvr>
                                        <p:cTn id="74" fill="hold"/>
                                        <p:tgtEl>
                                          <p:spTgt spid="1222"/>
                                        </p:tgtEl>
                                        <p:attrNameLst>
                                          <p:attrName>style.visibility</p:attrName>
                                        </p:attrNameLst>
                                      </p:cBhvr>
                                      <p:to>
                                        <p:strVal val="visible"/>
                                      </p:to>
                                    </p:set>
                                    <p:animEffect filter="wipe(down)" transition="in">
                                      <p:cBhvr>
                                        <p:cTn id="75" dur="500"/>
                                        <p:tgtEl>
                                          <p:spTgt spid="1222"/>
                                        </p:tgtEl>
                                      </p:cBhvr>
                                    </p:animEffect>
                                  </p:childTnLst>
                                </p:cTn>
                              </p:par>
                            </p:childTnLst>
                          </p:cTn>
                        </p:par>
                        <p:par>
                          <p:cTn id="76" fill="hold">
                            <p:stCondLst>
                              <p:cond delay="8500"/>
                            </p:stCondLst>
                            <p:childTnLst>
                              <p:par>
                                <p:cTn id="77" presetClass="entr" nodeType="afterEffect" presetSubtype="4" presetID="2" grpId="17" fill="hold">
                                  <p:stCondLst>
                                    <p:cond delay="0"/>
                                  </p:stCondLst>
                                  <p:iterate type="el" backwards="0">
                                    <p:tmAbs val="0"/>
                                  </p:iterate>
                                  <p:childTnLst>
                                    <p:set>
                                      <p:cBhvr>
                                        <p:cTn id="78" fill="hold"/>
                                        <p:tgtEl>
                                          <p:spTgt spid="1211"/>
                                        </p:tgtEl>
                                        <p:attrNameLst>
                                          <p:attrName>style.visibility</p:attrName>
                                        </p:attrNameLst>
                                      </p:cBhvr>
                                      <p:to>
                                        <p:strVal val="visible"/>
                                      </p:to>
                                    </p:set>
                                    <p:anim calcmode="lin" valueType="num">
                                      <p:cBhvr>
                                        <p:cTn id="79" dur="500" fill="hold"/>
                                        <p:tgtEl>
                                          <p:spTgt spid="1211"/>
                                        </p:tgtEl>
                                        <p:attrNameLst>
                                          <p:attrName>ppt_x</p:attrName>
                                        </p:attrNameLst>
                                      </p:cBhvr>
                                      <p:tavLst>
                                        <p:tav tm="0">
                                          <p:val>
                                            <p:strVal val="#ppt_x"/>
                                          </p:val>
                                        </p:tav>
                                        <p:tav tm="100000">
                                          <p:val>
                                            <p:strVal val="#ppt_x"/>
                                          </p:val>
                                        </p:tav>
                                      </p:tavLst>
                                    </p:anim>
                                    <p:anim calcmode="lin" valueType="num">
                                      <p:cBhvr>
                                        <p:cTn id="80" dur="500" fill="hold"/>
                                        <p:tgtEl>
                                          <p:spTgt spid="1211"/>
                                        </p:tgtEl>
                                        <p:attrNameLst>
                                          <p:attrName>ppt_y</p:attrName>
                                        </p:attrNameLst>
                                      </p:cBhvr>
                                      <p:tavLst>
                                        <p:tav tm="0">
                                          <p:val>
                                            <p:strVal val="1+#ppt_h/2"/>
                                          </p:val>
                                        </p:tav>
                                        <p:tav tm="100000">
                                          <p:val>
                                            <p:strVal val="#ppt_y"/>
                                          </p:val>
                                        </p:tav>
                                      </p:tavLst>
                                    </p:anim>
                                  </p:childTnLst>
                                </p:cTn>
                              </p:par>
                            </p:childTnLst>
                          </p:cTn>
                        </p:par>
                        <p:par>
                          <p:cTn id="81" fill="hold">
                            <p:stCondLst>
                              <p:cond delay="9000"/>
                            </p:stCondLst>
                            <p:childTnLst>
                              <p:par>
                                <p:cTn id="82" presetClass="entr" nodeType="afterEffect" presetSubtype="4" presetID="2" grpId="18" fill="hold">
                                  <p:stCondLst>
                                    <p:cond delay="0"/>
                                  </p:stCondLst>
                                  <p:iterate type="el" backwards="0">
                                    <p:tmAbs val="0"/>
                                  </p:iterate>
                                  <p:childTnLst>
                                    <p:set>
                                      <p:cBhvr>
                                        <p:cTn id="83" fill="hold"/>
                                        <p:tgtEl>
                                          <p:spTgt spid="1215"/>
                                        </p:tgtEl>
                                        <p:attrNameLst>
                                          <p:attrName>style.visibility</p:attrName>
                                        </p:attrNameLst>
                                      </p:cBhvr>
                                      <p:to>
                                        <p:strVal val="visible"/>
                                      </p:to>
                                    </p:set>
                                    <p:anim calcmode="lin" valueType="num">
                                      <p:cBhvr>
                                        <p:cTn id="84" dur="500" fill="hold"/>
                                        <p:tgtEl>
                                          <p:spTgt spid="1215"/>
                                        </p:tgtEl>
                                        <p:attrNameLst>
                                          <p:attrName>ppt_x</p:attrName>
                                        </p:attrNameLst>
                                      </p:cBhvr>
                                      <p:tavLst>
                                        <p:tav tm="0">
                                          <p:val>
                                            <p:strVal val="#ppt_x"/>
                                          </p:val>
                                        </p:tav>
                                        <p:tav tm="100000">
                                          <p:val>
                                            <p:strVal val="#ppt_x"/>
                                          </p:val>
                                        </p:tav>
                                      </p:tavLst>
                                    </p:anim>
                                    <p:anim calcmode="lin" valueType="num">
                                      <p:cBhvr>
                                        <p:cTn id="85" dur="500" fill="hold"/>
                                        <p:tgtEl>
                                          <p:spTgt spid="1215"/>
                                        </p:tgtEl>
                                        <p:attrNameLst>
                                          <p:attrName>ppt_y</p:attrName>
                                        </p:attrNameLst>
                                      </p:cBhvr>
                                      <p:tavLst>
                                        <p:tav tm="0">
                                          <p:val>
                                            <p:strVal val="1+#ppt_h/2"/>
                                          </p:val>
                                        </p:tav>
                                        <p:tav tm="100000">
                                          <p:val>
                                            <p:strVal val="#ppt_y"/>
                                          </p:val>
                                        </p:tav>
                                      </p:tavLst>
                                    </p:anim>
                                  </p:childTnLst>
                                </p:cTn>
                              </p:par>
                            </p:childTnLst>
                          </p:cTn>
                        </p:par>
                        <p:par>
                          <p:cTn id="86" fill="hold">
                            <p:stCondLst>
                              <p:cond delay="9500"/>
                            </p:stCondLst>
                            <p:childTnLst>
                              <p:par>
                                <p:cTn id="87" presetClass="entr" nodeType="afterEffect" presetSubtype="4" presetID="2" grpId="19" fill="hold">
                                  <p:stCondLst>
                                    <p:cond delay="0"/>
                                  </p:stCondLst>
                                  <p:iterate type="el" backwards="0">
                                    <p:tmAbs val="0"/>
                                  </p:iterate>
                                  <p:childTnLst>
                                    <p:set>
                                      <p:cBhvr>
                                        <p:cTn id="88" fill="hold"/>
                                        <p:tgtEl>
                                          <p:spTgt spid="1219"/>
                                        </p:tgtEl>
                                        <p:attrNameLst>
                                          <p:attrName>style.visibility</p:attrName>
                                        </p:attrNameLst>
                                      </p:cBhvr>
                                      <p:to>
                                        <p:strVal val="visible"/>
                                      </p:to>
                                    </p:set>
                                    <p:anim calcmode="lin" valueType="num">
                                      <p:cBhvr>
                                        <p:cTn id="89" dur="500" fill="hold"/>
                                        <p:tgtEl>
                                          <p:spTgt spid="1219"/>
                                        </p:tgtEl>
                                        <p:attrNameLst>
                                          <p:attrName>ppt_x</p:attrName>
                                        </p:attrNameLst>
                                      </p:cBhvr>
                                      <p:tavLst>
                                        <p:tav tm="0">
                                          <p:val>
                                            <p:strVal val="#ppt_x"/>
                                          </p:val>
                                        </p:tav>
                                        <p:tav tm="100000">
                                          <p:val>
                                            <p:strVal val="#ppt_x"/>
                                          </p:val>
                                        </p:tav>
                                      </p:tavLst>
                                    </p:anim>
                                    <p:anim calcmode="lin" valueType="num">
                                      <p:cBhvr>
                                        <p:cTn id="90" dur="500" fill="hold"/>
                                        <p:tgtEl>
                                          <p:spTgt spid="1219"/>
                                        </p:tgtEl>
                                        <p:attrNameLst>
                                          <p:attrName>ppt_y</p:attrName>
                                        </p:attrNameLst>
                                      </p:cBhvr>
                                      <p:tavLst>
                                        <p:tav tm="0">
                                          <p:val>
                                            <p:strVal val="1+#ppt_h/2"/>
                                          </p:val>
                                        </p:tav>
                                        <p:tav tm="100000">
                                          <p:val>
                                            <p:strVal val="#ppt_y"/>
                                          </p:val>
                                        </p:tav>
                                      </p:tavLst>
                                    </p:anim>
                                  </p:childTnLst>
                                </p:cTn>
                              </p:par>
                            </p:childTnLst>
                          </p:cTn>
                        </p:par>
                        <p:par>
                          <p:cTn id="91" fill="hold">
                            <p:stCondLst>
                              <p:cond delay="10000"/>
                            </p:stCondLst>
                            <p:childTnLst>
                              <p:par>
                                <p:cTn id="92" presetClass="entr" nodeType="afterEffect" presetSubtype="4" presetID="2" grpId="20" fill="hold">
                                  <p:stCondLst>
                                    <p:cond delay="0"/>
                                  </p:stCondLst>
                                  <p:iterate type="el" backwards="0">
                                    <p:tmAbs val="0"/>
                                  </p:iterate>
                                  <p:childTnLst>
                                    <p:set>
                                      <p:cBhvr>
                                        <p:cTn id="93" fill="hold"/>
                                        <p:tgtEl>
                                          <p:spTgt spid="1223"/>
                                        </p:tgtEl>
                                        <p:attrNameLst>
                                          <p:attrName>style.visibility</p:attrName>
                                        </p:attrNameLst>
                                      </p:cBhvr>
                                      <p:to>
                                        <p:strVal val="visible"/>
                                      </p:to>
                                    </p:set>
                                    <p:anim calcmode="lin" valueType="num">
                                      <p:cBhvr>
                                        <p:cTn id="94" dur="500" fill="hold"/>
                                        <p:tgtEl>
                                          <p:spTgt spid="1223"/>
                                        </p:tgtEl>
                                        <p:attrNameLst>
                                          <p:attrName>ppt_x</p:attrName>
                                        </p:attrNameLst>
                                      </p:cBhvr>
                                      <p:tavLst>
                                        <p:tav tm="0">
                                          <p:val>
                                            <p:strVal val="#ppt_x"/>
                                          </p:val>
                                        </p:tav>
                                        <p:tav tm="100000">
                                          <p:val>
                                            <p:strVal val="#ppt_x"/>
                                          </p:val>
                                        </p:tav>
                                      </p:tavLst>
                                    </p:anim>
                                    <p:anim calcmode="lin" valueType="num">
                                      <p:cBhvr>
                                        <p:cTn id="95" dur="500" fill="hold"/>
                                        <p:tgtEl>
                                          <p:spTgt spid="1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07" grpId="12"/>
      <p:bldP build="whole" bldLvl="1" animBg="1" rev="0" advAuto="0" spid="1168" grpId="2"/>
      <p:bldP build="whole" bldLvl="1" animBg="1" rev="0" advAuto="0" spid="1194" grpId="5"/>
      <p:bldP build="whole" bldLvl="1" animBg="1" rev="0" advAuto="0" spid="1169" grpId="3"/>
      <p:bldP build="whole" bldLvl="1" animBg="1" rev="0" advAuto="0" spid="1198" grpId="6"/>
      <p:bldP build="whole" bldLvl="1" animBg="1" rev="0" advAuto="0" spid="1164" grpId="1"/>
      <p:bldP build="whole" bldLvl="1" animBg="1" rev="0" advAuto="0" spid="1215" grpId="18"/>
      <p:bldP build="whole" bldLvl="1" animBg="1" rev="0" advAuto="0" spid="1203" grpId="11"/>
      <p:bldP build="whole" bldLvl="1" animBg="1" rev="0" advAuto="0" spid="1223" grpId="20"/>
      <p:bldP build="whole" bldLvl="1" animBg="1" rev="0" advAuto="0" spid="1202" grpId="7"/>
      <p:bldP build="whole" bldLvl="1" animBg="1" rev="0" advAuto="0" spid="1206" grpId="8"/>
      <p:bldP build="whole" bldLvl="1" animBg="1" rev="0" advAuto="0" spid="1218" grpId="15"/>
      <p:bldP build="whole" bldLvl="1" animBg="1" rev="0" advAuto="0" spid="1219" grpId="19"/>
      <p:bldP build="whole" bldLvl="1" animBg="1" rev="0" advAuto="0" spid="1222" grpId="16"/>
      <p:bldP build="whole" bldLvl="1" animBg="1" rev="0" advAuto="0" spid="1211" grpId="17"/>
      <p:bldP build="whole" bldLvl="1" animBg="1" rev="0" advAuto="0" spid="1210" grpId="13"/>
      <p:bldP build="whole" bldLvl="1" animBg="1" rev="0" advAuto="0" spid="1191" grpId="4"/>
      <p:bldP build="whole" bldLvl="1" animBg="1" rev="0" advAuto="0" spid="1199" grpId="10"/>
      <p:bldP build="whole" bldLvl="1" animBg="1" rev="0" advAuto="0" spid="1214" grpId="14"/>
      <p:bldP build="whole" bldLvl="1" animBg="1" rev="0" advAuto="0" spid="1195" grpId="9"/>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266" name="Group 1266"/>
          <p:cNvGrpSpPr/>
          <p:nvPr/>
        </p:nvGrpSpPr>
        <p:grpSpPr>
          <a:xfrm>
            <a:off x="-154177" y="0"/>
            <a:ext cx="1866109" cy="13716000"/>
            <a:chOff x="0" y="0"/>
            <a:chExt cx="1866107" cy="13716000"/>
          </a:xfrm>
        </p:grpSpPr>
        <p:sp>
          <p:nvSpPr>
            <p:cNvPr id="1246" name="Shape 124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249" name="Group 1249"/>
            <p:cNvGrpSpPr/>
            <p:nvPr/>
          </p:nvGrpSpPr>
          <p:grpSpPr>
            <a:xfrm>
              <a:off x="0" y="489917"/>
              <a:ext cx="1866108" cy="1278277"/>
              <a:chOff x="0" y="0"/>
              <a:chExt cx="1866107" cy="1278275"/>
            </a:xfrm>
          </p:grpSpPr>
          <p:sp>
            <p:nvSpPr>
              <p:cNvPr id="1247" name="Shape 124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248" name="Shape 124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250" name="Shape 125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253" name="Group 1253"/>
            <p:cNvGrpSpPr/>
            <p:nvPr/>
          </p:nvGrpSpPr>
          <p:grpSpPr>
            <a:xfrm>
              <a:off x="0" y="2718287"/>
              <a:ext cx="1866108" cy="1233849"/>
              <a:chOff x="0" y="0"/>
              <a:chExt cx="1866107" cy="1233847"/>
            </a:xfrm>
          </p:grpSpPr>
          <p:sp>
            <p:nvSpPr>
              <p:cNvPr id="1251" name="Shape 125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252" name="Shape 125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254" name="Shape 125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255" name="Shape 125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256" name="Shape 125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259" name="Group 1259"/>
            <p:cNvGrpSpPr/>
            <p:nvPr/>
          </p:nvGrpSpPr>
          <p:grpSpPr>
            <a:xfrm>
              <a:off x="0" y="7211152"/>
              <a:ext cx="1866108" cy="1355104"/>
              <a:chOff x="0" y="0"/>
              <a:chExt cx="1866107" cy="1355103"/>
            </a:xfrm>
          </p:grpSpPr>
          <p:sp>
            <p:nvSpPr>
              <p:cNvPr id="1257" name="Shape 125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PART3</a:t>
                </a:r>
              </a:p>
            </p:txBody>
          </p:sp>
          <p:sp>
            <p:nvSpPr>
              <p:cNvPr id="1258" name="Shape 125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262" name="Group 1262"/>
            <p:cNvGrpSpPr/>
            <p:nvPr/>
          </p:nvGrpSpPr>
          <p:grpSpPr>
            <a:xfrm>
              <a:off x="0" y="4956011"/>
              <a:ext cx="1866108" cy="1309999"/>
              <a:chOff x="0" y="0"/>
              <a:chExt cx="1866107" cy="1309997"/>
            </a:xfrm>
          </p:grpSpPr>
          <p:sp>
            <p:nvSpPr>
              <p:cNvPr id="1260" name="Shape 126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261" name="Shape 126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265" name="Group 1265"/>
            <p:cNvGrpSpPr/>
            <p:nvPr/>
          </p:nvGrpSpPr>
          <p:grpSpPr>
            <a:xfrm>
              <a:off x="0" y="9406818"/>
              <a:ext cx="1866108" cy="1173130"/>
              <a:chOff x="0" y="0"/>
              <a:chExt cx="1866107" cy="1173129"/>
            </a:xfrm>
          </p:grpSpPr>
          <p:sp>
            <p:nvSpPr>
              <p:cNvPr id="1263" name="Shape 126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264" name="Shape 126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
        <p:nvSpPr>
          <p:cNvPr id="1267" name="Shape 1267"/>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SERVICE</a:t>
            </a:r>
          </a:p>
        </p:txBody>
      </p:sp>
      <p:grpSp>
        <p:nvGrpSpPr>
          <p:cNvPr id="1271" name="Group 1271"/>
          <p:cNvGrpSpPr/>
          <p:nvPr/>
        </p:nvGrpSpPr>
        <p:grpSpPr>
          <a:xfrm>
            <a:off x="1957611" y="1094554"/>
            <a:ext cx="4536001" cy="91439"/>
            <a:chOff x="0" y="0"/>
            <a:chExt cx="4536000" cy="91437"/>
          </a:xfrm>
        </p:grpSpPr>
        <p:sp>
          <p:nvSpPr>
            <p:cNvPr id="1268" name="Shape 1268"/>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269" name="Shape 1269"/>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270" name="Shape 1270"/>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272" name="Shape 1272"/>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1275" name="Group 1275"/>
          <p:cNvGrpSpPr/>
          <p:nvPr/>
        </p:nvGrpSpPr>
        <p:grpSpPr>
          <a:xfrm>
            <a:off x="20523198" y="172339"/>
            <a:ext cx="3976915" cy="577648"/>
            <a:chOff x="0" y="0"/>
            <a:chExt cx="3976913" cy="577646"/>
          </a:xfrm>
        </p:grpSpPr>
        <p:sp>
          <p:nvSpPr>
            <p:cNvPr id="1273" name="Shape 1273"/>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274" name="Shape 1274"/>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1276" name="Shape 1276"/>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277" name="Shape 1277"/>
          <p:cNvSpPr/>
          <p:nvPr/>
        </p:nvSpPr>
        <p:spPr>
          <a:xfrm>
            <a:off x="15064766" y="7475160"/>
            <a:ext cx="160272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278" name="Shape 1278"/>
          <p:cNvSpPr/>
          <p:nvPr/>
        </p:nvSpPr>
        <p:spPr>
          <a:xfrm>
            <a:off x="19852666" y="7475160"/>
            <a:ext cx="160272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279" name="Shape 1279"/>
          <p:cNvSpPr/>
          <p:nvPr/>
        </p:nvSpPr>
        <p:spPr>
          <a:xfrm>
            <a:off x="9315184" y="7475160"/>
            <a:ext cx="160272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280" name="Shape 1280"/>
          <p:cNvSpPr/>
          <p:nvPr/>
        </p:nvSpPr>
        <p:spPr>
          <a:xfrm>
            <a:off x="4478411" y="7495420"/>
            <a:ext cx="160272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281" name="Shape 1281"/>
          <p:cNvSpPr/>
          <p:nvPr/>
        </p:nvSpPr>
        <p:spPr>
          <a:xfrm>
            <a:off x="10096288" y="5545204"/>
            <a:ext cx="1" cy="1615421"/>
          </a:xfrm>
          <a:prstGeom prst="line">
            <a:avLst/>
          </a:prstGeom>
          <a:ln w="25400">
            <a:solidFill>
              <a:srgbClr val="262626"/>
            </a:solidFill>
            <a:miter lim="400000"/>
            <a:tailEnd type="oval"/>
          </a:ln>
        </p:spPr>
        <p:txBody>
          <a:bodyPr lIns="0" tIns="0" rIns="0" bIns="0"/>
          <a:lstStyle/>
          <a:p>
            <a:pPr defTabSz="457200">
              <a:defRPr sz="1200">
                <a:latin typeface="+mj-lt"/>
                <a:ea typeface="+mj-ea"/>
                <a:cs typeface="+mj-cs"/>
                <a:sym typeface="Helvetica"/>
              </a:defRPr>
            </a:pPr>
          </a:p>
        </p:txBody>
      </p:sp>
      <p:sp>
        <p:nvSpPr>
          <p:cNvPr id="1282" name="Shape 1282"/>
          <p:cNvSpPr/>
          <p:nvPr/>
        </p:nvSpPr>
        <p:spPr>
          <a:xfrm>
            <a:off x="3920998" y="8648861"/>
            <a:ext cx="1097798" cy="1252122"/>
          </a:xfrm>
          <a:prstGeom prst="line">
            <a:avLst/>
          </a:prstGeom>
          <a:ln w="25400">
            <a:solidFill>
              <a:srgbClr val="262626"/>
            </a:solidFill>
            <a:miter lim="400000"/>
            <a:headEnd type="oval"/>
          </a:ln>
        </p:spPr>
        <p:txBody>
          <a:bodyPr lIns="0" tIns="0" rIns="0" bIns="0"/>
          <a:lstStyle/>
          <a:p>
            <a:pPr defTabSz="457200">
              <a:defRPr sz="1200">
                <a:latin typeface="+mj-lt"/>
                <a:ea typeface="+mj-ea"/>
                <a:cs typeface="+mj-cs"/>
                <a:sym typeface="Helvetica"/>
              </a:defRPr>
            </a:pPr>
          </a:p>
        </p:txBody>
      </p:sp>
      <p:sp>
        <p:nvSpPr>
          <p:cNvPr id="1283" name="Shape 1283"/>
          <p:cNvSpPr/>
          <p:nvPr/>
        </p:nvSpPr>
        <p:spPr>
          <a:xfrm>
            <a:off x="14266446" y="9084909"/>
            <a:ext cx="693114" cy="790550"/>
          </a:xfrm>
          <a:prstGeom prst="line">
            <a:avLst/>
          </a:prstGeom>
          <a:ln w="25400">
            <a:solidFill>
              <a:srgbClr val="262626"/>
            </a:solidFill>
            <a:miter lim="400000"/>
            <a:headEnd type="oval"/>
          </a:ln>
        </p:spPr>
        <p:txBody>
          <a:bodyPr lIns="0" tIns="0" rIns="0" bIns="0"/>
          <a:lstStyle/>
          <a:p>
            <a:pPr defTabSz="457200">
              <a:defRPr sz="1200">
                <a:latin typeface="+mj-lt"/>
                <a:ea typeface="+mj-ea"/>
                <a:cs typeface="+mj-cs"/>
                <a:sym typeface="Helvetica"/>
              </a:defRPr>
            </a:pPr>
          </a:p>
        </p:txBody>
      </p:sp>
      <p:sp>
        <p:nvSpPr>
          <p:cNvPr id="1284" name="Shape 1284"/>
          <p:cNvSpPr/>
          <p:nvPr/>
        </p:nvSpPr>
        <p:spPr>
          <a:xfrm flipH="1">
            <a:off x="13380442" y="5648588"/>
            <a:ext cx="1615421" cy="1"/>
          </a:xfrm>
          <a:prstGeom prst="line">
            <a:avLst/>
          </a:prstGeom>
          <a:ln w="25400">
            <a:solidFill>
              <a:srgbClr val="262626"/>
            </a:solidFill>
            <a:miter lim="400000"/>
            <a:tailEnd type="oval"/>
          </a:ln>
        </p:spPr>
        <p:txBody>
          <a:bodyPr lIns="0" tIns="0" rIns="0" bIns="0"/>
          <a:lstStyle/>
          <a:p>
            <a:pPr defTabSz="457200">
              <a:defRPr sz="1200">
                <a:latin typeface="+mj-lt"/>
                <a:ea typeface="+mj-ea"/>
                <a:cs typeface="+mj-cs"/>
                <a:sym typeface="Helvetica"/>
              </a:defRPr>
            </a:pPr>
          </a:p>
        </p:txBody>
      </p:sp>
      <p:grpSp>
        <p:nvGrpSpPr>
          <p:cNvPr id="1290" name="Group 1290"/>
          <p:cNvGrpSpPr/>
          <p:nvPr/>
        </p:nvGrpSpPr>
        <p:grpSpPr>
          <a:xfrm>
            <a:off x="11152923" y="5646038"/>
            <a:ext cx="3657584" cy="3658248"/>
            <a:chOff x="0" y="0"/>
            <a:chExt cx="3657582" cy="3658247"/>
          </a:xfrm>
        </p:grpSpPr>
        <p:sp>
          <p:nvSpPr>
            <p:cNvPr id="1285" name="Shape 1285"/>
            <p:cNvSpPr/>
            <p:nvPr/>
          </p:nvSpPr>
          <p:spPr>
            <a:xfrm>
              <a:off x="228924" y="228921"/>
              <a:ext cx="3200401" cy="3200401"/>
            </a:xfrm>
            <a:prstGeom prst="ellipse">
              <a:avLst/>
            </a:prstGeom>
            <a:solidFill>
              <a:srgbClr val="595959"/>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286" name="Shape 1286"/>
            <p:cNvSpPr/>
            <p:nvPr/>
          </p:nvSpPr>
          <p:spPr>
            <a:xfrm>
              <a:off x="0" y="0"/>
              <a:ext cx="3657583" cy="3658248"/>
            </a:xfrm>
            <a:custGeom>
              <a:avLst/>
              <a:gdLst/>
              <a:ahLst/>
              <a:cxnLst>
                <a:cxn ang="0">
                  <a:pos x="wd2" y="hd2"/>
                </a:cxn>
                <a:cxn ang="5400000">
                  <a:pos x="wd2" y="hd2"/>
                </a:cxn>
                <a:cxn ang="10800000">
                  <a:pos x="wd2" y="hd2"/>
                </a:cxn>
                <a:cxn ang="16200000">
                  <a:pos x="wd2" y="hd2"/>
                </a:cxn>
              </a:cxnLst>
              <a:rect l="0" t="0" r="r" b="b"/>
              <a:pathLst>
                <a:path w="21445" h="21312" fill="norm" stroke="1" extrusionOk="0">
                  <a:moveTo>
                    <a:pt x="21445" y="10941"/>
                  </a:moveTo>
                  <a:lnTo>
                    <a:pt x="21445" y="10941"/>
                  </a:lnTo>
                  <a:cubicBezTo>
                    <a:pt x="21287" y="16824"/>
                    <a:pt x="16358" y="21465"/>
                    <a:pt x="10437" y="21308"/>
                  </a:cubicBezTo>
                  <a:cubicBezTo>
                    <a:pt x="4516" y="21150"/>
                    <a:pt x="-155" y="16253"/>
                    <a:pt x="3" y="10371"/>
                  </a:cubicBezTo>
                  <a:cubicBezTo>
                    <a:pt x="161" y="4501"/>
                    <a:pt x="5068" y="-135"/>
                    <a:pt x="10976" y="3"/>
                  </a:cubicBezTo>
                </a:path>
              </a:pathLst>
            </a:custGeom>
            <a:noFill/>
            <a:ln w="25400" cap="flat">
              <a:solidFill>
                <a:srgbClr val="595959"/>
              </a:solidFill>
              <a:prstDash val="solid"/>
              <a:miter lim="400000"/>
              <a:headEnd type="oval" w="med" len="med"/>
              <a:tailEnd type="oval" w="med" len="med"/>
            </a:ln>
            <a:effectLst/>
          </p:spPr>
          <p:txBody>
            <a:bodyPr wrap="square" lIns="91439" tIns="91439" rIns="91439" bIns="91439" numCol="1" anchor="ctr">
              <a:noAutofit/>
            </a:bodyPr>
            <a:lstStyle/>
            <a:p>
              <a:pPr algn="ctr"/>
            </a:p>
          </p:txBody>
        </p:sp>
        <p:grpSp>
          <p:nvGrpSpPr>
            <p:cNvPr id="1289" name="Group 1289"/>
            <p:cNvGrpSpPr/>
            <p:nvPr/>
          </p:nvGrpSpPr>
          <p:grpSpPr>
            <a:xfrm>
              <a:off x="555668" y="531841"/>
              <a:ext cx="2538553" cy="2594561"/>
              <a:chOff x="0" y="0"/>
              <a:chExt cx="2538552" cy="2594560"/>
            </a:xfrm>
          </p:grpSpPr>
          <p:sp>
            <p:nvSpPr>
              <p:cNvPr id="1287" name="Shape 1287"/>
              <p:cNvSpPr/>
              <p:nvPr/>
            </p:nvSpPr>
            <p:spPr>
              <a:xfrm>
                <a:off x="384070" y="317314"/>
                <a:ext cx="1893163" cy="1922590"/>
              </a:xfrm>
              <a:custGeom>
                <a:avLst/>
                <a:gdLst/>
                <a:ahLst/>
                <a:cxnLst>
                  <a:cxn ang="0">
                    <a:pos x="wd2" y="hd2"/>
                  </a:cxn>
                  <a:cxn ang="5400000">
                    <a:pos x="wd2" y="hd2"/>
                  </a:cxn>
                  <a:cxn ang="10800000">
                    <a:pos x="wd2" y="hd2"/>
                  </a:cxn>
                  <a:cxn ang="16200000">
                    <a:pos x="wd2" y="hd2"/>
                  </a:cxn>
                </a:cxnLst>
                <a:rect l="0" t="0" r="r" b="b"/>
                <a:pathLst>
                  <a:path w="21269" h="21600" fill="norm" stroke="1" extrusionOk="0">
                    <a:moveTo>
                      <a:pt x="8926" y="0"/>
                    </a:moveTo>
                    <a:cubicBezTo>
                      <a:pt x="8926" y="441"/>
                      <a:pt x="8926" y="441"/>
                      <a:pt x="8926" y="882"/>
                    </a:cubicBezTo>
                    <a:cubicBezTo>
                      <a:pt x="8926" y="2204"/>
                      <a:pt x="8485" y="1763"/>
                      <a:pt x="8045" y="2204"/>
                    </a:cubicBezTo>
                    <a:cubicBezTo>
                      <a:pt x="7163" y="2204"/>
                      <a:pt x="7163" y="3086"/>
                      <a:pt x="6722" y="3086"/>
                    </a:cubicBezTo>
                    <a:cubicBezTo>
                      <a:pt x="5840" y="3086"/>
                      <a:pt x="4518" y="4849"/>
                      <a:pt x="4518" y="5290"/>
                    </a:cubicBezTo>
                    <a:cubicBezTo>
                      <a:pt x="4077" y="5731"/>
                      <a:pt x="4077" y="6612"/>
                      <a:pt x="3196" y="6612"/>
                    </a:cubicBezTo>
                    <a:cubicBezTo>
                      <a:pt x="2755" y="6612"/>
                      <a:pt x="3196" y="5731"/>
                      <a:pt x="2314" y="5290"/>
                    </a:cubicBezTo>
                    <a:cubicBezTo>
                      <a:pt x="991" y="5290"/>
                      <a:pt x="991" y="7053"/>
                      <a:pt x="991" y="7494"/>
                    </a:cubicBezTo>
                    <a:cubicBezTo>
                      <a:pt x="551" y="8376"/>
                      <a:pt x="1873" y="7494"/>
                      <a:pt x="2314" y="7494"/>
                    </a:cubicBezTo>
                    <a:cubicBezTo>
                      <a:pt x="2755" y="7053"/>
                      <a:pt x="2314" y="7935"/>
                      <a:pt x="2314" y="8376"/>
                    </a:cubicBezTo>
                    <a:cubicBezTo>
                      <a:pt x="2314" y="8376"/>
                      <a:pt x="2755" y="9257"/>
                      <a:pt x="2314" y="9698"/>
                    </a:cubicBezTo>
                    <a:cubicBezTo>
                      <a:pt x="2314" y="9698"/>
                      <a:pt x="2755" y="10139"/>
                      <a:pt x="3196" y="10139"/>
                    </a:cubicBezTo>
                    <a:cubicBezTo>
                      <a:pt x="3636" y="9698"/>
                      <a:pt x="4077" y="9257"/>
                      <a:pt x="4959" y="9698"/>
                    </a:cubicBezTo>
                    <a:cubicBezTo>
                      <a:pt x="5840" y="10139"/>
                      <a:pt x="7163" y="10580"/>
                      <a:pt x="7604" y="11020"/>
                    </a:cubicBezTo>
                    <a:cubicBezTo>
                      <a:pt x="8045" y="11461"/>
                      <a:pt x="9808" y="12343"/>
                      <a:pt x="9808" y="12343"/>
                    </a:cubicBezTo>
                    <a:cubicBezTo>
                      <a:pt x="10249" y="12784"/>
                      <a:pt x="11571" y="12784"/>
                      <a:pt x="11130" y="13224"/>
                    </a:cubicBezTo>
                    <a:cubicBezTo>
                      <a:pt x="11130" y="13665"/>
                      <a:pt x="10689" y="14106"/>
                      <a:pt x="10249" y="14988"/>
                    </a:cubicBezTo>
                    <a:cubicBezTo>
                      <a:pt x="9808" y="15429"/>
                      <a:pt x="8926" y="18073"/>
                      <a:pt x="8045" y="18514"/>
                    </a:cubicBezTo>
                    <a:cubicBezTo>
                      <a:pt x="6722" y="19396"/>
                      <a:pt x="6722" y="19837"/>
                      <a:pt x="6722" y="20278"/>
                    </a:cubicBezTo>
                    <a:cubicBezTo>
                      <a:pt x="6281" y="20718"/>
                      <a:pt x="6281" y="21159"/>
                      <a:pt x="6281" y="21600"/>
                    </a:cubicBezTo>
                    <a:cubicBezTo>
                      <a:pt x="5840" y="21159"/>
                      <a:pt x="5840" y="21159"/>
                      <a:pt x="5400" y="21159"/>
                    </a:cubicBezTo>
                    <a:cubicBezTo>
                      <a:pt x="5400" y="21159"/>
                      <a:pt x="5400" y="21159"/>
                      <a:pt x="5400" y="21159"/>
                    </a:cubicBezTo>
                    <a:cubicBezTo>
                      <a:pt x="5400" y="21159"/>
                      <a:pt x="4959" y="19837"/>
                      <a:pt x="4959" y="18955"/>
                    </a:cubicBezTo>
                    <a:cubicBezTo>
                      <a:pt x="4959" y="18514"/>
                      <a:pt x="4518" y="17192"/>
                      <a:pt x="4518" y="16751"/>
                    </a:cubicBezTo>
                    <a:cubicBezTo>
                      <a:pt x="4518" y="16310"/>
                      <a:pt x="4518" y="15429"/>
                      <a:pt x="4077" y="14988"/>
                    </a:cubicBezTo>
                    <a:cubicBezTo>
                      <a:pt x="3636" y="14547"/>
                      <a:pt x="2755" y="13665"/>
                      <a:pt x="2755" y="13224"/>
                    </a:cubicBezTo>
                    <a:cubicBezTo>
                      <a:pt x="2755" y="12784"/>
                      <a:pt x="2314" y="11461"/>
                      <a:pt x="2755" y="10580"/>
                    </a:cubicBezTo>
                    <a:cubicBezTo>
                      <a:pt x="2755" y="10580"/>
                      <a:pt x="2755" y="10580"/>
                      <a:pt x="2755" y="10580"/>
                    </a:cubicBezTo>
                    <a:cubicBezTo>
                      <a:pt x="2755" y="10580"/>
                      <a:pt x="2314" y="10139"/>
                      <a:pt x="1873" y="10139"/>
                    </a:cubicBezTo>
                    <a:cubicBezTo>
                      <a:pt x="1432" y="9698"/>
                      <a:pt x="1432" y="9698"/>
                      <a:pt x="1432" y="9257"/>
                    </a:cubicBezTo>
                    <a:cubicBezTo>
                      <a:pt x="1432" y="9257"/>
                      <a:pt x="991" y="8816"/>
                      <a:pt x="551" y="8376"/>
                    </a:cubicBezTo>
                    <a:cubicBezTo>
                      <a:pt x="-331" y="8376"/>
                      <a:pt x="110" y="7494"/>
                      <a:pt x="110" y="7053"/>
                    </a:cubicBezTo>
                    <a:cubicBezTo>
                      <a:pt x="110" y="7053"/>
                      <a:pt x="110" y="6612"/>
                      <a:pt x="110" y="6612"/>
                    </a:cubicBezTo>
                    <a:cubicBezTo>
                      <a:pt x="551" y="5290"/>
                      <a:pt x="1432" y="3967"/>
                      <a:pt x="2314" y="3086"/>
                    </a:cubicBezTo>
                    <a:cubicBezTo>
                      <a:pt x="4077" y="1322"/>
                      <a:pt x="6281" y="441"/>
                      <a:pt x="8926" y="0"/>
                    </a:cubicBezTo>
                    <a:close/>
                    <a:moveTo>
                      <a:pt x="19065" y="4408"/>
                    </a:moveTo>
                    <a:cubicBezTo>
                      <a:pt x="19065" y="4849"/>
                      <a:pt x="19065" y="4849"/>
                      <a:pt x="18624" y="4849"/>
                    </a:cubicBezTo>
                    <a:cubicBezTo>
                      <a:pt x="18624" y="5290"/>
                      <a:pt x="18183" y="5290"/>
                      <a:pt x="18183" y="4849"/>
                    </a:cubicBezTo>
                    <a:cubicBezTo>
                      <a:pt x="17742" y="4849"/>
                      <a:pt x="16861" y="4849"/>
                      <a:pt x="16861" y="4849"/>
                    </a:cubicBezTo>
                    <a:cubicBezTo>
                      <a:pt x="16420" y="4849"/>
                      <a:pt x="15979" y="3967"/>
                      <a:pt x="15538" y="3527"/>
                    </a:cubicBezTo>
                    <a:cubicBezTo>
                      <a:pt x="15098" y="3086"/>
                      <a:pt x="15098" y="3967"/>
                      <a:pt x="14657" y="4408"/>
                    </a:cubicBezTo>
                    <a:cubicBezTo>
                      <a:pt x="14657" y="4408"/>
                      <a:pt x="14216" y="4849"/>
                      <a:pt x="13775" y="4849"/>
                    </a:cubicBezTo>
                    <a:cubicBezTo>
                      <a:pt x="13334" y="4849"/>
                      <a:pt x="12893" y="3527"/>
                      <a:pt x="12893" y="3527"/>
                    </a:cubicBezTo>
                    <a:cubicBezTo>
                      <a:pt x="13334" y="3967"/>
                      <a:pt x="13334" y="3967"/>
                      <a:pt x="13334" y="3967"/>
                    </a:cubicBezTo>
                    <a:cubicBezTo>
                      <a:pt x="13334" y="3967"/>
                      <a:pt x="13775" y="3527"/>
                      <a:pt x="13775" y="3086"/>
                    </a:cubicBezTo>
                    <a:cubicBezTo>
                      <a:pt x="13775" y="2645"/>
                      <a:pt x="13775" y="3086"/>
                      <a:pt x="14216" y="3086"/>
                    </a:cubicBezTo>
                    <a:cubicBezTo>
                      <a:pt x="14216" y="3086"/>
                      <a:pt x="14657" y="2204"/>
                      <a:pt x="14657" y="1763"/>
                    </a:cubicBezTo>
                    <a:cubicBezTo>
                      <a:pt x="14657" y="1763"/>
                      <a:pt x="15098" y="1322"/>
                      <a:pt x="15098" y="1322"/>
                    </a:cubicBezTo>
                    <a:cubicBezTo>
                      <a:pt x="16420" y="1763"/>
                      <a:pt x="17302" y="2204"/>
                      <a:pt x="18183" y="3086"/>
                    </a:cubicBezTo>
                    <a:cubicBezTo>
                      <a:pt x="18624" y="3527"/>
                      <a:pt x="18624" y="3967"/>
                      <a:pt x="19065" y="4408"/>
                    </a:cubicBezTo>
                    <a:close/>
                    <a:moveTo>
                      <a:pt x="12453" y="8816"/>
                    </a:moveTo>
                    <a:cubicBezTo>
                      <a:pt x="12453" y="8816"/>
                      <a:pt x="13334" y="10580"/>
                      <a:pt x="13334" y="11020"/>
                    </a:cubicBezTo>
                    <a:cubicBezTo>
                      <a:pt x="13775" y="11461"/>
                      <a:pt x="16420" y="10580"/>
                      <a:pt x="16861" y="10580"/>
                    </a:cubicBezTo>
                    <a:cubicBezTo>
                      <a:pt x="17302" y="11020"/>
                      <a:pt x="16861" y="11461"/>
                      <a:pt x="17302" y="12343"/>
                    </a:cubicBezTo>
                    <a:cubicBezTo>
                      <a:pt x="17742" y="13224"/>
                      <a:pt x="17302" y="18073"/>
                      <a:pt x="17742" y="18073"/>
                    </a:cubicBezTo>
                    <a:cubicBezTo>
                      <a:pt x="18624" y="18073"/>
                      <a:pt x="19947" y="15869"/>
                      <a:pt x="20387" y="14988"/>
                    </a:cubicBezTo>
                    <a:cubicBezTo>
                      <a:pt x="20828" y="14547"/>
                      <a:pt x="20828" y="11461"/>
                      <a:pt x="21269" y="9698"/>
                    </a:cubicBezTo>
                    <a:cubicBezTo>
                      <a:pt x="21269" y="9257"/>
                      <a:pt x="20828" y="8816"/>
                      <a:pt x="20828" y="7935"/>
                    </a:cubicBezTo>
                    <a:cubicBezTo>
                      <a:pt x="20387" y="7053"/>
                      <a:pt x="19065" y="6171"/>
                      <a:pt x="18624" y="5731"/>
                    </a:cubicBezTo>
                    <a:cubicBezTo>
                      <a:pt x="18624" y="5731"/>
                      <a:pt x="17302" y="5731"/>
                      <a:pt x="16861" y="5731"/>
                    </a:cubicBezTo>
                    <a:cubicBezTo>
                      <a:pt x="16420" y="5731"/>
                      <a:pt x="15979" y="4849"/>
                      <a:pt x="15979" y="4849"/>
                    </a:cubicBezTo>
                    <a:cubicBezTo>
                      <a:pt x="15538" y="4849"/>
                      <a:pt x="15098" y="5290"/>
                      <a:pt x="14657" y="4849"/>
                    </a:cubicBezTo>
                    <a:cubicBezTo>
                      <a:pt x="14216" y="4849"/>
                      <a:pt x="13775" y="5290"/>
                      <a:pt x="13775" y="5290"/>
                    </a:cubicBezTo>
                    <a:cubicBezTo>
                      <a:pt x="13334" y="5731"/>
                      <a:pt x="13334" y="6171"/>
                      <a:pt x="13334" y="6171"/>
                    </a:cubicBezTo>
                    <a:cubicBezTo>
                      <a:pt x="12893" y="6612"/>
                      <a:pt x="12893" y="6612"/>
                      <a:pt x="12453" y="7053"/>
                    </a:cubicBezTo>
                    <a:cubicBezTo>
                      <a:pt x="12453" y="7494"/>
                      <a:pt x="12453" y="7494"/>
                      <a:pt x="12453" y="7935"/>
                    </a:cubicBezTo>
                    <a:cubicBezTo>
                      <a:pt x="12453" y="8816"/>
                      <a:pt x="12453" y="8816"/>
                      <a:pt x="12453" y="8816"/>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288" name="Shape 1288"/>
              <p:cNvSpPr/>
              <p:nvPr/>
            </p:nvSpPr>
            <p:spPr>
              <a:xfrm>
                <a:off x="-1" y="-1"/>
                <a:ext cx="2538554" cy="25945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966" y="0"/>
                    </a:moveTo>
                    <a:cubicBezTo>
                      <a:pt x="13957" y="0"/>
                      <a:pt x="16615" y="1309"/>
                      <a:pt x="18609" y="3273"/>
                    </a:cubicBezTo>
                    <a:cubicBezTo>
                      <a:pt x="20603" y="5236"/>
                      <a:pt x="21600" y="7855"/>
                      <a:pt x="21600" y="10800"/>
                    </a:cubicBezTo>
                    <a:cubicBezTo>
                      <a:pt x="21600" y="13745"/>
                      <a:pt x="20603" y="16364"/>
                      <a:pt x="18609" y="18327"/>
                    </a:cubicBezTo>
                    <a:cubicBezTo>
                      <a:pt x="16615" y="20291"/>
                      <a:pt x="13957" y="21600"/>
                      <a:pt x="10966" y="21600"/>
                    </a:cubicBezTo>
                    <a:cubicBezTo>
                      <a:pt x="7975" y="21600"/>
                      <a:pt x="5317" y="20291"/>
                      <a:pt x="3323" y="18327"/>
                    </a:cubicBezTo>
                    <a:cubicBezTo>
                      <a:pt x="1329" y="16364"/>
                      <a:pt x="0" y="13745"/>
                      <a:pt x="0" y="10800"/>
                    </a:cubicBezTo>
                    <a:cubicBezTo>
                      <a:pt x="0" y="7855"/>
                      <a:pt x="1329" y="5236"/>
                      <a:pt x="3323" y="3273"/>
                    </a:cubicBezTo>
                    <a:cubicBezTo>
                      <a:pt x="5317" y="1309"/>
                      <a:pt x="7975" y="0"/>
                      <a:pt x="10966" y="0"/>
                    </a:cubicBezTo>
                    <a:close/>
                    <a:moveTo>
                      <a:pt x="16948" y="4582"/>
                    </a:moveTo>
                    <a:cubicBezTo>
                      <a:pt x="15618" y="3273"/>
                      <a:pt x="13292" y="2291"/>
                      <a:pt x="10966" y="2291"/>
                    </a:cubicBezTo>
                    <a:cubicBezTo>
                      <a:pt x="8308" y="2291"/>
                      <a:pt x="6314" y="3273"/>
                      <a:pt x="4652" y="4582"/>
                    </a:cubicBezTo>
                    <a:cubicBezTo>
                      <a:pt x="2991" y="6218"/>
                      <a:pt x="1994" y="8509"/>
                      <a:pt x="1994" y="10800"/>
                    </a:cubicBezTo>
                    <a:cubicBezTo>
                      <a:pt x="1994" y="13091"/>
                      <a:pt x="2991" y="15382"/>
                      <a:pt x="4652" y="17018"/>
                    </a:cubicBezTo>
                    <a:cubicBezTo>
                      <a:pt x="6314" y="18327"/>
                      <a:pt x="8308" y="19309"/>
                      <a:pt x="10966" y="19309"/>
                    </a:cubicBezTo>
                    <a:cubicBezTo>
                      <a:pt x="13292" y="19309"/>
                      <a:pt x="15618" y="18327"/>
                      <a:pt x="16948" y="17018"/>
                    </a:cubicBezTo>
                    <a:cubicBezTo>
                      <a:pt x="18609" y="15382"/>
                      <a:pt x="19606" y="13091"/>
                      <a:pt x="19606" y="10800"/>
                    </a:cubicBezTo>
                    <a:cubicBezTo>
                      <a:pt x="19606" y="8509"/>
                      <a:pt x="18609" y="6218"/>
                      <a:pt x="16948" y="4582"/>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grpSp>
        <p:nvGrpSpPr>
          <p:cNvPr id="1294" name="Group 1294"/>
          <p:cNvGrpSpPr/>
          <p:nvPr/>
        </p:nvGrpSpPr>
        <p:grpSpPr>
          <a:xfrm>
            <a:off x="21715361" y="6370916"/>
            <a:ext cx="2208489" cy="2208489"/>
            <a:chOff x="0" y="0"/>
            <a:chExt cx="2208488" cy="2208488"/>
          </a:xfrm>
        </p:grpSpPr>
        <p:sp>
          <p:nvSpPr>
            <p:cNvPr id="1291" name="Shape 1291"/>
            <p:cNvSpPr/>
            <p:nvPr/>
          </p:nvSpPr>
          <p:spPr>
            <a:xfrm>
              <a:off x="120048" y="120048"/>
              <a:ext cx="1968396" cy="1968396"/>
            </a:xfrm>
            <a:prstGeom prst="ellipse">
              <a:avLst/>
            </a:prstGeom>
            <a:solidFill>
              <a:srgbClr val="262626"/>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292" name="Shape 1292"/>
            <p:cNvSpPr/>
            <p:nvPr/>
          </p:nvSpPr>
          <p:spPr>
            <a:xfrm>
              <a:off x="-1" y="-1"/>
              <a:ext cx="2208490" cy="2208490"/>
            </a:xfrm>
            <a:prstGeom prst="ellipse">
              <a:avLst/>
            </a:prstGeom>
            <a:noFill/>
            <a:ln w="25400" cap="flat">
              <a:solidFill>
                <a:srgbClr val="262626"/>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293" name="Shape 1293"/>
            <p:cNvSpPr/>
            <p:nvPr/>
          </p:nvSpPr>
          <p:spPr>
            <a:xfrm>
              <a:off x="573606" y="679382"/>
              <a:ext cx="1139179" cy="6713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70" y="1379"/>
                  </a:moveTo>
                  <a:cubicBezTo>
                    <a:pt x="12690" y="1379"/>
                    <a:pt x="14310" y="2298"/>
                    <a:pt x="15660" y="3217"/>
                  </a:cubicBezTo>
                  <a:cubicBezTo>
                    <a:pt x="15930" y="2298"/>
                    <a:pt x="15930" y="2298"/>
                    <a:pt x="15930" y="2298"/>
                  </a:cubicBezTo>
                  <a:cubicBezTo>
                    <a:pt x="16470" y="2757"/>
                    <a:pt x="16470" y="2757"/>
                    <a:pt x="16470" y="2757"/>
                  </a:cubicBezTo>
                  <a:cubicBezTo>
                    <a:pt x="15930" y="3677"/>
                    <a:pt x="15930" y="3677"/>
                    <a:pt x="15930" y="3677"/>
                  </a:cubicBezTo>
                  <a:cubicBezTo>
                    <a:pt x="16740" y="4596"/>
                    <a:pt x="17280" y="5515"/>
                    <a:pt x="17820" y="6434"/>
                  </a:cubicBezTo>
                  <a:cubicBezTo>
                    <a:pt x="18360" y="7353"/>
                    <a:pt x="18900" y="8272"/>
                    <a:pt x="19440" y="9191"/>
                  </a:cubicBezTo>
                  <a:cubicBezTo>
                    <a:pt x="19980" y="8732"/>
                    <a:pt x="19980" y="8732"/>
                    <a:pt x="19980" y="8732"/>
                  </a:cubicBezTo>
                  <a:cubicBezTo>
                    <a:pt x="20250" y="9651"/>
                    <a:pt x="20250" y="9651"/>
                    <a:pt x="20250" y="9651"/>
                  </a:cubicBezTo>
                  <a:cubicBezTo>
                    <a:pt x="19710" y="10111"/>
                    <a:pt x="19710" y="10111"/>
                    <a:pt x="19710" y="10111"/>
                  </a:cubicBezTo>
                  <a:cubicBezTo>
                    <a:pt x="20250" y="12409"/>
                    <a:pt x="20790" y="15166"/>
                    <a:pt x="20790" y="17923"/>
                  </a:cubicBezTo>
                  <a:cubicBezTo>
                    <a:pt x="21600" y="17923"/>
                    <a:pt x="21600" y="17923"/>
                    <a:pt x="21600" y="17923"/>
                  </a:cubicBezTo>
                  <a:cubicBezTo>
                    <a:pt x="21600" y="18843"/>
                    <a:pt x="21600" y="18843"/>
                    <a:pt x="21600" y="18843"/>
                  </a:cubicBezTo>
                  <a:cubicBezTo>
                    <a:pt x="20790" y="18843"/>
                    <a:pt x="20790" y="18843"/>
                    <a:pt x="20790" y="18843"/>
                  </a:cubicBezTo>
                  <a:cubicBezTo>
                    <a:pt x="19710" y="18843"/>
                    <a:pt x="19710" y="18843"/>
                    <a:pt x="19710" y="18843"/>
                  </a:cubicBezTo>
                  <a:cubicBezTo>
                    <a:pt x="19170" y="18843"/>
                    <a:pt x="19170" y="18843"/>
                    <a:pt x="19170" y="18843"/>
                  </a:cubicBezTo>
                  <a:cubicBezTo>
                    <a:pt x="19170" y="17923"/>
                    <a:pt x="19170" y="17923"/>
                    <a:pt x="19170" y="17923"/>
                  </a:cubicBezTo>
                  <a:cubicBezTo>
                    <a:pt x="19710" y="17923"/>
                    <a:pt x="19710" y="17923"/>
                    <a:pt x="19710" y="17923"/>
                  </a:cubicBezTo>
                  <a:cubicBezTo>
                    <a:pt x="19710" y="15626"/>
                    <a:pt x="19170" y="13328"/>
                    <a:pt x="18630" y="11030"/>
                  </a:cubicBezTo>
                  <a:cubicBezTo>
                    <a:pt x="18090" y="11489"/>
                    <a:pt x="18090" y="11489"/>
                    <a:pt x="18090" y="11489"/>
                  </a:cubicBezTo>
                  <a:cubicBezTo>
                    <a:pt x="18630" y="13328"/>
                    <a:pt x="19170" y="15626"/>
                    <a:pt x="19170" y="17923"/>
                  </a:cubicBezTo>
                  <a:cubicBezTo>
                    <a:pt x="15930" y="17923"/>
                    <a:pt x="15930" y="17923"/>
                    <a:pt x="15930" y="17923"/>
                  </a:cubicBezTo>
                  <a:cubicBezTo>
                    <a:pt x="15930" y="16545"/>
                    <a:pt x="15660" y="15166"/>
                    <a:pt x="15390" y="14247"/>
                  </a:cubicBezTo>
                  <a:cubicBezTo>
                    <a:pt x="18090" y="11489"/>
                    <a:pt x="18090" y="11489"/>
                    <a:pt x="18090" y="11489"/>
                  </a:cubicBezTo>
                  <a:cubicBezTo>
                    <a:pt x="17820" y="11030"/>
                    <a:pt x="17820" y="11030"/>
                    <a:pt x="17820" y="11030"/>
                  </a:cubicBezTo>
                  <a:cubicBezTo>
                    <a:pt x="18360" y="10570"/>
                    <a:pt x="18360" y="10570"/>
                    <a:pt x="18360" y="10570"/>
                  </a:cubicBezTo>
                  <a:cubicBezTo>
                    <a:pt x="18090" y="9191"/>
                    <a:pt x="17550" y="8272"/>
                    <a:pt x="17010" y="7813"/>
                  </a:cubicBezTo>
                  <a:cubicBezTo>
                    <a:pt x="16470" y="6894"/>
                    <a:pt x="15930" y="5974"/>
                    <a:pt x="15390" y="5515"/>
                  </a:cubicBezTo>
                  <a:cubicBezTo>
                    <a:pt x="15120" y="6434"/>
                    <a:pt x="15120" y="6434"/>
                    <a:pt x="15120" y="6434"/>
                  </a:cubicBezTo>
                  <a:cubicBezTo>
                    <a:pt x="15660" y="6894"/>
                    <a:pt x="16200" y="7353"/>
                    <a:pt x="16740" y="8272"/>
                  </a:cubicBezTo>
                  <a:cubicBezTo>
                    <a:pt x="17010" y="9191"/>
                    <a:pt x="17550" y="10111"/>
                    <a:pt x="17820" y="11030"/>
                  </a:cubicBezTo>
                  <a:cubicBezTo>
                    <a:pt x="15120" y="13328"/>
                    <a:pt x="15120" y="13328"/>
                    <a:pt x="15120" y="13328"/>
                  </a:cubicBezTo>
                  <a:cubicBezTo>
                    <a:pt x="14850" y="12868"/>
                    <a:pt x="14850" y="12409"/>
                    <a:pt x="14580" y="11949"/>
                  </a:cubicBezTo>
                  <a:cubicBezTo>
                    <a:pt x="14310" y="11489"/>
                    <a:pt x="14040" y="11030"/>
                    <a:pt x="13500" y="11030"/>
                  </a:cubicBezTo>
                  <a:cubicBezTo>
                    <a:pt x="15120" y="6434"/>
                    <a:pt x="15120" y="6434"/>
                    <a:pt x="15120" y="6434"/>
                  </a:cubicBezTo>
                  <a:cubicBezTo>
                    <a:pt x="14850" y="5974"/>
                    <a:pt x="14850" y="5974"/>
                    <a:pt x="14850" y="5974"/>
                  </a:cubicBezTo>
                  <a:cubicBezTo>
                    <a:pt x="15120" y="5055"/>
                    <a:pt x="15120" y="5055"/>
                    <a:pt x="15120" y="5055"/>
                  </a:cubicBezTo>
                  <a:cubicBezTo>
                    <a:pt x="13770" y="3677"/>
                    <a:pt x="12420" y="3217"/>
                    <a:pt x="11070" y="3217"/>
                  </a:cubicBezTo>
                  <a:cubicBezTo>
                    <a:pt x="11070" y="4136"/>
                    <a:pt x="11070" y="4136"/>
                    <a:pt x="11070" y="4136"/>
                  </a:cubicBezTo>
                  <a:cubicBezTo>
                    <a:pt x="10530" y="4136"/>
                    <a:pt x="10530" y="4136"/>
                    <a:pt x="10530" y="4136"/>
                  </a:cubicBezTo>
                  <a:cubicBezTo>
                    <a:pt x="10530" y="3217"/>
                    <a:pt x="10530" y="3217"/>
                    <a:pt x="10530" y="3217"/>
                  </a:cubicBezTo>
                  <a:cubicBezTo>
                    <a:pt x="9180" y="3217"/>
                    <a:pt x="7830" y="3677"/>
                    <a:pt x="6480" y="5055"/>
                  </a:cubicBezTo>
                  <a:cubicBezTo>
                    <a:pt x="6750" y="5974"/>
                    <a:pt x="6750" y="5974"/>
                    <a:pt x="6750" y="5974"/>
                  </a:cubicBezTo>
                  <a:cubicBezTo>
                    <a:pt x="7830" y="5055"/>
                    <a:pt x="9180" y="4136"/>
                    <a:pt x="10530" y="4136"/>
                  </a:cubicBezTo>
                  <a:cubicBezTo>
                    <a:pt x="10530" y="9651"/>
                    <a:pt x="10530" y="9651"/>
                    <a:pt x="10530" y="9651"/>
                  </a:cubicBezTo>
                  <a:cubicBezTo>
                    <a:pt x="9720" y="9651"/>
                    <a:pt x="9180" y="9651"/>
                    <a:pt x="8370" y="10570"/>
                  </a:cubicBezTo>
                  <a:cubicBezTo>
                    <a:pt x="6750" y="5974"/>
                    <a:pt x="6750" y="5974"/>
                    <a:pt x="6750" y="5974"/>
                  </a:cubicBezTo>
                  <a:cubicBezTo>
                    <a:pt x="6480" y="6434"/>
                    <a:pt x="6480" y="6434"/>
                    <a:pt x="6480" y="6434"/>
                  </a:cubicBezTo>
                  <a:cubicBezTo>
                    <a:pt x="6210" y="5515"/>
                    <a:pt x="6210" y="5515"/>
                    <a:pt x="6210" y="5515"/>
                  </a:cubicBezTo>
                  <a:cubicBezTo>
                    <a:pt x="5670" y="5974"/>
                    <a:pt x="5130" y="6894"/>
                    <a:pt x="4590" y="7813"/>
                  </a:cubicBezTo>
                  <a:cubicBezTo>
                    <a:pt x="4050" y="8272"/>
                    <a:pt x="3510" y="9191"/>
                    <a:pt x="3240" y="10570"/>
                  </a:cubicBezTo>
                  <a:cubicBezTo>
                    <a:pt x="3780" y="11030"/>
                    <a:pt x="3780" y="11030"/>
                    <a:pt x="3780" y="11030"/>
                  </a:cubicBezTo>
                  <a:cubicBezTo>
                    <a:pt x="4050" y="10111"/>
                    <a:pt x="4590" y="9191"/>
                    <a:pt x="4860" y="8272"/>
                  </a:cubicBezTo>
                  <a:cubicBezTo>
                    <a:pt x="5400" y="7353"/>
                    <a:pt x="5940" y="6894"/>
                    <a:pt x="6480" y="6434"/>
                  </a:cubicBezTo>
                  <a:cubicBezTo>
                    <a:pt x="8100" y="11030"/>
                    <a:pt x="8100" y="11030"/>
                    <a:pt x="8100" y="11030"/>
                  </a:cubicBezTo>
                  <a:cubicBezTo>
                    <a:pt x="7830" y="11030"/>
                    <a:pt x="7830" y="11030"/>
                    <a:pt x="7560" y="11489"/>
                  </a:cubicBezTo>
                  <a:cubicBezTo>
                    <a:pt x="6480" y="10111"/>
                    <a:pt x="6480" y="10111"/>
                    <a:pt x="6480" y="10111"/>
                  </a:cubicBezTo>
                  <a:cubicBezTo>
                    <a:pt x="5400" y="10111"/>
                    <a:pt x="5400" y="10111"/>
                    <a:pt x="5400" y="10111"/>
                  </a:cubicBezTo>
                  <a:cubicBezTo>
                    <a:pt x="5670" y="11949"/>
                    <a:pt x="5670" y="11949"/>
                    <a:pt x="5670" y="11949"/>
                  </a:cubicBezTo>
                  <a:cubicBezTo>
                    <a:pt x="6210" y="13328"/>
                    <a:pt x="6210" y="13328"/>
                    <a:pt x="6210" y="13328"/>
                  </a:cubicBezTo>
                  <a:cubicBezTo>
                    <a:pt x="3780" y="11030"/>
                    <a:pt x="3780" y="11030"/>
                    <a:pt x="3780" y="11030"/>
                  </a:cubicBezTo>
                  <a:cubicBezTo>
                    <a:pt x="3510" y="11489"/>
                    <a:pt x="3510" y="11489"/>
                    <a:pt x="3510" y="11489"/>
                  </a:cubicBezTo>
                  <a:cubicBezTo>
                    <a:pt x="2970" y="11030"/>
                    <a:pt x="2970" y="11030"/>
                    <a:pt x="2970" y="11030"/>
                  </a:cubicBezTo>
                  <a:cubicBezTo>
                    <a:pt x="2430" y="13328"/>
                    <a:pt x="1890" y="15626"/>
                    <a:pt x="1890" y="17923"/>
                  </a:cubicBezTo>
                  <a:cubicBezTo>
                    <a:pt x="2430" y="17923"/>
                    <a:pt x="2430" y="17923"/>
                    <a:pt x="2430" y="17923"/>
                  </a:cubicBezTo>
                  <a:cubicBezTo>
                    <a:pt x="2430" y="18843"/>
                    <a:pt x="2430" y="18843"/>
                    <a:pt x="2430" y="18843"/>
                  </a:cubicBezTo>
                  <a:cubicBezTo>
                    <a:pt x="1890" y="18843"/>
                    <a:pt x="1890" y="18843"/>
                    <a:pt x="1890" y="18843"/>
                  </a:cubicBezTo>
                  <a:cubicBezTo>
                    <a:pt x="810" y="18843"/>
                    <a:pt x="810" y="18843"/>
                    <a:pt x="810" y="18843"/>
                  </a:cubicBezTo>
                  <a:cubicBezTo>
                    <a:pt x="0" y="18843"/>
                    <a:pt x="0" y="18843"/>
                    <a:pt x="0" y="18843"/>
                  </a:cubicBezTo>
                  <a:cubicBezTo>
                    <a:pt x="0" y="17923"/>
                    <a:pt x="0" y="17923"/>
                    <a:pt x="0" y="17923"/>
                  </a:cubicBezTo>
                  <a:cubicBezTo>
                    <a:pt x="810" y="17923"/>
                    <a:pt x="810" y="17923"/>
                    <a:pt x="810" y="17923"/>
                  </a:cubicBezTo>
                  <a:cubicBezTo>
                    <a:pt x="810" y="15166"/>
                    <a:pt x="1350" y="12409"/>
                    <a:pt x="1890" y="10111"/>
                  </a:cubicBezTo>
                  <a:cubicBezTo>
                    <a:pt x="1350" y="9651"/>
                    <a:pt x="1350" y="9651"/>
                    <a:pt x="1350" y="9651"/>
                  </a:cubicBezTo>
                  <a:cubicBezTo>
                    <a:pt x="1620" y="8732"/>
                    <a:pt x="1620" y="8732"/>
                    <a:pt x="1620" y="8732"/>
                  </a:cubicBezTo>
                  <a:cubicBezTo>
                    <a:pt x="2160" y="9191"/>
                    <a:pt x="2160" y="9191"/>
                    <a:pt x="2160" y="9191"/>
                  </a:cubicBezTo>
                  <a:cubicBezTo>
                    <a:pt x="2700" y="8272"/>
                    <a:pt x="3240" y="7353"/>
                    <a:pt x="3780" y="6434"/>
                  </a:cubicBezTo>
                  <a:cubicBezTo>
                    <a:pt x="4320" y="5515"/>
                    <a:pt x="4860" y="4596"/>
                    <a:pt x="5670" y="3677"/>
                  </a:cubicBezTo>
                  <a:cubicBezTo>
                    <a:pt x="5130" y="2757"/>
                    <a:pt x="5130" y="2757"/>
                    <a:pt x="5130" y="2757"/>
                  </a:cubicBezTo>
                  <a:cubicBezTo>
                    <a:pt x="5670" y="2298"/>
                    <a:pt x="5670" y="2298"/>
                    <a:pt x="5670" y="2298"/>
                  </a:cubicBezTo>
                  <a:cubicBezTo>
                    <a:pt x="5940" y="3217"/>
                    <a:pt x="5940" y="3217"/>
                    <a:pt x="5940" y="3217"/>
                  </a:cubicBezTo>
                  <a:cubicBezTo>
                    <a:pt x="7290" y="2298"/>
                    <a:pt x="8910" y="1379"/>
                    <a:pt x="10530" y="1379"/>
                  </a:cubicBezTo>
                  <a:cubicBezTo>
                    <a:pt x="10530" y="0"/>
                    <a:pt x="10530" y="0"/>
                    <a:pt x="10530" y="0"/>
                  </a:cubicBezTo>
                  <a:cubicBezTo>
                    <a:pt x="11070" y="0"/>
                    <a:pt x="11070" y="0"/>
                    <a:pt x="11070" y="0"/>
                  </a:cubicBezTo>
                  <a:cubicBezTo>
                    <a:pt x="11070" y="1379"/>
                    <a:pt x="11070" y="1379"/>
                    <a:pt x="11070" y="1379"/>
                  </a:cubicBezTo>
                  <a:close/>
                  <a:moveTo>
                    <a:pt x="8910" y="17923"/>
                  </a:moveTo>
                  <a:cubicBezTo>
                    <a:pt x="8910" y="18383"/>
                    <a:pt x="8910" y="18383"/>
                    <a:pt x="8910" y="18383"/>
                  </a:cubicBezTo>
                  <a:cubicBezTo>
                    <a:pt x="8910" y="19302"/>
                    <a:pt x="9180" y="20221"/>
                    <a:pt x="9450" y="20681"/>
                  </a:cubicBezTo>
                  <a:cubicBezTo>
                    <a:pt x="9990" y="21600"/>
                    <a:pt x="10530" y="21600"/>
                    <a:pt x="10800" y="21600"/>
                  </a:cubicBezTo>
                  <a:cubicBezTo>
                    <a:pt x="10800" y="21600"/>
                    <a:pt x="10800" y="21600"/>
                    <a:pt x="10800" y="21600"/>
                  </a:cubicBezTo>
                  <a:cubicBezTo>
                    <a:pt x="11340" y="21600"/>
                    <a:pt x="11880" y="21140"/>
                    <a:pt x="12150" y="20681"/>
                  </a:cubicBezTo>
                  <a:cubicBezTo>
                    <a:pt x="12690" y="19762"/>
                    <a:pt x="12690" y="18843"/>
                    <a:pt x="12690" y="17923"/>
                  </a:cubicBezTo>
                  <a:cubicBezTo>
                    <a:pt x="12690" y="17923"/>
                    <a:pt x="12690" y="17923"/>
                    <a:pt x="12690" y="17923"/>
                  </a:cubicBezTo>
                  <a:cubicBezTo>
                    <a:pt x="12690" y="17923"/>
                    <a:pt x="12690" y="17923"/>
                    <a:pt x="12690" y="17923"/>
                  </a:cubicBezTo>
                  <a:cubicBezTo>
                    <a:pt x="12690" y="17004"/>
                    <a:pt x="12420" y="16545"/>
                    <a:pt x="12150" y="15626"/>
                  </a:cubicBezTo>
                  <a:cubicBezTo>
                    <a:pt x="11610" y="15166"/>
                    <a:pt x="11070" y="14706"/>
                    <a:pt x="10530" y="15166"/>
                  </a:cubicBezTo>
                  <a:cubicBezTo>
                    <a:pt x="10530" y="15166"/>
                    <a:pt x="10530" y="15166"/>
                    <a:pt x="10530" y="15166"/>
                  </a:cubicBezTo>
                  <a:cubicBezTo>
                    <a:pt x="10530" y="15166"/>
                    <a:pt x="10530" y="15166"/>
                    <a:pt x="10530" y="15166"/>
                  </a:cubicBezTo>
                  <a:cubicBezTo>
                    <a:pt x="6480" y="10570"/>
                    <a:pt x="6480" y="10570"/>
                    <a:pt x="6480" y="10570"/>
                  </a:cubicBezTo>
                  <a:cubicBezTo>
                    <a:pt x="5670" y="10570"/>
                    <a:pt x="5670" y="10570"/>
                    <a:pt x="5670" y="10570"/>
                  </a:cubicBezTo>
                  <a:cubicBezTo>
                    <a:pt x="5940" y="11949"/>
                    <a:pt x="5940" y="11949"/>
                    <a:pt x="5940" y="11949"/>
                  </a:cubicBezTo>
                  <a:cubicBezTo>
                    <a:pt x="8910" y="17923"/>
                    <a:pt x="8910" y="17923"/>
                    <a:pt x="8910" y="17923"/>
                  </a:cubicBezTo>
                  <a:close/>
                  <a:moveTo>
                    <a:pt x="10800" y="17004"/>
                  </a:moveTo>
                  <a:cubicBezTo>
                    <a:pt x="10530" y="17004"/>
                    <a:pt x="10260" y="17004"/>
                    <a:pt x="10260" y="17464"/>
                  </a:cubicBezTo>
                  <a:cubicBezTo>
                    <a:pt x="9990" y="17464"/>
                    <a:pt x="9990" y="17923"/>
                    <a:pt x="9990" y="18383"/>
                  </a:cubicBezTo>
                  <a:cubicBezTo>
                    <a:pt x="9990" y="18843"/>
                    <a:pt x="9990" y="19302"/>
                    <a:pt x="10260" y="19302"/>
                  </a:cubicBezTo>
                  <a:cubicBezTo>
                    <a:pt x="10530" y="19762"/>
                    <a:pt x="10530" y="19762"/>
                    <a:pt x="10800" y="19762"/>
                  </a:cubicBezTo>
                  <a:cubicBezTo>
                    <a:pt x="10800" y="19762"/>
                    <a:pt x="10800" y="19762"/>
                    <a:pt x="10800" y="19762"/>
                  </a:cubicBezTo>
                  <a:cubicBezTo>
                    <a:pt x="11070" y="19762"/>
                    <a:pt x="11340" y="19302"/>
                    <a:pt x="11340" y="19302"/>
                  </a:cubicBezTo>
                  <a:cubicBezTo>
                    <a:pt x="11610" y="18843"/>
                    <a:pt x="11610" y="18383"/>
                    <a:pt x="11610" y="18383"/>
                  </a:cubicBezTo>
                  <a:cubicBezTo>
                    <a:pt x="11610" y="18383"/>
                    <a:pt x="11610" y="18383"/>
                    <a:pt x="11610" y="18383"/>
                  </a:cubicBezTo>
                  <a:cubicBezTo>
                    <a:pt x="11610" y="17923"/>
                    <a:pt x="11610" y="17464"/>
                    <a:pt x="11340" y="17004"/>
                  </a:cubicBezTo>
                  <a:cubicBezTo>
                    <a:pt x="11070" y="17004"/>
                    <a:pt x="11070" y="17004"/>
                    <a:pt x="10800" y="17004"/>
                  </a:cubicBezTo>
                  <a:cubicBezTo>
                    <a:pt x="10800" y="17004"/>
                    <a:pt x="10800" y="17004"/>
                    <a:pt x="10800" y="17004"/>
                  </a:cubicBezTo>
                  <a:close/>
                  <a:moveTo>
                    <a:pt x="11070" y="4136"/>
                  </a:moveTo>
                  <a:cubicBezTo>
                    <a:pt x="11070" y="9651"/>
                    <a:pt x="11070" y="9651"/>
                    <a:pt x="11070" y="9651"/>
                  </a:cubicBezTo>
                  <a:cubicBezTo>
                    <a:pt x="11880" y="9651"/>
                    <a:pt x="12420" y="9651"/>
                    <a:pt x="13230" y="10570"/>
                  </a:cubicBezTo>
                  <a:cubicBezTo>
                    <a:pt x="14850" y="5974"/>
                    <a:pt x="14850" y="5974"/>
                    <a:pt x="14850" y="5974"/>
                  </a:cubicBezTo>
                  <a:cubicBezTo>
                    <a:pt x="13500" y="5055"/>
                    <a:pt x="12420" y="4136"/>
                    <a:pt x="11070" y="4136"/>
                  </a:cubicBezTo>
                  <a:close/>
                  <a:moveTo>
                    <a:pt x="6210" y="14247"/>
                  </a:moveTo>
                  <a:cubicBezTo>
                    <a:pt x="3510" y="11489"/>
                    <a:pt x="3510" y="11489"/>
                    <a:pt x="3510" y="11489"/>
                  </a:cubicBezTo>
                  <a:cubicBezTo>
                    <a:pt x="2970" y="13328"/>
                    <a:pt x="2430" y="15626"/>
                    <a:pt x="2430" y="17923"/>
                  </a:cubicBezTo>
                  <a:cubicBezTo>
                    <a:pt x="5670" y="17923"/>
                    <a:pt x="5670" y="17923"/>
                    <a:pt x="5670" y="17923"/>
                  </a:cubicBezTo>
                  <a:cubicBezTo>
                    <a:pt x="5670" y="16545"/>
                    <a:pt x="5940" y="15166"/>
                    <a:pt x="6210" y="1424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298" name="Group 1298"/>
          <p:cNvGrpSpPr/>
          <p:nvPr/>
        </p:nvGrpSpPr>
        <p:grpSpPr>
          <a:xfrm>
            <a:off x="14730725" y="9796218"/>
            <a:ext cx="1102109" cy="1102109"/>
            <a:chOff x="0" y="0"/>
            <a:chExt cx="1102108" cy="1102108"/>
          </a:xfrm>
        </p:grpSpPr>
        <p:sp>
          <p:nvSpPr>
            <p:cNvPr id="1295" name="Shape 1295"/>
            <p:cNvSpPr/>
            <p:nvPr/>
          </p:nvSpPr>
          <p:spPr>
            <a:xfrm>
              <a:off x="59907" y="59907"/>
              <a:ext cx="982298" cy="982298"/>
            </a:xfrm>
            <a:prstGeom prst="ellipse">
              <a:avLst/>
            </a:prstGeom>
            <a:solidFill>
              <a:srgbClr val="3B3838"/>
            </a:solidFill>
            <a:ln w="254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296" name="Shape 1296"/>
            <p:cNvSpPr/>
            <p:nvPr/>
          </p:nvSpPr>
          <p:spPr>
            <a:xfrm>
              <a:off x="-1" y="-1"/>
              <a:ext cx="1102110" cy="1102110"/>
            </a:xfrm>
            <a:prstGeom prst="ellipse">
              <a:avLst/>
            </a:prstGeom>
            <a:noFill/>
            <a:ln w="25400" cap="flat">
              <a:solidFill>
                <a:srgbClr val="3B3838"/>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297" name="Shape 1297"/>
            <p:cNvSpPr/>
            <p:nvPr/>
          </p:nvSpPr>
          <p:spPr>
            <a:xfrm>
              <a:off x="269513" y="350219"/>
              <a:ext cx="563079" cy="436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4" y="0"/>
                  </a:moveTo>
                  <a:cubicBezTo>
                    <a:pt x="19636" y="0"/>
                    <a:pt x="19636" y="0"/>
                    <a:pt x="19636" y="0"/>
                  </a:cubicBezTo>
                  <a:cubicBezTo>
                    <a:pt x="20945" y="0"/>
                    <a:pt x="21600" y="1271"/>
                    <a:pt x="21600" y="2541"/>
                  </a:cubicBezTo>
                  <a:cubicBezTo>
                    <a:pt x="21600" y="8471"/>
                    <a:pt x="21600" y="8471"/>
                    <a:pt x="21600" y="8471"/>
                  </a:cubicBezTo>
                  <a:cubicBezTo>
                    <a:pt x="18000" y="8471"/>
                    <a:pt x="18000" y="8471"/>
                    <a:pt x="18000" y="8471"/>
                  </a:cubicBezTo>
                  <a:cubicBezTo>
                    <a:pt x="19636" y="20329"/>
                    <a:pt x="19636" y="20329"/>
                    <a:pt x="19636" y="20329"/>
                  </a:cubicBezTo>
                  <a:cubicBezTo>
                    <a:pt x="18982" y="21600"/>
                    <a:pt x="18982" y="21600"/>
                    <a:pt x="18982" y="21600"/>
                  </a:cubicBezTo>
                  <a:cubicBezTo>
                    <a:pt x="2618" y="21600"/>
                    <a:pt x="2618" y="21600"/>
                    <a:pt x="2618" y="21600"/>
                  </a:cubicBezTo>
                  <a:cubicBezTo>
                    <a:pt x="1636" y="20329"/>
                    <a:pt x="1636" y="20329"/>
                    <a:pt x="1636" y="20329"/>
                  </a:cubicBezTo>
                  <a:cubicBezTo>
                    <a:pt x="4255" y="4235"/>
                    <a:pt x="4255" y="4235"/>
                    <a:pt x="4255" y="4235"/>
                  </a:cubicBezTo>
                  <a:cubicBezTo>
                    <a:pt x="4255" y="3388"/>
                    <a:pt x="4255" y="3388"/>
                    <a:pt x="4255" y="3388"/>
                  </a:cubicBezTo>
                  <a:cubicBezTo>
                    <a:pt x="3273" y="3388"/>
                    <a:pt x="3273" y="3388"/>
                    <a:pt x="3273" y="3388"/>
                  </a:cubicBezTo>
                  <a:cubicBezTo>
                    <a:pt x="1964" y="8471"/>
                    <a:pt x="1964" y="8471"/>
                    <a:pt x="1964" y="8471"/>
                  </a:cubicBezTo>
                  <a:cubicBezTo>
                    <a:pt x="0" y="8471"/>
                    <a:pt x="0" y="8471"/>
                    <a:pt x="0" y="8471"/>
                  </a:cubicBezTo>
                  <a:cubicBezTo>
                    <a:pt x="0" y="2541"/>
                    <a:pt x="0" y="2541"/>
                    <a:pt x="0" y="2541"/>
                  </a:cubicBezTo>
                  <a:cubicBezTo>
                    <a:pt x="0" y="1271"/>
                    <a:pt x="982" y="0"/>
                    <a:pt x="1964" y="0"/>
                  </a:cubicBezTo>
                  <a:close/>
                  <a:moveTo>
                    <a:pt x="9491" y="7200"/>
                  </a:moveTo>
                  <a:cubicBezTo>
                    <a:pt x="9491" y="7200"/>
                    <a:pt x="9164" y="7200"/>
                    <a:pt x="9164" y="7200"/>
                  </a:cubicBezTo>
                  <a:cubicBezTo>
                    <a:pt x="8836" y="7200"/>
                    <a:pt x="8509" y="7624"/>
                    <a:pt x="8182" y="7624"/>
                  </a:cubicBezTo>
                  <a:cubicBezTo>
                    <a:pt x="7855" y="7624"/>
                    <a:pt x="7855" y="8047"/>
                    <a:pt x="7855" y="8047"/>
                  </a:cubicBezTo>
                  <a:cubicBezTo>
                    <a:pt x="7527" y="8471"/>
                    <a:pt x="7527" y="8471"/>
                    <a:pt x="7527" y="8894"/>
                  </a:cubicBezTo>
                  <a:cubicBezTo>
                    <a:pt x="7200" y="8894"/>
                    <a:pt x="7200" y="8894"/>
                    <a:pt x="6873" y="8894"/>
                  </a:cubicBezTo>
                  <a:cubicBezTo>
                    <a:pt x="6873" y="8894"/>
                    <a:pt x="6873" y="9318"/>
                    <a:pt x="6873" y="9741"/>
                  </a:cubicBezTo>
                  <a:cubicBezTo>
                    <a:pt x="6873" y="9741"/>
                    <a:pt x="7200" y="9741"/>
                    <a:pt x="7527" y="9741"/>
                  </a:cubicBezTo>
                  <a:cubicBezTo>
                    <a:pt x="7527" y="10165"/>
                    <a:pt x="7527" y="10165"/>
                    <a:pt x="7527" y="10588"/>
                  </a:cubicBezTo>
                  <a:cubicBezTo>
                    <a:pt x="7527" y="10588"/>
                    <a:pt x="7527" y="11012"/>
                    <a:pt x="7855" y="11012"/>
                  </a:cubicBezTo>
                  <a:cubicBezTo>
                    <a:pt x="8182" y="11435"/>
                    <a:pt x="8509" y="11859"/>
                    <a:pt x="9164" y="11859"/>
                  </a:cubicBezTo>
                  <a:cubicBezTo>
                    <a:pt x="9491" y="11859"/>
                    <a:pt x="9818" y="11435"/>
                    <a:pt x="10145" y="11435"/>
                  </a:cubicBezTo>
                  <a:cubicBezTo>
                    <a:pt x="10145" y="11435"/>
                    <a:pt x="10473" y="11012"/>
                    <a:pt x="10800" y="11012"/>
                  </a:cubicBezTo>
                  <a:cubicBezTo>
                    <a:pt x="10800" y="10588"/>
                    <a:pt x="11127" y="10165"/>
                    <a:pt x="11455" y="9741"/>
                  </a:cubicBezTo>
                  <a:cubicBezTo>
                    <a:pt x="11455" y="9318"/>
                    <a:pt x="11782" y="8894"/>
                    <a:pt x="11782" y="8894"/>
                  </a:cubicBezTo>
                  <a:cubicBezTo>
                    <a:pt x="12109" y="8894"/>
                    <a:pt x="12436" y="8894"/>
                    <a:pt x="12764" y="8894"/>
                  </a:cubicBezTo>
                  <a:cubicBezTo>
                    <a:pt x="12764" y="8894"/>
                    <a:pt x="13091" y="8894"/>
                    <a:pt x="13091" y="8894"/>
                  </a:cubicBezTo>
                  <a:cubicBezTo>
                    <a:pt x="13091" y="8894"/>
                    <a:pt x="13091" y="9318"/>
                    <a:pt x="13091" y="9318"/>
                  </a:cubicBezTo>
                  <a:cubicBezTo>
                    <a:pt x="13091" y="9318"/>
                    <a:pt x="13091" y="9741"/>
                    <a:pt x="13091" y="9741"/>
                  </a:cubicBezTo>
                  <a:cubicBezTo>
                    <a:pt x="12764" y="9741"/>
                    <a:pt x="12764" y="9741"/>
                    <a:pt x="12109" y="9741"/>
                  </a:cubicBezTo>
                  <a:cubicBezTo>
                    <a:pt x="12109" y="9741"/>
                    <a:pt x="11782" y="9741"/>
                    <a:pt x="11782" y="9741"/>
                  </a:cubicBezTo>
                  <a:cubicBezTo>
                    <a:pt x="11782" y="10165"/>
                    <a:pt x="11782" y="10165"/>
                    <a:pt x="11782" y="10588"/>
                  </a:cubicBezTo>
                  <a:cubicBezTo>
                    <a:pt x="11782" y="11012"/>
                    <a:pt x="11782" y="11435"/>
                    <a:pt x="11782" y="11435"/>
                  </a:cubicBezTo>
                  <a:cubicBezTo>
                    <a:pt x="12109" y="11435"/>
                    <a:pt x="12109" y="11435"/>
                    <a:pt x="12109" y="11435"/>
                  </a:cubicBezTo>
                  <a:cubicBezTo>
                    <a:pt x="13091" y="11435"/>
                    <a:pt x="13418" y="11435"/>
                    <a:pt x="13745" y="11012"/>
                  </a:cubicBezTo>
                  <a:cubicBezTo>
                    <a:pt x="14073" y="10588"/>
                    <a:pt x="14073" y="10588"/>
                    <a:pt x="14073" y="10165"/>
                  </a:cubicBezTo>
                  <a:cubicBezTo>
                    <a:pt x="14073" y="10165"/>
                    <a:pt x="14073" y="9741"/>
                    <a:pt x="14073" y="9741"/>
                  </a:cubicBezTo>
                  <a:cubicBezTo>
                    <a:pt x="14400" y="9741"/>
                    <a:pt x="14727" y="9741"/>
                    <a:pt x="14727" y="9741"/>
                  </a:cubicBezTo>
                  <a:cubicBezTo>
                    <a:pt x="14727" y="9318"/>
                    <a:pt x="14727" y="8894"/>
                    <a:pt x="14727" y="8894"/>
                  </a:cubicBezTo>
                  <a:cubicBezTo>
                    <a:pt x="14400" y="8894"/>
                    <a:pt x="14400" y="8894"/>
                    <a:pt x="14073" y="8894"/>
                  </a:cubicBezTo>
                  <a:cubicBezTo>
                    <a:pt x="14073" y="8471"/>
                    <a:pt x="14073" y="8471"/>
                    <a:pt x="13745" y="8047"/>
                  </a:cubicBezTo>
                  <a:cubicBezTo>
                    <a:pt x="13745" y="8047"/>
                    <a:pt x="13418" y="7624"/>
                    <a:pt x="13418" y="7624"/>
                  </a:cubicBezTo>
                  <a:cubicBezTo>
                    <a:pt x="13091" y="7200"/>
                    <a:pt x="12436" y="7200"/>
                    <a:pt x="12109" y="7200"/>
                  </a:cubicBezTo>
                  <a:cubicBezTo>
                    <a:pt x="11782" y="7200"/>
                    <a:pt x="11455" y="7200"/>
                    <a:pt x="11127" y="7200"/>
                  </a:cubicBezTo>
                  <a:cubicBezTo>
                    <a:pt x="10800" y="7200"/>
                    <a:pt x="10800" y="7624"/>
                    <a:pt x="10800" y="7624"/>
                  </a:cubicBezTo>
                  <a:cubicBezTo>
                    <a:pt x="10473" y="7624"/>
                    <a:pt x="10473" y="8047"/>
                    <a:pt x="10145" y="8471"/>
                  </a:cubicBezTo>
                  <a:cubicBezTo>
                    <a:pt x="9818" y="8894"/>
                    <a:pt x="9491" y="9318"/>
                    <a:pt x="9491" y="9318"/>
                  </a:cubicBezTo>
                  <a:cubicBezTo>
                    <a:pt x="9491" y="9741"/>
                    <a:pt x="9164" y="9741"/>
                    <a:pt x="8836" y="9741"/>
                  </a:cubicBezTo>
                  <a:cubicBezTo>
                    <a:pt x="8836" y="9741"/>
                    <a:pt x="8509" y="9741"/>
                    <a:pt x="8509" y="9741"/>
                  </a:cubicBezTo>
                  <a:cubicBezTo>
                    <a:pt x="8509" y="9318"/>
                    <a:pt x="8509" y="9318"/>
                    <a:pt x="8509" y="9318"/>
                  </a:cubicBezTo>
                  <a:cubicBezTo>
                    <a:pt x="8509" y="9318"/>
                    <a:pt x="8509" y="8894"/>
                    <a:pt x="8509" y="8894"/>
                  </a:cubicBezTo>
                  <a:cubicBezTo>
                    <a:pt x="8836" y="8894"/>
                    <a:pt x="8836" y="8894"/>
                    <a:pt x="9164" y="8894"/>
                  </a:cubicBezTo>
                  <a:cubicBezTo>
                    <a:pt x="9164" y="8894"/>
                    <a:pt x="9491" y="8894"/>
                    <a:pt x="9491" y="8894"/>
                  </a:cubicBezTo>
                  <a:cubicBezTo>
                    <a:pt x="9491" y="8471"/>
                    <a:pt x="9491" y="8471"/>
                    <a:pt x="9491" y="8047"/>
                  </a:cubicBezTo>
                  <a:cubicBezTo>
                    <a:pt x="9491" y="8047"/>
                    <a:pt x="9491" y="7624"/>
                    <a:pt x="9491" y="7200"/>
                  </a:cubicBezTo>
                  <a:close/>
                  <a:moveTo>
                    <a:pt x="16364" y="10165"/>
                  </a:moveTo>
                  <a:cubicBezTo>
                    <a:pt x="16036" y="12282"/>
                    <a:pt x="13418" y="13553"/>
                    <a:pt x="10800" y="13553"/>
                  </a:cubicBezTo>
                  <a:cubicBezTo>
                    <a:pt x="7855" y="13553"/>
                    <a:pt x="5564" y="12282"/>
                    <a:pt x="4909" y="10165"/>
                  </a:cubicBezTo>
                  <a:cubicBezTo>
                    <a:pt x="3927" y="16094"/>
                    <a:pt x="3927" y="16094"/>
                    <a:pt x="3927" y="16094"/>
                  </a:cubicBezTo>
                  <a:cubicBezTo>
                    <a:pt x="4582" y="16094"/>
                    <a:pt x="5236" y="16518"/>
                    <a:pt x="5891" y="16941"/>
                  </a:cubicBezTo>
                  <a:cubicBezTo>
                    <a:pt x="6873" y="17788"/>
                    <a:pt x="6873" y="19059"/>
                    <a:pt x="6873" y="19482"/>
                  </a:cubicBezTo>
                  <a:cubicBezTo>
                    <a:pt x="14400" y="19482"/>
                    <a:pt x="14400" y="19482"/>
                    <a:pt x="14400" y="19482"/>
                  </a:cubicBezTo>
                  <a:cubicBezTo>
                    <a:pt x="14400" y="19059"/>
                    <a:pt x="14727" y="17788"/>
                    <a:pt x="15382" y="16941"/>
                  </a:cubicBezTo>
                  <a:cubicBezTo>
                    <a:pt x="16036" y="16518"/>
                    <a:pt x="17018" y="16094"/>
                    <a:pt x="17345" y="16094"/>
                  </a:cubicBezTo>
                  <a:lnTo>
                    <a:pt x="16364" y="10165"/>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02" name="Group 1302"/>
          <p:cNvGrpSpPr/>
          <p:nvPr/>
        </p:nvGrpSpPr>
        <p:grpSpPr>
          <a:xfrm>
            <a:off x="14973310" y="4741885"/>
            <a:ext cx="1681003" cy="1747741"/>
            <a:chOff x="0" y="0"/>
            <a:chExt cx="1681001" cy="1747739"/>
          </a:xfrm>
        </p:grpSpPr>
        <p:sp>
          <p:nvSpPr>
            <p:cNvPr id="1299" name="Shape 1299"/>
            <p:cNvSpPr/>
            <p:nvPr/>
          </p:nvSpPr>
          <p:spPr>
            <a:xfrm rot="5560834">
              <a:off x="146464" y="142470"/>
              <a:ext cx="1500277" cy="1500277"/>
            </a:xfrm>
            <a:prstGeom prst="ellipse">
              <a:avLst/>
            </a:prstGeom>
            <a:solidFill>
              <a:srgbClr val="3B3838"/>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00" name="Shape 1300"/>
            <p:cNvSpPr/>
            <p:nvPr/>
          </p:nvSpPr>
          <p:spPr>
            <a:xfrm rot="5560834">
              <a:off x="-398488" y="456609"/>
              <a:ext cx="1710583" cy="834521"/>
            </a:xfrm>
            <a:custGeom>
              <a:avLst/>
              <a:gdLst/>
              <a:ahLst/>
              <a:cxnLst>
                <a:cxn ang="0">
                  <a:pos x="wd2" y="hd2"/>
                </a:cxn>
                <a:cxn ang="5400000">
                  <a:pos x="wd2" y="hd2"/>
                </a:cxn>
                <a:cxn ang="10800000">
                  <a:pos x="wd2" y="hd2"/>
                </a:cxn>
                <a:cxn ang="16200000">
                  <a:pos x="wd2" y="hd2"/>
                </a:cxn>
              </a:cxnLst>
              <a:rect l="0" t="0" r="r" b="b"/>
              <a:pathLst>
                <a:path w="21600" h="21285" fill="norm" stroke="1" extrusionOk="0">
                  <a:moveTo>
                    <a:pt x="21600" y="0"/>
                  </a:moveTo>
                  <a:lnTo>
                    <a:pt x="21600" y="0"/>
                  </a:lnTo>
                  <a:cubicBezTo>
                    <a:pt x="21440" y="12074"/>
                    <a:pt x="16465" y="21600"/>
                    <a:pt x="10487" y="21277"/>
                  </a:cubicBezTo>
                  <a:cubicBezTo>
                    <a:pt x="5025" y="20982"/>
                    <a:pt x="528" y="12512"/>
                    <a:pt x="0" y="1527"/>
                  </a:cubicBezTo>
                </a:path>
              </a:pathLst>
            </a:custGeom>
            <a:noFill/>
            <a:ln w="25400" cap="flat">
              <a:solidFill>
                <a:srgbClr val="262626"/>
              </a:solidFill>
              <a:prstDash val="solid"/>
              <a:miter lim="400000"/>
              <a:headEnd type="oval" w="med" len="med"/>
              <a:tailEnd type="oval" w="med" len="med"/>
            </a:ln>
            <a:effectLst/>
          </p:spPr>
          <p:txBody>
            <a:bodyPr wrap="square" lIns="91439" tIns="91439" rIns="91439" bIns="91439" numCol="1" anchor="ctr">
              <a:noAutofit/>
            </a:bodyPr>
            <a:lstStyle/>
            <a:p>
              <a:pPr algn="ctr"/>
            </a:p>
          </p:txBody>
        </p:sp>
        <p:sp>
          <p:nvSpPr>
            <p:cNvPr id="1301" name="Shape 1301"/>
            <p:cNvSpPr/>
            <p:nvPr/>
          </p:nvSpPr>
          <p:spPr>
            <a:xfrm>
              <a:off x="477538" y="586040"/>
              <a:ext cx="839715" cy="6683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3" y="4629"/>
                  </a:moveTo>
                  <a:cubicBezTo>
                    <a:pt x="20057" y="4629"/>
                    <a:pt x="20057" y="4629"/>
                    <a:pt x="20057" y="4629"/>
                  </a:cubicBezTo>
                  <a:cubicBezTo>
                    <a:pt x="20366" y="4629"/>
                    <a:pt x="20366" y="4629"/>
                    <a:pt x="20674" y="4629"/>
                  </a:cubicBezTo>
                  <a:cubicBezTo>
                    <a:pt x="12960" y="11957"/>
                    <a:pt x="12960" y="11957"/>
                    <a:pt x="12960" y="11957"/>
                  </a:cubicBezTo>
                  <a:cubicBezTo>
                    <a:pt x="5246" y="4629"/>
                    <a:pt x="5246" y="4629"/>
                    <a:pt x="5246" y="4629"/>
                  </a:cubicBezTo>
                  <a:cubicBezTo>
                    <a:pt x="5246" y="4629"/>
                    <a:pt x="5554" y="4629"/>
                    <a:pt x="5863" y="4629"/>
                  </a:cubicBezTo>
                  <a:close/>
                  <a:moveTo>
                    <a:pt x="3086" y="10414"/>
                  </a:moveTo>
                  <a:cubicBezTo>
                    <a:pt x="3703" y="11957"/>
                    <a:pt x="3703" y="11957"/>
                    <a:pt x="3703" y="11957"/>
                  </a:cubicBezTo>
                  <a:cubicBezTo>
                    <a:pt x="4320" y="11957"/>
                    <a:pt x="4320" y="11957"/>
                    <a:pt x="4320" y="11957"/>
                  </a:cubicBezTo>
                  <a:cubicBezTo>
                    <a:pt x="4320" y="14657"/>
                    <a:pt x="4320" y="14657"/>
                    <a:pt x="4320" y="14657"/>
                  </a:cubicBezTo>
                  <a:cubicBezTo>
                    <a:pt x="0" y="14657"/>
                    <a:pt x="0" y="14657"/>
                    <a:pt x="0" y="14657"/>
                  </a:cubicBezTo>
                  <a:cubicBezTo>
                    <a:pt x="617" y="16200"/>
                    <a:pt x="617" y="16200"/>
                    <a:pt x="617" y="16200"/>
                  </a:cubicBezTo>
                  <a:cubicBezTo>
                    <a:pt x="4320" y="16200"/>
                    <a:pt x="4320" y="16200"/>
                    <a:pt x="4320" y="16200"/>
                  </a:cubicBezTo>
                  <a:cubicBezTo>
                    <a:pt x="4320" y="16586"/>
                    <a:pt x="4320" y="16586"/>
                    <a:pt x="4629" y="16971"/>
                  </a:cubicBezTo>
                  <a:cubicBezTo>
                    <a:pt x="10183" y="11571"/>
                    <a:pt x="10183" y="11571"/>
                    <a:pt x="10183" y="11571"/>
                  </a:cubicBezTo>
                  <a:cubicBezTo>
                    <a:pt x="4320" y="6171"/>
                    <a:pt x="4320" y="6171"/>
                    <a:pt x="4320" y="6171"/>
                  </a:cubicBezTo>
                  <a:cubicBezTo>
                    <a:pt x="4320" y="6171"/>
                    <a:pt x="4320" y="6171"/>
                    <a:pt x="4320" y="6171"/>
                  </a:cubicBezTo>
                  <a:cubicBezTo>
                    <a:pt x="4320" y="10414"/>
                    <a:pt x="4320" y="10414"/>
                    <a:pt x="4320" y="10414"/>
                  </a:cubicBezTo>
                  <a:cubicBezTo>
                    <a:pt x="3086" y="10414"/>
                    <a:pt x="3086" y="10414"/>
                    <a:pt x="3086" y="10414"/>
                  </a:cubicBezTo>
                  <a:close/>
                  <a:moveTo>
                    <a:pt x="2777" y="19671"/>
                  </a:moveTo>
                  <a:cubicBezTo>
                    <a:pt x="12651" y="19671"/>
                    <a:pt x="12651" y="19671"/>
                    <a:pt x="12651" y="19671"/>
                  </a:cubicBezTo>
                  <a:cubicBezTo>
                    <a:pt x="12960" y="21600"/>
                    <a:pt x="12960" y="21600"/>
                    <a:pt x="12960" y="21600"/>
                  </a:cubicBezTo>
                  <a:cubicBezTo>
                    <a:pt x="3086" y="21600"/>
                    <a:pt x="3086" y="21600"/>
                    <a:pt x="3086" y="21600"/>
                  </a:cubicBezTo>
                  <a:cubicBezTo>
                    <a:pt x="2777" y="19671"/>
                    <a:pt x="2777" y="19671"/>
                    <a:pt x="2777" y="19671"/>
                  </a:cubicBezTo>
                  <a:close/>
                  <a:moveTo>
                    <a:pt x="7097" y="0"/>
                  </a:moveTo>
                  <a:cubicBezTo>
                    <a:pt x="16663" y="0"/>
                    <a:pt x="16663" y="0"/>
                    <a:pt x="16663" y="0"/>
                  </a:cubicBezTo>
                  <a:cubicBezTo>
                    <a:pt x="16971" y="1543"/>
                    <a:pt x="16971" y="1543"/>
                    <a:pt x="16971" y="1543"/>
                  </a:cubicBezTo>
                  <a:cubicBezTo>
                    <a:pt x="12651" y="1543"/>
                    <a:pt x="12651" y="1543"/>
                    <a:pt x="12651" y="1543"/>
                  </a:cubicBezTo>
                  <a:cubicBezTo>
                    <a:pt x="12960" y="3086"/>
                    <a:pt x="12960" y="3086"/>
                    <a:pt x="12960" y="3086"/>
                  </a:cubicBezTo>
                  <a:cubicBezTo>
                    <a:pt x="1851" y="3086"/>
                    <a:pt x="1851" y="3086"/>
                    <a:pt x="1851" y="3086"/>
                  </a:cubicBezTo>
                  <a:cubicBezTo>
                    <a:pt x="1543" y="1157"/>
                    <a:pt x="1543" y="1157"/>
                    <a:pt x="1543" y="1157"/>
                  </a:cubicBezTo>
                  <a:cubicBezTo>
                    <a:pt x="7406" y="1157"/>
                    <a:pt x="7406" y="1157"/>
                    <a:pt x="7406" y="1157"/>
                  </a:cubicBezTo>
                  <a:cubicBezTo>
                    <a:pt x="7097" y="0"/>
                    <a:pt x="7097" y="0"/>
                    <a:pt x="7097" y="0"/>
                  </a:cubicBezTo>
                  <a:close/>
                  <a:moveTo>
                    <a:pt x="21600" y="5786"/>
                  </a:moveTo>
                  <a:cubicBezTo>
                    <a:pt x="15737" y="11571"/>
                    <a:pt x="15737" y="11571"/>
                    <a:pt x="15737" y="11571"/>
                  </a:cubicBezTo>
                  <a:cubicBezTo>
                    <a:pt x="21291" y="16971"/>
                    <a:pt x="21291" y="16971"/>
                    <a:pt x="21291" y="16971"/>
                  </a:cubicBezTo>
                  <a:cubicBezTo>
                    <a:pt x="21600" y="16586"/>
                    <a:pt x="21600" y="16586"/>
                    <a:pt x="21600" y="16200"/>
                  </a:cubicBezTo>
                  <a:cubicBezTo>
                    <a:pt x="21600" y="6171"/>
                    <a:pt x="21600" y="6171"/>
                    <a:pt x="21600" y="6171"/>
                  </a:cubicBezTo>
                  <a:cubicBezTo>
                    <a:pt x="21600" y="6171"/>
                    <a:pt x="21600" y="6171"/>
                    <a:pt x="21600" y="5786"/>
                  </a:cubicBezTo>
                  <a:close/>
                  <a:moveTo>
                    <a:pt x="20366" y="18129"/>
                  </a:moveTo>
                  <a:cubicBezTo>
                    <a:pt x="20366" y="18129"/>
                    <a:pt x="20057" y="18129"/>
                    <a:pt x="20057" y="18129"/>
                  </a:cubicBezTo>
                  <a:cubicBezTo>
                    <a:pt x="5863" y="18129"/>
                    <a:pt x="5863" y="18129"/>
                    <a:pt x="5863" y="18129"/>
                  </a:cubicBezTo>
                  <a:cubicBezTo>
                    <a:pt x="5863" y="18129"/>
                    <a:pt x="5554" y="18129"/>
                    <a:pt x="5554" y="18129"/>
                  </a:cubicBezTo>
                  <a:cubicBezTo>
                    <a:pt x="11417" y="12729"/>
                    <a:pt x="11417" y="12729"/>
                    <a:pt x="11417" y="12729"/>
                  </a:cubicBezTo>
                  <a:cubicBezTo>
                    <a:pt x="12651" y="13886"/>
                    <a:pt x="12651" y="13886"/>
                    <a:pt x="12651" y="13886"/>
                  </a:cubicBezTo>
                  <a:cubicBezTo>
                    <a:pt x="12960" y="14271"/>
                    <a:pt x="12960" y="14271"/>
                    <a:pt x="12960" y="14271"/>
                  </a:cubicBezTo>
                  <a:cubicBezTo>
                    <a:pt x="13269" y="13886"/>
                    <a:pt x="13269" y="13886"/>
                    <a:pt x="13269" y="13886"/>
                  </a:cubicBezTo>
                  <a:cubicBezTo>
                    <a:pt x="14503" y="12729"/>
                    <a:pt x="14503" y="12729"/>
                    <a:pt x="14503" y="12729"/>
                  </a:cubicBezTo>
                  <a:lnTo>
                    <a:pt x="20366" y="18129"/>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06" name="Group 1306"/>
          <p:cNvGrpSpPr/>
          <p:nvPr/>
        </p:nvGrpSpPr>
        <p:grpSpPr>
          <a:xfrm>
            <a:off x="16886569" y="6098470"/>
            <a:ext cx="2753381" cy="2753381"/>
            <a:chOff x="0" y="0"/>
            <a:chExt cx="2753379" cy="2753379"/>
          </a:xfrm>
        </p:grpSpPr>
        <p:sp>
          <p:nvSpPr>
            <p:cNvPr id="1303" name="Shape 1303"/>
            <p:cNvSpPr/>
            <p:nvPr/>
          </p:nvSpPr>
          <p:spPr>
            <a:xfrm>
              <a:off x="161800" y="161800"/>
              <a:ext cx="2429781" cy="2429781"/>
            </a:xfrm>
            <a:prstGeom prst="ellipse">
              <a:avLst/>
            </a:prstGeom>
            <a:solidFill>
              <a:srgbClr val="ECF200"/>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04" name="Shape 1304"/>
            <p:cNvSpPr/>
            <p:nvPr/>
          </p:nvSpPr>
          <p:spPr>
            <a:xfrm>
              <a:off x="0" y="0"/>
              <a:ext cx="2753380" cy="2753380"/>
            </a:xfrm>
            <a:prstGeom prst="ellipse">
              <a:avLst/>
            </a:prstGeom>
            <a:noFill/>
            <a:ln w="25400" cap="flat">
              <a:solidFill>
                <a:srgbClr val="ECF200"/>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05" name="Shape 1305"/>
            <p:cNvSpPr/>
            <p:nvPr/>
          </p:nvSpPr>
          <p:spPr>
            <a:xfrm>
              <a:off x="702356" y="847723"/>
              <a:ext cx="1213334" cy="11627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095" y="13353"/>
                  </a:moveTo>
                  <a:cubicBezTo>
                    <a:pt x="9095" y="13353"/>
                    <a:pt x="9095" y="13353"/>
                    <a:pt x="9095" y="13353"/>
                  </a:cubicBezTo>
                  <a:cubicBezTo>
                    <a:pt x="9095" y="13353"/>
                    <a:pt x="9474" y="13353"/>
                    <a:pt x="9474" y="13745"/>
                  </a:cubicBezTo>
                  <a:cubicBezTo>
                    <a:pt x="9474" y="15316"/>
                    <a:pt x="9474" y="15316"/>
                    <a:pt x="9474" y="15316"/>
                  </a:cubicBezTo>
                  <a:cubicBezTo>
                    <a:pt x="9474" y="15316"/>
                    <a:pt x="9474" y="15316"/>
                    <a:pt x="9474" y="15316"/>
                  </a:cubicBezTo>
                  <a:cubicBezTo>
                    <a:pt x="10232" y="15316"/>
                    <a:pt x="10611" y="15709"/>
                    <a:pt x="10989" y="16102"/>
                  </a:cubicBezTo>
                  <a:cubicBezTo>
                    <a:pt x="10989" y="16102"/>
                    <a:pt x="10989" y="16102"/>
                    <a:pt x="10989" y="16102"/>
                  </a:cubicBezTo>
                  <a:cubicBezTo>
                    <a:pt x="10989" y="16887"/>
                    <a:pt x="10989" y="17673"/>
                    <a:pt x="10989" y="18458"/>
                  </a:cubicBezTo>
                  <a:cubicBezTo>
                    <a:pt x="10989" y="18458"/>
                    <a:pt x="10989" y="18458"/>
                    <a:pt x="10989" y="18851"/>
                  </a:cubicBezTo>
                  <a:cubicBezTo>
                    <a:pt x="10611" y="18851"/>
                    <a:pt x="10232" y="18851"/>
                    <a:pt x="9853" y="19244"/>
                  </a:cubicBezTo>
                  <a:cubicBezTo>
                    <a:pt x="9853" y="20422"/>
                    <a:pt x="9853" y="20422"/>
                    <a:pt x="9853" y="20422"/>
                  </a:cubicBezTo>
                  <a:cubicBezTo>
                    <a:pt x="9853" y="20815"/>
                    <a:pt x="9853" y="20815"/>
                    <a:pt x="9853" y="20815"/>
                  </a:cubicBezTo>
                  <a:cubicBezTo>
                    <a:pt x="9474" y="21207"/>
                    <a:pt x="9095" y="21600"/>
                    <a:pt x="8337" y="21600"/>
                  </a:cubicBezTo>
                  <a:cubicBezTo>
                    <a:pt x="7579" y="21600"/>
                    <a:pt x="6821" y="21600"/>
                    <a:pt x="5684" y="21600"/>
                  </a:cubicBezTo>
                  <a:cubicBezTo>
                    <a:pt x="4547" y="21600"/>
                    <a:pt x="3411" y="21600"/>
                    <a:pt x="2653" y="21600"/>
                  </a:cubicBezTo>
                  <a:cubicBezTo>
                    <a:pt x="1895" y="21600"/>
                    <a:pt x="1516" y="21207"/>
                    <a:pt x="1516" y="20815"/>
                  </a:cubicBezTo>
                  <a:cubicBezTo>
                    <a:pt x="1137" y="20815"/>
                    <a:pt x="1137" y="20815"/>
                    <a:pt x="1137" y="20422"/>
                  </a:cubicBezTo>
                  <a:cubicBezTo>
                    <a:pt x="1137" y="20029"/>
                    <a:pt x="1137" y="19244"/>
                    <a:pt x="1137" y="18458"/>
                  </a:cubicBezTo>
                  <a:cubicBezTo>
                    <a:pt x="1137" y="18458"/>
                    <a:pt x="1137" y="18458"/>
                    <a:pt x="1137" y="18065"/>
                  </a:cubicBezTo>
                  <a:cubicBezTo>
                    <a:pt x="1516" y="18065"/>
                    <a:pt x="1895" y="18065"/>
                    <a:pt x="2274" y="17673"/>
                  </a:cubicBezTo>
                  <a:cubicBezTo>
                    <a:pt x="2274" y="16495"/>
                    <a:pt x="2274" y="16495"/>
                    <a:pt x="2274" y="16495"/>
                  </a:cubicBezTo>
                  <a:cubicBezTo>
                    <a:pt x="2274" y="16495"/>
                    <a:pt x="1895" y="16495"/>
                    <a:pt x="1895" y="16495"/>
                  </a:cubicBezTo>
                  <a:cubicBezTo>
                    <a:pt x="1516" y="16495"/>
                    <a:pt x="758" y="16102"/>
                    <a:pt x="758" y="16102"/>
                  </a:cubicBezTo>
                  <a:cubicBezTo>
                    <a:pt x="379" y="15709"/>
                    <a:pt x="379" y="15709"/>
                    <a:pt x="379" y="15709"/>
                  </a:cubicBezTo>
                  <a:cubicBezTo>
                    <a:pt x="379" y="14924"/>
                    <a:pt x="379" y="14138"/>
                    <a:pt x="379" y="13745"/>
                  </a:cubicBezTo>
                  <a:cubicBezTo>
                    <a:pt x="379" y="13353"/>
                    <a:pt x="379" y="13353"/>
                    <a:pt x="758" y="13353"/>
                  </a:cubicBezTo>
                  <a:cubicBezTo>
                    <a:pt x="758" y="12960"/>
                    <a:pt x="1137" y="12960"/>
                    <a:pt x="1895" y="12567"/>
                  </a:cubicBezTo>
                  <a:cubicBezTo>
                    <a:pt x="1895" y="12567"/>
                    <a:pt x="2274" y="12567"/>
                    <a:pt x="2274" y="12567"/>
                  </a:cubicBezTo>
                  <a:cubicBezTo>
                    <a:pt x="2274" y="12567"/>
                    <a:pt x="1895" y="12567"/>
                    <a:pt x="1895" y="12175"/>
                  </a:cubicBezTo>
                  <a:cubicBezTo>
                    <a:pt x="1895" y="11782"/>
                    <a:pt x="1895" y="10996"/>
                    <a:pt x="1895" y="10211"/>
                  </a:cubicBezTo>
                  <a:cubicBezTo>
                    <a:pt x="1895" y="10211"/>
                    <a:pt x="2274" y="10211"/>
                    <a:pt x="2274" y="9818"/>
                  </a:cubicBezTo>
                  <a:cubicBezTo>
                    <a:pt x="1895" y="9818"/>
                    <a:pt x="1895" y="9818"/>
                    <a:pt x="1895" y="9818"/>
                  </a:cubicBezTo>
                  <a:cubicBezTo>
                    <a:pt x="1137" y="9818"/>
                    <a:pt x="758" y="9425"/>
                    <a:pt x="379" y="9425"/>
                  </a:cubicBezTo>
                  <a:cubicBezTo>
                    <a:pt x="379" y="9033"/>
                    <a:pt x="0" y="9033"/>
                    <a:pt x="0" y="9033"/>
                  </a:cubicBezTo>
                  <a:cubicBezTo>
                    <a:pt x="0" y="8247"/>
                    <a:pt x="0" y="7462"/>
                    <a:pt x="0" y="7069"/>
                  </a:cubicBezTo>
                  <a:cubicBezTo>
                    <a:pt x="0" y="6676"/>
                    <a:pt x="379" y="6676"/>
                    <a:pt x="379" y="6676"/>
                  </a:cubicBezTo>
                  <a:cubicBezTo>
                    <a:pt x="758" y="6284"/>
                    <a:pt x="1137" y="6284"/>
                    <a:pt x="1895" y="5891"/>
                  </a:cubicBezTo>
                  <a:cubicBezTo>
                    <a:pt x="2653" y="5891"/>
                    <a:pt x="3411" y="5891"/>
                    <a:pt x="4547" y="5891"/>
                  </a:cubicBezTo>
                  <a:cubicBezTo>
                    <a:pt x="5684" y="5891"/>
                    <a:pt x="6821" y="5891"/>
                    <a:pt x="7579" y="5891"/>
                  </a:cubicBezTo>
                  <a:cubicBezTo>
                    <a:pt x="7958" y="6284"/>
                    <a:pt x="8716" y="6284"/>
                    <a:pt x="8716" y="6676"/>
                  </a:cubicBezTo>
                  <a:cubicBezTo>
                    <a:pt x="9095" y="6676"/>
                    <a:pt x="9095" y="6676"/>
                    <a:pt x="9095" y="7069"/>
                  </a:cubicBezTo>
                  <a:cubicBezTo>
                    <a:pt x="9095" y="7462"/>
                    <a:pt x="9095" y="8247"/>
                    <a:pt x="9095" y="9033"/>
                  </a:cubicBezTo>
                  <a:cubicBezTo>
                    <a:pt x="9095" y="9033"/>
                    <a:pt x="9095" y="9033"/>
                    <a:pt x="8716" y="9425"/>
                  </a:cubicBezTo>
                  <a:cubicBezTo>
                    <a:pt x="9095" y="9425"/>
                    <a:pt x="9095" y="9425"/>
                    <a:pt x="9474" y="9425"/>
                  </a:cubicBezTo>
                  <a:cubicBezTo>
                    <a:pt x="9853" y="9425"/>
                    <a:pt x="10611" y="9818"/>
                    <a:pt x="10611" y="9818"/>
                  </a:cubicBezTo>
                  <a:cubicBezTo>
                    <a:pt x="10989" y="10211"/>
                    <a:pt x="10989" y="10211"/>
                    <a:pt x="10989" y="10211"/>
                  </a:cubicBezTo>
                  <a:cubicBezTo>
                    <a:pt x="10989" y="10996"/>
                    <a:pt x="10989" y="11782"/>
                    <a:pt x="10989" y="12175"/>
                  </a:cubicBezTo>
                  <a:cubicBezTo>
                    <a:pt x="10989" y="12567"/>
                    <a:pt x="10989" y="12567"/>
                    <a:pt x="10611" y="12567"/>
                  </a:cubicBezTo>
                  <a:cubicBezTo>
                    <a:pt x="10611" y="12960"/>
                    <a:pt x="9853" y="12960"/>
                    <a:pt x="9474" y="13353"/>
                  </a:cubicBezTo>
                  <a:cubicBezTo>
                    <a:pt x="9474" y="13353"/>
                    <a:pt x="9095" y="13353"/>
                    <a:pt x="9095" y="13353"/>
                  </a:cubicBezTo>
                  <a:close/>
                  <a:moveTo>
                    <a:pt x="16674" y="0"/>
                  </a:moveTo>
                  <a:cubicBezTo>
                    <a:pt x="15537" y="0"/>
                    <a:pt x="14400" y="0"/>
                    <a:pt x="13642" y="0"/>
                  </a:cubicBezTo>
                  <a:cubicBezTo>
                    <a:pt x="12884" y="0"/>
                    <a:pt x="12505" y="393"/>
                    <a:pt x="12505" y="393"/>
                  </a:cubicBezTo>
                  <a:cubicBezTo>
                    <a:pt x="12126" y="785"/>
                    <a:pt x="12126" y="785"/>
                    <a:pt x="12126" y="785"/>
                  </a:cubicBezTo>
                  <a:cubicBezTo>
                    <a:pt x="12126" y="1571"/>
                    <a:pt x="12126" y="2356"/>
                    <a:pt x="12126" y="2749"/>
                  </a:cubicBezTo>
                  <a:cubicBezTo>
                    <a:pt x="12126" y="3142"/>
                    <a:pt x="12126" y="3142"/>
                    <a:pt x="12505" y="3142"/>
                  </a:cubicBezTo>
                  <a:cubicBezTo>
                    <a:pt x="12505" y="3535"/>
                    <a:pt x="12505" y="3535"/>
                    <a:pt x="12505" y="3535"/>
                  </a:cubicBezTo>
                  <a:cubicBezTo>
                    <a:pt x="12505" y="3535"/>
                    <a:pt x="12505" y="3535"/>
                    <a:pt x="12505" y="3535"/>
                  </a:cubicBezTo>
                  <a:cubicBezTo>
                    <a:pt x="11747" y="3535"/>
                    <a:pt x="11368" y="3927"/>
                    <a:pt x="10989" y="3927"/>
                  </a:cubicBezTo>
                  <a:cubicBezTo>
                    <a:pt x="10989" y="4320"/>
                    <a:pt x="10611" y="4320"/>
                    <a:pt x="10611" y="4320"/>
                  </a:cubicBezTo>
                  <a:cubicBezTo>
                    <a:pt x="10611" y="5105"/>
                    <a:pt x="10611" y="5891"/>
                    <a:pt x="10611" y="6284"/>
                  </a:cubicBezTo>
                  <a:cubicBezTo>
                    <a:pt x="10611" y="6676"/>
                    <a:pt x="10989" y="6676"/>
                    <a:pt x="10989" y="6676"/>
                  </a:cubicBezTo>
                  <a:cubicBezTo>
                    <a:pt x="11368" y="7069"/>
                    <a:pt x="11747" y="7069"/>
                    <a:pt x="12505" y="7462"/>
                  </a:cubicBezTo>
                  <a:cubicBezTo>
                    <a:pt x="12505" y="7462"/>
                    <a:pt x="12505" y="7462"/>
                    <a:pt x="12505" y="7462"/>
                  </a:cubicBezTo>
                  <a:cubicBezTo>
                    <a:pt x="12505" y="7462"/>
                    <a:pt x="12126" y="7462"/>
                    <a:pt x="12126" y="7462"/>
                  </a:cubicBezTo>
                  <a:cubicBezTo>
                    <a:pt x="12126" y="7462"/>
                    <a:pt x="12126" y="7855"/>
                    <a:pt x="12126" y="7855"/>
                  </a:cubicBezTo>
                  <a:cubicBezTo>
                    <a:pt x="12126" y="8640"/>
                    <a:pt x="12126" y="9033"/>
                    <a:pt x="12126" y="9818"/>
                  </a:cubicBezTo>
                  <a:cubicBezTo>
                    <a:pt x="12126" y="9818"/>
                    <a:pt x="12126" y="10211"/>
                    <a:pt x="12126" y="10211"/>
                  </a:cubicBezTo>
                  <a:cubicBezTo>
                    <a:pt x="12505" y="10211"/>
                    <a:pt x="12505" y="10604"/>
                    <a:pt x="12884" y="10604"/>
                  </a:cubicBezTo>
                  <a:cubicBezTo>
                    <a:pt x="12884" y="10604"/>
                    <a:pt x="12505" y="10604"/>
                    <a:pt x="12505" y="10996"/>
                  </a:cubicBezTo>
                  <a:cubicBezTo>
                    <a:pt x="12505" y="10996"/>
                    <a:pt x="12505" y="10996"/>
                    <a:pt x="12126" y="11389"/>
                  </a:cubicBezTo>
                  <a:cubicBezTo>
                    <a:pt x="12126" y="11782"/>
                    <a:pt x="12126" y="12567"/>
                    <a:pt x="12126" y="13353"/>
                  </a:cubicBezTo>
                  <a:cubicBezTo>
                    <a:pt x="12505" y="13353"/>
                    <a:pt x="12505" y="13353"/>
                    <a:pt x="12505" y="13745"/>
                  </a:cubicBezTo>
                  <a:cubicBezTo>
                    <a:pt x="12884" y="13745"/>
                    <a:pt x="12884" y="14138"/>
                    <a:pt x="13642" y="14138"/>
                  </a:cubicBezTo>
                  <a:cubicBezTo>
                    <a:pt x="13263" y="14138"/>
                    <a:pt x="13263" y="14138"/>
                    <a:pt x="12884" y="14531"/>
                  </a:cubicBezTo>
                  <a:cubicBezTo>
                    <a:pt x="12884" y="14531"/>
                    <a:pt x="12884" y="14531"/>
                    <a:pt x="12884" y="14924"/>
                  </a:cubicBezTo>
                  <a:cubicBezTo>
                    <a:pt x="12884" y="15316"/>
                    <a:pt x="12884" y="16102"/>
                    <a:pt x="12884" y="16887"/>
                  </a:cubicBezTo>
                  <a:cubicBezTo>
                    <a:pt x="12884" y="16887"/>
                    <a:pt x="12884" y="16887"/>
                    <a:pt x="13263" y="17280"/>
                  </a:cubicBezTo>
                  <a:cubicBezTo>
                    <a:pt x="13263" y="17280"/>
                    <a:pt x="13263" y="17280"/>
                    <a:pt x="13263" y="17280"/>
                  </a:cubicBezTo>
                  <a:cubicBezTo>
                    <a:pt x="12884" y="17280"/>
                    <a:pt x="12505" y="17673"/>
                    <a:pt x="12505" y="17673"/>
                  </a:cubicBezTo>
                  <a:cubicBezTo>
                    <a:pt x="12505" y="18065"/>
                    <a:pt x="12505" y="18065"/>
                    <a:pt x="12126" y="18065"/>
                  </a:cubicBezTo>
                  <a:cubicBezTo>
                    <a:pt x="12126" y="18851"/>
                    <a:pt x="12126" y="19636"/>
                    <a:pt x="12126" y="20029"/>
                  </a:cubicBezTo>
                  <a:cubicBezTo>
                    <a:pt x="12505" y="20422"/>
                    <a:pt x="12505" y="20422"/>
                    <a:pt x="12505" y="20422"/>
                  </a:cubicBezTo>
                  <a:cubicBezTo>
                    <a:pt x="12884" y="20815"/>
                    <a:pt x="13263" y="20815"/>
                    <a:pt x="14021" y="21207"/>
                  </a:cubicBezTo>
                  <a:cubicBezTo>
                    <a:pt x="14779" y="21207"/>
                    <a:pt x="15537" y="21207"/>
                    <a:pt x="16674" y="21207"/>
                  </a:cubicBezTo>
                  <a:cubicBezTo>
                    <a:pt x="17811" y="21207"/>
                    <a:pt x="18947" y="21207"/>
                    <a:pt x="19705" y="21207"/>
                  </a:cubicBezTo>
                  <a:cubicBezTo>
                    <a:pt x="20084" y="20815"/>
                    <a:pt x="20842" y="20815"/>
                    <a:pt x="20842" y="20422"/>
                  </a:cubicBezTo>
                  <a:cubicBezTo>
                    <a:pt x="21221" y="20422"/>
                    <a:pt x="21221" y="20422"/>
                    <a:pt x="21221" y="20029"/>
                  </a:cubicBezTo>
                  <a:cubicBezTo>
                    <a:pt x="21221" y="19636"/>
                    <a:pt x="21221" y="18851"/>
                    <a:pt x="21221" y="18065"/>
                  </a:cubicBezTo>
                  <a:cubicBezTo>
                    <a:pt x="21221" y="18065"/>
                    <a:pt x="21221" y="17673"/>
                    <a:pt x="20842" y="17673"/>
                  </a:cubicBezTo>
                  <a:cubicBezTo>
                    <a:pt x="20842" y="17673"/>
                    <a:pt x="20842" y="17673"/>
                    <a:pt x="20842" y="17673"/>
                  </a:cubicBezTo>
                  <a:cubicBezTo>
                    <a:pt x="21221" y="17280"/>
                    <a:pt x="21221" y="17280"/>
                    <a:pt x="21600" y="17280"/>
                  </a:cubicBezTo>
                  <a:cubicBezTo>
                    <a:pt x="21600" y="16887"/>
                    <a:pt x="21600" y="16887"/>
                    <a:pt x="21600" y="16887"/>
                  </a:cubicBezTo>
                  <a:cubicBezTo>
                    <a:pt x="21600" y="16102"/>
                    <a:pt x="21600" y="15316"/>
                    <a:pt x="21600" y="14924"/>
                  </a:cubicBezTo>
                  <a:cubicBezTo>
                    <a:pt x="21600" y="14531"/>
                    <a:pt x="21600" y="14531"/>
                    <a:pt x="21600" y="14531"/>
                  </a:cubicBezTo>
                  <a:cubicBezTo>
                    <a:pt x="21221" y="14138"/>
                    <a:pt x="21221" y="14138"/>
                    <a:pt x="20463" y="13745"/>
                  </a:cubicBezTo>
                  <a:cubicBezTo>
                    <a:pt x="20842" y="13745"/>
                    <a:pt x="20842" y="13745"/>
                    <a:pt x="20842" y="13745"/>
                  </a:cubicBezTo>
                  <a:cubicBezTo>
                    <a:pt x="21221" y="13745"/>
                    <a:pt x="21221" y="13353"/>
                    <a:pt x="21221" y="13353"/>
                  </a:cubicBezTo>
                  <a:cubicBezTo>
                    <a:pt x="21221" y="12567"/>
                    <a:pt x="21221" y="11782"/>
                    <a:pt x="21221" y="11389"/>
                  </a:cubicBezTo>
                  <a:cubicBezTo>
                    <a:pt x="21221" y="10996"/>
                    <a:pt x="21221" y="10996"/>
                    <a:pt x="20842" y="10996"/>
                  </a:cubicBezTo>
                  <a:cubicBezTo>
                    <a:pt x="20842" y="10604"/>
                    <a:pt x="20463" y="10604"/>
                    <a:pt x="20084" y="10604"/>
                  </a:cubicBezTo>
                  <a:cubicBezTo>
                    <a:pt x="20463" y="10604"/>
                    <a:pt x="20463" y="10211"/>
                    <a:pt x="20842" y="10211"/>
                  </a:cubicBezTo>
                  <a:cubicBezTo>
                    <a:pt x="20842" y="10211"/>
                    <a:pt x="20842" y="10211"/>
                    <a:pt x="20842" y="9818"/>
                  </a:cubicBezTo>
                  <a:cubicBezTo>
                    <a:pt x="20842" y="9033"/>
                    <a:pt x="20842" y="8640"/>
                    <a:pt x="20842" y="7855"/>
                  </a:cubicBezTo>
                  <a:cubicBezTo>
                    <a:pt x="20842" y="7855"/>
                    <a:pt x="20842" y="7462"/>
                    <a:pt x="20842" y="7462"/>
                  </a:cubicBezTo>
                  <a:cubicBezTo>
                    <a:pt x="20463" y="7069"/>
                    <a:pt x="20084" y="7069"/>
                    <a:pt x="19326" y="7069"/>
                  </a:cubicBezTo>
                  <a:cubicBezTo>
                    <a:pt x="19326" y="7069"/>
                    <a:pt x="19326" y="7069"/>
                    <a:pt x="19326" y="7069"/>
                  </a:cubicBezTo>
                  <a:cubicBezTo>
                    <a:pt x="19326" y="6676"/>
                    <a:pt x="19326" y="6676"/>
                    <a:pt x="19326" y="6676"/>
                  </a:cubicBezTo>
                  <a:cubicBezTo>
                    <a:pt x="19705" y="6676"/>
                    <a:pt x="19705" y="6676"/>
                    <a:pt x="19705" y="6284"/>
                  </a:cubicBezTo>
                  <a:cubicBezTo>
                    <a:pt x="19705" y="5891"/>
                    <a:pt x="19705" y="5105"/>
                    <a:pt x="19705" y="4320"/>
                  </a:cubicBezTo>
                  <a:cubicBezTo>
                    <a:pt x="19705" y="4320"/>
                    <a:pt x="19705" y="4320"/>
                    <a:pt x="19326" y="3927"/>
                  </a:cubicBezTo>
                  <a:cubicBezTo>
                    <a:pt x="19326" y="3927"/>
                    <a:pt x="19326" y="3927"/>
                    <a:pt x="19326" y="3927"/>
                  </a:cubicBezTo>
                  <a:cubicBezTo>
                    <a:pt x="19326" y="3927"/>
                    <a:pt x="19326" y="3927"/>
                    <a:pt x="19326" y="3927"/>
                  </a:cubicBezTo>
                  <a:cubicBezTo>
                    <a:pt x="20084" y="3927"/>
                    <a:pt x="20463" y="3535"/>
                    <a:pt x="20842" y="3142"/>
                  </a:cubicBezTo>
                  <a:cubicBezTo>
                    <a:pt x="20842" y="3142"/>
                    <a:pt x="20842" y="3142"/>
                    <a:pt x="21221" y="2749"/>
                  </a:cubicBezTo>
                  <a:cubicBezTo>
                    <a:pt x="21221" y="2356"/>
                    <a:pt x="21221" y="1571"/>
                    <a:pt x="21221" y="785"/>
                  </a:cubicBezTo>
                  <a:cubicBezTo>
                    <a:pt x="21221" y="785"/>
                    <a:pt x="20842" y="785"/>
                    <a:pt x="20842" y="393"/>
                  </a:cubicBezTo>
                  <a:cubicBezTo>
                    <a:pt x="20463" y="393"/>
                    <a:pt x="20084" y="0"/>
                    <a:pt x="19326" y="0"/>
                  </a:cubicBezTo>
                  <a:cubicBezTo>
                    <a:pt x="18568" y="0"/>
                    <a:pt x="17811" y="0"/>
                    <a:pt x="16674" y="0"/>
                  </a:cubicBezTo>
                  <a:close/>
                  <a:moveTo>
                    <a:pt x="17432" y="3927"/>
                  </a:moveTo>
                  <a:cubicBezTo>
                    <a:pt x="17811" y="3927"/>
                    <a:pt x="17811" y="3927"/>
                    <a:pt x="17811" y="3927"/>
                  </a:cubicBezTo>
                  <a:cubicBezTo>
                    <a:pt x="18189" y="4320"/>
                    <a:pt x="18568" y="4320"/>
                    <a:pt x="18568" y="4320"/>
                  </a:cubicBezTo>
                  <a:cubicBezTo>
                    <a:pt x="18568" y="4320"/>
                    <a:pt x="18189" y="4320"/>
                    <a:pt x="17811" y="4320"/>
                  </a:cubicBezTo>
                  <a:cubicBezTo>
                    <a:pt x="17053" y="4713"/>
                    <a:pt x="16295" y="4713"/>
                    <a:pt x="15158" y="4713"/>
                  </a:cubicBezTo>
                  <a:cubicBezTo>
                    <a:pt x="14021" y="4713"/>
                    <a:pt x="13263" y="4713"/>
                    <a:pt x="12505" y="4320"/>
                  </a:cubicBezTo>
                  <a:cubicBezTo>
                    <a:pt x="12126" y="4320"/>
                    <a:pt x="11747" y="4320"/>
                    <a:pt x="11747" y="4320"/>
                  </a:cubicBezTo>
                  <a:cubicBezTo>
                    <a:pt x="11747" y="4320"/>
                    <a:pt x="12126" y="4320"/>
                    <a:pt x="12505" y="3927"/>
                  </a:cubicBezTo>
                  <a:cubicBezTo>
                    <a:pt x="12884" y="3927"/>
                    <a:pt x="13642" y="3927"/>
                    <a:pt x="14400" y="3927"/>
                  </a:cubicBezTo>
                  <a:cubicBezTo>
                    <a:pt x="14779" y="3927"/>
                    <a:pt x="15916" y="3927"/>
                    <a:pt x="16674" y="3927"/>
                  </a:cubicBezTo>
                  <a:cubicBezTo>
                    <a:pt x="17053" y="3927"/>
                    <a:pt x="17432" y="3927"/>
                    <a:pt x="17432" y="3927"/>
                  </a:cubicBezTo>
                  <a:close/>
                  <a:moveTo>
                    <a:pt x="19326" y="785"/>
                  </a:moveTo>
                  <a:cubicBezTo>
                    <a:pt x="19705" y="785"/>
                    <a:pt x="20084" y="785"/>
                    <a:pt x="20084" y="785"/>
                  </a:cubicBezTo>
                  <a:cubicBezTo>
                    <a:pt x="20084" y="785"/>
                    <a:pt x="19705" y="785"/>
                    <a:pt x="19326" y="1178"/>
                  </a:cubicBezTo>
                  <a:cubicBezTo>
                    <a:pt x="18568" y="1178"/>
                    <a:pt x="17811" y="1178"/>
                    <a:pt x="16674" y="1178"/>
                  </a:cubicBezTo>
                  <a:cubicBezTo>
                    <a:pt x="15537" y="1178"/>
                    <a:pt x="14779" y="1178"/>
                    <a:pt x="14021" y="1178"/>
                  </a:cubicBezTo>
                  <a:cubicBezTo>
                    <a:pt x="13642" y="785"/>
                    <a:pt x="13263" y="785"/>
                    <a:pt x="13263" y="785"/>
                  </a:cubicBezTo>
                  <a:cubicBezTo>
                    <a:pt x="13263" y="785"/>
                    <a:pt x="13642" y="785"/>
                    <a:pt x="14021" y="785"/>
                  </a:cubicBezTo>
                  <a:cubicBezTo>
                    <a:pt x="14779" y="393"/>
                    <a:pt x="15537" y="393"/>
                    <a:pt x="16674" y="393"/>
                  </a:cubicBezTo>
                  <a:cubicBezTo>
                    <a:pt x="17811" y="393"/>
                    <a:pt x="18568" y="393"/>
                    <a:pt x="19326" y="785"/>
                  </a:cubicBezTo>
                  <a:close/>
                  <a:moveTo>
                    <a:pt x="17432" y="7462"/>
                  </a:moveTo>
                  <a:cubicBezTo>
                    <a:pt x="18189" y="7462"/>
                    <a:pt x="18568" y="7462"/>
                    <a:pt x="19326" y="7462"/>
                  </a:cubicBezTo>
                  <a:cubicBezTo>
                    <a:pt x="19705" y="7462"/>
                    <a:pt x="19705" y="7855"/>
                    <a:pt x="19705" y="7855"/>
                  </a:cubicBezTo>
                  <a:cubicBezTo>
                    <a:pt x="19705" y="7855"/>
                    <a:pt x="19705" y="7855"/>
                    <a:pt x="19326" y="7855"/>
                  </a:cubicBezTo>
                  <a:cubicBezTo>
                    <a:pt x="18568" y="7855"/>
                    <a:pt x="17432" y="8247"/>
                    <a:pt x="16674" y="8247"/>
                  </a:cubicBezTo>
                  <a:cubicBezTo>
                    <a:pt x="15537" y="8247"/>
                    <a:pt x="14400" y="7855"/>
                    <a:pt x="13642" y="7855"/>
                  </a:cubicBezTo>
                  <a:cubicBezTo>
                    <a:pt x="13263" y="7855"/>
                    <a:pt x="13263" y="7855"/>
                    <a:pt x="13263" y="7855"/>
                  </a:cubicBezTo>
                  <a:cubicBezTo>
                    <a:pt x="13263" y="7855"/>
                    <a:pt x="13263" y="7462"/>
                    <a:pt x="13642" y="7462"/>
                  </a:cubicBezTo>
                  <a:cubicBezTo>
                    <a:pt x="14021" y="7462"/>
                    <a:pt x="14021" y="7462"/>
                    <a:pt x="14021" y="7462"/>
                  </a:cubicBezTo>
                  <a:cubicBezTo>
                    <a:pt x="14400" y="7462"/>
                    <a:pt x="14779" y="7462"/>
                    <a:pt x="15158" y="7462"/>
                  </a:cubicBezTo>
                  <a:cubicBezTo>
                    <a:pt x="15916" y="7462"/>
                    <a:pt x="17053" y="7462"/>
                    <a:pt x="17432" y="7462"/>
                  </a:cubicBezTo>
                  <a:close/>
                  <a:moveTo>
                    <a:pt x="18568" y="10996"/>
                  </a:moveTo>
                  <a:cubicBezTo>
                    <a:pt x="18947" y="10996"/>
                    <a:pt x="19326" y="10996"/>
                    <a:pt x="19326" y="10996"/>
                  </a:cubicBezTo>
                  <a:cubicBezTo>
                    <a:pt x="20084" y="10996"/>
                    <a:pt x="20084" y="10996"/>
                    <a:pt x="20084" y="10996"/>
                  </a:cubicBezTo>
                  <a:cubicBezTo>
                    <a:pt x="20084" y="11389"/>
                    <a:pt x="20084" y="11389"/>
                    <a:pt x="19326" y="11389"/>
                  </a:cubicBezTo>
                  <a:cubicBezTo>
                    <a:pt x="18947" y="11389"/>
                    <a:pt x="17811" y="11389"/>
                    <a:pt x="16674" y="11389"/>
                  </a:cubicBezTo>
                  <a:cubicBezTo>
                    <a:pt x="15537" y="11389"/>
                    <a:pt x="14779" y="11389"/>
                    <a:pt x="14021" y="11389"/>
                  </a:cubicBezTo>
                  <a:cubicBezTo>
                    <a:pt x="13642" y="11389"/>
                    <a:pt x="13263" y="11389"/>
                    <a:pt x="13263" y="10996"/>
                  </a:cubicBezTo>
                  <a:cubicBezTo>
                    <a:pt x="13263" y="10996"/>
                    <a:pt x="13642" y="10996"/>
                    <a:pt x="14021" y="10996"/>
                  </a:cubicBezTo>
                  <a:cubicBezTo>
                    <a:pt x="14400" y="10996"/>
                    <a:pt x="14400" y="10996"/>
                    <a:pt x="14779" y="10996"/>
                  </a:cubicBezTo>
                  <a:cubicBezTo>
                    <a:pt x="15158" y="10996"/>
                    <a:pt x="15916" y="10996"/>
                    <a:pt x="16674" y="10996"/>
                  </a:cubicBezTo>
                  <a:cubicBezTo>
                    <a:pt x="17053" y="10996"/>
                    <a:pt x="17811" y="10996"/>
                    <a:pt x="18568" y="10996"/>
                  </a:cubicBezTo>
                  <a:close/>
                  <a:moveTo>
                    <a:pt x="18947" y="14138"/>
                  </a:moveTo>
                  <a:cubicBezTo>
                    <a:pt x="19326" y="14138"/>
                    <a:pt x="19705" y="14531"/>
                    <a:pt x="20084" y="14531"/>
                  </a:cubicBezTo>
                  <a:cubicBezTo>
                    <a:pt x="20463" y="14531"/>
                    <a:pt x="20842" y="14531"/>
                    <a:pt x="20842" y="14531"/>
                  </a:cubicBezTo>
                  <a:cubicBezTo>
                    <a:pt x="20842" y="14531"/>
                    <a:pt x="20463" y="14531"/>
                    <a:pt x="20084" y="14924"/>
                  </a:cubicBezTo>
                  <a:cubicBezTo>
                    <a:pt x="19326" y="14924"/>
                    <a:pt x="18568" y="14924"/>
                    <a:pt x="17432" y="14924"/>
                  </a:cubicBezTo>
                  <a:cubicBezTo>
                    <a:pt x="16295" y="14924"/>
                    <a:pt x="15158" y="14924"/>
                    <a:pt x="14779" y="14924"/>
                  </a:cubicBezTo>
                  <a:cubicBezTo>
                    <a:pt x="14021" y="14531"/>
                    <a:pt x="14021" y="14531"/>
                    <a:pt x="14021" y="14531"/>
                  </a:cubicBezTo>
                  <a:cubicBezTo>
                    <a:pt x="14021" y="14531"/>
                    <a:pt x="14021" y="14531"/>
                    <a:pt x="14779" y="14531"/>
                  </a:cubicBezTo>
                  <a:cubicBezTo>
                    <a:pt x="14779" y="14531"/>
                    <a:pt x="15158" y="14531"/>
                    <a:pt x="15158" y="14531"/>
                  </a:cubicBezTo>
                  <a:cubicBezTo>
                    <a:pt x="15537" y="14531"/>
                    <a:pt x="16295" y="14531"/>
                    <a:pt x="16674" y="14531"/>
                  </a:cubicBezTo>
                  <a:cubicBezTo>
                    <a:pt x="17432" y="14531"/>
                    <a:pt x="18189" y="14531"/>
                    <a:pt x="18947" y="14138"/>
                  </a:cubicBezTo>
                  <a:close/>
                  <a:moveTo>
                    <a:pt x="18947" y="17673"/>
                  </a:moveTo>
                  <a:cubicBezTo>
                    <a:pt x="19326" y="17673"/>
                    <a:pt x="19326" y="17673"/>
                    <a:pt x="19326" y="17673"/>
                  </a:cubicBezTo>
                  <a:cubicBezTo>
                    <a:pt x="20084" y="18065"/>
                    <a:pt x="20084" y="18065"/>
                    <a:pt x="20084" y="18065"/>
                  </a:cubicBezTo>
                  <a:cubicBezTo>
                    <a:pt x="20084" y="18065"/>
                    <a:pt x="20084" y="18065"/>
                    <a:pt x="19326" y="18065"/>
                  </a:cubicBezTo>
                  <a:cubicBezTo>
                    <a:pt x="18947" y="18458"/>
                    <a:pt x="17811" y="18458"/>
                    <a:pt x="16674" y="18458"/>
                  </a:cubicBezTo>
                  <a:cubicBezTo>
                    <a:pt x="15537" y="18458"/>
                    <a:pt x="14779" y="18458"/>
                    <a:pt x="14021" y="18065"/>
                  </a:cubicBezTo>
                  <a:cubicBezTo>
                    <a:pt x="13642" y="18065"/>
                    <a:pt x="13263" y="18065"/>
                    <a:pt x="13263" y="18065"/>
                  </a:cubicBezTo>
                  <a:cubicBezTo>
                    <a:pt x="13263" y="18065"/>
                    <a:pt x="13642" y="18065"/>
                    <a:pt x="14021" y="17673"/>
                  </a:cubicBezTo>
                  <a:cubicBezTo>
                    <a:pt x="14400" y="17673"/>
                    <a:pt x="14779" y="17673"/>
                    <a:pt x="15158" y="17673"/>
                  </a:cubicBezTo>
                  <a:cubicBezTo>
                    <a:pt x="15537" y="17673"/>
                    <a:pt x="16295" y="17673"/>
                    <a:pt x="17432" y="17673"/>
                  </a:cubicBezTo>
                  <a:cubicBezTo>
                    <a:pt x="17811" y="17673"/>
                    <a:pt x="18568" y="17673"/>
                    <a:pt x="18947" y="17673"/>
                  </a:cubicBezTo>
                  <a:close/>
                  <a:moveTo>
                    <a:pt x="2274" y="18458"/>
                  </a:moveTo>
                  <a:cubicBezTo>
                    <a:pt x="2274" y="18458"/>
                    <a:pt x="2274" y="18458"/>
                    <a:pt x="2274" y="18458"/>
                  </a:cubicBezTo>
                  <a:cubicBezTo>
                    <a:pt x="2274" y="18458"/>
                    <a:pt x="2274" y="18458"/>
                    <a:pt x="2274" y="18458"/>
                  </a:cubicBezTo>
                  <a:cubicBezTo>
                    <a:pt x="2274" y="18458"/>
                    <a:pt x="2274" y="18458"/>
                    <a:pt x="2274" y="18458"/>
                  </a:cubicBezTo>
                  <a:close/>
                  <a:moveTo>
                    <a:pt x="9095" y="16102"/>
                  </a:moveTo>
                  <a:cubicBezTo>
                    <a:pt x="9095" y="16102"/>
                    <a:pt x="9095" y="16102"/>
                    <a:pt x="9095" y="16102"/>
                  </a:cubicBezTo>
                  <a:cubicBezTo>
                    <a:pt x="8716" y="16102"/>
                    <a:pt x="8337" y="16495"/>
                    <a:pt x="7579" y="16495"/>
                  </a:cubicBezTo>
                  <a:cubicBezTo>
                    <a:pt x="7579" y="16495"/>
                    <a:pt x="7579" y="16495"/>
                    <a:pt x="7579" y="16495"/>
                  </a:cubicBezTo>
                  <a:cubicBezTo>
                    <a:pt x="8337" y="16495"/>
                    <a:pt x="8716" y="16495"/>
                    <a:pt x="9474" y="16495"/>
                  </a:cubicBezTo>
                  <a:cubicBezTo>
                    <a:pt x="9853" y="16102"/>
                    <a:pt x="9853" y="16102"/>
                    <a:pt x="9853" y="16102"/>
                  </a:cubicBezTo>
                  <a:cubicBezTo>
                    <a:pt x="9853" y="16102"/>
                    <a:pt x="9853" y="16102"/>
                    <a:pt x="9474" y="16102"/>
                  </a:cubicBezTo>
                  <a:cubicBezTo>
                    <a:pt x="9095" y="16102"/>
                    <a:pt x="9095" y="16102"/>
                    <a:pt x="9095" y="16102"/>
                  </a:cubicBezTo>
                  <a:close/>
                  <a:moveTo>
                    <a:pt x="7579" y="9818"/>
                  </a:moveTo>
                  <a:cubicBezTo>
                    <a:pt x="7579" y="9818"/>
                    <a:pt x="7579" y="9818"/>
                    <a:pt x="7579" y="9818"/>
                  </a:cubicBezTo>
                  <a:cubicBezTo>
                    <a:pt x="6821" y="9818"/>
                    <a:pt x="5684" y="10211"/>
                    <a:pt x="4547" y="10211"/>
                  </a:cubicBezTo>
                  <a:cubicBezTo>
                    <a:pt x="4168" y="10211"/>
                    <a:pt x="3789" y="10211"/>
                    <a:pt x="3411" y="10211"/>
                  </a:cubicBezTo>
                  <a:cubicBezTo>
                    <a:pt x="3411" y="10211"/>
                    <a:pt x="3032" y="10211"/>
                    <a:pt x="3032" y="10211"/>
                  </a:cubicBezTo>
                  <a:cubicBezTo>
                    <a:pt x="3032" y="10211"/>
                    <a:pt x="3411" y="10211"/>
                    <a:pt x="3789" y="10211"/>
                  </a:cubicBezTo>
                  <a:cubicBezTo>
                    <a:pt x="4547" y="10604"/>
                    <a:pt x="5305" y="10604"/>
                    <a:pt x="6442" y="10604"/>
                  </a:cubicBezTo>
                  <a:cubicBezTo>
                    <a:pt x="7579" y="10604"/>
                    <a:pt x="8337" y="10604"/>
                    <a:pt x="9095" y="10211"/>
                  </a:cubicBezTo>
                  <a:cubicBezTo>
                    <a:pt x="9474" y="10211"/>
                    <a:pt x="9853" y="10211"/>
                    <a:pt x="9853" y="10211"/>
                  </a:cubicBezTo>
                  <a:cubicBezTo>
                    <a:pt x="9853" y="10211"/>
                    <a:pt x="9474" y="10211"/>
                    <a:pt x="9095" y="9818"/>
                  </a:cubicBezTo>
                  <a:cubicBezTo>
                    <a:pt x="8716" y="9818"/>
                    <a:pt x="8337" y="9818"/>
                    <a:pt x="7579" y="9818"/>
                  </a:cubicBezTo>
                  <a:close/>
                  <a:moveTo>
                    <a:pt x="7200" y="6676"/>
                  </a:moveTo>
                  <a:cubicBezTo>
                    <a:pt x="6442" y="6676"/>
                    <a:pt x="5684" y="6284"/>
                    <a:pt x="4547" y="6284"/>
                  </a:cubicBezTo>
                  <a:cubicBezTo>
                    <a:pt x="3411" y="6284"/>
                    <a:pt x="2653" y="6676"/>
                    <a:pt x="1895" y="6676"/>
                  </a:cubicBezTo>
                  <a:cubicBezTo>
                    <a:pt x="1516" y="6676"/>
                    <a:pt x="1137" y="6676"/>
                    <a:pt x="1137" y="6676"/>
                  </a:cubicBezTo>
                  <a:cubicBezTo>
                    <a:pt x="1137" y="6676"/>
                    <a:pt x="1516" y="7069"/>
                    <a:pt x="1895" y="7069"/>
                  </a:cubicBezTo>
                  <a:cubicBezTo>
                    <a:pt x="2653" y="7069"/>
                    <a:pt x="3411" y="7069"/>
                    <a:pt x="4547" y="7069"/>
                  </a:cubicBezTo>
                  <a:cubicBezTo>
                    <a:pt x="5684" y="7069"/>
                    <a:pt x="6442" y="7069"/>
                    <a:pt x="7200" y="7069"/>
                  </a:cubicBezTo>
                  <a:cubicBezTo>
                    <a:pt x="7579" y="7069"/>
                    <a:pt x="7958" y="6676"/>
                    <a:pt x="7958" y="6676"/>
                  </a:cubicBezTo>
                  <a:cubicBezTo>
                    <a:pt x="7958" y="6676"/>
                    <a:pt x="7579" y="6676"/>
                    <a:pt x="7200" y="6676"/>
                  </a:cubicBezTo>
                  <a:close/>
                  <a:moveTo>
                    <a:pt x="7958" y="13353"/>
                  </a:moveTo>
                  <a:cubicBezTo>
                    <a:pt x="7200" y="13353"/>
                    <a:pt x="6821" y="13353"/>
                    <a:pt x="6442" y="13353"/>
                  </a:cubicBezTo>
                  <a:cubicBezTo>
                    <a:pt x="5305" y="13353"/>
                    <a:pt x="4547" y="13353"/>
                    <a:pt x="3789" y="13353"/>
                  </a:cubicBezTo>
                  <a:cubicBezTo>
                    <a:pt x="3411" y="12960"/>
                    <a:pt x="3411" y="12960"/>
                    <a:pt x="3411" y="12960"/>
                  </a:cubicBezTo>
                  <a:cubicBezTo>
                    <a:pt x="3032" y="13353"/>
                    <a:pt x="2653" y="13353"/>
                    <a:pt x="2274" y="13353"/>
                  </a:cubicBezTo>
                  <a:cubicBezTo>
                    <a:pt x="1895" y="13353"/>
                    <a:pt x="1516" y="13353"/>
                    <a:pt x="1516" y="13353"/>
                  </a:cubicBezTo>
                  <a:cubicBezTo>
                    <a:pt x="1516" y="13353"/>
                    <a:pt x="1895" y="13745"/>
                    <a:pt x="2274" y="13745"/>
                  </a:cubicBezTo>
                  <a:cubicBezTo>
                    <a:pt x="3032" y="13745"/>
                    <a:pt x="3789" y="13745"/>
                    <a:pt x="4926" y="13745"/>
                  </a:cubicBezTo>
                  <a:cubicBezTo>
                    <a:pt x="6063" y="13745"/>
                    <a:pt x="6821" y="13745"/>
                    <a:pt x="7579" y="13745"/>
                  </a:cubicBezTo>
                  <a:cubicBezTo>
                    <a:pt x="7958" y="13745"/>
                    <a:pt x="8337" y="13353"/>
                    <a:pt x="8337" y="13353"/>
                  </a:cubicBezTo>
                  <a:cubicBezTo>
                    <a:pt x="8337" y="13353"/>
                    <a:pt x="7958" y="13353"/>
                    <a:pt x="7958" y="1335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10" name="Group 1310"/>
          <p:cNvGrpSpPr/>
          <p:nvPr/>
        </p:nvGrpSpPr>
        <p:grpSpPr>
          <a:xfrm>
            <a:off x="2040247" y="6370916"/>
            <a:ext cx="2208489" cy="2208489"/>
            <a:chOff x="0" y="0"/>
            <a:chExt cx="2208488" cy="2208488"/>
          </a:xfrm>
        </p:grpSpPr>
        <p:sp>
          <p:nvSpPr>
            <p:cNvPr id="1307" name="Shape 1307"/>
            <p:cNvSpPr/>
            <p:nvPr/>
          </p:nvSpPr>
          <p:spPr>
            <a:xfrm>
              <a:off x="120048" y="120048"/>
              <a:ext cx="1968396" cy="1968396"/>
            </a:xfrm>
            <a:prstGeom prst="ellipse">
              <a:avLst/>
            </a:prstGeom>
            <a:solidFill>
              <a:srgbClr val="262626"/>
            </a:solidFill>
            <a:ln w="254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08" name="Shape 1308"/>
            <p:cNvSpPr/>
            <p:nvPr/>
          </p:nvSpPr>
          <p:spPr>
            <a:xfrm>
              <a:off x="-1" y="-1"/>
              <a:ext cx="2208490" cy="2208490"/>
            </a:xfrm>
            <a:prstGeom prst="ellipse">
              <a:avLst/>
            </a:prstGeom>
            <a:noFill/>
            <a:ln w="25400" cap="flat">
              <a:solidFill>
                <a:srgbClr val="262626"/>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09" name="Shape 1309"/>
            <p:cNvSpPr/>
            <p:nvPr/>
          </p:nvSpPr>
          <p:spPr>
            <a:xfrm>
              <a:off x="659582" y="553574"/>
              <a:ext cx="876248" cy="11013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23" y="0"/>
                  </a:moveTo>
                  <a:cubicBezTo>
                    <a:pt x="15369" y="0"/>
                    <a:pt x="15369" y="0"/>
                    <a:pt x="15369" y="0"/>
                  </a:cubicBezTo>
                  <a:cubicBezTo>
                    <a:pt x="15785" y="0"/>
                    <a:pt x="15785" y="0"/>
                    <a:pt x="15785" y="0"/>
                  </a:cubicBezTo>
                  <a:cubicBezTo>
                    <a:pt x="16200" y="332"/>
                    <a:pt x="16200" y="332"/>
                    <a:pt x="16200" y="332"/>
                  </a:cubicBezTo>
                  <a:cubicBezTo>
                    <a:pt x="21185" y="4320"/>
                    <a:pt x="21185" y="4320"/>
                    <a:pt x="21185" y="4320"/>
                  </a:cubicBezTo>
                  <a:cubicBezTo>
                    <a:pt x="21600" y="4652"/>
                    <a:pt x="21600" y="4652"/>
                    <a:pt x="21600" y="4652"/>
                  </a:cubicBezTo>
                  <a:cubicBezTo>
                    <a:pt x="21600" y="4985"/>
                    <a:pt x="21600" y="4985"/>
                    <a:pt x="21600" y="4985"/>
                  </a:cubicBezTo>
                  <a:cubicBezTo>
                    <a:pt x="21600" y="17945"/>
                    <a:pt x="21600" y="17945"/>
                    <a:pt x="21600" y="17945"/>
                  </a:cubicBezTo>
                  <a:cubicBezTo>
                    <a:pt x="21600" y="18609"/>
                    <a:pt x="21185" y="19274"/>
                    <a:pt x="20769" y="19606"/>
                  </a:cubicBezTo>
                  <a:cubicBezTo>
                    <a:pt x="20769" y="19606"/>
                    <a:pt x="20769" y="19606"/>
                    <a:pt x="20769" y="19606"/>
                  </a:cubicBezTo>
                  <a:cubicBezTo>
                    <a:pt x="20354" y="20271"/>
                    <a:pt x="19523" y="20603"/>
                    <a:pt x="18277" y="20603"/>
                  </a:cubicBezTo>
                  <a:cubicBezTo>
                    <a:pt x="11631" y="20603"/>
                    <a:pt x="11631" y="20603"/>
                    <a:pt x="11631" y="20603"/>
                  </a:cubicBezTo>
                  <a:cubicBezTo>
                    <a:pt x="11631" y="18609"/>
                    <a:pt x="11631" y="18609"/>
                    <a:pt x="11631" y="18609"/>
                  </a:cubicBezTo>
                  <a:cubicBezTo>
                    <a:pt x="18277" y="18609"/>
                    <a:pt x="18277" y="18609"/>
                    <a:pt x="18277" y="18609"/>
                  </a:cubicBezTo>
                  <a:cubicBezTo>
                    <a:pt x="18692" y="18609"/>
                    <a:pt x="18692" y="18277"/>
                    <a:pt x="19108" y="18277"/>
                  </a:cubicBezTo>
                  <a:cubicBezTo>
                    <a:pt x="19108" y="18277"/>
                    <a:pt x="19108" y="18277"/>
                    <a:pt x="19108" y="18277"/>
                  </a:cubicBezTo>
                  <a:cubicBezTo>
                    <a:pt x="19108" y="18277"/>
                    <a:pt x="19108" y="17945"/>
                    <a:pt x="19108" y="17945"/>
                  </a:cubicBezTo>
                  <a:cubicBezTo>
                    <a:pt x="19108" y="5982"/>
                    <a:pt x="19108" y="5982"/>
                    <a:pt x="19108" y="5982"/>
                  </a:cubicBezTo>
                  <a:cubicBezTo>
                    <a:pt x="14538" y="5649"/>
                    <a:pt x="14538" y="5649"/>
                    <a:pt x="14538" y="5649"/>
                  </a:cubicBezTo>
                  <a:cubicBezTo>
                    <a:pt x="14123" y="5649"/>
                    <a:pt x="14123" y="5649"/>
                    <a:pt x="14123" y="5649"/>
                  </a:cubicBezTo>
                  <a:cubicBezTo>
                    <a:pt x="14123" y="4985"/>
                    <a:pt x="14123" y="4985"/>
                    <a:pt x="14123" y="4985"/>
                  </a:cubicBezTo>
                  <a:cubicBezTo>
                    <a:pt x="14538" y="1994"/>
                    <a:pt x="14538" y="1994"/>
                    <a:pt x="14538" y="1994"/>
                  </a:cubicBezTo>
                  <a:cubicBezTo>
                    <a:pt x="3323" y="1994"/>
                    <a:pt x="3323" y="1994"/>
                    <a:pt x="3323" y="1994"/>
                  </a:cubicBezTo>
                  <a:cubicBezTo>
                    <a:pt x="3323" y="1994"/>
                    <a:pt x="3323" y="1994"/>
                    <a:pt x="2908" y="2326"/>
                  </a:cubicBezTo>
                  <a:cubicBezTo>
                    <a:pt x="2908" y="2326"/>
                    <a:pt x="2908" y="2326"/>
                    <a:pt x="2908" y="2326"/>
                  </a:cubicBezTo>
                  <a:cubicBezTo>
                    <a:pt x="2908" y="2326"/>
                    <a:pt x="2908" y="2658"/>
                    <a:pt x="2908" y="2658"/>
                  </a:cubicBezTo>
                  <a:cubicBezTo>
                    <a:pt x="2908" y="12960"/>
                    <a:pt x="2908" y="12960"/>
                    <a:pt x="2908" y="12960"/>
                  </a:cubicBezTo>
                  <a:cubicBezTo>
                    <a:pt x="0" y="15618"/>
                    <a:pt x="0" y="15618"/>
                    <a:pt x="0" y="15618"/>
                  </a:cubicBezTo>
                  <a:cubicBezTo>
                    <a:pt x="0" y="2658"/>
                    <a:pt x="0" y="2658"/>
                    <a:pt x="0" y="2658"/>
                  </a:cubicBezTo>
                  <a:cubicBezTo>
                    <a:pt x="0" y="1994"/>
                    <a:pt x="415" y="1329"/>
                    <a:pt x="1246" y="665"/>
                  </a:cubicBezTo>
                  <a:cubicBezTo>
                    <a:pt x="1246" y="665"/>
                    <a:pt x="1246" y="665"/>
                    <a:pt x="1246" y="665"/>
                  </a:cubicBezTo>
                  <a:cubicBezTo>
                    <a:pt x="1662" y="332"/>
                    <a:pt x="2492" y="0"/>
                    <a:pt x="3323" y="0"/>
                  </a:cubicBezTo>
                  <a:close/>
                  <a:moveTo>
                    <a:pt x="4985" y="8972"/>
                  </a:moveTo>
                  <a:cubicBezTo>
                    <a:pt x="4985" y="9969"/>
                    <a:pt x="4985" y="9969"/>
                    <a:pt x="4985" y="9969"/>
                  </a:cubicBezTo>
                  <a:cubicBezTo>
                    <a:pt x="16615" y="9969"/>
                    <a:pt x="16615" y="9969"/>
                    <a:pt x="16615" y="9969"/>
                  </a:cubicBezTo>
                  <a:cubicBezTo>
                    <a:pt x="16615" y="8972"/>
                    <a:pt x="16615" y="8972"/>
                    <a:pt x="16615" y="8972"/>
                  </a:cubicBezTo>
                  <a:cubicBezTo>
                    <a:pt x="4985" y="8972"/>
                    <a:pt x="4985" y="8972"/>
                    <a:pt x="4985" y="8972"/>
                  </a:cubicBezTo>
                  <a:close/>
                  <a:moveTo>
                    <a:pt x="4985" y="6646"/>
                  </a:moveTo>
                  <a:cubicBezTo>
                    <a:pt x="4985" y="7643"/>
                    <a:pt x="4985" y="7643"/>
                    <a:pt x="4985" y="7643"/>
                  </a:cubicBezTo>
                  <a:cubicBezTo>
                    <a:pt x="16615" y="7643"/>
                    <a:pt x="16615" y="7643"/>
                    <a:pt x="16615" y="7643"/>
                  </a:cubicBezTo>
                  <a:cubicBezTo>
                    <a:pt x="16615" y="6646"/>
                    <a:pt x="16615" y="6646"/>
                    <a:pt x="16615" y="6646"/>
                  </a:cubicBezTo>
                  <a:cubicBezTo>
                    <a:pt x="4985" y="6646"/>
                    <a:pt x="4985" y="6646"/>
                    <a:pt x="4985" y="6646"/>
                  </a:cubicBezTo>
                  <a:close/>
                  <a:moveTo>
                    <a:pt x="4985" y="4320"/>
                  </a:moveTo>
                  <a:cubicBezTo>
                    <a:pt x="4985" y="4985"/>
                    <a:pt x="4985" y="4985"/>
                    <a:pt x="4985" y="4985"/>
                  </a:cubicBezTo>
                  <a:cubicBezTo>
                    <a:pt x="12462" y="4985"/>
                    <a:pt x="12462" y="4985"/>
                    <a:pt x="12462" y="4985"/>
                  </a:cubicBezTo>
                  <a:cubicBezTo>
                    <a:pt x="12462" y="4320"/>
                    <a:pt x="12462" y="4320"/>
                    <a:pt x="12462" y="4320"/>
                  </a:cubicBezTo>
                  <a:cubicBezTo>
                    <a:pt x="4985" y="4320"/>
                    <a:pt x="4985" y="4320"/>
                    <a:pt x="4985" y="4320"/>
                  </a:cubicBezTo>
                  <a:close/>
                  <a:moveTo>
                    <a:pt x="9554" y="21600"/>
                  </a:moveTo>
                  <a:cubicBezTo>
                    <a:pt x="9554" y="16615"/>
                    <a:pt x="9554" y="16615"/>
                    <a:pt x="9554" y="16615"/>
                  </a:cubicBezTo>
                  <a:cubicBezTo>
                    <a:pt x="12046" y="16615"/>
                    <a:pt x="12046" y="16615"/>
                    <a:pt x="12046" y="16615"/>
                  </a:cubicBezTo>
                  <a:cubicBezTo>
                    <a:pt x="7062" y="11631"/>
                    <a:pt x="7062" y="11631"/>
                    <a:pt x="7062" y="11631"/>
                  </a:cubicBezTo>
                  <a:cubicBezTo>
                    <a:pt x="1662" y="16615"/>
                    <a:pt x="1662" y="16615"/>
                    <a:pt x="1662" y="16615"/>
                  </a:cubicBezTo>
                  <a:cubicBezTo>
                    <a:pt x="4569" y="16615"/>
                    <a:pt x="4569" y="16615"/>
                    <a:pt x="4569" y="16615"/>
                  </a:cubicBezTo>
                  <a:cubicBezTo>
                    <a:pt x="4569" y="21600"/>
                    <a:pt x="4569" y="21600"/>
                    <a:pt x="4569" y="21600"/>
                  </a:cubicBezTo>
                  <a:cubicBezTo>
                    <a:pt x="9554" y="21600"/>
                    <a:pt x="9554" y="21600"/>
                    <a:pt x="9554" y="21600"/>
                  </a:cubicBezTo>
                  <a:close/>
                  <a:moveTo>
                    <a:pt x="18277" y="4985"/>
                  </a:moveTo>
                  <a:cubicBezTo>
                    <a:pt x="15369" y="2658"/>
                    <a:pt x="15369" y="2658"/>
                    <a:pt x="15369" y="2658"/>
                  </a:cubicBezTo>
                  <a:cubicBezTo>
                    <a:pt x="15369" y="4652"/>
                    <a:pt x="15369" y="4652"/>
                    <a:pt x="15369" y="4652"/>
                  </a:cubicBezTo>
                  <a:lnTo>
                    <a:pt x="18277" y="4985"/>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14" name="Group 1314"/>
          <p:cNvGrpSpPr/>
          <p:nvPr/>
        </p:nvGrpSpPr>
        <p:grpSpPr>
          <a:xfrm>
            <a:off x="4728717" y="9761291"/>
            <a:ext cx="1102109" cy="1102109"/>
            <a:chOff x="0" y="0"/>
            <a:chExt cx="1102108" cy="1102108"/>
          </a:xfrm>
        </p:grpSpPr>
        <p:sp>
          <p:nvSpPr>
            <p:cNvPr id="1311" name="Shape 1311"/>
            <p:cNvSpPr/>
            <p:nvPr/>
          </p:nvSpPr>
          <p:spPr>
            <a:xfrm>
              <a:off x="59907" y="59907"/>
              <a:ext cx="982298" cy="982298"/>
            </a:xfrm>
            <a:prstGeom prst="ellipse">
              <a:avLst/>
            </a:prstGeom>
            <a:solidFill>
              <a:srgbClr val="3B3838"/>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12" name="Shape 1312"/>
            <p:cNvSpPr/>
            <p:nvPr/>
          </p:nvSpPr>
          <p:spPr>
            <a:xfrm>
              <a:off x="-1" y="-1"/>
              <a:ext cx="1102110" cy="1102110"/>
            </a:xfrm>
            <a:prstGeom prst="ellipse">
              <a:avLst/>
            </a:prstGeom>
            <a:noFill/>
            <a:ln w="25400" cap="flat">
              <a:solidFill>
                <a:srgbClr val="404040"/>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13" name="Shape 1313"/>
            <p:cNvSpPr/>
            <p:nvPr/>
          </p:nvSpPr>
          <p:spPr>
            <a:xfrm>
              <a:off x="322892" y="234336"/>
              <a:ext cx="598485" cy="598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617"/>
                  </a:moveTo>
                  <a:cubicBezTo>
                    <a:pt x="4027" y="6590"/>
                    <a:pt x="4027" y="6590"/>
                    <a:pt x="4027" y="6590"/>
                  </a:cubicBezTo>
                  <a:cubicBezTo>
                    <a:pt x="4393" y="6224"/>
                    <a:pt x="4393" y="5858"/>
                    <a:pt x="3661" y="5492"/>
                  </a:cubicBezTo>
                  <a:cubicBezTo>
                    <a:pt x="3295" y="5492"/>
                    <a:pt x="2563" y="5492"/>
                    <a:pt x="2197" y="5492"/>
                  </a:cubicBezTo>
                  <a:cubicBezTo>
                    <a:pt x="1098" y="5125"/>
                    <a:pt x="366" y="4027"/>
                    <a:pt x="366" y="3295"/>
                  </a:cubicBezTo>
                  <a:cubicBezTo>
                    <a:pt x="366" y="2197"/>
                    <a:pt x="1098" y="1098"/>
                    <a:pt x="1098" y="1098"/>
                  </a:cubicBezTo>
                  <a:cubicBezTo>
                    <a:pt x="1098" y="1098"/>
                    <a:pt x="1831" y="366"/>
                    <a:pt x="3295" y="366"/>
                  </a:cubicBezTo>
                  <a:cubicBezTo>
                    <a:pt x="4027" y="366"/>
                    <a:pt x="5125" y="1098"/>
                    <a:pt x="5125" y="2197"/>
                  </a:cubicBezTo>
                  <a:cubicBezTo>
                    <a:pt x="5492" y="2563"/>
                    <a:pt x="5492" y="3295"/>
                    <a:pt x="5492" y="3661"/>
                  </a:cubicBezTo>
                  <a:cubicBezTo>
                    <a:pt x="5858" y="4393"/>
                    <a:pt x="6224" y="4393"/>
                    <a:pt x="6590" y="4393"/>
                  </a:cubicBezTo>
                  <a:cubicBezTo>
                    <a:pt x="10983" y="0"/>
                    <a:pt x="10983" y="0"/>
                    <a:pt x="10983" y="0"/>
                  </a:cubicBezTo>
                  <a:cubicBezTo>
                    <a:pt x="15010" y="4027"/>
                    <a:pt x="15010" y="4027"/>
                    <a:pt x="15010" y="4027"/>
                  </a:cubicBezTo>
                  <a:cubicBezTo>
                    <a:pt x="15010" y="4393"/>
                    <a:pt x="15010" y="4759"/>
                    <a:pt x="14644" y="4759"/>
                  </a:cubicBezTo>
                  <a:cubicBezTo>
                    <a:pt x="13912" y="5125"/>
                    <a:pt x="13546" y="5125"/>
                    <a:pt x="12814" y="5125"/>
                  </a:cubicBezTo>
                  <a:cubicBezTo>
                    <a:pt x="12081" y="5492"/>
                    <a:pt x="11349" y="6224"/>
                    <a:pt x="10983" y="7322"/>
                  </a:cubicBezTo>
                  <a:cubicBezTo>
                    <a:pt x="10983" y="8420"/>
                    <a:pt x="12081" y="9153"/>
                    <a:pt x="12081" y="9153"/>
                  </a:cubicBezTo>
                  <a:cubicBezTo>
                    <a:pt x="12081" y="9153"/>
                    <a:pt x="12814" y="9885"/>
                    <a:pt x="13912" y="9885"/>
                  </a:cubicBezTo>
                  <a:cubicBezTo>
                    <a:pt x="15010" y="9885"/>
                    <a:pt x="15742" y="9153"/>
                    <a:pt x="16108" y="8420"/>
                  </a:cubicBezTo>
                  <a:cubicBezTo>
                    <a:pt x="16108" y="7688"/>
                    <a:pt x="16108" y="6956"/>
                    <a:pt x="16108" y="6590"/>
                  </a:cubicBezTo>
                  <a:cubicBezTo>
                    <a:pt x="16475" y="6224"/>
                    <a:pt x="16841" y="6224"/>
                    <a:pt x="17207" y="6224"/>
                  </a:cubicBezTo>
                  <a:cubicBezTo>
                    <a:pt x="21600" y="10617"/>
                    <a:pt x="21600" y="10617"/>
                    <a:pt x="21600" y="10617"/>
                  </a:cubicBezTo>
                  <a:cubicBezTo>
                    <a:pt x="16841" y="15010"/>
                    <a:pt x="16841" y="15010"/>
                    <a:pt x="16841" y="15010"/>
                  </a:cubicBezTo>
                  <a:cubicBezTo>
                    <a:pt x="16475" y="15010"/>
                    <a:pt x="16475" y="15010"/>
                    <a:pt x="16108" y="14644"/>
                  </a:cubicBezTo>
                  <a:cubicBezTo>
                    <a:pt x="16108" y="14278"/>
                    <a:pt x="16108" y="13546"/>
                    <a:pt x="15742" y="13180"/>
                  </a:cubicBezTo>
                  <a:cubicBezTo>
                    <a:pt x="15742" y="12081"/>
                    <a:pt x="14644" y="11349"/>
                    <a:pt x="13912" y="11349"/>
                  </a:cubicBezTo>
                  <a:cubicBezTo>
                    <a:pt x="12814" y="11349"/>
                    <a:pt x="12081" y="12447"/>
                    <a:pt x="12081" y="12447"/>
                  </a:cubicBezTo>
                  <a:cubicBezTo>
                    <a:pt x="12081" y="12447"/>
                    <a:pt x="11349" y="13180"/>
                    <a:pt x="11349" y="14278"/>
                  </a:cubicBezTo>
                  <a:cubicBezTo>
                    <a:pt x="11349" y="15010"/>
                    <a:pt x="12081" y="16108"/>
                    <a:pt x="12814" y="16108"/>
                  </a:cubicBezTo>
                  <a:cubicBezTo>
                    <a:pt x="13546" y="16108"/>
                    <a:pt x="13912" y="16108"/>
                    <a:pt x="14644" y="16475"/>
                  </a:cubicBezTo>
                  <a:cubicBezTo>
                    <a:pt x="15010" y="16475"/>
                    <a:pt x="15010" y="16841"/>
                    <a:pt x="15010" y="17207"/>
                  </a:cubicBezTo>
                  <a:cubicBezTo>
                    <a:pt x="10617" y="21600"/>
                    <a:pt x="10617" y="21600"/>
                    <a:pt x="10617" y="21600"/>
                  </a:cubicBezTo>
                  <a:cubicBezTo>
                    <a:pt x="6590" y="17207"/>
                    <a:pt x="6590" y="17207"/>
                    <a:pt x="6590" y="17207"/>
                  </a:cubicBezTo>
                  <a:cubicBezTo>
                    <a:pt x="6224" y="17207"/>
                    <a:pt x="5858" y="17207"/>
                    <a:pt x="5492" y="17939"/>
                  </a:cubicBezTo>
                  <a:cubicBezTo>
                    <a:pt x="5125" y="18305"/>
                    <a:pt x="5492" y="19037"/>
                    <a:pt x="5125" y="19403"/>
                  </a:cubicBezTo>
                  <a:cubicBezTo>
                    <a:pt x="5125" y="20502"/>
                    <a:pt x="4027" y="21234"/>
                    <a:pt x="2929" y="21234"/>
                  </a:cubicBezTo>
                  <a:cubicBezTo>
                    <a:pt x="1831" y="21600"/>
                    <a:pt x="1098" y="20502"/>
                    <a:pt x="1098" y="20502"/>
                  </a:cubicBezTo>
                  <a:cubicBezTo>
                    <a:pt x="1098" y="20502"/>
                    <a:pt x="0" y="19403"/>
                    <a:pt x="0" y="18305"/>
                  </a:cubicBezTo>
                  <a:cubicBezTo>
                    <a:pt x="0" y="17207"/>
                    <a:pt x="732" y="16475"/>
                    <a:pt x="1831" y="16108"/>
                  </a:cubicBezTo>
                  <a:cubicBezTo>
                    <a:pt x="2563" y="16108"/>
                    <a:pt x="2929" y="16108"/>
                    <a:pt x="3661" y="15742"/>
                  </a:cubicBezTo>
                  <a:cubicBezTo>
                    <a:pt x="4027" y="15742"/>
                    <a:pt x="4027" y="15376"/>
                    <a:pt x="4027" y="14644"/>
                  </a:cubicBezTo>
                  <a:lnTo>
                    <a:pt x="0" y="10617"/>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18" name="Group 1318"/>
          <p:cNvGrpSpPr/>
          <p:nvPr/>
        </p:nvGrpSpPr>
        <p:grpSpPr>
          <a:xfrm>
            <a:off x="9263101" y="3902507"/>
            <a:ext cx="1710583" cy="1607596"/>
            <a:chOff x="0" y="0"/>
            <a:chExt cx="1710582" cy="1607594"/>
          </a:xfrm>
        </p:grpSpPr>
        <p:sp>
          <p:nvSpPr>
            <p:cNvPr id="1315" name="Shape 1315"/>
            <p:cNvSpPr/>
            <p:nvPr/>
          </p:nvSpPr>
          <p:spPr>
            <a:xfrm>
              <a:off x="103302" y="0"/>
              <a:ext cx="1500277" cy="1500277"/>
            </a:xfrm>
            <a:prstGeom prst="ellipse">
              <a:avLst/>
            </a:prstGeom>
            <a:solidFill>
              <a:srgbClr val="ECF200"/>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16" name="Shape 1316"/>
            <p:cNvSpPr/>
            <p:nvPr/>
          </p:nvSpPr>
          <p:spPr>
            <a:xfrm>
              <a:off x="0" y="773074"/>
              <a:ext cx="1710583" cy="834521"/>
            </a:xfrm>
            <a:custGeom>
              <a:avLst/>
              <a:gdLst/>
              <a:ahLst/>
              <a:cxnLst>
                <a:cxn ang="0">
                  <a:pos x="wd2" y="hd2"/>
                </a:cxn>
                <a:cxn ang="5400000">
                  <a:pos x="wd2" y="hd2"/>
                </a:cxn>
                <a:cxn ang="10800000">
                  <a:pos x="wd2" y="hd2"/>
                </a:cxn>
                <a:cxn ang="16200000">
                  <a:pos x="wd2" y="hd2"/>
                </a:cxn>
              </a:cxnLst>
              <a:rect l="0" t="0" r="r" b="b"/>
              <a:pathLst>
                <a:path w="21600" h="21285" fill="norm" stroke="1" extrusionOk="0">
                  <a:moveTo>
                    <a:pt x="21600" y="0"/>
                  </a:moveTo>
                  <a:lnTo>
                    <a:pt x="21600" y="0"/>
                  </a:lnTo>
                  <a:cubicBezTo>
                    <a:pt x="21440" y="12074"/>
                    <a:pt x="16465" y="21600"/>
                    <a:pt x="10487" y="21277"/>
                  </a:cubicBezTo>
                  <a:cubicBezTo>
                    <a:pt x="5025" y="20982"/>
                    <a:pt x="528" y="12512"/>
                    <a:pt x="0" y="1527"/>
                  </a:cubicBezTo>
                </a:path>
              </a:pathLst>
            </a:custGeom>
            <a:noFill/>
            <a:ln w="25400" cap="flat">
              <a:solidFill>
                <a:srgbClr val="ECF200"/>
              </a:solidFill>
              <a:prstDash val="solid"/>
              <a:miter lim="400000"/>
              <a:headEnd type="oval" w="med" len="med"/>
              <a:tailEnd type="oval" w="med" len="med"/>
            </a:ln>
            <a:effectLst/>
          </p:spPr>
          <p:txBody>
            <a:bodyPr wrap="square" lIns="91439" tIns="91439" rIns="91439" bIns="91439" numCol="1" anchor="ctr">
              <a:noAutofit/>
            </a:bodyPr>
            <a:lstStyle/>
            <a:p>
              <a:pPr algn="ctr"/>
            </a:p>
          </p:txBody>
        </p:sp>
        <p:sp>
          <p:nvSpPr>
            <p:cNvPr id="1317" name="Shape 1317"/>
            <p:cNvSpPr/>
            <p:nvPr/>
          </p:nvSpPr>
          <p:spPr>
            <a:xfrm>
              <a:off x="551278" y="374728"/>
              <a:ext cx="634071" cy="765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6412"/>
                  </a:moveTo>
                  <a:cubicBezTo>
                    <a:pt x="19562" y="19237"/>
                    <a:pt x="19562" y="19237"/>
                    <a:pt x="19562" y="19237"/>
                  </a:cubicBezTo>
                  <a:cubicBezTo>
                    <a:pt x="19562" y="20588"/>
                    <a:pt x="18340" y="21600"/>
                    <a:pt x="16709" y="21600"/>
                  </a:cubicBezTo>
                  <a:cubicBezTo>
                    <a:pt x="4891" y="21600"/>
                    <a:pt x="4891" y="21600"/>
                    <a:pt x="4891" y="21600"/>
                  </a:cubicBezTo>
                  <a:cubicBezTo>
                    <a:pt x="3260" y="21600"/>
                    <a:pt x="2038" y="20588"/>
                    <a:pt x="2038" y="19237"/>
                  </a:cubicBezTo>
                  <a:cubicBezTo>
                    <a:pt x="0" y="6412"/>
                    <a:pt x="0" y="6412"/>
                    <a:pt x="0" y="6412"/>
                  </a:cubicBezTo>
                  <a:cubicBezTo>
                    <a:pt x="1223" y="6412"/>
                    <a:pt x="1223" y="6412"/>
                    <a:pt x="1223" y="6412"/>
                  </a:cubicBezTo>
                  <a:cubicBezTo>
                    <a:pt x="2038" y="6412"/>
                    <a:pt x="2038" y="6412"/>
                    <a:pt x="2038" y="6412"/>
                  </a:cubicBezTo>
                  <a:cubicBezTo>
                    <a:pt x="4075" y="6412"/>
                    <a:pt x="4075" y="6412"/>
                    <a:pt x="4075" y="6412"/>
                  </a:cubicBezTo>
                  <a:cubicBezTo>
                    <a:pt x="14672" y="6412"/>
                    <a:pt x="14672" y="6412"/>
                    <a:pt x="14672" y="6412"/>
                  </a:cubicBezTo>
                  <a:cubicBezTo>
                    <a:pt x="16709" y="6412"/>
                    <a:pt x="16709" y="6412"/>
                    <a:pt x="16709" y="6412"/>
                  </a:cubicBezTo>
                  <a:cubicBezTo>
                    <a:pt x="17932" y="6412"/>
                    <a:pt x="17932" y="6412"/>
                    <a:pt x="17932" y="6412"/>
                  </a:cubicBezTo>
                  <a:cubicBezTo>
                    <a:pt x="21600" y="6412"/>
                    <a:pt x="21600" y="6412"/>
                    <a:pt x="21600" y="6412"/>
                  </a:cubicBezTo>
                  <a:close/>
                  <a:moveTo>
                    <a:pt x="1630" y="5738"/>
                  </a:moveTo>
                  <a:cubicBezTo>
                    <a:pt x="815" y="2700"/>
                    <a:pt x="815" y="2700"/>
                    <a:pt x="815" y="2700"/>
                  </a:cubicBezTo>
                  <a:cubicBezTo>
                    <a:pt x="408" y="2025"/>
                    <a:pt x="408" y="2025"/>
                    <a:pt x="408" y="2025"/>
                  </a:cubicBezTo>
                  <a:cubicBezTo>
                    <a:pt x="1630" y="1687"/>
                    <a:pt x="1630" y="1687"/>
                    <a:pt x="1630" y="1687"/>
                  </a:cubicBezTo>
                  <a:cubicBezTo>
                    <a:pt x="9374" y="0"/>
                    <a:pt x="9374" y="0"/>
                    <a:pt x="9374" y="0"/>
                  </a:cubicBezTo>
                  <a:cubicBezTo>
                    <a:pt x="9374" y="0"/>
                    <a:pt x="9374" y="0"/>
                    <a:pt x="9374" y="0"/>
                  </a:cubicBezTo>
                  <a:cubicBezTo>
                    <a:pt x="9781" y="0"/>
                    <a:pt x="9781" y="0"/>
                    <a:pt x="9781" y="0"/>
                  </a:cubicBezTo>
                  <a:cubicBezTo>
                    <a:pt x="14264" y="1012"/>
                    <a:pt x="14264" y="1012"/>
                    <a:pt x="14264" y="1012"/>
                  </a:cubicBezTo>
                  <a:cubicBezTo>
                    <a:pt x="15079" y="1012"/>
                    <a:pt x="15079" y="1012"/>
                    <a:pt x="15079" y="1012"/>
                  </a:cubicBezTo>
                  <a:cubicBezTo>
                    <a:pt x="15079" y="1687"/>
                    <a:pt x="15079" y="1687"/>
                    <a:pt x="15079" y="1687"/>
                  </a:cubicBezTo>
                  <a:cubicBezTo>
                    <a:pt x="16302" y="5738"/>
                    <a:pt x="16302" y="5738"/>
                    <a:pt x="16302" y="5738"/>
                  </a:cubicBezTo>
                  <a:cubicBezTo>
                    <a:pt x="14264" y="5738"/>
                    <a:pt x="14264" y="5738"/>
                    <a:pt x="14264" y="5738"/>
                  </a:cubicBezTo>
                  <a:cubicBezTo>
                    <a:pt x="13449" y="3037"/>
                    <a:pt x="13449" y="3037"/>
                    <a:pt x="13449" y="3037"/>
                  </a:cubicBezTo>
                  <a:cubicBezTo>
                    <a:pt x="12226" y="3375"/>
                    <a:pt x="9781" y="3712"/>
                    <a:pt x="9781" y="3712"/>
                  </a:cubicBezTo>
                  <a:cubicBezTo>
                    <a:pt x="8966" y="3375"/>
                    <a:pt x="8966" y="3375"/>
                    <a:pt x="8966" y="3375"/>
                  </a:cubicBezTo>
                  <a:cubicBezTo>
                    <a:pt x="8558" y="2025"/>
                    <a:pt x="8558" y="2025"/>
                    <a:pt x="8558" y="2025"/>
                  </a:cubicBezTo>
                  <a:cubicBezTo>
                    <a:pt x="2853" y="3037"/>
                    <a:pt x="2853" y="3037"/>
                    <a:pt x="2853" y="3037"/>
                  </a:cubicBezTo>
                  <a:cubicBezTo>
                    <a:pt x="3668" y="5738"/>
                    <a:pt x="3668" y="5738"/>
                    <a:pt x="3668" y="5738"/>
                  </a:cubicBezTo>
                  <a:cubicBezTo>
                    <a:pt x="1630" y="5738"/>
                    <a:pt x="1630" y="5738"/>
                    <a:pt x="1630" y="5738"/>
                  </a:cubicBezTo>
                  <a:close/>
                  <a:moveTo>
                    <a:pt x="8558" y="13500"/>
                  </a:moveTo>
                  <a:cubicBezTo>
                    <a:pt x="8966" y="11812"/>
                    <a:pt x="10596" y="10800"/>
                    <a:pt x="13449" y="10462"/>
                  </a:cubicBezTo>
                  <a:cubicBezTo>
                    <a:pt x="13449" y="10125"/>
                    <a:pt x="13449" y="10125"/>
                    <a:pt x="13449" y="9788"/>
                  </a:cubicBezTo>
                  <a:cubicBezTo>
                    <a:pt x="7743" y="9112"/>
                    <a:pt x="5706" y="10462"/>
                    <a:pt x="4483" y="13500"/>
                  </a:cubicBezTo>
                  <a:cubicBezTo>
                    <a:pt x="2445" y="13500"/>
                    <a:pt x="2445" y="13500"/>
                    <a:pt x="2445" y="13500"/>
                  </a:cubicBezTo>
                  <a:cubicBezTo>
                    <a:pt x="4483" y="14850"/>
                    <a:pt x="4483" y="14850"/>
                    <a:pt x="4483" y="14850"/>
                  </a:cubicBezTo>
                  <a:cubicBezTo>
                    <a:pt x="6521" y="16200"/>
                    <a:pt x="6521" y="16200"/>
                    <a:pt x="6521" y="16200"/>
                  </a:cubicBezTo>
                  <a:cubicBezTo>
                    <a:pt x="8558" y="14850"/>
                    <a:pt x="8558" y="14850"/>
                    <a:pt x="8558" y="14850"/>
                  </a:cubicBezTo>
                  <a:cubicBezTo>
                    <a:pt x="10596" y="13500"/>
                    <a:pt x="10596" y="13500"/>
                    <a:pt x="10596" y="13500"/>
                  </a:cubicBezTo>
                  <a:cubicBezTo>
                    <a:pt x="8558" y="13500"/>
                    <a:pt x="8558" y="13500"/>
                    <a:pt x="8558" y="13500"/>
                  </a:cubicBezTo>
                  <a:close/>
                  <a:moveTo>
                    <a:pt x="15079" y="11812"/>
                  </a:moveTo>
                  <a:cubicBezTo>
                    <a:pt x="13042" y="13162"/>
                    <a:pt x="13042" y="13162"/>
                    <a:pt x="13042" y="13162"/>
                  </a:cubicBezTo>
                  <a:cubicBezTo>
                    <a:pt x="11004" y="14850"/>
                    <a:pt x="11004" y="14850"/>
                    <a:pt x="11004" y="14850"/>
                  </a:cubicBezTo>
                  <a:cubicBezTo>
                    <a:pt x="13042" y="14850"/>
                    <a:pt x="13042" y="14850"/>
                    <a:pt x="13042" y="14850"/>
                  </a:cubicBezTo>
                  <a:cubicBezTo>
                    <a:pt x="12634" y="16538"/>
                    <a:pt x="11004" y="17212"/>
                    <a:pt x="8151" y="17550"/>
                  </a:cubicBezTo>
                  <a:cubicBezTo>
                    <a:pt x="8151" y="17887"/>
                    <a:pt x="8151" y="18225"/>
                    <a:pt x="8151" y="18225"/>
                  </a:cubicBezTo>
                  <a:cubicBezTo>
                    <a:pt x="13449" y="18900"/>
                    <a:pt x="15894" y="17550"/>
                    <a:pt x="16709" y="14850"/>
                  </a:cubicBezTo>
                  <a:cubicBezTo>
                    <a:pt x="18747" y="14850"/>
                    <a:pt x="18747" y="14850"/>
                    <a:pt x="18747" y="14850"/>
                  </a:cubicBezTo>
                  <a:cubicBezTo>
                    <a:pt x="16709" y="13162"/>
                    <a:pt x="16709" y="13162"/>
                    <a:pt x="16709" y="13162"/>
                  </a:cubicBezTo>
                  <a:cubicBezTo>
                    <a:pt x="15079" y="11812"/>
                    <a:pt x="15079" y="11812"/>
                    <a:pt x="15079" y="11812"/>
                  </a:cubicBezTo>
                  <a:close/>
                  <a:moveTo>
                    <a:pt x="10189" y="1687"/>
                  </a:moveTo>
                  <a:cubicBezTo>
                    <a:pt x="10189" y="2362"/>
                    <a:pt x="10189" y="2362"/>
                    <a:pt x="10189" y="2362"/>
                  </a:cubicBezTo>
                  <a:cubicBezTo>
                    <a:pt x="10596" y="2362"/>
                    <a:pt x="11004" y="2025"/>
                    <a:pt x="11411" y="2025"/>
                  </a:cubicBezTo>
                  <a:cubicBezTo>
                    <a:pt x="10189" y="1687"/>
                    <a:pt x="10189" y="1687"/>
                    <a:pt x="10189" y="1687"/>
                  </a:cubicBezTo>
                  <a:close/>
                  <a:moveTo>
                    <a:pt x="4075" y="4050"/>
                  </a:moveTo>
                  <a:cubicBezTo>
                    <a:pt x="4075" y="4725"/>
                    <a:pt x="4075" y="4725"/>
                    <a:pt x="4075" y="4725"/>
                  </a:cubicBezTo>
                  <a:cubicBezTo>
                    <a:pt x="8558" y="4050"/>
                    <a:pt x="8558" y="4050"/>
                    <a:pt x="8558" y="4050"/>
                  </a:cubicBezTo>
                  <a:cubicBezTo>
                    <a:pt x="8151" y="3375"/>
                    <a:pt x="8151" y="3375"/>
                    <a:pt x="8151" y="3375"/>
                  </a:cubicBezTo>
                  <a:cubicBezTo>
                    <a:pt x="4075" y="4050"/>
                    <a:pt x="4075" y="4050"/>
                    <a:pt x="4075" y="4050"/>
                  </a:cubicBezTo>
                  <a:close/>
                  <a:moveTo>
                    <a:pt x="4483" y="5400"/>
                  </a:moveTo>
                  <a:cubicBezTo>
                    <a:pt x="4483" y="5738"/>
                    <a:pt x="4483" y="5738"/>
                    <a:pt x="4483" y="5738"/>
                  </a:cubicBezTo>
                  <a:cubicBezTo>
                    <a:pt x="6928" y="5738"/>
                    <a:pt x="6928" y="5738"/>
                    <a:pt x="6928" y="5738"/>
                  </a:cubicBezTo>
                  <a:cubicBezTo>
                    <a:pt x="8966" y="5400"/>
                    <a:pt x="8966" y="5400"/>
                    <a:pt x="8966" y="5400"/>
                  </a:cubicBezTo>
                  <a:cubicBezTo>
                    <a:pt x="8558" y="4725"/>
                    <a:pt x="8558" y="4725"/>
                    <a:pt x="8558" y="4725"/>
                  </a:cubicBezTo>
                  <a:lnTo>
                    <a:pt x="4483" y="540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1322" name="Group 1322"/>
          <p:cNvGrpSpPr/>
          <p:nvPr/>
        </p:nvGrpSpPr>
        <p:grpSpPr>
          <a:xfrm>
            <a:off x="6324146" y="6098470"/>
            <a:ext cx="2753381" cy="2753381"/>
            <a:chOff x="0" y="0"/>
            <a:chExt cx="2753379" cy="2753379"/>
          </a:xfrm>
        </p:grpSpPr>
        <p:sp>
          <p:nvSpPr>
            <p:cNvPr id="1319" name="Shape 1319"/>
            <p:cNvSpPr/>
            <p:nvPr/>
          </p:nvSpPr>
          <p:spPr>
            <a:xfrm>
              <a:off x="161800" y="161800"/>
              <a:ext cx="2429781" cy="2429781"/>
            </a:xfrm>
            <a:prstGeom prst="ellipse">
              <a:avLst/>
            </a:prstGeom>
            <a:solidFill>
              <a:srgbClr val="ECF200"/>
            </a:solidFill>
            <a:ln w="762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20" name="Shape 1320"/>
            <p:cNvSpPr/>
            <p:nvPr/>
          </p:nvSpPr>
          <p:spPr>
            <a:xfrm>
              <a:off x="0" y="0"/>
              <a:ext cx="2753380" cy="2753380"/>
            </a:xfrm>
            <a:prstGeom prst="ellipse">
              <a:avLst/>
            </a:prstGeom>
            <a:noFill/>
            <a:ln w="25400" cap="flat">
              <a:solidFill>
                <a:srgbClr val="ECF200"/>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321" name="Shape 1321"/>
            <p:cNvSpPr/>
            <p:nvPr/>
          </p:nvSpPr>
          <p:spPr>
            <a:xfrm>
              <a:off x="644121" y="932529"/>
              <a:ext cx="1454793" cy="1147125"/>
            </a:xfrm>
            <a:custGeom>
              <a:avLst/>
              <a:gdLst/>
              <a:ahLst/>
              <a:cxnLst>
                <a:cxn ang="0">
                  <a:pos x="wd2" y="hd2"/>
                </a:cxn>
                <a:cxn ang="5400000">
                  <a:pos x="wd2" y="hd2"/>
                </a:cxn>
                <a:cxn ang="10800000">
                  <a:pos x="wd2" y="hd2"/>
                </a:cxn>
                <a:cxn ang="16200000">
                  <a:pos x="wd2" y="hd2"/>
                </a:cxn>
              </a:cxnLst>
              <a:rect l="0" t="0" r="r" b="b"/>
              <a:pathLst>
                <a:path w="21422" h="21150" fill="norm" stroke="1" extrusionOk="0">
                  <a:moveTo>
                    <a:pt x="608" y="438"/>
                  </a:moveTo>
                  <a:cubicBezTo>
                    <a:pt x="2130" y="817"/>
                    <a:pt x="3651" y="438"/>
                    <a:pt x="5172" y="438"/>
                  </a:cubicBezTo>
                  <a:cubicBezTo>
                    <a:pt x="6997" y="59"/>
                    <a:pt x="8823" y="-320"/>
                    <a:pt x="10039" y="438"/>
                  </a:cubicBezTo>
                  <a:cubicBezTo>
                    <a:pt x="11256" y="-320"/>
                    <a:pt x="13082" y="59"/>
                    <a:pt x="14907" y="438"/>
                  </a:cubicBezTo>
                  <a:cubicBezTo>
                    <a:pt x="16428" y="438"/>
                    <a:pt x="17949" y="817"/>
                    <a:pt x="19166" y="438"/>
                  </a:cubicBezTo>
                  <a:cubicBezTo>
                    <a:pt x="20079" y="1575"/>
                    <a:pt x="20079" y="1575"/>
                    <a:pt x="20079" y="1575"/>
                  </a:cubicBezTo>
                  <a:cubicBezTo>
                    <a:pt x="20079" y="8775"/>
                    <a:pt x="20079" y="8775"/>
                    <a:pt x="20079" y="8775"/>
                  </a:cubicBezTo>
                  <a:cubicBezTo>
                    <a:pt x="19470" y="8396"/>
                    <a:pt x="19166" y="8017"/>
                    <a:pt x="18558" y="7638"/>
                  </a:cubicBezTo>
                  <a:cubicBezTo>
                    <a:pt x="18558" y="2333"/>
                    <a:pt x="18558" y="2333"/>
                    <a:pt x="18558" y="2333"/>
                  </a:cubicBezTo>
                  <a:cubicBezTo>
                    <a:pt x="17341" y="2333"/>
                    <a:pt x="15820" y="2333"/>
                    <a:pt x="14603" y="1954"/>
                  </a:cubicBezTo>
                  <a:cubicBezTo>
                    <a:pt x="13082" y="1954"/>
                    <a:pt x="11561" y="1575"/>
                    <a:pt x="10648" y="1954"/>
                  </a:cubicBezTo>
                  <a:cubicBezTo>
                    <a:pt x="10648" y="16354"/>
                    <a:pt x="10648" y="16354"/>
                    <a:pt x="10648" y="16354"/>
                  </a:cubicBezTo>
                  <a:cubicBezTo>
                    <a:pt x="10952" y="16354"/>
                    <a:pt x="11256" y="16354"/>
                    <a:pt x="11561" y="16354"/>
                  </a:cubicBezTo>
                  <a:cubicBezTo>
                    <a:pt x="11865" y="16733"/>
                    <a:pt x="12169" y="17112"/>
                    <a:pt x="12169" y="17491"/>
                  </a:cubicBezTo>
                  <a:cubicBezTo>
                    <a:pt x="12473" y="17869"/>
                    <a:pt x="12473" y="17869"/>
                    <a:pt x="12777" y="17869"/>
                  </a:cubicBezTo>
                  <a:cubicBezTo>
                    <a:pt x="12473" y="17869"/>
                    <a:pt x="12473" y="17869"/>
                    <a:pt x="12473" y="17869"/>
                  </a:cubicBezTo>
                  <a:cubicBezTo>
                    <a:pt x="11561" y="17869"/>
                    <a:pt x="10648" y="17869"/>
                    <a:pt x="10344" y="18248"/>
                  </a:cubicBezTo>
                  <a:cubicBezTo>
                    <a:pt x="10039" y="18248"/>
                    <a:pt x="10039" y="18248"/>
                    <a:pt x="10039" y="18248"/>
                  </a:cubicBezTo>
                  <a:cubicBezTo>
                    <a:pt x="9431" y="18248"/>
                    <a:pt x="9431" y="18248"/>
                    <a:pt x="9431" y="18248"/>
                  </a:cubicBezTo>
                  <a:cubicBezTo>
                    <a:pt x="8823" y="17869"/>
                    <a:pt x="7301" y="17869"/>
                    <a:pt x="5476" y="18248"/>
                  </a:cubicBezTo>
                  <a:cubicBezTo>
                    <a:pt x="3955" y="18627"/>
                    <a:pt x="2130" y="18627"/>
                    <a:pt x="608" y="18627"/>
                  </a:cubicBezTo>
                  <a:cubicBezTo>
                    <a:pt x="0" y="17491"/>
                    <a:pt x="0" y="17491"/>
                    <a:pt x="0" y="17491"/>
                  </a:cubicBezTo>
                  <a:cubicBezTo>
                    <a:pt x="0" y="1575"/>
                    <a:pt x="0" y="1575"/>
                    <a:pt x="0" y="1575"/>
                  </a:cubicBezTo>
                  <a:cubicBezTo>
                    <a:pt x="608" y="438"/>
                    <a:pt x="608" y="438"/>
                    <a:pt x="608" y="438"/>
                  </a:cubicBezTo>
                  <a:close/>
                  <a:moveTo>
                    <a:pt x="16732" y="10291"/>
                  </a:moveTo>
                  <a:cubicBezTo>
                    <a:pt x="16124" y="10291"/>
                    <a:pt x="15211" y="10291"/>
                    <a:pt x="14907" y="11048"/>
                  </a:cubicBezTo>
                  <a:cubicBezTo>
                    <a:pt x="14299" y="11427"/>
                    <a:pt x="13994" y="12185"/>
                    <a:pt x="13690" y="13322"/>
                  </a:cubicBezTo>
                  <a:cubicBezTo>
                    <a:pt x="13690" y="14080"/>
                    <a:pt x="13994" y="14838"/>
                    <a:pt x="14299" y="15596"/>
                  </a:cubicBezTo>
                  <a:cubicBezTo>
                    <a:pt x="14907" y="16354"/>
                    <a:pt x="15515" y="16733"/>
                    <a:pt x="16124" y="16733"/>
                  </a:cubicBezTo>
                  <a:cubicBezTo>
                    <a:pt x="16732" y="16733"/>
                    <a:pt x="17341" y="16733"/>
                    <a:pt x="17949" y="15975"/>
                  </a:cubicBezTo>
                  <a:cubicBezTo>
                    <a:pt x="18558" y="15596"/>
                    <a:pt x="18862" y="14838"/>
                    <a:pt x="18862" y="14080"/>
                  </a:cubicBezTo>
                  <a:cubicBezTo>
                    <a:pt x="18862" y="12943"/>
                    <a:pt x="18862" y="12185"/>
                    <a:pt x="18254" y="11427"/>
                  </a:cubicBezTo>
                  <a:cubicBezTo>
                    <a:pt x="17949" y="11048"/>
                    <a:pt x="17341" y="10291"/>
                    <a:pt x="16732" y="10291"/>
                  </a:cubicBezTo>
                  <a:close/>
                  <a:moveTo>
                    <a:pt x="13994" y="9912"/>
                  </a:moveTo>
                  <a:cubicBezTo>
                    <a:pt x="13082" y="10669"/>
                    <a:pt x="12473" y="11806"/>
                    <a:pt x="12473" y="12943"/>
                  </a:cubicBezTo>
                  <a:cubicBezTo>
                    <a:pt x="12473" y="14080"/>
                    <a:pt x="12777" y="15596"/>
                    <a:pt x="13386" y="16354"/>
                  </a:cubicBezTo>
                  <a:cubicBezTo>
                    <a:pt x="13994" y="17491"/>
                    <a:pt x="14907" y="18248"/>
                    <a:pt x="15820" y="18248"/>
                  </a:cubicBezTo>
                  <a:cubicBezTo>
                    <a:pt x="16732" y="18627"/>
                    <a:pt x="17341" y="18248"/>
                    <a:pt x="18254" y="17869"/>
                  </a:cubicBezTo>
                  <a:cubicBezTo>
                    <a:pt x="18254" y="18248"/>
                    <a:pt x="18254" y="18248"/>
                    <a:pt x="18558" y="18627"/>
                  </a:cubicBezTo>
                  <a:cubicBezTo>
                    <a:pt x="19775" y="20522"/>
                    <a:pt x="19775" y="20522"/>
                    <a:pt x="19775" y="20522"/>
                  </a:cubicBezTo>
                  <a:cubicBezTo>
                    <a:pt x="20079" y="21280"/>
                    <a:pt x="20687" y="21280"/>
                    <a:pt x="20992" y="20901"/>
                  </a:cubicBezTo>
                  <a:cubicBezTo>
                    <a:pt x="20992" y="20901"/>
                    <a:pt x="20992" y="20901"/>
                    <a:pt x="20992" y="20901"/>
                  </a:cubicBezTo>
                  <a:cubicBezTo>
                    <a:pt x="21296" y="20522"/>
                    <a:pt x="21600" y="19764"/>
                    <a:pt x="21296" y="19385"/>
                  </a:cubicBezTo>
                  <a:cubicBezTo>
                    <a:pt x="19775" y="17112"/>
                    <a:pt x="19775" y="17112"/>
                    <a:pt x="19775" y="17112"/>
                  </a:cubicBezTo>
                  <a:cubicBezTo>
                    <a:pt x="19775" y="17112"/>
                    <a:pt x="19470" y="16733"/>
                    <a:pt x="19166" y="16733"/>
                  </a:cubicBezTo>
                  <a:cubicBezTo>
                    <a:pt x="19775" y="15975"/>
                    <a:pt x="20079" y="15217"/>
                    <a:pt x="20079" y="14080"/>
                  </a:cubicBezTo>
                  <a:cubicBezTo>
                    <a:pt x="20383" y="12943"/>
                    <a:pt x="20079" y="11806"/>
                    <a:pt x="19470" y="10669"/>
                  </a:cubicBezTo>
                  <a:cubicBezTo>
                    <a:pt x="18862" y="9533"/>
                    <a:pt x="17949" y="8775"/>
                    <a:pt x="16732" y="8775"/>
                  </a:cubicBezTo>
                  <a:cubicBezTo>
                    <a:pt x="15820" y="8775"/>
                    <a:pt x="14907" y="8775"/>
                    <a:pt x="13994" y="9912"/>
                  </a:cubicBezTo>
                  <a:close/>
                  <a:moveTo>
                    <a:pt x="14603" y="13701"/>
                  </a:moveTo>
                  <a:cubicBezTo>
                    <a:pt x="14907" y="12564"/>
                    <a:pt x="16124" y="11806"/>
                    <a:pt x="17341" y="11427"/>
                  </a:cubicBezTo>
                  <a:cubicBezTo>
                    <a:pt x="16124" y="10291"/>
                    <a:pt x="14299" y="11806"/>
                    <a:pt x="14603" y="13701"/>
                  </a:cubicBezTo>
                  <a:close/>
                  <a:moveTo>
                    <a:pt x="17645" y="6122"/>
                  </a:moveTo>
                  <a:cubicBezTo>
                    <a:pt x="16428" y="6122"/>
                    <a:pt x="12777" y="5364"/>
                    <a:pt x="11561" y="5364"/>
                  </a:cubicBezTo>
                  <a:cubicBezTo>
                    <a:pt x="11561" y="5743"/>
                    <a:pt x="11561" y="6122"/>
                    <a:pt x="11561" y="6122"/>
                  </a:cubicBezTo>
                  <a:cubicBezTo>
                    <a:pt x="12777" y="6122"/>
                    <a:pt x="16732" y="6880"/>
                    <a:pt x="17645" y="6880"/>
                  </a:cubicBezTo>
                  <a:cubicBezTo>
                    <a:pt x="17645" y="6880"/>
                    <a:pt x="17645" y="6501"/>
                    <a:pt x="17645" y="6122"/>
                  </a:cubicBezTo>
                  <a:close/>
                  <a:moveTo>
                    <a:pt x="17645" y="4227"/>
                  </a:moveTo>
                  <a:cubicBezTo>
                    <a:pt x="16428" y="4227"/>
                    <a:pt x="12777" y="3469"/>
                    <a:pt x="11561" y="3469"/>
                  </a:cubicBezTo>
                  <a:cubicBezTo>
                    <a:pt x="11561" y="3848"/>
                    <a:pt x="11561" y="3848"/>
                    <a:pt x="11561" y="4227"/>
                  </a:cubicBezTo>
                  <a:cubicBezTo>
                    <a:pt x="12777" y="4227"/>
                    <a:pt x="16732" y="4985"/>
                    <a:pt x="17645" y="4985"/>
                  </a:cubicBezTo>
                  <a:cubicBezTo>
                    <a:pt x="17645" y="4606"/>
                    <a:pt x="17645" y="4227"/>
                    <a:pt x="17645" y="4227"/>
                  </a:cubicBezTo>
                  <a:close/>
                  <a:moveTo>
                    <a:pt x="2434" y="14838"/>
                  </a:moveTo>
                  <a:cubicBezTo>
                    <a:pt x="2434" y="14838"/>
                    <a:pt x="2434" y="15217"/>
                    <a:pt x="2434" y="15217"/>
                  </a:cubicBezTo>
                  <a:cubicBezTo>
                    <a:pt x="3651" y="15596"/>
                    <a:pt x="7301" y="14459"/>
                    <a:pt x="8518" y="14459"/>
                  </a:cubicBezTo>
                  <a:cubicBezTo>
                    <a:pt x="8518" y="14459"/>
                    <a:pt x="8518" y="14080"/>
                    <a:pt x="8518" y="14080"/>
                  </a:cubicBezTo>
                  <a:cubicBezTo>
                    <a:pt x="7606" y="13701"/>
                    <a:pt x="3955" y="14838"/>
                    <a:pt x="2434" y="14838"/>
                  </a:cubicBezTo>
                  <a:close/>
                  <a:moveTo>
                    <a:pt x="2434" y="12564"/>
                  </a:moveTo>
                  <a:cubicBezTo>
                    <a:pt x="2434" y="12564"/>
                    <a:pt x="2434" y="12943"/>
                    <a:pt x="2434" y="12943"/>
                  </a:cubicBezTo>
                  <a:cubicBezTo>
                    <a:pt x="3651" y="13322"/>
                    <a:pt x="7301" y="12185"/>
                    <a:pt x="8518" y="12185"/>
                  </a:cubicBezTo>
                  <a:cubicBezTo>
                    <a:pt x="8518" y="12185"/>
                    <a:pt x="8518" y="11806"/>
                    <a:pt x="8518" y="11806"/>
                  </a:cubicBezTo>
                  <a:cubicBezTo>
                    <a:pt x="7606" y="11427"/>
                    <a:pt x="3955" y="12564"/>
                    <a:pt x="2434" y="12564"/>
                  </a:cubicBezTo>
                  <a:close/>
                  <a:moveTo>
                    <a:pt x="2434" y="10291"/>
                  </a:moveTo>
                  <a:cubicBezTo>
                    <a:pt x="2434" y="10669"/>
                    <a:pt x="2434" y="10669"/>
                    <a:pt x="2434" y="11048"/>
                  </a:cubicBezTo>
                  <a:cubicBezTo>
                    <a:pt x="3651" y="11048"/>
                    <a:pt x="7301" y="10291"/>
                    <a:pt x="8518" y="10291"/>
                  </a:cubicBezTo>
                  <a:cubicBezTo>
                    <a:pt x="8518" y="9912"/>
                    <a:pt x="8518" y="9912"/>
                    <a:pt x="8518" y="9533"/>
                  </a:cubicBezTo>
                  <a:cubicBezTo>
                    <a:pt x="7606" y="9533"/>
                    <a:pt x="3955" y="10291"/>
                    <a:pt x="2434" y="10291"/>
                  </a:cubicBezTo>
                  <a:close/>
                  <a:moveTo>
                    <a:pt x="5476" y="7638"/>
                  </a:moveTo>
                  <a:cubicBezTo>
                    <a:pt x="5476" y="7638"/>
                    <a:pt x="5476" y="8017"/>
                    <a:pt x="5476" y="8017"/>
                  </a:cubicBezTo>
                  <a:cubicBezTo>
                    <a:pt x="6085" y="8017"/>
                    <a:pt x="7301" y="7638"/>
                    <a:pt x="8518" y="8017"/>
                  </a:cubicBezTo>
                  <a:cubicBezTo>
                    <a:pt x="8518" y="7638"/>
                    <a:pt x="8518" y="7259"/>
                    <a:pt x="8518" y="7259"/>
                  </a:cubicBezTo>
                  <a:cubicBezTo>
                    <a:pt x="7606" y="7259"/>
                    <a:pt x="6389" y="7259"/>
                    <a:pt x="5476" y="7638"/>
                  </a:cubicBezTo>
                  <a:close/>
                  <a:moveTo>
                    <a:pt x="5476" y="5743"/>
                  </a:moveTo>
                  <a:cubicBezTo>
                    <a:pt x="5476" y="5743"/>
                    <a:pt x="5476" y="6122"/>
                    <a:pt x="5476" y="6122"/>
                  </a:cubicBezTo>
                  <a:cubicBezTo>
                    <a:pt x="6085" y="6122"/>
                    <a:pt x="7301" y="5743"/>
                    <a:pt x="8518" y="5743"/>
                  </a:cubicBezTo>
                  <a:cubicBezTo>
                    <a:pt x="8518" y="5743"/>
                    <a:pt x="8518" y="5364"/>
                    <a:pt x="8518" y="5364"/>
                  </a:cubicBezTo>
                  <a:cubicBezTo>
                    <a:pt x="7606" y="4985"/>
                    <a:pt x="6389" y="5364"/>
                    <a:pt x="5476" y="5743"/>
                  </a:cubicBezTo>
                  <a:close/>
                  <a:moveTo>
                    <a:pt x="5476" y="3848"/>
                  </a:moveTo>
                  <a:cubicBezTo>
                    <a:pt x="5476" y="4227"/>
                    <a:pt x="5476" y="4606"/>
                    <a:pt x="5476" y="4606"/>
                  </a:cubicBezTo>
                  <a:cubicBezTo>
                    <a:pt x="6085" y="4606"/>
                    <a:pt x="7301" y="4227"/>
                    <a:pt x="8518" y="4227"/>
                  </a:cubicBezTo>
                  <a:cubicBezTo>
                    <a:pt x="8518" y="4227"/>
                    <a:pt x="8518" y="3848"/>
                    <a:pt x="8518" y="3469"/>
                  </a:cubicBezTo>
                  <a:cubicBezTo>
                    <a:pt x="7606" y="3469"/>
                    <a:pt x="6389" y="3848"/>
                    <a:pt x="5476" y="3848"/>
                  </a:cubicBezTo>
                  <a:close/>
                  <a:moveTo>
                    <a:pt x="2434" y="3848"/>
                  </a:moveTo>
                  <a:cubicBezTo>
                    <a:pt x="2434" y="9154"/>
                    <a:pt x="2434" y="9154"/>
                    <a:pt x="2434" y="9154"/>
                  </a:cubicBezTo>
                  <a:cubicBezTo>
                    <a:pt x="4868" y="8775"/>
                    <a:pt x="4868" y="8775"/>
                    <a:pt x="4868" y="8775"/>
                  </a:cubicBezTo>
                  <a:cubicBezTo>
                    <a:pt x="4868" y="3848"/>
                    <a:pt x="4868" y="3848"/>
                    <a:pt x="4868" y="3848"/>
                  </a:cubicBezTo>
                  <a:cubicBezTo>
                    <a:pt x="2434" y="3848"/>
                    <a:pt x="2434" y="3848"/>
                    <a:pt x="2434" y="3848"/>
                  </a:cubicBezTo>
                  <a:close/>
                  <a:moveTo>
                    <a:pt x="5172" y="1954"/>
                  </a:moveTo>
                  <a:cubicBezTo>
                    <a:pt x="3955" y="2333"/>
                    <a:pt x="2738" y="2333"/>
                    <a:pt x="1217" y="2333"/>
                  </a:cubicBezTo>
                  <a:cubicBezTo>
                    <a:pt x="1217" y="16733"/>
                    <a:pt x="1217" y="16733"/>
                    <a:pt x="1217" y="16733"/>
                  </a:cubicBezTo>
                  <a:cubicBezTo>
                    <a:pt x="2738" y="16733"/>
                    <a:pt x="3955" y="16733"/>
                    <a:pt x="5172" y="16354"/>
                  </a:cubicBezTo>
                  <a:cubicBezTo>
                    <a:pt x="6693" y="16354"/>
                    <a:pt x="8214" y="15975"/>
                    <a:pt x="9127" y="16354"/>
                  </a:cubicBezTo>
                  <a:cubicBezTo>
                    <a:pt x="9127" y="1954"/>
                    <a:pt x="9127" y="1954"/>
                    <a:pt x="9127" y="1954"/>
                  </a:cubicBezTo>
                  <a:cubicBezTo>
                    <a:pt x="8518" y="1575"/>
                    <a:pt x="6997" y="1954"/>
                    <a:pt x="5172" y="195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1323" name="Shape 1323"/>
          <p:cNvSpPr/>
          <p:nvPr/>
        </p:nvSpPr>
        <p:spPr>
          <a:xfrm>
            <a:off x="3227432" y="3399973"/>
            <a:ext cx="5105401" cy="6394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b="1" sz="3200">
                <a:solidFill>
                  <a:srgbClr val="3B3838"/>
                </a:solidFill>
                <a:latin typeface="Arial"/>
                <a:ea typeface="Arial"/>
                <a:cs typeface="Arial"/>
                <a:sym typeface="Arial"/>
              </a:defRPr>
            </a:lvl1pPr>
          </a:lstStyle>
          <a:p>
            <a:pPr/>
            <a:r>
              <a:t>ADD YOUR TITLE</a:t>
            </a:r>
          </a:p>
        </p:txBody>
      </p:sp>
      <p:sp>
        <p:nvSpPr>
          <p:cNvPr id="1324" name="Shape 1324"/>
          <p:cNvSpPr/>
          <p:nvPr/>
        </p:nvSpPr>
        <p:spPr>
          <a:xfrm>
            <a:off x="3425494" y="3945571"/>
            <a:ext cx="4907339"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sp>
        <p:nvSpPr>
          <p:cNvPr id="1325" name="Shape 1325"/>
          <p:cNvSpPr/>
          <p:nvPr/>
        </p:nvSpPr>
        <p:spPr>
          <a:xfrm>
            <a:off x="17572037" y="3399973"/>
            <a:ext cx="5105401" cy="6394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b="1" sz="3200">
                <a:solidFill>
                  <a:srgbClr val="3B3838"/>
                </a:solidFill>
                <a:latin typeface="Arial"/>
                <a:ea typeface="Arial"/>
                <a:cs typeface="Arial"/>
                <a:sym typeface="Arial"/>
              </a:defRPr>
            </a:lvl1pPr>
          </a:lstStyle>
          <a:p>
            <a:pPr/>
            <a:r>
              <a:t>ADD YOUR TITLE</a:t>
            </a:r>
          </a:p>
        </p:txBody>
      </p:sp>
      <p:sp>
        <p:nvSpPr>
          <p:cNvPr id="1326" name="Shape 1326"/>
          <p:cNvSpPr/>
          <p:nvPr/>
        </p:nvSpPr>
        <p:spPr>
          <a:xfrm>
            <a:off x="17770099" y="3945571"/>
            <a:ext cx="4907339"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sp>
        <p:nvSpPr>
          <p:cNvPr id="1327" name="Shape 1327"/>
          <p:cNvSpPr/>
          <p:nvPr/>
        </p:nvSpPr>
        <p:spPr>
          <a:xfrm>
            <a:off x="16362686" y="9741064"/>
            <a:ext cx="5105401" cy="6394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3200">
                <a:solidFill>
                  <a:srgbClr val="3B3838"/>
                </a:solidFill>
                <a:latin typeface="Arial"/>
                <a:ea typeface="Arial"/>
                <a:cs typeface="Arial"/>
                <a:sym typeface="Arial"/>
              </a:defRPr>
            </a:lvl1pPr>
          </a:lstStyle>
          <a:p>
            <a:pPr/>
            <a:r>
              <a:t>ADD YOUR TITLE</a:t>
            </a:r>
          </a:p>
        </p:txBody>
      </p:sp>
      <p:sp>
        <p:nvSpPr>
          <p:cNvPr id="1328" name="Shape 1328"/>
          <p:cNvSpPr/>
          <p:nvPr/>
        </p:nvSpPr>
        <p:spPr>
          <a:xfrm>
            <a:off x="16362686" y="10286662"/>
            <a:ext cx="4907339"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sp>
        <p:nvSpPr>
          <p:cNvPr id="1329" name="Shape 1329"/>
          <p:cNvSpPr/>
          <p:nvPr/>
        </p:nvSpPr>
        <p:spPr>
          <a:xfrm>
            <a:off x="6301561" y="9741064"/>
            <a:ext cx="5105401" cy="6394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3200">
                <a:solidFill>
                  <a:srgbClr val="3B3838"/>
                </a:solidFill>
                <a:latin typeface="Arial"/>
                <a:ea typeface="Arial"/>
                <a:cs typeface="Arial"/>
                <a:sym typeface="Arial"/>
              </a:defRPr>
            </a:lvl1pPr>
          </a:lstStyle>
          <a:p>
            <a:pPr/>
            <a:r>
              <a:t>ADD YOUR TITLE</a:t>
            </a:r>
          </a:p>
        </p:txBody>
      </p:sp>
      <p:sp>
        <p:nvSpPr>
          <p:cNvPr id="1330" name="Shape 1330"/>
          <p:cNvSpPr/>
          <p:nvPr/>
        </p:nvSpPr>
        <p:spPr>
          <a:xfrm>
            <a:off x="6301561" y="10286662"/>
            <a:ext cx="4907339"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267"/>
                                        </p:tgtEl>
                                        <p:attrNameLst>
                                          <p:attrName>style.visibility</p:attrName>
                                        </p:attrNameLst>
                                      </p:cBhvr>
                                      <p:to>
                                        <p:strVal val="visible"/>
                                      </p:to>
                                    </p:set>
                                    <p:anim calcmode="lin" valueType="num">
                                      <p:cBhvr>
                                        <p:cTn id="7" dur="500" fill="hold"/>
                                        <p:tgtEl>
                                          <p:spTgt spid="1267"/>
                                        </p:tgtEl>
                                        <p:attrNameLst>
                                          <p:attrName>ppt_x</p:attrName>
                                        </p:attrNameLst>
                                      </p:cBhvr>
                                      <p:tavLst>
                                        <p:tav tm="0">
                                          <p:val>
                                            <p:strVal val="#ppt_x"/>
                                          </p:val>
                                        </p:tav>
                                        <p:tav tm="100000">
                                          <p:val>
                                            <p:strVal val="#ppt_x"/>
                                          </p:val>
                                        </p:tav>
                                      </p:tavLst>
                                    </p:anim>
                                    <p:anim calcmode="lin" valueType="num">
                                      <p:cBhvr>
                                        <p:cTn id="8" dur="500" fill="hold"/>
                                        <p:tgtEl>
                                          <p:spTgt spid="126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1271"/>
                                        </p:tgtEl>
                                        <p:attrNameLst>
                                          <p:attrName>style.visibility</p:attrName>
                                        </p:attrNameLst>
                                      </p:cBhvr>
                                      <p:to>
                                        <p:strVal val="visible"/>
                                      </p:to>
                                    </p:set>
                                    <p:animEffect filter="wipe(left)" transition="in">
                                      <p:cBhvr>
                                        <p:cTn id="12" dur="500"/>
                                        <p:tgtEl>
                                          <p:spTgt spid="1271"/>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1272"/>
                                        </p:tgtEl>
                                        <p:attrNameLst>
                                          <p:attrName>style.visibility</p:attrName>
                                        </p:attrNameLst>
                                      </p:cBhvr>
                                      <p:to>
                                        <p:strVal val="visible"/>
                                      </p:to>
                                    </p:set>
                                    <p:animEffect filter="wipe(left)" transition="in">
                                      <p:cBhvr>
                                        <p:cTn id="16" dur="500"/>
                                        <p:tgtEl>
                                          <p:spTgt spid="1272"/>
                                        </p:tgtEl>
                                      </p:cBhvr>
                                    </p:animEffect>
                                  </p:childTnLst>
                                </p:cTn>
                              </p:par>
                            </p:childTnLst>
                          </p:cTn>
                        </p:par>
                        <p:par>
                          <p:cTn id="17" fill="hold">
                            <p:stCondLst>
                              <p:cond delay="1500"/>
                            </p:stCondLst>
                            <p:childTnLst>
                              <p:par>
                                <p:cTn id="18" presetClass="entr" nodeType="afterEffect" presetSubtype="16" presetID="23" grpId="4" fill="hold">
                                  <p:stCondLst>
                                    <p:cond delay="0"/>
                                  </p:stCondLst>
                                  <p:iterate type="el" backwards="0">
                                    <p:tmAbs val="0"/>
                                  </p:iterate>
                                  <p:childTnLst>
                                    <p:set>
                                      <p:cBhvr>
                                        <p:cTn id="19" fill="hold"/>
                                        <p:tgtEl>
                                          <p:spTgt spid="1310"/>
                                        </p:tgtEl>
                                        <p:attrNameLst>
                                          <p:attrName>style.visibility</p:attrName>
                                        </p:attrNameLst>
                                      </p:cBhvr>
                                      <p:to>
                                        <p:strVal val="visible"/>
                                      </p:to>
                                    </p:set>
                                    <p:anim calcmode="lin" valueType="num">
                                      <p:cBhvr>
                                        <p:cTn id="20" dur="500" fill="hold"/>
                                        <p:tgtEl>
                                          <p:spTgt spid="1310"/>
                                        </p:tgtEl>
                                        <p:attrNameLst>
                                          <p:attrName>ppt_w</p:attrName>
                                        </p:attrNameLst>
                                      </p:cBhvr>
                                      <p:tavLst>
                                        <p:tav tm="0">
                                          <p:val>
                                            <p:fltVal val="0"/>
                                          </p:val>
                                        </p:tav>
                                        <p:tav tm="100000">
                                          <p:val>
                                            <p:strVal val="#ppt_w"/>
                                          </p:val>
                                        </p:tav>
                                      </p:tavLst>
                                    </p:anim>
                                    <p:anim calcmode="lin" valueType="num">
                                      <p:cBhvr>
                                        <p:cTn id="21" dur="500" fill="hold"/>
                                        <p:tgtEl>
                                          <p:spTgt spid="1310"/>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Class="entr" nodeType="afterEffect" presetSubtype="1" presetID="22" grpId="5" fill="hold">
                                  <p:stCondLst>
                                    <p:cond delay="0"/>
                                  </p:stCondLst>
                                  <p:iterate type="el" backwards="0">
                                    <p:tmAbs val="0"/>
                                  </p:iterate>
                                  <p:childTnLst>
                                    <p:set>
                                      <p:cBhvr>
                                        <p:cTn id="24" fill="hold"/>
                                        <p:tgtEl>
                                          <p:spTgt spid="1282"/>
                                        </p:tgtEl>
                                        <p:attrNameLst>
                                          <p:attrName>style.visibility</p:attrName>
                                        </p:attrNameLst>
                                      </p:cBhvr>
                                      <p:to>
                                        <p:strVal val="visible"/>
                                      </p:to>
                                    </p:set>
                                    <p:animEffect filter="wipe(up)" transition="in">
                                      <p:cBhvr>
                                        <p:cTn id="25" dur="350"/>
                                        <p:tgtEl>
                                          <p:spTgt spid="1282"/>
                                        </p:tgtEl>
                                      </p:cBhvr>
                                    </p:animEffect>
                                  </p:childTnLst>
                                </p:cTn>
                              </p:par>
                            </p:childTnLst>
                          </p:cTn>
                        </p:par>
                        <p:par>
                          <p:cTn id="26" fill="hold">
                            <p:stCondLst>
                              <p:cond delay="2350"/>
                            </p:stCondLst>
                            <p:childTnLst>
                              <p:par>
                                <p:cTn id="27" presetClass="entr" nodeType="afterEffect" presetSubtype="16" presetID="23" grpId="6" fill="hold">
                                  <p:stCondLst>
                                    <p:cond delay="0"/>
                                  </p:stCondLst>
                                  <p:iterate type="el" backwards="0">
                                    <p:tmAbs val="0"/>
                                  </p:iterate>
                                  <p:childTnLst>
                                    <p:set>
                                      <p:cBhvr>
                                        <p:cTn id="28" fill="hold"/>
                                        <p:tgtEl>
                                          <p:spTgt spid="1314"/>
                                        </p:tgtEl>
                                        <p:attrNameLst>
                                          <p:attrName>style.visibility</p:attrName>
                                        </p:attrNameLst>
                                      </p:cBhvr>
                                      <p:to>
                                        <p:strVal val="visible"/>
                                      </p:to>
                                    </p:set>
                                    <p:anim calcmode="lin" valueType="num">
                                      <p:cBhvr>
                                        <p:cTn id="29" dur="500" fill="hold"/>
                                        <p:tgtEl>
                                          <p:spTgt spid="1314"/>
                                        </p:tgtEl>
                                        <p:attrNameLst>
                                          <p:attrName>ppt_w</p:attrName>
                                        </p:attrNameLst>
                                      </p:cBhvr>
                                      <p:tavLst>
                                        <p:tav tm="0">
                                          <p:val>
                                            <p:fltVal val="0"/>
                                          </p:val>
                                        </p:tav>
                                        <p:tav tm="100000">
                                          <p:val>
                                            <p:strVal val="#ppt_w"/>
                                          </p:val>
                                        </p:tav>
                                      </p:tavLst>
                                    </p:anim>
                                    <p:anim calcmode="lin" valueType="num">
                                      <p:cBhvr>
                                        <p:cTn id="30" dur="500" fill="hold"/>
                                        <p:tgtEl>
                                          <p:spTgt spid="1314"/>
                                        </p:tgtEl>
                                        <p:attrNameLst>
                                          <p:attrName>ppt_h</p:attrName>
                                        </p:attrNameLst>
                                      </p:cBhvr>
                                      <p:tavLst>
                                        <p:tav tm="0">
                                          <p:val>
                                            <p:fltVal val="0"/>
                                          </p:val>
                                        </p:tav>
                                        <p:tav tm="100000">
                                          <p:val>
                                            <p:strVal val="#ppt_h"/>
                                          </p:val>
                                        </p:tav>
                                      </p:tavLst>
                                    </p:anim>
                                  </p:childTnLst>
                                </p:cTn>
                              </p:par>
                            </p:childTnLst>
                          </p:cTn>
                        </p:par>
                        <p:par>
                          <p:cTn id="31" fill="hold">
                            <p:stCondLst>
                              <p:cond delay="2850"/>
                            </p:stCondLst>
                            <p:childTnLst>
                              <p:par>
                                <p:cTn id="32" presetClass="entr" nodeType="afterEffect" presetSubtype="8" presetID="22" grpId="7" fill="hold">
                                  <p:stCondLst>
                                    <p:cond delay="0"/>
                                  </p:stCondLst>
                                  <p:iterate type="el" backwards="0">
                                    <p:tmAbs val="0"/>
                                  </p:iterate>
                                  <p:childTnLst>
                                    <p:set>
                                      <p:cBhvr>
                                        <p:cTn id="33" fill="hold"/>
                                        <p:tgtEl>
                                          <p:spTgt spid="1280"/>
                                        </p:tgtEl>
                                        <p:attrNameLst>
                                          <p:attrName>style.visibility</p:attrName>
                                        </p:attrNameLst>
                                      </p:cBhvr>
                                      <p:to>
                                        <p:strVal val="visible"/>
                                      </p:to>
                                    </p:set>
                                    <p:animEffect filter="wipe(left)" transition="in">
                                      <p:cBhvr>
                                        <p:cTn id="34" dur="350"/>
                                        <p:tgtEl>
                                          <p:spTgt spid="1280"/>
                                        </p:tgtEl>
                                      </p:cBhvr>
                                    </p:animEffect>
                                  </p:childTnLst>
                                </p:cTn>
                              </p:par>
                            </p:childTnLst>
                          </p:cTn>
                        </p:par>
                        <p:par>
                          <p:cTn id="35" fill="hold">
                            <p:stCondLst>
                              <p:cond delay="3200"/>
                            </p:stCondLst>
                            <p:childTnLst>
                              <p:par>
                                <p:cTn id="36" presetClass="entr" nodeType="afterEffect" presetSubtype="16" presetID="23" grpId="8" fill="hold">
                                  <p:stCondLst>
                                    <p:cond delay="0"/>
                                  </p:stCondLst>
                                  <p:iterate type="el" backwards="0">
                                    <p:tmAbs val="0"/>
                                  </p:iterate>
                                  <p:childTnLst>
                                    <p:set>
                                      <p:cBhvr>
                                        <p:cTn id="37" fill="hold"/>
                                        <p:tgtEl>
                                          <p:spTgt spid="1322"/>
                                        </p:tgtEl>
                                        <p:attrNameLst>
                                          <p:attrName>style.visibility</p:attrName>
                                        </p:attrNameLst>
                                      </p:cBhvr>
                                      <p:to>
                                        <p:strVal val="visible"/>
                                      </p:to>
                                    </p:set>
                                    <p:anim calcmode="lin" valueType="num">
                                      <p:cBhvr>
                                        <p:cTn id="38" dur="500" fill="hold"/>
                                        <p:tgtEl>
                                          <p:spTgt spid="1322"/>
                                        </p:tgtEl>
                                        <p:attrNameLst>
                                          <p:attrName>ppt_w</p:attrName>
                                        </p:attrNameLst>
                                      </p:cBhvr>
                                      <p:tavLst>
                                        <p:tav tm="0">
                                          <p:val>
                                            <p:fltVal val="0"/>
                                          </p:val>
                                        </p:tav>
                                        <p:tav tm="100000">
                                          <p:val>
                                            <p:strVal val="#ppt_w"/>
                                          </p:val>
                                        </p:tav>
                                      </p:tavLst>
                                    </p:anim>
                                    <p:anim calcmode="lin" valueType="num">
                                      <p:cBhvr>
                                        <p:cTn id="39" dur="500" fill="hold"/>
                                        <p:tgtEl>
                                          <p:spTgt spid="1322"/>
                                        </p:tgtEl>
                                        <p:attrNameLst>
                                          <p:attrName>ppt_h</p:attrName>
                                        </p:attrNameLst>
                                      </p:cBhvr>
                                      <p:tavLst>
                                        <p:tav tm="0">
                                          <p:val>
                                            <p:fltVal val="0"/>
                                          </p:val>
                                        </p:tav>
                                        <p:tav tm="100000">
                                          <p:val>
                                            <p:strVal val="#ppt_h"/>
                                          </p:val>
                                        </p:tav>
                                      </p:tavLst>
                                    </p:anim>
                                  </p:childTnLst>
                                </p:cTn>
                              </p:par>
                            </p:childTnLst>
                          </p:cTn>
                        </p:par>
                        <p:par>
                          <p:cTn id="40" fill="hold">
                            <p:stCondLst>
                              <p:cond delay="3700"/>
                            </p:stCondLst>
                            <p:childTnLst>
                              <p:par>
                                <p:cTn id="41" presetClass="entr" nodeType="afterEffect" presetSubtype="4" presetID="22" grpId="9" fill="hold">
                                  <p:stCondLst>
                                    <p:cond delay="0"/>
                                  </p:stCondLst>
                                  <p:iterate type="el" backwards="0">
                                    <p:tmAbs val="0"/>
                                  </p:iterate>
                                  <p:childTnLst>
                                    <p:set>
                                      <p:cBhvr>
                                        <p:cTn id="42" fill="hold"/>
                                        <p:tgtEl>
                                          <p:spTgt spid="1281"/>
                                        </p:tgtEl>
                                        <p:attrNameLst>
                                          <p:attrName>style.visibility</p:attrName>
                                        </p:attrNameLst>
                                      </p:cBhvr>
                                      <p:to>
                                        <p:strVal val="visible"/>
                                      </p:to>
                                    </p:set>
                                    <p:animEffect filter="wipe(down)" transition="in">
                                      <p:cBhvr>
                                        <p:cTn id="43" dur="350"/>
                                        <p:tgtEl>
                                          <p:spTgt spid="1281"/>
                                        </p:tgtEl>
                                      </p:cBhvr>
                                    </p:animEffect>
                                  </p:childTnLst>
                                </p:cTn>
                              </p:par>
                            </p:childTnLst>
                          </p:cTn>
                        </p:par>
                        <p:par>
                          <p:cTn id="44" fill="hold">
                            <p:stCondLst>
                              <p:cond delay="4050"/>
                            </p:stCondLst>
                            <p:childTnLst>
                              <p:par>
                                <p:cTn id="45" presetClass="entr" nodeType="afterEffect" presetSubtype="16" presetID="23" grpId="10" fill="hold">
                                  <p:stCondLst>
                                    <p:cond delay="0"/>
                                  </p:stCondLst>
                                  <p:iterate type="el" backwards="0">
                                    <p:tmAbs val="0"/>
                                  </p:iterate>
                                  <p:childTnLst>
                                    <p:set>
                                      <p:cBhvr>
                                        <p:cTn id="46" fill="hold"/>
                                        <p:tgtEl>
                                          <p:spTgt spid="1318"/>
                                        </p:tgtEl>
                                        <p:attrNameLst>
                                          <p:attrName>style.visibility</p:attrName>
                                        </p:attrNameLst>
                                      </p:cBhvr>
                                      <p:to>
                                        <p:strVal val="visible"/>
                                      </p:to>
                                    </p:set>
                                    <p:anim calcmode="lin" valueType="num">
                                      <p:cBhvr>
                                        <p:cTn id="47" dur="500" fill="hold"/>
                                        <p:tgtEl>
                                          <p:spTgt spid="1318"/>
                                        </p:tgtEl>
                                        <p:attrNameLst>
                                          <p:attrName>ppt_w</p:attrName>
                                        </p:attrNameLst>
                                      </p:cBhvr>
                                      <p:tavLst>
                                        <p:tav tm="0">
                                          <p:val>
                                            <p:fltVal val="0"/>
                                          </p:val>
                                        </p:tav>
                                        <p:tav tm="100000">
                                          <p:val>
                                            <p:strVal val="#ppt_w"/>
                                          </p:val>
                                        </p:tav>
                                      </p:tavLst>
                                    </p:anim>
                                    <p:anim calcmode="lin" valueType="num">
                                      <p:cBhvr>
                                        <p:cTn id="48" dur="500" fill="hold"/>
                                        <p:tgtEl>
                                          <p:spTgt spid="1318"/>
                                        </p:tgtEl>
                                        <p:attrNameLst>
                                          <p:attrName>ppt_h</p:attrName>
                                        </p:attrNameLst>
                                      </p:cBhvr>
                                      <p:tavLst>
                                        <p:tav tm="0">
                                          <p:val>
                                            <p:fltVal val="0"/>
                                          </p:val>
                                        </p:tav>
                                        <p:tav tm="100000">
                                          <p:val>
                                            <p:strVal val="#ppt_h"/>
                                          </p:val>
                                        </p:tav>
                                      </p:tavLst>
                                    </p:anim>
                                  </p:childTnLst>
                                </p:cTn>
                              </p:par>
                            </p:childTnLst>
                          </p:cTn>
                        </p:par>
                        <p:par>
                          <p:cTn id="49" fill="hold">
                            <p:stCondLst>
                              <p:cond delay="4550"/>
                            </p:stCondLst>
                            <p:childTnLst>
                              <p:par>
                                <p:cTn id="50" presetClass="entr" nodeType="afterEffect" presetSubtype="8" presetID="22" grpId="11" fill="hold">
                                  <p:stCondLst>
                                    <p:cond delay="0"/>
                                  </p:stCondLst>
                                  <p:iterate type="el" backwards="0">
                                    <p:tmAbs val="0"/>
                                  </p:iterate>
                                  <p:childTnLst>
                                    <p:set>
                                      <p:cBhvr>
                                        <p:cTn id="51" fill="hold"/>
                                        <p:tgtEl>
                                          <p:spTgt spid="1279"/>
                                        </p:tgtEl>
                                        <p:attrNameLst>
                                          <p:attrName>style.visibility</p:attrName>
                                        </p:attrNameLst>
                                      </p:cBhvr>
                                      <p:to>
                                        <p:strVal val="visible"/>
                                      </p:to>
                                    </p:set>
                                    <p:animEffect filter="wipe(left)" transition="in">
                                      <p:cBhvr>
                                        <p:cTn id="52" dur="350"/>
                                        <p:tgtEl>
                                          <p:spTgt spid="1279"/>
                                        </p:tgtEl>
                                      </p:cBhvr>
                                    </p:animEffect>
                                  </p:childTnLst>
                                </p:cTn>
                              </p:par>
                            </p:childTnLst>
                          </p:cTn>
                        </p:par>
                        <p:par>
                          <p:cTn id="53" fill="hold">
                            <p:stCondLst>
                              <p:cond delay="4900"/>
                            </p:stCondLst>
                            <p:childTnLst>
                              <p:par>
                                <p:cTn id="54" presetClass="entr" nodeType="afterEffect" presetSubtype="16" presetID="23" grpId="12" fill="hold">
                                  <p:stCondLst>
                                    <p:cond delay="0"/>
                                  </p:stCondLst>
                                  <p:iterate type="el" backwards="0">
                                    <p:tmAbs val="0"/>
                                  </p:iterate>
                                  <p:childTnLst>
                                    <p:set>
                                      <p:cBhvr>
                                        <p:cTn id="55" fill="hold"/>
                                        <p:tgtEl>
                                          <p:spTgt spid="1290"/>
                                        </p:tgtEl>
                                        <p:attrNameLst>
                                          <p:attrName>style.visibility</p:attrName>
                                        </p:attrNameLst>
                                      </p:cBhvr>
                                      <p:to>
                                        <p:strVal val="visible"/>
                                      </p:to>
                                    </p:set>
                                    <p:anim calcmode="lin" valueType="num">
                                      <p:cBhvr>
                                        <p:cTn id="56" dur="500" fill="hold"/>
                                        <p:tgtEl>
                                          <p:spTgt spid="1290"/>
                                        </p:tgtEl>
                                        <p:attrNameLst>
                                          <p:attrName>ppt_w</p:attrName>
                                        </p:attrNameLst>
                                      </p:cBhvr>
                                      <p:tavLst>
                                        <p:tav tm="0">
                                          <p:val>
                                            <p:fltVal val="0"/>
                                          </p:val>
                                        </p:tav>
                                        <p:tav tm="100000">
                                          <p:val>
                                            <p:strVal val="#ppt_w"/>
                                          </p:val>
                                        </p:tav>
                                      </p:tavLst>
                                    </p:anim>
                                    <p:anim calcmode="lin" valueType="num">
                                      <p:cBhvr>
                                        <p:cTn id="57" dur="500" fill="hold"/>
                                        <p:tgtEl>
                                          <p:spTgt spid="1290"/>
                                        </p:tgtEl>
                                        <p:attrNameLst>
                                          <p:attrName>ppt_h</p:attrName>
                                        </p:attrNameLst>
                                      </p:cBhvr>
                                      <p:tavLst>
                                        <p:tav tm="0">
                                          <p:val>
                                            <p:fltVal val="0"/>
                                          </p:val>
                                        </p:tav>
                                        <p:tav tm="100000">
                                          <p:val>
                                            <p:strVal val="#ppt_h"/>
                                          </p:val>
                                        </p:tav>
                                      </p:tavLst>
                                    </p:anim>
                                  </p:childTnLst>
                                </p:cTn>
                              </p:par>
                            </p:childTnLst>
                          </p:cTn>
                        </p:par>
                        <p:par>
                          <p:cTn id="58" fill="hold">
                            <p:stCondLst>
                              <p:cond delay="5400"/>
                            </p:stCondLst>
                            <p:childTnLst>
                              <p:par>
                                <p:cTn id="59" presetClass="entr" nodeType="afterEffect" presetSubtype="8" presetID="22" grpId="13" fill="hold">
                                  <p:stCondLst>
                                    <p:cond delay="0"/>
                                  </p:stCondLst>
                                  <p:iterate type="el" backwards="0">
                                    <p:tmAbs val="0"/>
                                  </p:iterate>
                                  <p:childTnLst>
                                    <p:set>
                                      <p:cBhvr>
                                        <p:cTn id="60" fill="hold"/>
                                        <p:tgtEl>
                                          <p:spTgt spid="1284"/>
                                        </p:tgtEl>
                                        <p:attrNameLst>
                                          <p:attrName>style.visibility</p:attrName>
                                        </p:attrNameLst>
                                      </p:cBhvr>
                                      <p:to>
                                        <p:strVal val="visible"/>
                                      </p:to>
                                    </p:set>
                                    <p:animEffect filter="wipe(left)" transition="in">
                                      <p:cBhvr>
                                        <p:cTn id="61" dur="350"/>
                                        <p:tgtEl>
                                          <p:spTgt spid="1284"/>
                                        </p:tgtEl>
                                      </p:cBhvr>
                                    </p:animEffect>
                                  </p:childTnLst>
                                </p:cTn>
                              </p:par>
                            </p:childTnLst>
                          </p:cTn>
                        </p:par>
                        <p:par>
                          <p:cTn id="62" fill="hold">
                            <p:stCondLst>
                              <p:cond delay="5750"/>
                            </p:stCondLst>
                            <p:childTnLst>
                              <p:par>
                                <p:cTn id="63" presetClass="entr" nodeType="afterEffect" presetSubtype="8" presetID="22" grpId="14" fill="hold">
                                  <p:stCondLst>
                                    <p:cond delay="0"/>
                                  </p:stCondLst>
                                  <p:iterate type="el" backwards="0">
                                    <p:tmAbs val="0"/>
                                  </p:iterate>
                                  <p:childTnLst>
                                    <p:set>
                                      <p:cBhvr>
                                        <p:cTn id="64" fill="hold"/>
                                        <p:tgtEl>
                                          <p:spTgt spid="1283"/>
                                        </p:tgtEl>
                                        <p:attrNameLst>
                                          <p:attrName>style.visibility</p:attrName>
                                        </p:attrNameLst>
                                      </p:cBhvr>
                                      <p:to>
                                        <p:strVal val="visible"/>
                                      </p:to>
                                    </p:set>
                                    <p:animEffect filter="wipe(left)" transition="in">
                                      <p:cBhvr>
                                        <p:cTn id="65" dur="350"/>
                                        <p:tgtEl>
                                          <p:spTgt spid="1283"/>
                                        </p:tgtEl>
                                      </p:cBhvr>
                                    </p:animEffect>
                                  </p:childTnLst>
                                </p:cTn>
                              </p:par>
                            </p:childTnLst>
                          </p:cTn>
                        </p:par>
                        <p:par>
                          <p:cTn id="66" fill="hold">
                            <p:stCondLst>
                              <p:cond delay="6100"/>
                            </p:stCondLst>
                            <p:childTnLst>
                              <p:par>
                                <p:cTn id="67" presetClass="entr" nodeType="afterEffect" presetSubtype="16" presetID="23" grpId="15" fill="hold">
                                  <p:stCondLst>
                                    <p:cond delay="0"/>
                                  </p:stCondLst>
                                  <p:iterate type="el" backwards="0">
                                    <p:tmAbs val="0"/>
                                  </p:iterate>
                                  <p:childTnLst>
                                    <p:set>
                                      <p:cBhvr>
                                        <p:cTn id="68" fill="hold"/>
                                        <p:tgtEl>
                                          <p:spTgt spid="1302"/>
                                        </p:tgtEl>
                                        <p:attrNameLst>
                                          <p:attrName>style.visibility</p:attrName>
                                        </p:attrNameLst>
                                      </p:cBhvr>
                                      <p:to>
                                        <p:strVal val="visible"/>
                                      </p:to>
                                    </p:set>
                                    <p:anim calcmode="lin" valueType="num">
                                      <p:cBhvr>
                                        <p:cTn id="69" dur="500" fill="hold"/>
                                        <p:tgtEl>
                                          <p:spTgt spid="1302"/>
                                        </p:tgtEl>
                                        <p:attrNameLst>
                                          <p:attrName>ppt_w</p:attrName>
                                        </p:attrNameLst>
                                      </p:cBhvr>
                                      <p:tavLst>
                                        <p:tav tm="0">
                                          <p:val>
                                            <p:fltVal val="0"/>
                                          </p:val>
                                        </p:tav>
                                        <p:tav tm="100000">
                                          <p:val>
                                            <p:strVal val="#ppt_w"/>
                                          </p:val>
                                        </p:tav>
                                      </p:tavLst>
                                    </p:anim>
                                    <p:anim calcmode="lin" valueType="num">
                                      <p:cBhvr>
                                        <p:cTn id="70" dur="500" fill="hold"/>
                                        <p:tgtEl>
                                          <p:spTgt spid="1302"/>
                                        </p:tgtEl>
                                        <p:attrNameLst>
                                          <p:attrName>ppt_h</p:attrName>
                                        </p:attrNameLst>
                                      </p:cBhvr>
                                      <p:tavLst>
                                        <p:tav tm="0">
                                          <p:val>
                                            <p:fltVal val="0"/>
                                          </p:val>
                                        </p:tav>
                                        <p:tav tm="100000">
                                          <p:val>
                                            <p:strVal val="#ppt_h"/>
                                          </p:val>
                                        </p:tav>
                                      </p:tavLst>
                                    </p:anim>
                                  </p:childTnLst>
                                </p:cTn>
                              </p:par>
                            </p:childTnLst>
                          </p:cTn>
                        </p:par>
                        <p:par>
                          <p:cTn id="71" fill="hold">
                            <p:stCondLst>
                              <p:cond delay="6600"/>
                            </p:stCondLst>
                            <p:childTnLst>
                              <p:par>
                                <p:cTn id="72" presetClass="entr" nodeType="afterEffect" presetSubtype="16" presetID="23" grpId="16" fill="hold">
                                  <p:stCondLst>
                                    <p:cond delay="0"/>
                                  </p:stCondLst>
                                  <p:iterate type="el" backwards="0">
                                    <p:tmAbs val="0"/>
                                  </p:iterate>
                                  <p:childTnLst>
                                    <p:set>
                                      <p:cBhvr>
                                        <p:cTn id="73" fill="hold"/>
                                        <p:tgtEl>
                                          <p:spTgt spid="1298"/>
                                        </p:tgtEl>
                                        <p:attrNameLst>
                                          <p:attrName>style.visibility</p:attrName>
                                        </p:attrNameLst>
                                      </p:cBhvr>
                                      <p:to>
                                        <p:strVal val="visible"/>
                                      </p:to>
                                    </p:set>
                                    <p:anim calcmode="lin" valueType="num">
                                      <p:cBhvr>
                                        <p:cTn id="74" dur="500" fill="hold"/>
                                        <p:tgtEl>
                                          <p:spTgt spid="1298"/>
                                        </p:tgtEl>
                                        <p:attrNameLst>
                                          <p:attrName>ppt_w</p:attrName>
                                        </p:attrNameLst>
                                      </p:cBhvr>
                                      <p:tavLst>
                                        <p:tav tm="0">
                                          <p:val>
                                            <p:fltVal val="0"/>
                                          </p:val>
                                        </p:tav>
                                        <p:tav tm="100000">
                                          <p:val>
                                            <p:strVal val="#ppt_w"/>
                                          </p:val>
                                        </p:tav>
                                      </p:tavLst>
                                    </p:anim>
                                    <p:anim calcmode="lin" valueType="num">
                                      <p:cBhvr>
                                        <p:cTn id="75" dur="500" fill="hold"/>
                                        <p:tgtEl>
                                          <p:spTgt spid="1298"/>
                                        </p:tgtEl>
                                        <p:attrNameLst>
                                          <p:attrName>ppt_h</p:attrName>
                                        </p:attrNameLst>
                                      </p:cBhvr>
                                      <p:tavLst>
                                        <p:tav tm="0">
                                          <p:val>
                                            <p:fltVal val="0"/>
                                          </p:val>
                                        </p:tav>
                                        <p:tav tm="100000">
                                          <p:val>
                                            <p:strVal val="#ppt_h"/>
                                          </p:val>
                                        </p:tav>
                                      </p:tavLst>
                                    </p:anim>
                                  </p:childTnLst>
                                </p:cTn>
                              </p:par>
                            </p:childTnLst>
                          </p:cTn>
                        </p:par>
                        <p:par>
                          <p:cTn id="76" fill="hold">
                            <p:stCondLst>
                              <p:cond delay="7100"/>
                            </p:stCondLst>
                            <p:childTnLst>
                              <p:par>
                                <p:cTn id="77" presetClass="entr" nodeType="afterEffect" presetSubtype="8" presetID="22" grpId="17" fill="hold">
                                  <p:stCondLst>
                                    <p:cond delay="0"/>
                                  </p:stCondLst>
                                  <p:iterate type="el" backwards="0">
                                    <p:tmAbs val="0"/>
                                  </p:iterate>
                                  <p:childTnLst>
                                    <p:set>
                                      <p:cBhvr>
                                        <p:cTn id="78" fill="hold"/>
                                        <p:tgtEl>
                                          <p:spTgt spid="1277"/>
                                        </p:tgtEl>
                                        <p:attrNameLst>
                                          <p:attrName>style.visibility</p:attrName>
                                        </p:attrNameLst>
                                      </p:cBhvr>
                                      <p:to>
                                        <p:strVal val="visible"/>
                                      </p:to>
                                    </p:set>
                                    <p:animEffect filter="wipe(left)" transition="in">
                                      <p:cBhvr>
                                        <p:cTn id="79" dur="350"/>
                                        <p:tgtEl>
                                          <p:spTgt spid="1277"/>
                                        </p:tgtEl>
                                      </p:cBhvr>
                                    </p:animEffect>
                                  </p:childTnLst>
                                </p:cTn>
                              </p:par>
                            </p:childTnLst>
                          </p:cTn>
                        </p:par>
                        <p:par>
                          <p:cTn id="80" fill="hold">
                            <p:stCondLst>
                              <p:cond delay="7450"/>
                            </p:stCondLst>
                            <p:childTnLst>
                              <p:par>
                                <p:cTn id="81" presetClass="entr" nodeType="afterEffect" presetSubtype="16" presetID="23" grpId="18" fill="hold">
                                  <p:stCondLst>
                                    <p:cond delay="0"/>
                                  </p:stCondLst>
                                  <p:iterate type="el" backwards="0">
                                    <p:tmAbs val="0"/>
                                  </p:iterate>
                                  <p:childTnLst>
                                    <p:set>
                                      <p:cBhvr>
                                        <p:cTn id="82" fill="hold"/>
                                        <p:tgtEl>
                                          <p:spTgt spid="1306"/>
                                        </p:tgtEl>
                                        <p:attrNameLst>
                                          <p:attrName>style.visibility</p:attrName>
                                        </p:attrNameLst>
                                      </p:cBhvr>
                                      <p:to>
                                        <p:strVal val="visible"/>
                                      </p:to>
                                    </p:set>
                                    <p:anim calcmode="lin" valueType="num">
                                      <p:cBhvr>
                                        <p:cTn id="83" dur="500" fill="hold"/>
                                        <p:tgtEl>
                                          <p:spTgt spid="1306"/>
                                        </p:tgtEl>
                                        <p:attrNameLst>
                                          <p:attrName>ppt_w</p:attrName>
                                        </p:attrNameLst>
                                      </p:cBhvr>
                                      <p:tavLst>
                                        <p:tav tm="0">
                                          <p:val>
                                            <p:fltVal val="0"/>
                                          </p:val>
                                        </p:tav>
                                        <p:tav tm="100000">
                                          <p:val>
                                            <p:strVal val="#ppt_w"/>
                                          </p:val>
                                        </p:tav>
                                      </p:tavLst>
                                    </p:anim>
                                    <p:anim calcmode="lin" valueType="num">
                                      <p:cBhvr>
                                        <p:cTn id="84" dur="500" fill="hold"/>
                                        <p:tgtEl>
                                          <p:spTgt spid="1306"/>
                                        </p:tgtEl>
                                        <p:attrNameLst>
                                          <p:attrName>ppt_h</p:attrName>
                                        </p:attrNameLst>
                                      </p:cBhvr>
                                      <p:tavLst>
                                        <p:tav tm="0">
                                          <p:val>
                                            <p:fltVal val="0"/>
                                          </p:val>
                                        </p:tav>
                                        <p:tav tm="100000">
                                          <p:val>
                                            <p:strVal val="#ppt_h"/>
                                          </p:val>
                                        </p:tav>
                                      </p:tavLst>
                                    </p:anim>
                                  </p:childTnLst>
                                </p:cTn>
                              </p:par>
                            </p:childTnLst>
                          </p:cTn>
                        </p:par>
                        <p:par>
                          <p:cTn id="85" fill="hold">
                            <p:stCondLst>
                              <p:cond delay="7950"/>
                            </p:stCondLst>
                            <p:childTnLst>
                              <p:par>
                                <p:cTn id="86" presetClass="entr" nodeType="afterEffect" presetSubtype="8" presetID="22" grpId="19" fill="hold">
                                  <p:stCondLst>
                                    <p:cond delay="0"/>
                                  </p:stCondLst>
                                  <p:iterate type="el" backwards="0">
                                    <p:tmAbs val="0"/>
                                  </p:iterate>
                                  <p:childTnLst>
                                    <p:set>
                                      <p:cBhvr>
                                        <p:cTn id="87" fill="hold"/>
                                        <p:tgtEl>
                                          <p:spTgt spid="1278"/>
                                        </p:tgtEl>
                                        <p:attrNameLst>
                                          <p:attrName>style.visibility</p:attrName>
                                        </p:attrNameLst>
                                      </p:cBhvr>
                                      <p:to>
                                        <p:strVal val="visible"/>
                                      </p:to>
                                    </p:set>
                                    <p:animEffect filter="wipe(left)" transition="in">
                                      <p:cBhvr>
                                        <p:cTn id="88" dur="350"/>
                                        <p:tgtEl>
                                          <p:spTgt spid="1278"/>
                                        </p:tgtEl>
                                      </p:cBhvr>
                                    </p:animEffect>
                                  </p:childTnLst>
                                </p:cTn>
                              </p:par>
                            </p:childTnLst>
                          </p:cTn>
                        </p:par>
                        <p:par>
                          <p:cTn id="89" fill="hold">
                            <p:stCondLst>
                              <p:cond delay="8300"/>
                            </p:stCondLst>
                            <p:childTnLst>
                              <p:par>
                                <p:cTn id="90" presetClass="entr" nodeType="afterEffect" presetSubtype="16" presetID="23" grpId="20" fill="hold">
                                  <p:stCondLst>
                                    <p:cond delay="0"/>
                                  </p:stCondLst>
                                  <p:iterate type="el" backwards="0">
                                    <p:tmAbs val="0"/>
                                  </p:iterate>
                                  <p:childTnLst>
                                    <p:set>
                                      <p:cBhvr>
                                        <p:cTn id="91" fill="hold"/>
                                        <p:tgtEl>
                                          <p:spTgt spid="1294"/>
                                        </p:tgtEl>
                                        <p:attrNameLst>
                                          <p:attrName>style.visibility</p:attrName>
                                        </p:attrNameLst>
                                      </p:cBhvr>
                                      <p:to>
                                        <p:strVal val="visible"/>
                                      </p:to>
                                    </p:set>
                                    <p:anim calcmode="lin" valueType="num">
                                      <p:cBhvr>
                                        <p:cTn id="92" dur="500" fill="hold"/>
                                        <p:tgtEl>
                                          <p:spTgt spid="1294"/>
                                        </p:tgtEl>
                                        <p:attrNameLst>
                                          <p:attrName>ppt_w</p:attrName>
                                        </p:attrNameLst>
                                      </p:cBhvr>
                                      <p:tavLst>
                                        <p:tav tm="0">
                                          <p:val>
                                            <p:fltVal val="0"/>
                                          </p:val>
                                        </p:tav>
                                        <p:tav tm="100000">
                                          <p:val>
                                            <p:strVal val="#ppt_w"/>
                                          </p:val>
                                        </p:tav>
                                      </p:tavLst>
                                    </p:anim>
                                    <p:anim calcmode="lin" valueType="num">
                                      <p:cBhvr>
                                        <p:cTn id="93" dur="500" fill="hold"/>
                                        <p:tgtEl>
                                          <p:spTgt spid="1294"/>
                                        </p:tgtEl>
                                        <p:attrNameLst>
                                          <p:attrName>ppt_h</p:attrName>
                                        </p:attrNameLst>
                                      </p:cBhvr>
                                      <p:tavLst>
                                        <p:tav tm="0">
                                          <p:val>
                                            <p:fltVal val="0"/>
                                          </p:val>
                                        </p:tav>
                                        <p:tav tm="100000">
                                          <p:val>
                                            <p:strVal val="#ppt_h"/>
                                          </p:val>
                                        </p:tav>
                                      </p:tavLst>
                                    </p:anim>
                                  </p:childTnLst>
                                </p:cTn>
                              </p:par>
                            </p:childTnLst>
                          </p:cTn>
                        </p:par>
                        <p:par>
                          <p:cTn id="94" fill="hold">
                            <p:stCondLst>
                              <p:cond delay="8800"/>
                            </p:stCondLst>
                            <p:childTnLst>
                              <p:par>
                                <p:cTn id="95" presetClass="entr" nodeType="afterEffect" presetSubtype="4" presetID="22" grpId="21" fill="hold">
                                  <p:stCondLst>
                                    <p:cond delay="0"/>
                                  </p:stCondLst>
                                  <p:iterate type="el" backwards="0">
                                    <p:tmAbs val="0"/>
                                  </p:iterate>
                                  <p:childTnLst>
                                    <p:set>
                                      <p:cBhvr>
                                        <p:cTn id="96" fill="hold"/>
                                        <p:tgtEl>
                                          <p:spTgt spid="1323"/>
                                        </p:tgtEl>
                                        <p:attrNameLst>
                                          <p:attrName>style.visibility</p:attrName>
                                        </p:attrNameLst>
                                      </p:cBhvr>
                                      <p:to>
                                        <p:strVal val="visible"/>
                                      </p:to>
                                    </p:set>
                                    <p:animEffect filter="wipe(down)" transition="in">
                                      <p:cBhvr>
                                        <p:cTn id="97" dur="500"/>
                                        <p:tgtEl>
                                          <p:spTgt spid="1323"/>
                                        </p:tgtEl>
                                      </p:cBhvr>
                                    </p:animEffect>
                                  </p:childTnLst>
                                </p:cTn>
                              </p:par>
                            </p:childTnLst>
                          </p:cTn>
                        </p:par>
                        <p:par>
                          <p:cTn id="98" fill="hold">
                            <p:stCondLst>
                              <p:cond delay="9300"/>
                            </p:stCondLst>
                            <p:childTnLst>
                              <p:par>
                                <p:cTn id="99" presetClass="entr" nodeType="afterEffect" presetSubtype="4" presetID="22" grpId="22" fill="hold">
                                  <p:stCondLst>
                                    <p:cond delay="0"/>
                                  </p:stCondLst>
                                  <p:iterate type="el" backwards="0">
                                    <p:tmAbs val="0"/>
                                  </p:iterate>
                                  <p:childTnLst>
                                    <p:set>
                                      <p:cBhvr>
                                        <p:cTn id="100" fill="hold"/>
                                        <p:tgtEl>
                                          <p:spTgt spid="1325"/>
                                        </p:tgtEl>
                                        <p:attrNameLst>
                                          <p:attrName>style.visibility</p:attrName>
                                        </p:attrNameLst>
                                      </p:cBhvr>
                                      <p:to>
                                        <p:strVal val="visible"/>
                                      </p:to>
                                    </p:set>
                                    <p:animEffect filter="wipe(down)" transition="in">
                                      <p:cBhvr>
                                        <p:cTn id="101" dur="500"/>
                                        <p:tgtEl>
                                          <p:spTgt spid="1325"/>
                                        </p:tgtEl>
                                      </p:cBhvr>
                                    </p:animEffect>
                                  </p:childTnLst>
                                </p:cTn>
                              </p:par>
                            </p:childTnLst>
                          </p:cTn>
                        </p:par>
                        <p:par>
                          <p:cTn id="102" fill="hold">
                            <p:stCondLst>
                              <p:cond delay="9800"/>
                            </p:stCondLst>
                            <p:childTnLst>
                              <p:par>
                                <p:cTn id="103" presetClass="entr" nodeType="afterEffect" presetSubtype="2" presetID="22" grpId="23" fill="hold">
                                  <p:stCondLst>
                                    <p:cond delay="0"/>
                                  </p:stCondLst>
                                  <p:iterate type="el" backwards="0">
                                    <p:tmAbs val="0"/>
                                  </p:iterate>
                                  <p:childTnLst>
                                    <p:set>
                                      <p:cBhvr>
                                        <p:cTn id="104" fill="hold"/>
                                        <p:tgtEl>
                                          <p:spTgt spid="1324"/>
                                        </p:tgtEl>
                                        <p:attrNameLst>
                                          <p:attrName>style.visibility</p:attrName>
                                        </p:attrNameLst>
                                      </p:cBhvr>
                                      <p:to>
                                        <p:strVal val="visible"/>
                                      </p:to>
                                    </p:set>
                                    <p:animEffect filter="wipe(right)" transition="in">
                                      <p:cBhvr>
                                        <p:cTn id="105" dur="750"/>
                                        <p:tgtEl>
                                          <p:spTgt spid="1324"/>
                                        </p:tgtEl>
                                      </p:cBhvr>
                                    </p:animEffect>
                                  </p:childTnLst>
                                </p:cTn>
                              </p:par>
                            </p:childTnLst>
                          </p:cTn>
                        </p:par>
                        <p:par>
                          <p:cTn id="106" fill="hold">
                            <p:stCondLst>
                              <p:cond delay="10550"/>
                            </p:stCondLst>
                            <p:childTnLst>
                              <p:par>
                                <p:cTn id="107" presetClass="entr" nodeType="afterEffect" presetSubtype="2" presetID="22" grpId="24" fill="hold">
                                  <p:stCondLst>
                                    <p:cond delay="0"/>
                                  </p:stCondLst>
                                  <p:iterate type="el" backwards="0">
                                    <p:tmAbs val="0"/>
                                  </p:iterate>
                                  <p:childTnLst>
                                    <p:set>
                                      <p:cBhvr>
                                        <p:cTn id="108" fill="hold"/>
                                        <p:tgtEl>
                                          <p:spTgt spid="1326"/>
                                        </p:tgtEl>
                                        <p:attrNameLst>
                                          <p:attrName>style.visibility</p:attrName>
                                        </p:attrNameLst>
                                      </p:cBhvr>
                                      <p:to>
                                        <p:strVal val="visible"/>
                                      </p:to>
                                    </p:set>
                                    <p:animEffect filter="wipe(right)" transition="in">
                                      <p:cBhvr>
                                        <p:cTn id="109" dur="750"/>
                                        <p:tgtEl>
                                          <p:spTgt spid="1326"/>
                                        </p:tgtEl>
                                      </p:cBhvr>
                                    </p:animEffect>
                                  </p:childTnLst>
                                </p:cTn>
                              </p:par>
                            </p:childTnLst>
                          </p:cTn>
                        </p:par>
                        <p:par>
                          <p:cTn id="110" fill="hold">
                            <p:stCondLst>
                              <p:cond delay="11300"/>
                            </p:stCondLst>
                            <p:childTnLst>
                              <p:par>
                                <p:cTn id="111" presetClass="entr" nodeType="afterEffect" presetSubtype="4" presetID="22" grpId="25" fill="hold">
                                  <p:stCondLst>
                                    <p:cond delay="0"/>
                                  </p:stCondLst>
                                  <p:iterate type="el" backwards="0">
                                    <p:tmAbs val="0"/>
                                  </p:iterate>
                                  <p:childTnLst>
                                    <p:set>
                                      <p:cBhvr>
                                        <p:cTn id="112" fill="hold"/>
                                        <p:tgtEl>
                                          <p:spTgt spid="1329"/>
                                        </p:tgtEl>
                                        <p:attrNameLst>
                                          <p:attrName>style.visibility</p:attrName>
                                        </p:attrNameLst>
                                      </p:cBhvr>
                                      <p:to>
                                        <p:strVal val="visible"/>
                                      </p:to>
                                    </p:set>
                                    <p:animEffect filter="wipe(down)" transition="in">
                                      <p:cBhvr>
                                        <p:cTn id="113" dur="500"/>
                                        <p:tgtEl>
                                          <p:spTgt spid="1329"/>
                                        </p:tgtEl>
                                      </p:cBhvr>
                                    </p:animEffect>
                                  </p:childTnLst>
                                </p:cTn>
                              </p:par>
                            </p:childTnLst>
                          </p:cTn>
                        </p:par>
                        <p:par>
                          <p:cTn id="114" fill="hold">
                            <p:stCondLst>
                              <p:cond delay="11800"/>
                            </p:stCondLst>
                            <p:childTnLst>
                              <p:par>
                                <p:cTn id="115" presetClass="entr" nodeType="afterEffect" presetSubtype="4" presetID="22" grpId="26" fill="hold">
                                  <p:stCondLst>
                                    <p:cond delay="0"/>
                                  </p:stCondLst>
                                  <p:iterate type="el" backwards="0">
                                    <p:tmAbs val="0"/>
                                  </p:iterate>
                                  <p:childTnLst>
                                    <p:set>
                                      <p:cBhvr>
                                        <p:cTn id="116" fill="hold"/>
                                        <p:tgtEl>
                                          <p:spTgt spid="1327"/>
                                        </p:tgtEl>
                                        <p:attrNameLst>
                                          <p:attrName>style.visibility</p:attrName>
                                        </p:attrNameLst>
                                      </p:cBhvr>
                                      <p:to>
                                        <p:strVal val="visible"/>
                                      </p:to>
                                    </p:set>
                                    <p:animEffect filter="wipe(down)" transition="in">
                                      <p:cBhvr>
                                        <p:cTn id="117" dur="500"/>
                                        <p:tgtEl>
                                          <p:spTgt spid="1327"/>
                                        </p:tgtEl>
                                      </p:cBhvr>
                                    </p:animEffect>
                                  </p:childTnLst>
                                </p:cTn>
                              </p:par>
                            </p:childTnLst>
                          </p:cTn>
                        </p:par>
                        <p:par>
                          <p:cTn id="118" fill="hold">
                            <p:stCondLst>
                              <p:cond delay="12300"/>
                            </p:stCondLst>
                            <p:childTnLst>
                              <p:par>
                                <p:cTn id="119" presetClass="entr" nodeType="afterEffect" presetSubtype="8" presetID="22" grpId="27" fill="hold">
                                  <p:stCondLst>
                                    <p:cond delay="0"/>
                                  </p:stCondLst>
                                  <p:iterate type="el" backwards="0">
                                    <p:tmAbs val="0"/>
                                  </p:iterate>
                                  <p:childTnLst>
                                    <p:set>
                                      <p:cBhvr>
                                        <p:cTn id="120" fill="hold"/>
                                        <p:tgtEl>
                                          <p:spTgt spid="1330"/>
                                        </p:tgtEl>
                                        <p:attrNameLst>
                                          <p:attrName>style.visibility</p:attrName>
                                        </p:attrNameLst>
                                      </p:cBhvr>
                                      <p:to>
                                        <p:strVal val="visible"/>
                                      </p:to>
                                    </p:set>
                                    <p:animEffect filter="wipe(left)" transition="in">
                                      <p:cBhvr>
                                        <p:cTn id="121" dur="750"/>
                                        <p:tgtEl>
                                          <p:spTgt spid="1330"/>
                                        </p:tgtEl>
                                      </p:cBhvr>
                                    </p:animEffect>
                                  </p:childTnLst>
                                </p:cTn>
                              </p:par>
                            </p:childTnLst>
                          </p:cTn>
                        </p:par>
                        <p:par>
                          <p:cTn id="122" fill="hold">
                            <p:stCondLst>
                              <p:cond delay="13050"/>
                            </p:stCondLst>
                            <p:childTnLst>
                              <p:par>
                                <p:cTn id="123" presetClass="entr" nodeType="afterEffect" presetSubtype="8" presetID="22" grpId="28" fill="hold">
                                  <p:stCondLst>
                                    <p:cond delay="0"/>
                                  </p:stCondLst>
                                  <p:iterate type="el" backwards="0">
                                    <p:tmAbs val="0"/>
                                  </p:iterate>
                                  <p:childTnLst>
                                    <p:set>
                                      <p:cBhvr>
                                        <p:cTn id="124" fill="hold"/>
                                        <p:tgtEl>
                                          <p:spTgt spid="1328"/>
                                        </p:tgtEl>
                                        <p:attrNameLst>
                                          <p:attrName>style.visibility</p:attrName>
                                        </p:attrNameLst>
                                      </p:cBhvr>
                                      <p:to>
                                        <p:strVal val="visible"/>
                                      </p:to>
                                    </p:set>
                                    <p:animEffect filter="wipe(left)" transition="in">
                                      <p:cBhvr>
                                        <p:cTn id="125" dur="750"/>
                                        <p:tgtEl>
                                          <p:spTgt spid="13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67" grpId="1"/>
      <p:bldP build="whole" bldLvl="1" animBg="1" rev="0" advAuto="0" spid="1310" grpId="4"/>
      <p:bldP build="whole" bldLvl="1" animBg="1" rev="0" advAuto="0" spid="1278" grpId="19"/>
      <p:bldP build="whole" bldLvl="1" animBg="1" rev="0" advAuto="0" spid="1272" grpId="3"/>
      <p:bldP build="whole" bldLvl="1" animBg="1" rev="0" advAuto="0" spid="1298" grpId="16"/>
      <p:bldP build="whole" bldLvl="1" animBg="1" rev="0" advAuto="0" spid="1294" grpId="20"/>
      <p:bldP build="whole" bldLvl="1" animBg="1" rev="0" advAuto="0" spid="1302" grpId="15"/>
      <p:bldP build="whole" bldLvl="1" animBg="1" rev="0" advAuto="0" spid="1314" grpId="6"/>
      <p:bldP build="whole" bldLvl="1" animBg="1" rev="0" advAuto="0" spid="1330" grpId="27"/>
      <p:bldP build="whole" bldLvl="1" animBg="1" rev="0" advAuto="0" spid="1277" grpId="17"/>
      <p:bldP build="whole" bldLvl="1" animBg="1" rev="0" advAuto="0" spid="1329" grpId="25"/>
      <p:bldP build="whole" bldLvl="1" animBg="1" rev="0" advAuto="0" spid="1306" grpId="18"/>
      <p:bldP build="whole" bldLvl="1" animBg="1" rev="0" advAuto="0" spid="1318" grpId="10"/>
      <p:bldP build="whole" bldLvl="1" animBg="1" rev="0" advAuto="0" spid="1322" grpId="8"/>
      <p:bldP build="whole" bldLvl="1" animBg="1" rev="0" advAuto="0" spid="1284" grpId="13"/>
      <p:bldP build="whole" bldLvl="1" animBg="1" rev="0" advAuto="0" spid="1325" grpId="22"/>
      <p:bldP build="whole" bldLvl="1" animBg="1" rev="0" advAuto="0" spid="1327" grpId="26"/>
      <p:bldP build="whole" bldLvl="1" animBg="1" rev="0" advAuto="0" spid="1283" grpId="14"/>
      <p:bldP build="whole" bldLvl="1" animBg="1" rev="0" advAuto="0" spid="1281" grpId="9"/>
      <p:bldP build="whole" bldLvl="1" animBg="1" rev="0" advAuto="0" spid="1271" grpId="2"/>
      <p:bldP build="whole" bldLvl="1" animBg="1" rev="0" advAuto="0" spid="1280" grpId="7"/>
      <p:bldP build="whole" bldLvl="1" animBg="1" rev="0" advAuto="0" spid="1324" grpId="23"/>
      <p:bldP build="whole" bldLvl="1" animBg="1" rev="0" advAuto="0" spid="1323" grpId="21"/>
      <p:bldP build="whole" bldLvl="1" animBg="1" rev="0" advAuto="0" spid="1282" grpId="5"/>
      <p:bldP build="whole" bldLvl="1" animBg="1" rev="0" advAuto="0" spid="1279" grpId="11"/>
      <p:bldP build="whole" bldLvl="1" animBg="1" rev="0" advAuto="0" spid="1326" grpId="24"/>
      <p:bldP build="whole" bldLvl="1" animBg="1" rev="0" advAuto="0" spid="1290" grpId="12"/>
      <p:bldP build="whole" bldLvl="1" animBg="1" rev="0" advAuto="0" spid="1328" grpId="28"/>
    </p:bldLst>
  </p:timing>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337" name="Group 1337"/>
          <p:cNvGrpSpPr/>
          <p:nvPr/>
        </p:nvGrpSpPr>
        <p:grpSpPr>
          <a:xfrm>
            <a:off x="-653799" y="1"/>
            <a:ext cx="25037799" cy="14312922"/>
            <a:chOff x="0" y="0"/>
            <a:chExt cx="25037798" cy="14312920"/>
          </a:xfrm>
        </p:grpSpPr>
        <p:pic>
          <p:nvPicPr>
            <p:cNvPr id="1332" name="image2.jpeg"/>
            <p:cNvPicPr>
              <a:picLocks noChangeAspect="1"/>
            </p:cNvPicPr>
            <p:nvPr/>
          </p:nvPicPr>
          <p:blipFill>
            <a:blip r:embed="rId2">
              <a:extLst/>
            </a:blip>
            <a:srcRect l="0" t="8789" r="0" b="6484"/>
            <a:stretch>
              <a:fillRect/>
            </a:stretch>
          </p:blipFill>
          <p:spPr>
            <a:xfrm>
              <a:off x="653797" y="-1"/>
              <a:ext cx="24384001" cy="13716001"/>
            </a:xfrm>
            <a:prstGeom prst="rect">
              <a:avLst/>
            </a:prstGeom>
            <a:ln w="12700" cap="flat">
              <a:noFill/>
              <a:miter lim="400000"/>
            </a:ln>
            <a:effectLst/>
          </p:spPr>
        </p:pic>
        <p:sp>
          <p:nvSpPr>
            <p:cNvPr id="1333" name="Shape 1333"/>
            <p:cNvSpPr/>
            <p:nvPr/>
          </p:nvSpPr>
          <p:spPr>
            <a:xfrm>
              <a:off x="2513877" y="6177374"/>
              <a:ext cx="3694681" cy="1716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34" name="Shape 1334"/>
            <p:cNvSpPr/>
            <p:nvPr/>
          </p:nvSpPr>
          <p:spPr>
            <a:xfrm>
              <a:off x="3358855" y="906219"/>
              <a:ext cx="2011931" cy="1135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35" name="Shape 1335"/>
            <p:cNvSpPr/>
            <p:nvPr/>
          </p:nvSpPr>
          <p:spPr>
            <a:xfrm>
              <a:off x="3016941" y="11878528"/>
              <a:ext cx="2887327"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36" name="Shape 1336"/>
            <p:cNvSpPr/>
            <p:nvPr/>
          </p:nvSpPr>
          <p:spPr>
            <a:xfrm>
              <a:off x="-1" y="2249073"/>
              <a:ext cx="3802631"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338" name="Shape 1338"/>
          <p:cNvSpPr/>
          <p:nvPr/>
        </p:nvSpPr>
        <p:spPr>
          <a:xfrm>
            <a:off x="0" y="0"/>
            <a:ext cx="24384000" cy="13716000"/>
          </a:xfrm>
          <a:prstGeom prst="rect">
            <a:avLst/>
          </a:prstGeom>
          <a:gradFill>
            <a:gsLst>
              <a:gs pos="0">
                <a:srgbClr val="262626">
                  <a:alpha val="0"/>
                </a:srgbClr>
              </a:gs>
              <a:gs pos="100000">
                <a:srgbClr val="262626">
                  <a:alpha val="66000"/>
                </a:srgbClr>
              </a:gs>
            </a:gsLst>
          </a:gradFill>
          <a:ln w="12700">
            <a:miter lim="400000"/>
          </a:ln>
        </p:spPr>
        <p:txBody>
          <a:bodyPr tIns="91439" bIns="91439" anchor="ctr"/>
          <a:lstStyle/>
          <a:p>
            <a:pPr algn="ctr">
              <a:defRPr>
                <a:solidFill>
                  <a:srgbClr val="FFFFFF"/>
                </a:solidFill>
              </a:defRPr>
            </a:pPr>
          </a:p>
        </p:txBody>
      </p:sp>
      <p:sp>
        <p:nvSpPr>
          <p:cNvPr id="1339" name="Shape 1339"/>
          <p:cNvSpPr/>
          <p:nvPr/>
        </p:nvSpPr>
        <p:spPr>
          <a:xfrm>
            <a:off x="11126285" y="3141968"/>
            <a:ext cx="11587824" cy="874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7800">
                <a:solidFill>
                  <a:srgbClr val="FFFFFF">
                    <a:alpha val="46000"/>
                  </a:srgbClr>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FFFFFF">
                    <a:alpha val="46000"/>
                  </a:srgbClr>
                </a:solidFill>
                <a:latin typeface="Arial Black"/>
                <a:ea typeface="Arial Black"/>
                <a:cs typeface="Arial Black"/>
                <a:sym typeface="Arial Black"/>
              </a:rPr>
              <a:t>04</a:t>
            </a:r>
          </a:p>
        </p:txBody>
      </p:sp>
      <p:sp>
        <p:nvSpPr>
          <p:cNvPr id="1340" name="Shape 1340"/>
          <p:cNvSpPr/>
          <p:nvPr/>
        </p:nvSpPr>
        <p:spPr>
          <a:xfrm>
            <a:off x="12249949" y="6018190"/>
            <a:ext cx="9351390" cy="990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5600">
                <a:solidFill>
                  <a:srgbClr val="FFFFFF"/>
                </a:solidFill>
                <a:latin typeface="Arial"/>
                <a:ea typeface="Arial"/>
                <a:cs typeface="Arial"/>
                <a:sym typeface="Arial"/>
              </a:rPr>
              <a:t>ABOUT OUR </a:t>
            </a:r>
            <a:r>
              <a:rPr b="1" sz="5600">
                <a:solidFill>
                  <a:srgbClr val="FFFFFF"/>
                </a:solidFill>
                <a:latin typeface="Arial"/>
                <a:ea typeface="Arial"/>
                <a:cs typeface="Arial"/>
                <a:sym typeface="Arial"/>
              </a:rPr>
              <a:t>PRODUCTS</a:t>
            </a:r>
          </a:p>
        </p:txBody>
      </p:sp>
      <p:grpSp>
        <p:nvGrpSpPr>
          <p:cNvPr id="1343" name="Group 1343"/>
          <p:cNvGrpSpPr/>
          <p:nvPr/>
        </p:nvGrpSpPr>
        <p:grpSpPr>
          <a:xfrm>
            <a:off x="12859700" y="6903779"/>
            <a:ext cx="3637601" cy="861438"/>
            <a:chOff x="0" y="1081"/>
            <a:chExt cx="3637600" cy="861437"/>
          </a:xfrm>
        </p:grpSpPr>
        <p:sp>
          <p:nvSpPr>
            <p:cNvPr id="1341" name="Shape 1341"/>
            <p:cNvSpPr/>
            <p:nvPr/>
          </p:nvSpPr>
          <p:spPr>
            <a:xfrm>
              <a:off x="0" y="96342"/>
              <a:ext cx="3637601" cy="670916"/>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b="1" sz="4800">
                  <a:solidFill>
                    <a:srgbClr val="FFFFFF"/>
                  </a:solidFill>
                  <a:latin typeface="Arial"/>
                  <a:ea typeface="Arial"/>
                  <a:cs typeface="Arial"/>
                  <a:sym typeface="Arial"/>
                </a:defRPr>
              </a:pPr>
            </a:p>
          </p:txBody>
        </p:sp>
        <p:sp>
          <p:nvSpPr>
            <p:cNvPr id="1342" name="Shape 1342"/>
            <p:cNvSpPr/>
            <p:nvPr/>
          </p:nvSpPr>
          <p:spPr>
            <a:xfrm>
              <a:off x="0" y="1081"/>
              <a:ext cx="3637601"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b="1" sz="4800">
                  <a:solidFill>
                    <a:srgbClr val="FFFFFF"/>
                  </a:solidFill>
                  <a:latin typeface="Arial"/>
                  <a:ea typeface="Arial"/>
                  <a:cs typeface="Arial"/>
                  <a:sym typeface="Arial"/>
                </a:defRPr>
              </a:lvl1pPr>
            </a:lstStyle>
            <a:p>
              <a:pPr>
                <a:defRPr b="0">
                  <a:latin typeface="+mn-lt"/>
                  <a:ea typeface="+mn-ea"/>
                  <a:cs typeface="+mn-cs"/>
                  <a:sym typeface="Trebuchet MS"/>
                </a:defRPr>
              </a:pPr>
              <a:r>
                <a:rPr b="1">
                  <a:latin typeface="Arial"/>
                  <a:ea typeface="Arial"/>
                  <a:cs typeface="Arial"/>
                  <a:sym typeface="Arial"/>
                </a:rPr>
                <a:t>Let’s start!</a:t>
              </a:r>
            </a:p>
          </p:txBody>
        </p:sp>
      </p:grpSp>
      <p:sp>
        <p:nvSpPr>
          <p:cNvPr id="1344" name="Shape 1344"/>
          <p:cNvSpPr/>
          <p:nvPr/>
        </p:nvSpPr>
        <p:spPr>
          <a:xfrm>
            <a:off x="12482238" y="2242358"/>
            <a:ext cx="8852277" cy="8852276"/>
          </a:xfrm>
          <a:prstGeom prst="ellipse">
            <a:avLst/>
          </a:prstGeom>
          <a:ln w="25400">
            <a:solidFill>
              <a:srgbClr val="FFFFFF"/>
            </a:solidFill>
            <a:prstDash val="dash"/>
            <a:miter lim="400000"/>
          </a:ln>
        </p:spPr>
        <p:txBody>
          <a:bodyPr tIns="91439" bIns="91439" anchor="ctr"/>
          <a:lstStyle/>
          <a:p>
            <a:pPr algn="ctr">
              <a:defRPr>
                <a:solidFill>
                  <a:srgbClr val="FFFFFF"/>
                </a:solidFill>
              </a:defRPr>
            </a:pPr>
          </a:p>
        </p:txBody>
      </p:sp>
      <p:sp>
        <p:nvSpPr>
          <p:cNvPr id="1345" name="Shape 1345"/>
          <p:cNvSpPr/>
          <p:nvPr/>
        </p:nvSpPr>
        <p:spPr>
          <a:xfrm flipV="1">
            <a:off x="26223378" y="-1804492"/>
            <a:ext cx="1804493" cy="1804493"/>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346" name="Shape 1346"/>
          <p:cNvSpPr/>
          <p:nvPr/>
        </p:nvSpPr>
        <p:spPr>
          <a:xfrm flipV="1">
            <a:off x="4324823" y="15262519"/>
            <a:ext cx="1564345"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347" name="Shape 1347"/>
          <p:cNvSpPr/>
          <p:nvPr/>
        </p:nvSpPr>
        <p:spPr>
          <a:xfrm flipV="1">
            <a:off x="5554759" y="14575837"/>
            <a:ext cx="1564346"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348" name="Shape 1348"/>
          <p:cNvSpPr/>
          <p:nvPr/>
        </p:nvSpPr>
        <p:spPr>
          <a:xfrm flipV="1">
            <a:off x="26223379" y="-1333667"/>
            <a:ext cx="1823585" cy="1823586"/>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1384" name="Group 1384"/>
          <p:cNvGrpSpPr/>
          <p:nvPr/>
        </p:nvGrpSpPr>
        <p:grpSpPr>
          <a:xfrm>
            <a:off x="-6653109" y="0"/>
            <a:ext cx="8376924" cy="13716000"/>
            <a:chOff x="0" y="0"/>
            <a:chExt cx="8376922" cy="13716000"/>
          </a:xfrm>
        </p:grpSpPr>
        <p:sp>
          <p:nvSpPr>
            <p:cNvPr id="1349" name="Shape 1349"/>
            <p:cNvSpPr/>
            <p:nvPr/>
          </p:nvSpPr>
          <p:spPr>
            <a:xfrm>
              <a:off x="29029" y="0"/>
              <a:ext cx="8193398"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362" name="Group 1362"/>
            <p:cNvGrpSpPr/>
            <p:nvPr/>
          </p:nvGrpSpPr>
          <p:grpSpPr>
            <a:xfrm>
              <a:off x="29029" y="9071243"/>
              <a:ext cx="8193398" cy="2149748"/>
              <a:chOff x="0" y="0"/>
              <a:chExt cx="8193396" cy="2149746"/>
            </a:xfrm>
          </p:grpSpPr>
          <p:sp>
            <p:nvSpPr>
              <p:cNvPr id="1350" name="Shape 1350"/>
              <p:cNvSpPr/>
              <p:nvPr/>
            </p:nvSpPr>
            <p:spPr>
              <a:xfrm>
                <a:off x="-1" y="-1"/>
                <a:ext cx="8193398" cy="214974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357" name="Group 1357"/>
              <p:cNvGrpSpPr/>
              <p:nvPr/>
            </p:nvGrpSpPr>
            <p:grpSpPr>
              <a:xfrm>
                <a:off x="1659821" y="208494"/>
                <a:ext cx="3449957" cy="1780190"/>
                <a:chOff x="0" y="0"/>
                <a:chExt cx="3449956" cy="1780189"/>
              </a:xfrm>
            </p:grpSpPr>
            <p:sp>
              <p:nvSpPr>
                <p:cNvPr id="1351" name="Shape 1351"/>
                <p:cNvSpPr/>
                <p:nvPr/>
              </p:nvSpPr>
              <p:spPr>
                <a:xfrm>
                  <a:off x="0" y="78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52" name="Shape 1352"/>
                <p:cNvSpPr/>
                <p:nvPr/>
              </p:nvSpPr>
              <p:spPr>
                <a:xfrm>
                  <a:off x="0" y="716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53" name="Shape 1353"/>
                <p:cNvSpPr/>
                <p:nvPr/>
              </p:nvSpPr>
              <p:spPr>
                <a:xfrm>
                  <a:off x="0" y="1354732"/>
                  <a:ext cx="365761" cy="365761"/>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354" name="Shape 1354"/>
                <p:cNvSpPr/>
                <p:nvPr/>
              </p:nvSpPr>
              <p:spPr>
                <a:xfrm>
                  <a:off x="627545" y="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1355" name="Shape 1355"/>
                <p:cNvSpPr/>
                <p:nvPr/>
              </p:nvSpPr>
              <p:spPr>
                <a:xfrm>
                  <a:off x="627545" y="63800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1356" name="Shape 1356"/>
                <p:cNvSpPr/>
                <p:nvPr/>
              </p:nvSpPr>
              <p:spPr>
                <a:xfrm>
                  <a:off x="627545" y="127625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grpSp>
          <p:sp>
            <p:nvSpPr>
              <p:cNvPr id="1358" name="Shape 1358"/>
              <p:cNvSpPr/>
              <p:nvPr/>
            </p:nvSpPr>
            <p:spPr>
              <a:xfrm>
                <a:off x="6430984" y="96155"/>
                <a:ext cx="1" cy="1949909"/>
              </a:xfrm>
              <a:prstGeom prst="line">
                <a:avLst/>
              </a:prstGeom>
              <a:noFill/>
              <a:ln w="254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59" name="Shape 1359"/>
              <p:cNvSpPr/>
              <p:nvPr/>
            </p:nvSpPr>
            <p:spPr>
              <a:xfrm flipH="1" flipV="1">
                <a:off x="989133" y="75711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60" name="Shape 1360"/>
              <p:cNvSpPr/>
              <p:nvPr/>
            </p:nvSpPr>
            <p:spPr>
              <a:xfrm flipH="1" flipV="1">
                <a:off x="989133" y="144664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61" name="Shape 1361"/>
              <p:cNvSpPr/>
              <p:nvPr/>
            </p:nvSpPr>
            <p:spPr>
              <a:xfrm rot="16200000">
                <a:off x="176817" y="966261"/>
                <a:ext cx="243249" cy="209697"/>
              </a:xfrm>
              <a:prstGeom prst="triangle">
                <a:avLst/>
              </a:prstGeom>
              <a:solidFill>
                <a:srgbClr val="DADF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363" name="Shape 1363"/>
            <p:cNvSpPr/>
            <p:nvPr/>
          </p:nvSpPr>
          <p:spPr>
            <a:xfrm>
              <a:off x="-1" y="11297724"/>
              <a:ext cx="8113342"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64" name="Shape 1364"/>
            <p:cNvSpPr/>
            <p:nvPr/>
          </p:nvSpPr>
          <p:spPr>
            <a:xfrm>
              <a:off x="58070" y="11750595"/>
              <a:ext cx="6711257" cy="1494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grpSp>
          <p:nvGrpSpPr>
            <p:cNvPr id="1367" name="Group 1367"/>
            <p:cNvGrpSpPr/>
            <p:nvPr/>
          </p:nvGrpSpPr>
          <p:grpSpPr>
            <a:xfrm>
              <a:off x="6510814" y="489917"/>
              <a:ext cx="1866109" cy="1278277"/>
              <a:chOff x="0" y="0"/>
              <a:chExt cx="1866107" cy="1278275"/>
            </a:xfrm>
          </p:grpSpPr>
          <p:sp>
            <p:nvSpPr>
              <p:cNvPr id="1365" name="Shape 1365"/>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366" name="Shape 1366"/>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368" name="Shape 1368"/>
            <p:cNvSpPr/>
            <p:nvPr/>
          </p:nvSpPr>
          <p:spPr>
            <a:xfrm>
              <a:off x="6745368"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69" name="Shape 1369"/>
            <p:cNvSpPr/>
            <p:nvPr/>
          </p:nvSpPr>
          <p:spPr>
            <a:xfrm>
              <a:off x="6745368"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372" name="Group 1372"/>
            <p:cNvGrpSpPr/>
            <p:nvPr/>
          </p:nvGrpSpPr>
          <p:grpSpPr>
            <a:xfrm>
              <a:off x="6510814" y="7211152"/>
              <a:ext cx="1866109" cy="1355104"/>
              <a:chOff x="0" y="0"/>
              <a:chExt cx="1866107" cy="1355103"/>
            </a:xfrm>
          </p:grpSpPr>
          <p:sp>
            <p:nvSpPr>
              <p:cNvPr id="1370" name="Shape 1370"/>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371" name="Shape 1371"/>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375" name="Group 1375"/>
            <p:cNvGrpSpPr/>
            <p:nvPr/>
          </p:nvGrpSpPr>
          <p:grpSpPr>
            <a:xfrm>
              <a:off x="6510814" y="4956011"/>
              <a:ext cx="1866109" cy="1309999"/>
              <a:chOff x="0" y="0"/>
              <a:chExt cx="1866107" cy="1309997"/>
            </a:xfrm>
          </p:grpSpPr>
          <p:sp>
            <p:nvSpPr>
              <p:cNvPr id="1373" name="Shape 1373"/>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374" name="Shape 1374"/>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378" name="Group 1378"/>
            <p:cNvGrpSpPr/>
            <p:nvPr/>
          </p:nvGrpSpPr>
          <p:grpSpPr>
            <a:xfrm>
              <a:off x="6510814" y="9551958"/>
              <a:ext cx="1866109" cy="1173130"/>
              <a:chOff x="0" y="0"/>
              <a:chExt cx="1866107" cy="1173129"/>
            </a:xfrm>
          </p:grpSpPr>
          <p:sp>
            <p:nvSpPr>
              <p:cNvPr id="1376" name="Shape 1376"/>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4</a:t>
                </a:r>
              </a:p>
            </p:txBody>
          </p:sp>
          <p:sp>
            <p:nvSpPr>
              <p:cNvPr id="1377" name="Shape 1377"/>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grpSp>
        <p:grpSp>
          <p:nvGrpSpPr>
            <p:cNvPr id="1381" name="Group 1381"/>
            <p:cNvGrpSpPr/>
            <p:nvPr/>
          </p:nvGrpSpPr>
          <p:grpSpPr>
            <a:xfrm>
              <a:off x="6510814" y="2718287"/>
              <a:ext cx="1866109" cy="1233849"/>
              <a:chOff x="0" y="0"/>
              <a:chExt cx="1866107" cy="1233847"/>
            </a:xfrm>
          </p:grpSpPr>
          <p:sp>
            <p:nvSpPr>
              <p:cNvPr id="1379" name="Shape 1379"/>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380" name="Shape 1380"/>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382" name="Shape 1382"/>
            <p:cNvSpPr/>
            <p:nvPr/>
          </p:nvSpPr>
          <p:spPr>
            <a:xfrm>
              <a:off x="6745368"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83" name="Shape 1383"/>
            <p:cNvSpPr/>
            <p:nvPr/>
          </p:nvSpPr>
          <p:spPr>
            <a:xfrm>
              <a:off x="6745368"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spTree>
  </p:cSld>
  <p:clrMapOvr>
    <a:masterClrMapping/>
  </p:clrMapOvr>
  <mc:AlternateContent xmlns:mc="http://schemas.openxmlformats.org/markup-compatibility/2006">
    <mc:Choice xmlns:p14="http://schemas.microsoft.com/office/powerpoint/2010/main" Requires="p14">
      <p:transition spd="slow" advClick="1" p14:dur="1200">
        <p14:doors dir="vert"/>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path" nodeType="afterEffect" presetSubtype="0" presetID="-1" grpId="1" accel="50000" decel="50000" fill="hold">
                                  <p:stCondLst>
                                    <p:cond delay="0"/>
                                  </p:stCondLst>
                                  <p:childTnLst>
                                    <p:animMotion path="M 0.000000 0.000000 L 0.272128 0.000000" origin="layout" pathEditMode="relative">
                                      <p:cBhvr>
                                        <p:cTn id="6" dur="750" fill="hold"/>
                                        <p:tgtEl>
                                          <p:spTgt spid="1384"/>
                                        </p:tgtEl>
                                        <p:attrNameLst>
                                          <p:attrName>ppt_x</p:attrName>
                                          <p:attrName>ppt_y</p:attrName>
                                        </p:attrNameLst>
                                      </p:cBhvr>
                                    </p:animMotion>
                                  </p:childTnLst>
                                </p:cTn>
                              </p:par>
                            </p:childTnLst>
                          </p:cTn>
                        </p:par>
                        <p:par>
                          <p:cTn id="7" fill="hold">
                            <p:stCondLst>
                              <p:cond delay="750"/>
                            </p:stCondLst>
                            <p:childTnLst>
                              <p:par>
                                <p:cTn id="8" presetClass="entr" nodeType="afterEffect" presetID="9" grpId="2" fill="hold">
                                  <p:stCondLst>
                                    <p:cond delay="0"/>
                                  </p:stCondLst>
                                  <p:iterate type="el" backwards="0">
                                    <p:tmAbs val="0"/>
                                  </p:iterate>
                                  <p:childTnLst>
                                    <p:set>
                                      <p:cBhvr>
                                        <p:cTn id="9" fill="hold"/>
                                        <p:tgtEl>
                                          <p:spTgt spid="1344"/>
                                        </p:tgtEl>
                                        <p:attrNameLst>
                                          <p:attrName>style.visibility</p:attrName>
                                        </p:attrNameLst>
                                      </p:cBhvr>
                                      <p:to>
                                        <p:strVal val="visible"/>
                                      </p:to>
                                    </p:set>
                                    <p:animEffect filter="dissolve" transition="in">
                                      <p:cBhvr>
                                        <p:cTn id="10" dur="750"/>
                                        <p:tgtEl>
                                          <p:spTgt spid="1344"/>
                                        </p:tgtEl>
                                      </p:cBhvr>
                                    </p:animEffect>
                                  </p:childTnLst>
                                </p:cTn>
                              </p:par>
                            </p:childTnLst>
                          </p:cTn>
                        </p:par>
                        <p:par>
                          <p:cTn id="11" fill="hold">
                            <p:stCondLst>
                              <p:cond delay="0"/>
                            </p:stCondLst>
                            <p:childTnLst>
                              <p:par>
                                <p:cTn id="12" presetClass="path" nodeType="withEffect" presetSubtype="0" presetID="-1" grpId="3" accel="50000" decel="50000" fill="hold">
                                  <p:stCondLst>
                                    <p:cond delay="0"/>
                                  </p:stCondLst>
                                  <p:childTnLst>
                                    <p:animMotion path="M 0.000000 0.000000 L -0.241020 0.409733" origin="layout" pathEditMode="relative">
                                      <p:cBhvr>
                                        <p:cTn id="13" dur="1000" fill="hold"/>
                                        <p:tgtEl>
                                          <p:spTgt spid="1348"/>
                                        </p:tgtEl>
                                        <p:attrNameLst>
                                          <p:attrName>ppt_x</p:attrName>
                                          <p:attrName>ppt_y</p:attrName>
                                        </p:attrNameLst>
                                      </p:cBhvr>
                                    </p:animMotion>
                                  </p:childTnLst>
                                </p:cTn>
                              </p:par>
                            </p:childTnLst>
                          </p:cTn>
                        </p:par>
                        <p:par>
                          <p:cTn id="14" fill="hold">
                            <p:stCondLst>
                              <p:cond delay="0"/>
                            </p:stCondLst>
                            <p:childTnLst>
                              <p:par>
                                <p:cTn id="15" presetClass="path" nodeType="withEffect" presetSubtype="0" presetID="-1" grpId="4" accel="50000" decel="50000" fill="hold">
                                  <p:stCondLst>
                                    <p:cond delay="100"/>
                                  </p:stCondLst>
                                  <p:childTnLst>
                                    <p:animMotion path="M 0.000000 0.000000 L -0.234240 0.397679" origin="layout" pathEditMode="relative">
                                      <p:cBhvr>
                                        <p:cTn id="16" dur="1000" fill="hold"/>
                                        <p:tgtEl>
                                          <p:spTgt spid="1345"/>
                                        </p:tgtEl>
                                        <p:attrNameLst>
                                          <p:attrName>ppt_x</p:attrName>
                                          <p:attrName>ppt_y</p:attrName>
                                        </p:attrNameLst>
                                      </p:cBhvr>
                                    </p:animMotion>
                                  </p:childTnLst>
                                </p:cTn>
                              </p:par>
                            </p:childTnLst>
                          </p:cTn>
                        </p:par>
                        <p:par>
                          <p:cTn id="17" fill="hold">
                            <p:stCondLst>
                              <p:cond delay="0"/>
                            </p:stCondLst>
                            <p:childTnLst>
                              <p:par>
                                <p:cTn id="18" presetClass="path" nodeType="withEffect" presetSubtype="0" presetID="-1" grpId="5" accel="50000" decel="50000" fill="hold">
                                  <p:stCondLst>
                                    <p:cond delay="200"/>
                                  </p:stCondLst>
                                  <p:childTnLst>
                                    <p:animMotion path="M 0.000000 0.000000 L 0.317965 -0.497464" origin="layout" pathEditMode="relative">
                                      <p:cBhvr>
                                        <p:cTn id="19" dur="1000" fill="hold"/>
                                        <p:tgtEl>
                                          <p:spTgt spid="1346"/>
                                        </p:tgtEl>
                                        <p:attrNameLst>
                                          <p:attrName>ppt_x</p:attrName>
                                          <p:attrName>ppt_y</p:attrName>
                                        </p:attrNameLst>
                                      </p:cBhvr>
                                    </p:animMotion>
                                  </p:childTnLst>
                                </p:cTn>
                              </p:par>
                            </p:childTnLst>
                          </p:cTn>
                        </p:par>
                        <p:par>
                          <p:cTn id="20" fill="hold">
                            <p:stCondLst>
                              <p:cond delay="0"/>
                            </p:stCondLst>
                            <p:childTnLst>
                              <p:par>
                                <p:cTn id="21" presetClass="path" nodeType="withEffect" presetSubtype="0" presetID="-1" grpId="6" accel="50000" decel="50000" fill="hold">
                                  <p:stCondLst>
                                    <p:cond delay="300"/>
                                  </p:stCondLst>
                                  <p:childTnLst>
                                    <p:animMotion path="M 0.000000 0.000000 L 0.292436 -0.446534" origin="layout" pathEditMode="relative">
                                      <p:cBhvr>
                                        <p:cTn id="22" dur="1000" fill="hold"/>
                                        <p:tgtEl>
                                          <p:spTgt spid="1347"/>
                                        </p:tgtEl>
                                        <p:attrNameLst>
                                          <p:attrName>ppt_x</p:attrName>
                                          <p:attrName>ppt_y</p:attrName>
                                        </p:attrNameLst>
                                      </p:cBhvr>
                                    </p:animMotion>
                                  </p:childTnLst>
                                </p:cTn>
                              </p:par>
                            </p:childTnLst>
                          </p:cTn>
                        </p:par>
                        <p:par>
                          <p:cTn id="23" fill="hold">
                            <p:stCondLst>
                              <p:cond delay="1300"/>
                            </p:stCondLst>
                            <p:childTnLst>
                              <p:par>
                                <p:cTn id="24" presetClass="entr" nodeType="afterEffect" presetSubtype="16" presetID="23" grpId="7" fill="hold">
                                  <p:stCondLst>
                                    <p:cond delay="0"/>
                                  </p:stCondLst>
                                  <p:iterate type="el" backwards="0">
                                    <p:tmAbs val="0"/>
                                  </p:iterate>
                                  <p:childTnLst>
                                    <p:set>
                                      <p:cBhvr>
                                        <p:cTn id="25" fill="hold"/>
                                        <p:tgtEl>
                                          <p:spTgt spid="1339"/>
                                        </p:tgtEl>
                                        <p:attrNameLst>
                                          <p:attrName>style.visibility</p:attrName>
                                        </p:attrNameLst>
                                      </p:cBhvr>
                                      <p:to>
                                        <p:strVal val="visible"/>
                                      </p:to>
                                    </p:set>
                                    <p:anim calcmode="lin" valueType="num">
                                      <p:cBhvr>
                                        <p:cTn id="26" dur="500" fill="hold"/>
                                        <p:tgtEl>
                                          <p:spTgt spid="1339"/>
                                        </p:tgtEl>
                                        <p:attrNameLst>
                                          <p:attrName>ppt_w</p:attrName>
                                        </p:attrNameLst>
                                      </p:cBhvr>
                                      <p:tavLst>
                                        <p:tav tm="0">
                                          <p:val>
                                            <p:fltVal val="0"/>
                                          </p:val>
                                        </p:tav>
                                        <p:tav tm="100000">
                                          <p:val>
                                            <p:strVal val="#ppt_w"/>
                                          </p:val>
                                        </p:tav>
                                      </p:tavLst>
                                    </p:anim>
                                    <p:anim calcmode="lin" valueType="num">
                                      <p:cBhvr>
                                        <p:cTn id="27" dur="500" fill="hold"/>
                                        <p:tgtEl>
                                          <p:spTgt spid="1339"/>
                                        </p:tgtEl>
                                        <p:attrNameLst>
                                          <p:attrName>ppt_h</p:attrName>
                                        </p:attrNameLst>
                                      </p:cBhvr>
                                      <p:tavLst>
                                        <p:tav tm="0">
                                          <p:val>
                                            <p:fltVal val="0"/>
                                          </p:val>
                                        </p:tav>
                                        <p:tav tm="100000">
                                          <p:val>
                                            <p:strVal val="#ppt_h"/>
                                          </p:val>
                                        </p:tav>
                                      </p:tavLst>
                                    </p:anim>
                                  </p:childTnLst>
                                </p:cTn>
                              </p:par>
                            </p:childTnLst>
                          </p:cTn>
                        </p:par>
                        <p:par>
                          <p:cTn id="28" fill="hold">
                            <p:stCondLst>
                              <p:cond delay="1800"/>
                            </p:stCondLst>
                            <p:childTnLst>
                              <p:par>
                                <p:cTn id="29" presetClass="entr" nodeType="afterEffect" presetSubtype="4" presetID="2" grpId="8" fill="hold">
                                  <p:stCondLst>
                                    <p:cond delay="0"/>
                                  </p:stCondLst>
                                  <p:iterate type="el" backwards="0">
                                    <p:tmAbs val="0"/>
                                  </p:iterate>
                                  <p:childTnLst>
                                    <p:set>
                                      <p:cBhvr>
                                        <p:cTn id="30" fill="hold"/>
                                        <p:tgtEl>
                                          <p:spTgt spid="1340"/>
                                        </p:tgtEl>
                                        <p:attrNameLst>
                                          <p:attrName>style.visibility</p:attrName>
                                        </p:attrNameLst>
                                      </p:cBhvr>
                                      <p:to>
                                        <p:strVal val="visible"/>
                                      </p:to>
                                    </p:set>
                                    <p:anim calcmode="lin" valueType="num">
                                      <p:cBhvr>
                                        <p:cTn id="31" dur="500" fill="hold"/>
                                        <p:tgtEl>
                                          <p:spTgt spid="1340"/>
                                        </p:tgtEl>
                                        <p:attrNameLst>
                                          <p:attrName>ppt_x</p:attrName>
                                        </p:attrNameLst>
                                      </p:cBhvr>
                                      <p:tavLst>
                                        <p:tav tm="0">
                                          <p:val>
                                            <p:strVal val="#ppt_x"/>
                                          </p:val>
                                        </p:tav>
                                        <p:tav tm="100000">
                                          <p:val>
                                            <p:strVal val="#ppt_x"/>
                                          </p:val>
                                        </p:tav>
                                      </p:tavLst>
                                    </p:anim>
                                    <p:anim calcmode="lin" valueType="num">
                                      <p:cBhvr>
                                        <p:cTn id="32" dur="500" fill="hold"/>
                                        <p:tgtEl>
                                          <p:spTgt spid="1340"/>
                                        </p:tgtEl>
                                        <p:attrNameLst>
                                          <p:attrName>ppt_y</p:attrName>
                                        </p:attrNameLst>
                                      </p:cBhvr>
                                      <p:tavLst>
                                        <p:tav tm="0">
                                          <p:val>
                                            <p:strVal val="1+#ppt_h/2"/>
                                          </p:val>
                                        </p:tav>
                                        <p:tav tm="100000">
                                          <p:val>
                                            <p:strVal val="#ppt_y"/>
                                          </p:val>
                                        </p:tav>
                                      </p:tavLst>
                                    </p:anim>
                                  </p:childTnLst>
                                </p:cTn>
                              </p:par>
                            </p:childTnLst>
                          </p:cTn>
                        </p:par>
                        <p:par>
                          <p:cTn id="33" fill="hold">
                            <p:stCondLst>
                              <p:cond delay="2300"/>
                            </p:stCondLst>
                            <p:childTnLst>
                              <p:par>
                                <p:cTn id="34" presetClass="entr" nodeType="afterEffect" presetSubtype="4" presetID="2" grpId="9" fill="hold">
                                  <p:stCondLst>
                                    <p:cond delay="0"/>
                                  </p:stCondLst>
                                  <p:iterate type="el" backwards="0">
                                    <p:tmAbs val="0"/>
                                  </p:iterate>
                                  <p:childTnLst>
                                    <p:set>
                                      <p:cBhvr>
                                        <p:cTn id="35" fill="hold"/>
                                        <p:tgtEl>
                                          <p:spTgt spid="1343"/>
                                        </p:tgtEl>
                                        <p:attrNameLst>
                                          <p:attrName>style.visibility</p:attrName>
                                        </p:attrNameLst>
                                      </p:cBhvr>
                                      <p:to>
                                        <p:strVal val="visible"/>
                                      </p:to>
                                    </p:set>
                                    <p:anim calcmode="lin" valueType="num">
                                      <p:cBhvr>
                                        <p:cTn id="36" dur="500" fill="hold"/>
                                        <p:tgtEl>
                                          <p:spTgt spid="1343"/>
                                        </p:tgtEl>
                                        <p:attrNameLst>
                                          <p:attrName>ppt_x</p:attrName>
                                        </p:attrNameLst>
                                      </p:cBhvr>
                                      <p:tavLst>
                                        <p:tav tm="0">
                                          <p:val>
                                            <p:strVal val="#ppt_x"/>
                                          </p:val>
                                        </p:tav>
                                        <p:tav tm="100000">
                                          <p:val>
                                            <p:strVal val="#ppt_x"/>
                                          </p:val>
                                        </p:tav>
                                      </p:tavLst>
                                    </p:anim>
                                    <p:anim calcmode="lin" valueType="num">
                                      <p:cBhvr>
                                        <p:cTn id="37" dur="500" fill="hold"/>
                                        <p:tgtEl>
                                          <p:spTgt spid="13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40" grpId="8"/>
      <p:bldP build="whole" bldLvl="1" animBg="1" rev="0" advAuto="0" spid="1343" grpId="9"/>
      <p:bldP build="whole" bldLvl="1" animBg="1" rev="0" advAuto="0" spid="1344" grpId="2"/>
      <p:bldP build="whole" bldLvl="1" animBg="1" rev="0" advAuto="0" spid="1339" grpId="7"/>
    </p:bldLst>
  </p:timing>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58" name="Group 158"/>
          <p:cNvGrpSpPr/>
          <p:nvPr/>
        </p:nvGrpSpPr>
        <p:grpSpPr>
          <a:xfrm>
            <a:off x="-653799" y="1"/>
            <a:ext cx="25037799" cy="14312922"/>
            <a:chOff x="0" y="0"/>
            <a:chExt cx="25037798" cy="14312920"/>
          </a:xfrm>
        </p:grpSpPr>
        <p:pic>
          <p:nvPicPr>
            <p:cNvPr id="153" name="image2.jpeg"/>
            <p:cNvPicPr>
              <a:picLocks noChangeAspect="1"/>
            </p:cNvPicPr>
            <p:nvPr/>
          </p:nvPicPr>
          <p:blipFill>
            <a:blip r:embed="rId2">
              <a:extLst/>
            </a:blip>
            <a:srcRect l="0" t="8789" r="0" b="6484"/>
            <a:stretch>
              <a:fillRect/>
            </a:stretch>
          </p:blipFill>
          <p:spPr>
            <a:xfrm>
              <a:off x="653797" y="-1"/>
              <a:ext cx="24384001" cy="13716001"/>
            </a:xfrm>
            <a:prstGeom prst="rect">
              <a:avLst/>
            </a:prstGeom>
            <a:ln w="12700" cap="flat">
              <a:noFill/>
              <a:miter lim="400000"/>
            </a:ln>
            <a:effectLst/>
          </p:spPr>
        </p:pic>
        <p:sp>
          <p:nvSpPr>
            <p:cNvPr id="154" name="Shape 154"/>
            <p:cNvSpPr/>
            <p:nvPr/>
          </p:nvSpPr>
          <p:spPr>
            <a:xfrm>
              <a:off x="2513877" y="6177374"/>
              <a:ext cx="3694681" cy="1716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ECF2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55" name="Shape 155"/>
            <p:cNvSpPr/>
            <p:nvPr/>
          </p:nvSpPr>
          <p:spPr>
            <a:xfrm>
              <a:off x="3358855" y="906219"/>
              <a:ext cx="2011931" cy="1135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ECF2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56" name="Shape 156"/>
            <p:cNvSpPr/>
            <p:nvPr/>
          </p:nvSpPr>
          <p:spPr>
            <a:xfrm>
              <a:off x="3016941" y="11878528"/>
              <a:ext cx="2887327"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ECF2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57" name="Shape 157"/>
            <p:cNvSpPr/>
            <p:nvPr/>
          </p:nvSpPr>
          <p:spPr>
            <a:xfrm>
              <a:off x="-1" y="2249073"/>
              <a:ext cx="3802631"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ECF2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179" name="Group 179"/>
          <p:cNvGrpSpPr/>
          <p:nvPr/>
        </p:nvGrpSpPr>
        <p:grpSpPr>
          <a:xfrm>
            <a:off x="-154177" y="0"/>
            <a:ext cx="1866109" cy="13716000"/>
            <a:chOff x="0" y="0"/>
            <a:chExt cx="1866107" cy="13716000"/>
          </a:xfrm>
        </p:grpSpPr>
        <p:sp>
          <p:nvSpPr>
            <p:cNvPr id="159" name="Shape 159"/>
            <p:cNvSpPr/>
            <p:nvPr/>
          </p:nvSpPr>
          <p:spPr>
            <a:xfrm>
              <a:off x="154500" y="0"/>
              <a:ext cx="1557110"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62" name="Group 162"/>
            <p:cNvGrpSpPr/>
            <p:nvPr/>
          </p:nvGrpSpPr>
          <p:grpSpPr>
            <a:xfrm>
              <a:off x="0" y="489917"/>
              <a:ext cx="1866108" cy="1278277"/>
              <a:chOff x="0" y="0"/>
              <a:chExt cx="1866107" cy="1278275"/>
            </a:xfrm>
          </p:grpSpPr>
          <p:sp>
            <p:nvSpPr>
              <p:cNvPr id="160" name="Shape 160"/>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61" name="Shape 161"/>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63" name="Shape 163"/>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66" name="Group 166"/>
            <p:cNvGrpSpPr/>
            <p:nvPr/>
          </p:nvGrpSpPr>
          <p:grpSpPr>
            <a:xfrm>
              <a:off x="0" y="2718287"/>
              <a:ext cx="1866108" cy="1233849"/>
              <a:chOff x="0" y="0"/>
              <a:chExt cx="1866107" cy="1233847"/>
            </a:xfrm>
          </p:grpSpPr>
          <p:sp>
            <p:nvSpPr>
              <p:cNvPr id="164" name="Shape 164"/>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65" name="Shape 165"/>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67" name="Shape 167"/>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68" name="Shape 168"/>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69" name="Shape 169"/>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72" name="Group 172"/>
            <p:cNvGrpSpPr/>
            <p:nvPr/>
          </p:nvGrpSpPr>
          <p:grpSpPr>
            <a:xfrm>
              <a:off x="0" y="7211152"/>
              <a:ext cx="1866108" cy="1355104"/>
              <a:chOff x="0" y="0"/>
              <a:chExt cx="1866107" cy="1355103"/>
            </a:xfrm>
          </p:grpSpPr>
          <p:sp>
            <p:nvSpPr>
              <p:cNvPr id="170" name="Shape 170"/>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71" name="Shape 171"/>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75" name="Group 175"/>
            <p:cNvGrpSpPr/>
            <p:nvPr/>
          </p:nvGrpSpPr>
          <p:grpSpPr>
            <a:xfrm>
              <a:off x="0" y="4956011"/>
              <a:ext cx="1866108" cy="1309999"/>
              <a:chOff x="0" y="0"/>
              <a:chExt cx="1866107" cy="1309997"/>
            </a:xfrm>
          </p:grpSpPr>
          <p:sp>
            <p:nvSpPr>
              <p:cNvPr id="173" name="Shape 173"/>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74" name="Shape 174"/>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78" name="Group 178"/>
            <p:cNvGrpSpPr/>
            <p:nvPr/>
          </p:nvGrpSpPr>
          <p:grpSpPr>
            <a:xfrm>
              <a:off x="0" y="9406818"/>
              <a:ext cx="1866108" cy="1173130"/>
              <a:chOff x="0" y="0"/>
              <a:chExt cx="1866107" cy="1173129"/>
            </a:xfrm>
          </p:grpSpPr>
          <p:sp>
            <p:nvSpPr>
              <p:cNvPr id="176" name="Shape 176"/>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77" name="Shape 177"/>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
        <p:nvSpPr>
          <p:cNvPr id="180" name="Shape 180"/>
          <p:cNvSpPr/>
          <p:nvPr/>
        </p:nvSpPr>
        <p:spPr>
          <a:xfrm>
            <a:off x="8159750" y="0"/>
            <a:ext cx="16224250" cy="13716000"/>
          </a:xfrm>
          <a:prstGeom prst="rect">
            <a:avLst/>
          </a:pr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81" name="Shape 181"/>
          <p:cNvSpPr/>
          <p:nvPr/>
        </p:nvSpPr>
        <p:spPr>
          <a:xfrm flipH="1">
            <a:off x="16688011" y="-7696651"/>
            <a:ext cx="3496433" cy="3496433"/>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82" name="Shape 182"/>
          <p:cNvSpPr/>
          <p:nvPr/>
        </p:nvSpPr>
        <p:spPr>
          <a:xfrm flipH="1">
            <a:off x="14357161" y="17638805"/>
            <a:ext cx="3496433" cy="3496433"/>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83" name="Shape 183"/>
          <p:cNvSpPr/>
          <p:nvPr/>
        </p:nvSpPr>
        <p:spPr>
          <a:xfrm>
            <a:off x="9704730" y="2210976"/>
            <a:ext cx="301501" cy="301501"/>
          </a:xfrm>
          <a:prstGeom prst="ellipse">
            <a:avLst/>
          </a:prstGeom>
          <a:solidFill>
            <a:srgbClr val="262626">
              <a:alpha val="80000"/>
            </a:srgbClr>
          </a:solidFill>
          <a:ln w="12700">
            <a:miter lim="400000"/>
          </a:ln>
        </p:spPr>
        <p:txBody>
          <a:bodyPr tIns="91439" bIns="91439" anchor="ctr"/>
          <a:lstStyle/>
          <a:p>
            <a:pPr algn="ctr">
              <a:defRPr>
                <a:solidFill>
                  <a:srgbClr val="FFFFFF"/>
                </a:solidFill>
              </a:defRPr>
            </a:pPr>
          </a:p>
        </p:txBody>
      </p:sp>
      <p:sp>
        <p:nvSpPr>
          <p:cNvPr id="184" name="Shape 184"/>
          <p:cNvSpPr/>
          <p:nvPr/>
        </p:nvSpPr>
        <p:spPr>
          <a:xfrm>
            <a:off x="23512057" y="11347505"/>
            <a:ext cx="576001" cy="576001"/>
          </a:xfrm>
          <a:prstGeom prst="ellipse">
            <a:avLst/>
          </a:prstGeom>
          <a:solidFill>
            <a:srgbClr val="262626">
              <a:alpha val="80000"/>
            </a:srgbClr>
          </a:solidFill>
          <a:ln w="12700">
            <a:miter lim="400000"/>
          </a:ln>
        </p:spPr>
        <p:txBody>
          <a:bodyPr tIns="91439" bIns="91439" anchor="ctr"/>
          <a:lstStyle/>
          <a:p>
            <a:pPr algn="ctr">
              <a:defRPr>
                <a:solidFill>
                  <a:srgbClr val="FFFFFF"/>
                </a:solidFill>
              </a:defRPr>
            </a:pPr>
          </a:p>
        </p:txBody>
      </p:sp>
      <p:sp>
        <p:nvSpPr>
          <p:cNvPr id="185" name="Shape 185"/>
          <p:cNvSpPr/>
          <p:nvPr/>
        </p:nvSpPr>
        <p:spPr>
          <a:xfrm>
            <a:off x="10100975" y="1944714"/>
            <a:ext cx="194653" cy="194653"/>
          </a:xfrm>
          <a:prstGeom prst="ellipse">
            <a:avLst/>
          </a:prstGeom>
          <a:solidFill>
            <a:srgbClr val="262626">
              <a:alpha val="80000"/>
            </a:srgbClr>
          </a:solidFill>
          <a:ln w="12700">
            <a:miter lim="400000"/>
          </a:ln>
        </p:spPr>
        <p:txBody>
          <a:bodyPr tIns="91439" bIns="91439" anchor="ctr"/>
          <a:lstStyle/>
          <a:p>
            <a:pPr algn="ctr">
              <a:defRPr>
                <a:solidFill>
                  <a:srgbClr val="FFFFFF"/>
                </a:solidFill>
              </a:defRPr>
            </a:pPr>
          </a:p>
        </p:txBody>
      </p:sp>
      <p:sp>
        <p:nvSpPr>
          <p:cNvPr id="186" name="Shape 186"/>
          <p:cNvSpPr/>
          <p:nvPr/>
        </p:nvSpPr>
        <p:spPr>
          <a:xfrm>
            <a:off x="8567632" y="579824"/>
            <a:ext cx="5452851" cy="1096090"/>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6400">
                <a:solidFill>
                  <a:srgbClr val="262626"/>
                </a:solidFill>
                <a:latin typeface="Arial"/>
                <a:ea typeface="Arial"/>
                <a:cs typeface="Arial"/>
                <a:sym typeface="Arial"/>
              </a:rPr>
              <a:t>CON</a:t>
            </a:r>
            <a:r>
              <a:rPr b="1" sz="6400">
                <a:solidFill>
                  <a:srgbClr val="262626"/>
                </a:solidFill>
                <a:latin typeface="Arial"/>
                <a:ea typeface="Arial"/>
                <a:cs typeface="Arial"/>
                <a:sym typeface="Arial"/>
              </a:rPr>
              <a:t>TENTS</a:t>
            </a:r>
          </a:p>
        </p:txBody>
      </p:sp>
      <p:sp>
        <p:nvSpPr>
          <p:cNvPr id="187" name="Shape 187"/>
          <p:cNvSpPr/>
          <p:nvPr/>
        </p:nvSpPr>
        <p:spPr>
          <a:xfrm>
            <a:off x="8877300" y="1512178"/>
            <a:ext cx="12192000" cy="838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2200"/>
            </a:pPr>
            <a:r>
              <a:rPr>
                <a:solidFill>
                  <a:srgbClr val="262626"/>
                </a:solidFill>
                <a:latin typeface="Arial"/>
                <a:ea typeface="Arial"/>
                <a:cs typeface="Arial"/>
                <a:sym typeface="Arial"/>
              </a:rPr>
              <a:t>We Can Accomplish Anything We Want, Just Not EVERYTHING We Want. It's too big a world. </a:t>
            </a:r>
            <a:endParaRPr>
              <a:solidFill>
                <a:srgbClr val="262626"/>
              </a:solidFill>
              <a:latin typeface="Arial"/>
              <a:ea typeface="Arial"/>
              <a:cs typeface="Arial"/>
              <a:sym typeface="Arial"/>
            </a:endParaRPr>
          </a:p>
          <a:p>
            <a:pPr>
              <a:defRPr sz="2200"/>
            </a:pPr>
            <a:r>
              <a:rPr>
                <a:solidFill>
                  <a:srgbClr val="262626"/>
                </a:solidFill>
                <a:latin typeface="Arial"/>
                <a:ea typeface="Arial"/>
                <a:cs typeface="Arial"/>
                <a:sym typeface="Arial"/>
              </a:rPr>
              <a:t>There are too many options, too many things and only a certain amount of time. </a:t>
            </a:r>
          </a:p>
        </p:txBody>
      </p:sp>
      <p:grpSp>
        <p:nvGrpSpPr>
          <p:cNvPr id="195" name="Group 195"/>
          <p:cNvGrpSpPr/>
          <p:nvPr/>
        </p:nvGrpSpPr>
        <p:grpSpPr>
          <a:xfrm>
            <a:off x="9444249" y="2786691"/>
            <a:ext cx="13953324" cy="1865658"/>
            <a:chOff x="0" y="0"/>
            <a:chExt cx="13953322" cy="1865656"/>
          </a:xfrm>
        </p:grpSpPr>
        <p:grpSp>
          <p:nvGrpSpPr>
            <p:cNvPr id="192" name="Group 192"/>
            <p:cNvGrpSpPr/>
            <p:nvPr/>
          </p:nvGrpSpPr>
          <p:grpSpPr>
            <a:xfrm>
              <a:off x="3043518" y="287878"/>
              <a:ext cx="5365827" cy="1577779"/>
              <a:chOff x="0" y="0"/>
              <a:chExt cx="5365825" cy="1577778"/>
            </a:xfrm>
          </p:grpSpPr>
          <p:grpSp>
            <p:nvGrpSpPr>
              <p:cNvPr id="190" name="Group 190"/>
              <p:cNvGrpSpPr/>
              <p:nvPr/>
            </p:nvGrpSpPr>
            <p:grpSpPr>
              <a:xfrm>
                <a:off x="-1" y="-1"/>
                <a:ext cx="5365827" cy="799270"/>
                <a:chOff x="0" y="0"/>
                <a:chExt cx="5365825" cy="799268"/>
              </a:xfrm>
            </p:grpSpPr>
            <p:sp>
              <p:nvSpPr>
                <p:cNvPr id="188" name="Shape 188"/>
                <p:cNvSpPr/>
                <p:nvPr/>
              </p:nvSpPr>
              <p:spPr>
                <a:xfrm>
                  <a:off x="214957" y="952"/>
                  <a:ext cx="4935909" cy="798317"/>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sz="3200">
                      <a:solidFill>
                        <a:srgbClr val="FFFFFF"/>
                      </a:solidFill>
                    </a:defRPr>
                  </a:pPr>
                </a:p>
              </p:txBody>
            </p:sp>
            <p:sp>
              <p:nvSpPr>
                <p:cNvPr id="189" name="Shape 189"/>
                <p:cNvSpPr/>
                <p:nvPr/>
              </p:nvSpPr>
              <p:spPr>
                <a:xfrm>
                  <a:off x="0" y="0"/>
                  <a:ext cx="5365826" cy="7013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First Part</a:t>
                  </a:r>
                </a:p>
              </p:txBody>
            </p:sp>
          </p:grpSp>
          <p:sp>
            <p:nvSpPr>
              <p:cNvPr id="191" name="Shape 191"/>
              <p:cNvSpPr/>
              <p:nvPr/>
            </p:nvSpPr>
            <p:spPr>
              <a:xfrm>
                <a:off x="119389" y="840018"/>
                <a:ext cx="4910953"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p>
                <a:pPr/>
                <a:r>
                  <a:rPr sz="4000">
                    <a:solidFill>
                      <a:srgbClr val="3B3838"/>
                    </a:solidFill>
                    <a:latin typeface="Arial"/>
                    <a:ea typeface="Arial"/>
                    <a:cs typeface="Arial"/>
                    <a:sym typeface="Arial"/>
                  </a:rPr>
                  <a:t>About Our </a:t>
                </a:r>
                <a:r>
                  <a:rPr b="1" sz="4000">
                    <a:solidFill>
                      <a:srgbClr val="3B3838"/>
                    </a:solidFill>
                    <a:latin typeface="Arial"/>
                    <a:ea typeface="Arial"/>
                    <a:cs typeface="Arial"/>
                    <a:sym typeface="Arial"/>
                  </a:rPr>
                  <a:t>Business</a:t>
                </a:r>
              </a:p>
            </p:txBody>
          </p:sp>
        </p:grpSp>
        <p:sp>
          <p:nvSpPr>
            <p:cNvPr id="193" name="Shape 193"/>
            <p:cNvSpPr/>
            <p:nvPr/>
          </p:nvSpPr>
          <p:spPr>
            <a:xfrm>
              <a:off x="0" y="0"/>
              <a:ext cx="2460885" cy="1859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32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01</a:t>
              </a:r>
            </a:p>
          </p:txBody>
        </p:sp>
        <p:sp>
          <p:nvSpPr>
            <p:cNvPr id="194" name="Shape 194"/>
            <p:cNvSpPr/>
            <p:nvPr/>
          </p:nvSpPr>
          <p:spPr>
            <a:xfrm>
              <a:off x="8991978" y="507832"/>
              <a:ext cx="4961345" cy="116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2200"/>
              </a:pPr>
              <a:r>
                <a:rPr>
                  <a:solidFill>
                    <a:srgbClr val="262626"/>
                  </a:solidFill>
                  <a:latin typeface="Arial"/>
                  <a:ea typeface="Arial"/>
                  <a:cs typeface="Arial"/>
                  <a:sym typeface="Arial"/>
                </a:rPr>
                <a:t>It Doesn't Take Guts to Quit. Anyone can quit. And most people do—on their dreams and on themselves</a:t>
              </a:r>
              <a:r>
                <a:rPr>
                  <a:solidFill>
                    <a:srgbClr val="262626"/>
                  </a:solidFill>
                  <a:latin typeface="+mj-lt"/>
                  <a:ea typeface="+mj-ea"/>
                  <a:cs typeface="+mj-cs"/>
                  <a:sym typeface="Helvetica"/>
                </a:rPr>
                <a:t>．</a:t>
              </a:r>
            </a:p>
          </p:txBody>
        </p:sp>
      </p:grpSp>
      <p:grpSp>
        <p:nvGrpSpPr>
          <p:cNvPr id="203" name="Group 203"/>
          <p:cNvGrpSpPr/>
          <p:nvPr/>
        </p:nvGrpSpPr>
        <p:grpSpPr>
          <a:xfrm>
            <a:off x="9444249" y="5407892"/>
            <a:ext cx="13953324" cy="1865657"/>
            <a:chOff x="0" y="0"/>
            <a:chExt cx="13953322" cy="1865656"/>
          </a:xfrm>
        </p:grpSpPr>
        <p:grpSp>
          <p:nvGrpSpPr>
            <p:cNvPr id="200" name="Group 200"/>
            <p:cNvGrpSpPr/>
            <p:nvPr/>
          </p:nvGrpSpPr>
          <p:grpSpPr>
            <a:xfrm>
              <a:off x="3043518" y="287878"/>
              <a:ext cx="5365827" cy="1577779"/>
              <a:chOff x="0" y="0"/>
              <a:chExt cx="5365825" cy="1577778"/>
            </a:xfrm>
          </p:grpSpPr>
          <p:grpSp>
            <p:nvGrpSpPr>
              <p:cNvPr id="198" name="Group 198"/>
              <p:cNvGrpSpPr/>
              <p:nvPr/>
            </p:nvGrpSpPr>
            <p:grpSpPr>
              <a:xfrm>
                <a:off x="-1" y="-1"/>
                <a:ext cx="5365827" cy="799270"/>
                <a:chOff x="0" y="0"/>
                <a:chExt cx="5365825" cy="799268"/>
              </a:xfrm>
            </p:grpSpPr>
            <p:sp>
              <p:nvSpPr>
                <p:cNvPr id="196" name="Shape 196"/>
                <p:cNvSpPr/>
                <p:nvPr/>
              </p:nvSpPr>
              <p:spPr>
                <a:xfrm>
                  <a:off x="214957" y="952"/>
                  <a:ext cx="4935909" cy="798317"/>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sz="3200">
                      <a:solidFill>
                        <a:srgbClr val="FFFFFF"/>
                      </a:solidFill>
                    </a:defRPr>
                  </a:pPr>
                </a:p>
              </p:txBody>
            </p:sp>
            <p:sp>
              <p:nvSpPr>
                <p:cNvPr id="197" name="Shape 197"/>
                <p:cNvSpPr/>
                <p:nvPr/>
              </p:nvSpPr>
              <p:spPr>
                <a:xfrm>
                  <a:off x="0" y="0"/>
                  <a:ext cx="5365826" cy="7013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Second Part</a:t>
                  </a:r>
                </a:p>
              </p:txBody>
            </p:sp>
          </p:grpSp>
          <p:sp>
            <p:nvSpPr>
              <p:cNvPr id="199" name="Shape 199"/>
              <p:cNvSpPr/>
              <p:nvPr/>
            </p:nvSpPr>
            <p:spPr>
              <a:xfrm>
                <a:off x="872545" y="840018"/>
                <a:ext cx="3640456"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p>
                <a:pPr/>
                <a:r>
                  <a:rPr sz="4000">
                    <a:solidFill>
                      <a:srgbClr val="3B3838"/>
                    </a:solidFill>
                    <a:latin typeface="Arial"/>
                    <a:ea typeface="Arial"/>
                    <a:cs typeface="Arial"/>
                    <a:sym typeface="Arial"/>
                  </a:rPr>
                  <a:t>Data  </a:t>
                </a:r>
                <a:r>
                  <a:rPr b="1" sz="4000">
                    <a:solidFill>
                      <a:srgbClr val="3B3838"/>
                    </a:solidFill>
                    <a:latin typeface="Arial"/>
                    <a:ea typeface="Arial"/>
                    <a:cs typeface="Arial"/>
                    <a:sym typeface="Arial"/>
                  </a:rPr>
                  <a:t>Analysis</a:t>
                </a:r>
              </a:p>
            </p:txBody>
          </p:sp>
        </p:grpSp>
        <p:sp>
          <p:nvSpPr>
            <p:cNvPr id="201" name="Shape 201"/>
            <p:cNvSpPr/>
            <p:nvPr/>
          </p:nvSpPr>
          <p:spPr>
            <a:xfrm>
              <a:off x="0" y="0"/>
              <a:ext cx="2460885" cy="1859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32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02</a:t>
              </a:r>
            </a:p>
          </p:txBody>
        </p:sp>
        <p:sp>
          <p:nvSpPr>
            <p:cNvPr id="202" name="Shape 202"/>
            <p:cNvSpPr/>
            <p:nvPr/>
          </p:nvSpPr>
          <p:spPr>
            <a:xfrm>
              <a:off x="8991978" y="507832"/>
              <a:ext cx="4961345" cy="116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2200"/>
              </a:pPr>
              <a:r>
                <a:rPr>
                  <a:solidFill>
                    <a:srgbClr val="262626"/>
                  </a:solidFill>
                  <a:latin typeface="Arial"/>
                  <a:ea typeface="Arial"/>
                  <a:cs typeface="Arial"/>
                  <a:sym typeface="Arial"/>
                </a:rPr>
                <a:t>It Doesn't Take Guts to Quit. Anyone can quit. And most people do—on their dreams and on themselves</a:t>
              </a:r>
              <a:r>
                <a:rPr>
                  <a:solidFill>
                    <a:srgbClr val="262626"/>
                  </a:solidFill>
                  <a:latin typeface="+mj-lt"/>
                  <a:ea typeface="+mj-ea"/>
                  <a:cs typeface="+mj-cs"/>
                  <a:sym typeface="Helvetica"/>
                </a:rPr>
                <a:t>．</a:t>
              </a:r>
            </a:p>
          </p:txBody>
        </p:sp>
      </p:grpSp>
      <p:grpSp>
        <p:nvGrpSpPr>
          <p:cNvPr id="211" name="Group 211"/>
          <p:cNvGrpSpPr/>
          <p:nvPr/>
        </p:nvGrpSpPr>
        <p:grpSpPr>
          <a:xfrm>
            <a:off x="9444249" y="8029092"/>
            <a:ext cx="13953324" cy="1865658"/>
            <a:chOff x="0" y="0"/>
            <a:chExt cx="13953322" cy="1865656"/>
          </a:xfrm>
        </p:grpSpPr>
        <p:grpSp>
          <p:nvGrpSpPr>
            <p:cNvPr id="208" name="Group 208"/>
            <p:cNvGrpSpPr/>
            <p:nvPr/>
          </p:nvGrpSpPr>
          <p:grpSpPr>
            <a:xfrm>
              <a:off x="3043518" y="287878"/>
              <a:ext cx="5365827" cy="1577779"/>
              <a:chOff x="0" y="0"/>
              <a:chExt cx="5365825" cy="1577778"/>
            </a:xfrm>
          </p:grpSpPr>
          <p:grpSp>
            <p:nvGrpSpPr>
              <p:cNvPr id="206" name="Group 206"/>
              <p:cNvGrpSpPr/>
              <p:nvPr/>
            </p:nvGrpSpPr>
            <p:grpSpPr>
              <a:xfrm>
                <a:off x="-1" y="-1"/>
                <a:ext cx="5365827" cy="799270"/>
                <a:chOff x="0" y="0"/>
                <a:chExt cx="5365825" cy="799268"/>
              </a:xfrm>
            </p:grpSpPr>
            <p:sp>
              <p:nvSpPr>
                <p:cNvPr id="204" name="Shape 204"/>
                <p:cNvSpPr/>
                <p:nvPr/>
              </p:nvSpPr>
              <p:spPr>
                <a:xfrm>
                  <a:off x="214957" y="952"/>
                  <a:ext cx="4935909" cy="798317"/>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sz="3200">
                      <a:solidFill>
                        <a:srgbClr val="FFFFFF"/>
                      </a:solidFill>
                    </a:defRPr>
                  </a:pPr>
                </a:p>
              </p:txBody>
            </p:sp>
            <p:sp>
              <p:nvSpPr>
                <p:cNvPr id="205" name="Shape 205"/>
                <p:cNvSpPr/>
                <p:nvPr/>
              </p:nvSpPr>
              <p:spPr>
                <a:xfrm>
                  <a:off x="0" y="0"/>
                  <a:ext cx="5365826" cy="7013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Third Part</a:t>
                  </a:r>
                </a:p>
              </p:txBody>
            </p:sp>
          </p:grpSp>
          <p:sp>
            <p:nvSpPr>
              <p:cNvPr id="207" name="Shape 207"/>
              <p:cNvSpPr/>
              <p:nvPr/>
            </p:nvSpPr>
            <p:spPr>
              <a:xfrm>
                <a:off x="404724" y="840018"/>
                <a:ext cx="4460002"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p>
                <a:pPr/>
                <a:r>
                  <a:rPr sz="4000">
                    <a:solidFill>
                      <a:srgbClr val="3B3838"/>
                    </a:solidFill>
                    <a:latin typeface="Arial"/>
                    <a:ea typeface="Arial"/>
                    <a:cs typeface="Arial"/>
                    <a:sym typeface="Arial"/>
                  </a:rPr>
                  <a:t>About Our </a:t>
                </a:r>
                <a:r>
                  <a:rPr b="1" sz="4000">
                    <a:solidFill>
                      <a:srgbClr val="3B3838"/>
                    </a:solidFill>
                    <a:latin typeface="Arial"/>
                    <a:ea typeface="Arial"/>
                    <a:cs typeface="Arial"/>
                    <a:sym typeface="Arial"/>
                  </a:rPr>
                  <a:t>Service</a:t>
                </a:r>
              </a:p>
            </p:txBody>
          </p:sp>
        </p:grpSp>
        <p:sp>
          <p:nvSpPr>
            <p:cNvPr id="209" name="Shape 209"/>
            <p:cNvSpPr/>
            <p:nvPr/>
          </p:nvSpPr>
          <p:spPr>
            <a:xfrm>
              <a:off x="0" y="0"/>
              <a:ext cx="2460885" cy="1859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32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03</a:t>
              </a:r>
            </a:p>
          </p:txBody>
        </p:sp>
        <p:sp>
          <p:nvSpPr>
            <p:cNvPr id="210" name="Shape 210"/>
            <p:cNvSpPr/>
            <p:nvPr/>
          </p:nvSpPr>
          <p:spPr>
            <a:xfrm>
              <a:off x="8991978" y="507832"/>
              <a:ext cx="4961345" cy="116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2200"/>
              </a:pPr>
              <a:r>
                <a:rPr>
                  <a:solidFill>
                    <a:srgbClr val="262626"/>
                  </a:solidFill>
                  <a:latin typeface="Arial"/>
                  <a:ea typeface="Arial"/>
                  <a:cs typeface="Arial"/>
                  <a:sym typeface="Arial"/>
                </a:rPr>
                <a:t>It Doesn't Take Guts to Quit. Anyone can quit. And most people do—on their dreams and on themselves</a:t>
              </a:r>
              <a:r>
                <a:rPr>
                  <a:solidFill>
                    <a:srgbClr val="262626"/>
                  </a:solidFill>
                  <a:latin typeface="+mj-lt"/>
                  <a:ea typeface="+mj-ea"/>
                  <a:cs typeface="+mj-cs"/>
                  <a:sym typeface="Helvetica"/>
                </a:rPr>
                <a:t>．</a:t>
              </a:r>
            </a:p>
          </p:txBody>
        </p:sp>
      </p:grpSp>
      <p:grpSp>
        <p:nvGrpSpPr>
          <p:cNvPr id="219" name="Group 219"/>
          <p:cNvGrpSpPr/>
          <p:nvPr/>
        </p:nvGrpSpPr>
        <p:grpSpPr>
          <a:xfrm>
            <a:off x="9444249" y="10650294"/>
            <a:ext cx="13953324" cy="1865658"/>
            <a:chOff x="0" y="0"/>
            <a:chExt cx="13953322" cy="1865656"/>
          </a:xfrm>
        </p:grpSpPr>
        <p:grpSp>
          <p:nvGrpSpPr>
            <p:cNvPr id="216" name="Group 216"/>
            <p:cNvGrpSpPr/>
            <p:nvPr/>
          </p:nvGrpSpPr>
          <p:grpSpPr>
            <a:xfrm>
              <a:off x="3043518" y="287878"/>
              <a:ext cx="5365827" cy="1577779"/>
              <a:chOff x="0" y="0"/>
              <a:chExt cx="5365825" cy="1577778"/>
            </a:xfrm>
          </p:grpSpPr>
          <p:grpSp>
            <p:nvGrpSpPr>
              <p:cNvPr id="214" name="Group 214"/>
              <p:cNvGrpSpPr/>
              <p:nvPr/>
            </p:nvGrpSpPr>
            <p:grpSpPr>
              <a:xfrm>
                <a:off x="-1" y="-1"/>
                <a:ext cx="5365827" cy="799270"/>
                <a:chOff x="0" y="0"/>
                <a:chExt cx="5365825" cy="799268"/>
              </a:xfrm>
            </p:grpSpPr>
            <p:sp>
              <p:nvSpPr>
                <p:cNvPr id="212" name="Shape 212"/>
                <p:cNvSpPr/>
                <p:nvPr/>
              </p:nvSpPr>
              <p:spPr>
                <a:xfrm>
                  <a:off x="214957" y="952"/>
                  <a:ext cx="4935909" cy="798317"/>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sz="3200">
                      <a:solidFill>
                        <a:srgbClr val="FFFFFF"/>
                      </a:solidFill>
                    </a:defRPr>
                  </a:pPr>
                </a:p>
              </p:txBody>
            </p:sp>
            <p:sp>
              <p:nvSpPr>
                <p:cNvPr id="213" name="Shape 213"/>
                <p:cNvSpPr/>
                <p:nvPr/>
              </p:nvSpPr>
              <p:spPr>
                <a:xfrm>
                  <a:off x="0" y="0"/>
                  <a:ext cx="5365826" cy="7013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Fourth Part</a:t>
                  </a:r>
                </a:p>
              </p:txBody>
            </p:sp>
          </p:grpSp>
          <p:sp>
            <p:nvSpPr>
              <p:cNvPr id="215" name="Shape 215"/>
              <p:cNvSpPr/>
              <p:nvPr/>
            </p:nvSpPr>
            <p:spPr>
              <a:xfrm>
                <a:off x="151730" y="840018"/>
                <a:ext cx="4853901"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p>
                <a:pPr/>
                <a:r>
                  <a:rPr sz="4000">
                    <a:solidFill>
                      <a:srgbClr val="3B3838"/>
                    </a:solidFill>
                    <a:latin typeface="Arial"/>
                    <a:ea typeface="Arial"/>
                    <a:cs typeface="Arial"/>
                    <a:sym typeface="Arial"/>
                  </a:rPr>
                  <a:t>About Our </a:t>
                </a:r>
                <a:r>
                  <a:rPr b="1" sz="4000">
                    <a:solidFill>
                      <a:srgbClr val="3B3838"/>
                    </a:solidFill>
                    <a:latin typeface="Arial"/>
                    <a:ea typeface="Arial"/>
                    <a:cs typeface="Arial"/>
                    <a:sym typeface="Arial"/>
                  </a:rPr>
                  <a:t>Products</a:t>
                </a:r>
              </a:p>
            </p:txBody>
          </p:sp>
        </p:grpSp>
        <p:sp>
          <p:nvSpPr>
            <p:cNvPr id="217" name="Shape 217"/>
            <p:cNvSpPr/>
            <p:nvPr/>
          </p:nvSpPr>
          <p:spPr>
            <a:xfrm>
              <a:off x="0" y="0"/>
              <a:ext cx="2460885" cy="1859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32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04</a:t>
              </a:r>
            </a:p>
          </p:txBody>
        </p:sp>
        <p:sp>
          <p:nvSpPr>
            <p:cNvPr id="218" name="Shape 218"/>
            <p:cNvSpPr/>
            <p:nvPr/>
          </p:nvSpPr>
          <p:spPr>
            <a:xfrm>
              <a:off x="8991978" y="507832"/>
              <a:ext cx="4961345" cy="116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defRPr sz="2200"/>
              </a:pPr>
              <a:r>
                <a:rPr>
                  <a:solidFill>
                    <a:srgbClr val="262626"/>
                  </a:solidFill>
                  <a:latin typeface="Arial"/>
                  <a:ea typeface="Arial"/>
                  <a:cs typeface="Arial"/>
                  <a:sym typeface="Arial"/>
                </a:rPr>
                <a:t>It Doesn't Take Guts to Quit. Anyone can quit. And most people do—on their dreams and on themselves</a:t>
              </a:r>
              <a:r>
                <a:rPr>
                  <a:solidFill>
                    <a:srgbClr val="262626"/>
                  </a:solidFill>
                  <a:latin typeface="+mj-lt"/>
                  <a:ea typeface="+mj-ea"/>
                  <a:cs typeface="+mj-cs"/>
                  <a:sym typeface="Helvetica"/>
                </a:rPr>
                <a:t>．</a:t>
              </a:r>
            </a:p>
          </p:txBody>
        </p:sp>
      </p:grpSp>
      <p:sp>
        <p:nvSpPr>
          <p:cNvPr id="220" name="Shape 220"/>
          <p:cNvSpPr/>
          <p:nvPr/>
        </p:nvSpPr>
        <p:spPr>
          <a:xfrm>
            <a:off x="9041764" y="5098872"/>
            <a:ext cx="14355807"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221" name="Shape 221"/>
          <p:cNvSpPr/>
          <p:nvPr/>
        </p:nvSpPr>
        <p:spPr>
          <a:xfrm>
            <a:off x="9041764" y="7738184"/>
            <a:ext cx="14355807"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222" name="Shape 222"/>
          <p:cNvSpPr/>
          <p:nvPr/>
        </p:nvSpPr>
        <p:spPr>
          <a:xfrm>
            <a:off x="9041764" y="10401368"/>
            <a:ext cx="14355807"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2" presetID="22" grpId="1" fill="hold">
                                  <p:stCondLst>
                                    <p:cond delay="0"/>
                                  </p:stCondLst>
                                  <p:iterate type="el" backwards="0">
                                    <p:tmAbs val="0"/>
                                  </p:iterate>
                                  <p:childTnLst>
                                    <p:set>
                                      <p:cBhvr>
                                        <p:cTn id="6" fill="hold"/>
                                        <p:tgtEl>
                                          <p:spTgt spid="180"/>
                                        </p:tgtEl>
                                        <p:attrNameLst>
                                          <p:attrName>style.visibility</p:attrName>
                                        </p:attrNameLst>
                                      </p:cBhvr>
                                      <p:to>
                                        <p:strVal val="visible"/>
                                      </p:to>
                                    </p:set>
                                    <p:animEffect filter="wipe(right)" transition="in">
                                      <p:cBhvr>
                                        <p:cTn id="7" dur="500"/>
                                        <p:tgtEl>
                                          <p:spTgt spid="180"/>
                                        </p:tgtEl>
                                      </p:cBhvr>
                                    </p:animEffect>
                                  </p:childTnLst>
                                </p:cTn>
                              </p:par>
                            </p:childTnLst>
                          </p:cTn>
                        </p:par>
                        <p:par>
                          <p:cTn id="8" fill="hold">
                            <p:stCondLst>
                              <p:cond delay="0"/>
                            </p:stCondLst>
                            <p:childTnLst>
                              <p:par>
                                <p:cTn id="9" presetClass="path" nodeType="afterEffect" presetSubtype="0" presetID="-1" grpId="2" accel="50000" decel="50000" fill="hold">
                                  <p:stCondLst>
                                    <p:cond delay="0"/>
                                  </p:stCondLst>
                                  <p:childTnLst>
                                    <p:animMotion path="M 0.000000 0.000000 L -0.291800 0.495365" origin="layout" pathEditMode="relative">
                                      <p:cBhvr>
                                        <p:cTn id="10" dur="750" fill="hold"/>
                                        <p:tgtEl>
                                          <p:spTgt spid="181"/>
                                        </p:tgtEl>
                                        <p:attrNameLst>
                                          <p:attrName>ppt_x</p:attrName>
                                          <p:attrName>ppt_y</p:attrName>
                                        </p:attrNameLst>
                                      </p:cBhvr>
                                    </p:animMotion>
                                  </p:childTnLst>
                                </p:cTn>
                              </p:par>
                            </p:childTnLst>
                          </p:cTn>
                        </p:par>
                        <p:par>
                          <p:cTn id="11" fill="hold">
                            <p:stCondLst>
                              <p:cond delay="750"/>
                            </p:stCondLst>
                            <p:childTnLst>
                              <p:par>
                                <p:cTn id="12" presetClass="entr" nodeType="afterEffect" presetSubtype="16" presetID="23" grpId="3" fill="hold">
                                  <p:stCondLst>
                                    <p:cond delay="0"/>
                                  </p:stCondLst>
                                  <p:iterate type="el" backwards="0">
                                    <p:tmAbs val="0"/>
                                  </p:iterate>
                                  <p:childTnLst>
                                    <p:set>
                                      <p:cBhvr>
                                        <p:cTn id="13" fill="hold"/>
                                        <p:tgtEl>
                                          <p:spTgt spid="183"/>
                                        </p:tgtEl>
                                        <p:attrNameLst>
                                          <p:attrName>style.visibility</p:attrName>
                                        </p:attrNameLst>
                                      </p:cBhvr>
                                      <p:to>
                                        <p:strVal val="visible"/>
                                      </p:to>
                                    </p:set>
                                    <p:anim calcmode="lin" valueType="num">
                                      <p:cBhvr>
                                        <p:cTn id="14" dur="350" fill="hold"/>
                                        <p:tgtEl>
                                          <p:spTgt spid="183"/>
                                        </p:tgtEl>
                                        <p:attrNameLst>
                                          <p:attrName>ppt_w</p:attrName>
                                        </p:attrNameLst>
                                      </p:cBhvr>
                                      <p:tavLst>
                                        <p:tav tm="0">
                                          <p:val>
                                            <p:fltVal val="0"/>
                                          </p:val>
                                        </p:tav>
                                        <p:tav tm="100000">
                                          <p:val>
                                            <p:strVal val="#ppt_w"/>
                                          </p:val>
                                        </p:tav>
                                      </p:tavLst>
                                    </p:anim>
                                    <p:anim calcmode="lin" valueType="num">
                                      <p:cBhvr>
                                        <p:cTn id="15" dur="350" fill="hold"/>
                                        <p:tgtEl>
                                          <p:spTgt spid="183"/>
                                        </p:tgtEl>
                                        <p:attrNameLst>
                                          <p:attrName>ppt_h</p:attrName>
                                        </p:attrNameLst>
                                      </p:cBhvr>
                                      <p:tavLst>
                                        <p:tav tm="0">
                                          <p:val>
                                            <p:fltVal val="0"/>
                                          </p:val>
                                        </p:tav>
                                        <p:tav tm="100000">
                                          <p:val>
                                            <p:strVal val="#ppt_h"/>
                                          </p:val>
                                        </p:tav>
                                      </p:tavLst>
                                    </p:anim>
                                  </p:childTnLst>
                                </p:cTn>
                              </p:par>
                            </p:childTnLst>
                          </p:cTn>
                        </p:par>
                        <p:par>
                          <p:cTn id="16" fill="hold">
                            <p:stCondLst>
                              <p:cond delay="1100"/>
                            </p:stCondLst>
                            <p:childTnLst>
                              <p:par>
                                <p:cTn id="17" presetClass="entr" nodeType="afterEffect" presetSubtype="16" presetID="23" grpId="4" fill="hold">
                                  <p:stCondLst>
                                    <p:cond delay="0"/>
                                  </p:stCondLst>
                                  <p:iterate type="el" backwards="0">
                                    <p:tmAbs val="0"/>
                                  </p:iterate>
                                  <p:childTnLst>
                                    <p:set>
                                      <p:cBhvr>
                                        <p:cTn id="18" fill="hold"/>
                                        <p:tgtEl>
                                          <p:spTgt spid="185"/>
                                        </p:tgtEl>
                                        <p:attrNameLst>
                                          <p:attrName>style.visibility</p:attrName>
                                        </p:attrNameLst>
                                      </p:cBhvr>
                                      <p:to>
                                        <p:strVal val="visible"/>
                                      </p:to>
                                    </p:set>
                                    <p:anim calcmode="lin" valueType="num">
                                      <p:cBhvr>
                                        <p:cTn id="19" dur="350" fill="hold"/>
                                        <p:tgtEl>
                                          <p:spTgt spid="185"/>
                                        </p:tgtEl>
                                        <p:attrNameLst>
                                          <p:attrName>ppt_w</p:attrName>
                                        </p:attrNameLst>
                                      </p:cBhvr>
                                      <p:tavLst>
                                        <p:tav tm="0">
                                          <p:val>
                                            <p:fltVal val="0"/>
                                          </p:val>
                                        </p:tav>
                                        <p:tav tm="100000">
                                          <p:val>
                                            <p:strVal val="#ppt_w"/>
                                          </p:val>
                                        </p:tav>
                                      </p:tavLst>
                                    </p:anim>
                                    <p:anim calcmode="lin" valueType="num">
                                      <p:cBhvr>
                                        <p:cTn id="20" dur="350" fill="hold"/>
                                        <p:tgtEl>
                                          <p:spTgt spid="185"/>
                                        </p:tgtEl>
                                        <p:attrNameLst>
                                          <p:attrName>ppt_h</p:attrName>
                                        </p:attrNameLst>
                                      </p:cBhvr>
                                      <p:tavLst>
                                        <p:tav tm="0">
                                          <p:val>
                                            <p:fltVal val="0"/>
                                          </p:val>
                                        </p:tav>
                                        <p:tav tm="100000">
                                          <p:val>
                                            <p:strVal val="#ppt_h"/>
                                          </p:val>
                                        </p:tav>
                                      </p:tavLst>
                                    </p:anim>
                                  </p:childTnLst>
                                </p:cTn>
                              </p:par>
                            </p:childTnLst>
                          </p:cTn>
                        </p:par>
                        <p:par>
                          <p:cTn id="21" fill="hold">
                            <p:stCondLst>
                              <p:cond delay="0"/>
                            </p:stCondLst>
                            <p:childTnLst>
                              <p:par>
                                <p:cTn id="22" presetClass="path" nodeType="afterEffect" presetSubtype="0" presetID="-1" grpId="5" accel="50000" decel="50000" fill="hold">
                                  <p:stCondLst>
                                    <p:cond delay="0"/>
                                  </p:stCondLst>
                                  <p:childTnLst>
                                    <p:animMotion path="M 0.000000 0.000000 L 0.278000 -0.475474" origin="layout" pathEditMode="relative">
                                      <p:cBhvr>
                                        <p:cTn id="23" dur="750" fill="hold"/>
                                        <p:tgtEl>
                                          <p:spTgt spid="182"/>
                                        </p:tgtEl>
                                        <p:attrNameLst>
                                          <p:attrName>ppt_x</p:attrName>
                                          <p:attrName>ppt_y</p:attrName>
                                        </p:attrNameLst>
                                      </p:cBhvr>
                                    </p:animMotion>
                                  </p:childTnLst>
                                </p:cTn>
                              </p:par>
                            </p:childTnLst>
                          </p:cTn>
                        </p:par>
                        <p:par>
                          <p:cTn id="24" fill="hold">
                            <p:stCondLst>
                              <p:cond delay="750"/>
                            </p:stCondLst>
                            <p:childTnLst>
                              <p:par>
                                <p:cTn id="25" presetClass="entr" nodeType="afterEffect" presetSubtype="16" presetID="23" grpId="6" fill="hold">
                                  <p:stCondLst>
                                    <p:cond delay="0"/>
                                  </p:stCondLst>
                                  <p:iterate type="el" backwards="0">
                                    <p:tmAbs val="0"/>
                                  </p:iterate>
                                  <p:childTnLst>
                                    <p:set>
                                      <p:cBhvr>
                                        <p:cTn id="26" fill="hold"/>
                                        <p:tgtEl>
                                          <p:spTgt spid="184"/>
                                        </p:tgtEl>
                                        <p:attrNameLst>
                                          <p:attrName>style.visibility</p:attrName>
                                        </p:attrNameLst>
                                      </p:cBhvr>
                                      <p:to>
                                        <p:strVal val="visible"/>
                                      </p:to>
                                    </p:set>
                                    <p:anim calcmode="lin" valueType="num">
                                      <p:cBhvr>
                                        <p:cTn id="27" dur="350" fill="hold"/>
                                        <p:tgtEl>
                                          <p:spTgt spid="184"/>
                                        </p:tgtEl>
                                        <p:attrNameLst>
                                          <p:attrName>ppt_w</p:attrName>
                                        </p:attrNameLst>
                                      </p:cBhvr>
                                      <p:tavLst>
                                        <p:tav tm="0">
                                          <p:val>
                                            <p:fltVal val="0"/>
                                          </p:val>
                                        </p:tav>
                                        <p:tav tm="100000">
                                          <p:val>
                                            <p:strVal val="#ppt_w"/>
                                          </p:val>
                                        </p:tav>
                                      </p:tavLst>
                                    </p:anim>
                                    <p:anim calcmode="lin" valueType="num">
                                      <p:cBhvr>
                                        <p:cTn id="28" dur="350" fill="hold"/>
                                        <p:tgtEl>
                                          <p:spTgt spid="184"/>
                                        </p:tgtEl>
                                        <p:attrNameLst>
                                          <p:attrName>ppt_h</p:attrName>
                                        </p:attrNameLst>
                                      </p:cBhvr>
                                      <p:tavLst>
                                        <p:tav tm="0">
                                          <p:val>
                                            <p:fltVal val="0"/>
                                          </p:val>
                                        </p:tav>
                                        <p:tav tm="100000">
                                          <p:val>
                                            <p:strVal val="#ppt_h"/>
                                          </p:val>
                                        </p:tav>
                                      </p:tavLst>
                                    </p:anim>
                                  </p:childTnLst>
                                </p:cTn>
                              </p:par>
                            </p:childTnLst>
                          </p:cTn>
                        </p:par>
                        <p:par>
                          <p:cTn id="29" fill="hold">
                            <p:stCondLst>
                              <p:cond delay="1100"/>
                            </p:stCondLst>
                            <p:childTnLst>
                              <p:par>
                                <p:cTn id="30" presetClass="entr" nodeType="afterEffect" presetSubtype="4" presetID="22" grpId="7" fill="hold">
                                  <p:stCondLst>
                                    <p:cond delay="0"/>
                                  </p:stCondLst>
                                  <p:iterate type="el" backwards="0">
                                    <p:tmAbs val="0"/>
                                  </p:iterate>
                                  <p:childTnLst>
                                    <p:set>
                                      <p:cBhvr>
                                        <p:cTn id="31" fill="hold"/>
                                        <p:tgtEl>
                                          <p:spTgt spid="186"/>
                                        </p:tgtEl>
                                        <p:attrNameLst>
                                          <p:attrName>style.visibility</p:attrName>
                                        </p:attrNameLst>
                                      </p:cBhvr>
                                      <p:to>
                                        <p:strVal val="visible"/>
                                      </p:to>
                                    </p:set>
                                    <p:animEffect filter="wipe(down)" transition="in">
                                      <p:cBhvr>
                                        <p:cTn id="32" dur="500"/>
                                        <p:tgtEl>
                                          <p:spTgt spid="186"/>
                                        </p:tgtEl>
                                      </p:cBhvr>
                                    </p:animEffect>
                                  </p:childTnLst>
                                </p:cTn>
                              </p:par>
                            </p:childTnLst>
                          </p:cTn>
                        </p:par>
                        <p:par>
                          <p:cTn id="33" fill="hold">
                            <p:stCondLst>
                              <p:cond delay="1600"/>
                            </p:stCondLst>
                            <p:childTnLst>
                              <p:par>
                                <p:cTn id="34" presetClass="entr" nodeType="afterEffect" presetSubtype="4" presetID="22" grpId="8" fill="hold">
                                  <p:stCondLst>
                                    <p:cond delay="0"/>
                                  </p:stCondLst>
                                  <p:iterate type="el" backwards="0">
                                    <p:tmAbs val="0"/>
                                  </p:iterate>
                                  <p:childTnLst>
                                    <p:set>
                                      <p:cBhvr>
                                        <p:cTn id="35" fill="hold"/>
                                        <p:tgtEl>
                                          <p:spTgt spid="187">
                                            <p:bg/>
                                          </p:spTgt>
                                        </p:tgtEl>
                                        <p:attrNameLst>
                                          <p:attrName>style.visibility</p:attrName>
                                        </p:attrNameLst>
                                      </p:cBhvr>
                                      <p:to>
                                        <p:strVal val="visible"/>
                                      </p:to>
                                    </p:set>
                                    <p:animEffect filter="wipe(down)" transition="in">
                                      <p:cBhvr>
                                        <p:cTn id="36" dur="500"/>
                                        <p:tgtEl>
                                          <p:spTgt spid="187">
                                            <p:bg/>
                                          </p:spTgt>
                                        </p:tgtEl>
                                      </p:cBhvr>
                                    </p:animEffect>
                                  </p:childTnLst>
                                </p:cTn>
                              </p:par>
                              <p:par>
                                <p:cTn id="37" presetClass="entr" nodeType="withEffect" presetSubtype="4" presetID="22" grpId="8" fill="hold">
                                  <p:stCondLst>
                                    <p:cond delay="0"/>
                                  </p:stCondLst>
                                  <p:iterate type="el" backwards="0">
                                    <p:tmAbs val="0"/>
                                  </p:iterate>
                                  <p:childTnLst>
                                    <p:set>
                                      <p:cBhvr>
                                        <p:cTn id="38" fill="hold"/>
                                        <p:tgtEl>
                                          <p:spTgt spid="187">
                                            <p:txEl>
                                              <p:pRg st="0" end="0"/>
                                            </p:txEl>
                                          </p:spTgt>
                                        </p:tgtEl>
                                        <p:attrNameLst>
                                          <p:attrName>style.visibility</p:attrName>
                                        </p:attrNameLst>
                                      </p:cBhvr>
                                      <p:to>
                                        <p:strVal val="visible"/>
                                      </p:to>
                                    </p:set>
                                    <p:animEffect filter="wipe(down)" transition="in">
                                      <p:cBhvr>
                                        <p:cTn id="39" dur="500"/>
                                        <p:tgtEl>
                                          <p:spTgt spid="187">
                                            <p:txEl>
                                              <p:pRg st="0" end="0"/>
                                            </p:txEl>
                                          </p:spTgt>
                                        </p:tgtEl>
                                      </p:cBhvr>
                                    </p:animEffect>
                                  </p:childTnLst>
                                </p:cTn>
                              </p:par>
                            </p:childTnLst>
                          </p:cTn>
                        </p:par>
                        <p:par>
                          <p:cTn id="40" fill="hold">
                            <p:stCondLst>
                              <p:cond delay="2100"/>
                            </p:stCondLst>
                            <p:childTnLst>
                              <p:par>
                                <p:cTn id="41" presetClass="entr" nodeType="afterEffect" presetSubtype="4" presetID="22" grpId="8" fill="hold">
                                  <p:stCondLst>
                                    <p:cond delay="0"/>
                                  </p:stCondLst>
                                  <p:iterate type="el" backwards="0">
                                    <p:tmAbs val="0"/>
                                  </p:iterate>
                                  <p:childTnLst>
                                    <p:set>
                                      <p:cBhvr>
                                        <p:cTn id="42" fill="hold"/>
                                        <p:tgtEl>
                                          <p:spTgt spid="187">
                                            <p:txEl>
                                              <p:pRg st="1" end="1"/>
                                            </p:txEl>
                                          </p:spTgt>
                                        </p:tgtEl>
                                        <p:attrNameLst>
                                          <p:attrName>style.visibility</p:attrName>
                                        </p:attrNameLst>
                                      </p:cBhvr>
                                      <p:to>
                                        <p:strVal val="visible"/>
                                      </p:to>
                                    </p:set>
                                    <p:animEffect filter="wipe(down)" transition="in">
                                      <p:cBhvr>
                                        <p:cTn id="43" dur="500"/>
                                        <p:tgtEl>
                                          <p:spTgt spid="187">
                                            <p:txEl>
                                              <p:pRg st="1" end="1"/>
                                            </p:txEl>
                                          </p:spTgt>
                                        </p:tgtEl>
                                      </p:cBhvr>
                                    </p:animEffect>
                                  </p:childTnLst>
                                </p:cTn>
                              </p:par>
                            </p:childTnLst>
                          </p:cTn>
                        </p:par>
                        <p:par>
                          <p:cTn id="44" fill="hold">
                            <p:stCondLst>
                              <p:cond delay="2600"/>
                            </p:stCondLst>
                            <p:childTnLst>
                              <p:par>
                                <p:cTn id="45" presetClass="entr" nodeType="afterEffect" presetSubtype="4" presetID="2" grpId="9" fill="hold">
                                  <p:stCondLst>
                                    <p:cond delay="0"/>
                                  </p:stCondLst>
                                  <p:iterate type="el" backwards="0">
                                    <p:tmAbs val="0"/>
                                  </p:iterate>
                                  <p:childTnLst>
                                    <p:set>
                                      <p:cBhvr>
                                        <p:cTn id="46" fill="hold"/>
                                        <p:tgtEl>
                                          <p:spTgt spid="195"/>
                                        </p:tgtEl>
                                        <p:attrNameLst>
                                          <p:attrName>style.visibility</p:attrName>
                                        </p:attrNameLst>
                                      </p:cBhvr>
                                      <p:to>
                                        <p:strVal val="visible"/>
                                      </p:to>
                                    </p:set>
                                    <p:anim calcmode="lin" valueType="num">
                                      <p:cBhvr>
                                        <p:cTn id="47" dur="500" fill="hold"/>
                                        <p:tgtEl>
                                          <p:spTgt spid="195"/>
                                        </p:tgtEl>
                                        <p:attrNameLst>
                                          <p:attrName>ppt_x</p:attrName>
                                        </p:attrNameLst>
                                      </p:cBhvr>
                                      <p:tavLst>
                                        <p:tav tm="0">
                                          <p:val>
                                            <p:strVal val="#ppt_x"/>
                                          </p:val>
                                        </p:tav>
                                        <p:tav tm="100000">
                                          <p:val>
                                            <p:strVal val="#ppt_x"/>
                                          </p:val>
                                        </p:tav>
                                      </p:tavLst>
                                    </p:anim>
                                    <p:anim calcmode="lin" valueType="num">
                                      <p:cBhvr>
                                        <p:cTn id="48" dur="500" fill="hold"/>
                                        <p:tgtEl>
                                          <p:spTgt spid="195"/>
                                        </p:tgtEl>
                                        <p:attrNameLst>
                                          <p:attrName>ppt_y</p:attrName>
                                        </p:attrNameLst>
                                      </p:cBhvr>
                                      <p:tavLst>
                                        <p:tav tm="0">
                                          <p:val>
                                            <p:strVal val="1+#ppt_h/2"/>
                                          </p:val>
                                        </p:tav>
                                        <p:tav tm="100000">
                                          <p:val>
                                            <p:strVal val="#ppt_y"/>
                                          </p:val>
                                        </p:tav>
                                      </p:tavLst>
                                    </p:anim>
                                  </p:childTnLst>
                                </p:cTn>
                              </p:par>
                            </p:childTnLst>
                          </p:cTn>
                        </p:par>
                        <p:par>
                          <p:cTn id="49" fill="hold">
                            <p:stCondLst>
                              <p:cond delay="3100"/>
                            </p:stCondLst>
                            <p:childTnLst>
                              <p:par>
                                <p:cTn id="50" presetClass="entr" nodeType="afterEffect" presetID="9" grpId="10" fill="hold">
                                  <p:stCondLst>
                                    <p:cond delay="0"/>
                                  </p:stCondLst>
                                  <p:iterate type="el" backwards="0">
                                    <p:tmAbs val="0"/>
                                  </p:iterate>
                                  <p:childTnLst>
                                    <p:set>
                                      <p:cBhvr>
                                        <p:cTn id="51" fill="hold"/>
                                        <p:tgtEl>
                                          <p:spTgt spid="220"/>
                                        </p:tgtEl>
                                        <p:attrNameLst>
                                          <p:attrName>style.visibility</p:attrName>
                                        </p:attrNameLst>
                                      </p:cBhvr>
                                      <p:to>
                                        <p:strVal val="visible"/>
                                      </p:to>
                                    </p:set>
                                    <p:animEffect filter="dissolve" transition="in">
                                      <p:cBhvr>
                                        <p:cTn id="52" dur="350"/>
                                        <p:tgtEl>
                                          <p:spTgt spid="220"/>
                                        </p:tgtEl>
                                      </p:cBhvr>
                                    </p:animEffect>
                                  </p:childTnLst>
                                </p:cTn>
                              </p:par>
                            </p:childTnLst>
                          </p:cTn>
                        </p:par>
                        <p:par>
                          <p:cTn id="53" fill="hold">
                            <p:stCondLst>
                              <p:cond delay="3450"/>
                            </p:stCondLst>
                            <p:childTnLst>
                              <p:par>
                                <p:cTn id="54" presetClass="entr" nodeType="afterEffect" presetSubtype="4" presetID="2" grpId="11" fill="hold">
                                  <p:stCondLst>
                                    <p:cond delay="0"/>
                                  </p:stCondLst>
                                  <p:iterate type="el" backwards="0">
                                    <p:tmAbs val="0"/>
                                  </p:iterate>
                                  <p:childTnLst>
                                    <p:set>
                                      <p:cBhvr>
                                        <p:cTn id="55" fill="hold"/>
                                        <p:tgtEl>
                                          <p:spTgt spid="203"/>
                                        </p:tgtEl>
                                        <p:attrNameLst>
                                          <p:attrName>style.visibility</p:attrName>
                                        </p:attrNameLst>
                                      </p:cBhvr>
                                      <p:to>
                                        <p:strVal val="visible"/>
                                      </p:to>
                                    </p:set>
                                    <p:anim calcmode="lin" valueType="num">
                                      <p:cBhvr>
                                        <p:cTn id="56" dur="500" fill="hold"/>
                                        <p:tgtEl>
                                          <p:spTgt spid="203"/>
                                        </p:tgtEl>
                                        <p:attrNameLst>
                                          <p:attrName>ppt_x</p:attrName>
                                        </p:attrNameLst>
                                      </p:cBhvr>
                                      <p:tavLst>
                                        <p:tav tm="0">
                                          <p:val>
                                            <p:strVal val="#ppt_x"/>
                                          </p:val>
                                        </p:tav>
                                        <p:tav tm="100000">
                                          <p:val>
                                            <p:strVal val="#ppt_x"/>
                                          </p:val>
                                        </p:tav>
                                      </p:tavLst>
                                    </p:anim>
                                    <p:anim calcmode="lin" valueType="num">
                                      <p:cBhvr>
                                        <p:cTn id="57" dur="500" fill="hold"/>
                                        <p:tgtEl>
                                          <p:spTgt spid="203"/>
                                        </p:tgtEl>
                                        <p:attrNameLst>
                                          <p:attrName>ppt_y</p:attrName>
                                        </p:attrNameLst>
                                      </p:cBhvr>
                                      <p:tavLst>
                                        <p:tav tm="0">
                                          <p:val>
                                            <p:strVal val="1+#ppt_h/2"/>
                                          </p:val>
                                        </p:tav>
                                        <p:tav tm="100000">
                                          <p:val>
                                            <p:strVal val="#ppt_y"/>
                                          </p:val>
                                        </p:tav>
                                      </p:tavLst>
                                    </p:anim>
                                  </p:childTnLst>
                                </p:cTn>
                              </p:par>
                            </p:childTnLst>
                          </p:cTn>
                        </p:par>
                        <p:par>
                          <p:cTn id="58" fill="hold">
                            <p:stCondLst>
                              <p:cond delay="3950"/>
                            </p:stCondLst>
                            <p:childTnLst>
                              <p:par>
                                <p:cTn id="59" presetClass="entr" nodeType="afterEffect" presetID="9" grpId="12" fill="hold">
                                  <p:stCondLst>
                                    <p:cond delay="0"/>
                                  </p:stCondLst>
                                  <p:iterate type="el" backwards="0">
                                    <p:tmAbs val="0"/>
                                  </p:iterate>
                                  <p:childTnLst>
                                    <p:set>
                                      <p:cBhvr>
                                        <p:cTn id="60" fill="hold"/>
                                        <p:tgtEl>
                                          <p:spTgt spid="221"/>
                                        </p:tgtEl>
                                        <p:attrNameLst>
                                          <p:attrName>style.visibility</p:attrName>
                                        </p:attrNameLst>
                                      </p:cBhvr>
                                      <p:to>
                                        <p:strVal val="visible"/>
                                      </p:to>
                                    </p:set>
                                    <p:animEffect filter="dissolve" transition="in">
                                      <p:cBhvr>
                                        <p:cTn id="61" dur="350"/>
                                        <p:tgtEl>
                                          <p:spTgt spid="221"/>
                                        </p:tgtEl>
                                      </p:cBhvr>
                                    </p:animEffect>
                                  </p:childTnLst>
                                </p:cTn>
                              </p:par>
                            </p:childTnLst>
                          </p:cTn>
                        </p:par>
                        <p:par>
                          <p:cTn id="62" fill="hold">
                            <p:stCondLst>
                              <p:cond delay="4300"/>
                            </p:stCondLst>
                            <p:childTnLst>
                              <p:par>
                                <p:cTn id="63" presetClass="entr" nodeType="afterEffect" presetSubtype="4" presetID="2" grpId="13" fill="hold">
                                  <p:stCondLst>
                                    <p:cond delay="0"/>
                                  </p:stCondLst>
                                  <p:iterate type="el" backwards="0">
                                    <p:tmAbs val="0"/>
                                  </p:iterate>
                                  <p:childTnLst>
                                    <p:set>
                                      <p:cBhvr>
                                        <p:cTn id="64" fill="hold"/>
                                        <p:tgtEl>
                                          <p:spTgt spid="211"/>
                                        </p:tgtEl>
                                        <p:attrNameLst>
                                          <p:attrName>style.visibility</p:attrName>
                                        </p:attrNameLst>
                                      </p:cBhvr>
                                      <p:to>
                                        <p:strVal val="visible"/>
                                      </p:to>
                                    </p:set>
                                    <p:anim calcmode="lin" valueType="num">
                                      <p:cBhvr>
                                        <p:cTn id="65" dur="500" fill="hold"/>
                                        <p:tgtEl>
                                          <p:spTgt spid="211"/>
                                        </p:tgtEl>
                                        <p:attrNameLst>
                                          <p:attrName>ppt_x</p:attrName>
                                        </p:attrNameLst>
                                      </p:cBhvr>
                                      <p:tavLst>
                                        <p:tav tm="0">
                                          <p:val>
                                            <p:strVal val="#ppt_x"/>
                                          </p:val>
                                        </p:tav>
                                        <p:tav tm="100000">
                                          <p:val>
                                            <p:strVal val="#ppt_x"/>
                                          </p:val>
                                        </p:tav>
                                      </p:tavLst>
                                    </p:anim>
                                    <p:anim calcmode="lin" valueType="num">
                                      <p:cBhvr>
                                        <p:cTn id="66" dur="500" fill="hold"/>
                                        <p:tgtEl>
                                          <p:spTgt spid="211"/>
                                        </p:tgtEl>
                                        <p:attrNameLst>
                                          <p:attrName>ppt_y</p:attrName>
                                        </p:attrNameLst>
                                      </p:cBhvr>
                                      <p:tavLst>
                                        <p:tav tm="0">
                                          <p:val>
                                            <p:strVal val="1+#ppt_h/2"/>
                                          </p:val>
                                        </p:tav>
                                        <p:tav tm="100000">
                                          <p:val>
                                            <p:strVal val="#ppt_y"/>
                                          </p:val>
                                        </p:tav>
                                      </p:tavLst>
                                    </p:anim>
                                  </p:childTnLst>
                                </p:cTn>
                              </p:par>
                            </p:childTnLst>
                          </p:cTn>
                        </p:par>
                        <p:par>
                          <p:cTn id="67" fill="hold">
                            <p:stCondLst>
                              <p:cond delay="4800"/>
                            </p:stCondLst>
                            <p:childTnLst>
                              <p:par>
                                <p:cTn id="68" presetClass="entr" nodeType="afterEffect" presetID="9" grpId="14" fill="hold">
                                  <p:stCondLst>
                                    <p:cond delay="0"/>
                                  </p:stCondLst>
                                  <p:iterate type="el" backwards="0">
                                    <p:tmAbs val="0"/>
                                  </p:iterate>
                                  <p:childTnLst>
                                    <p:set>
                                      <p:cBhvr>
                                        <p:cTn id="69" fill="hold"/>
                                        <p:tgtEl>
                                          <p:spTgt spid="222"/>
                                        </p:tgtEl>
                                        <p:attrNameLst>
                                          <p:attrName>style.visibility</p:attrName>
                                        </p:attrNameLst>
                                      </p:cBhvr>
                                      <p:to>
                                        <p:strVal val="visible"/>
                                      </p:to>
                                    </p:set>
                                    <p:animEffect filter="dissolve" transition="in">
                                      <p:cBhvr>
                                        <p:cTn id="70" dur="350"/>
                                        <p:tgtEl>
                                          <p:spTgt spid="222"/>
                                        </p:tgtEl>
                                      </p:cBhvr>
                                    </p:animEffect>
                                  </p:childTnLst>
                                </p:cTn>
                              </p:par>
                            </p:childTnLst>
                          </p:cTn>
                        </p:par>
                        <p:par>
                          <p:cTn id="71" fill="hold">
                            <p:stCondLst>
                              <p:cond delay="5150"/>
                            </p:stCondLst>
                            <p:childTnLst>
                              <p:par>
                                <p:cTn id="72" presetClass="entr" nodeType="afterEffect" presetSubtype="4" presetID="2" grpId="15" fill="hold">
                                  <p:stCondLst>
                                    <p:cond delay="0"/>
                                  </p:stCondLst>
                                  <p:iterate type="el" backwards="0">
                                    <p:tmAbs val="0"/>
                                  </p:iterate>
                                  <p:childTnLst>
                                    <p:set>
                                      <p:cBhvr>
                                        <p:cTn id="73" fill="hold"/>
                                        <p:tgtEl>
                                          <p:spTgt spid="219"/>
                                        </p:tgtEl>
                                        <p:attrNameLst>
                                          <p:attrName>style.visibility</p:attrName>
                                        </p:attrNameLst>
                                      </p:cBhvr>
                                      <p:to>
                                        <p:strVal val="visible"/>
                                      </p:to>
                                    </p:set>
                                    <p:anim calcmode="lin" valueType="num">
                                      <p:cBhvr>
                                        <p:cTn id="74" dur="500" fill="hold"/>
                                        <p:tgtEl>
                                          <p:spTgt spid="219"/>
                                        </p:tgtEl>
                                        <p:attrNameLst>
                                          <p:attrName>ppt_x</p:attrName>
                                        </p:attrNameLst>
                                      </p:cBhvr>
                                      <p:tavLst>
                                        <p:tav tm="0">
                                          <p:val>
                                            <p:strVal val="#ppt_x"/>
                                          </p:val>
                                        </p:tav>
                                        <p:tav tm="100000">
                                          <p:val>
                                            <p:strVal val="#ppt_x"/>
                                          </p:val>
                                        </p:tav>
                                      </p:tavLst>
                                    </p:anim>
                                    <p:anim calcmode="lin" valueType="num">
                                      <p:cBhvr>
                                        <p:cTn id="75" dur="500" fill="hold"/>
                                        <p:tgtEl>
                                          <p:spTgt spid="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0" grpId="10"/>
      <p:bldP build="whole" bldLvl="1" animBg="1" rev="0" advAuto="0" spid="219" grpId="15"/>
      <p:bldP build="whole" bldLvl="1" animBg="1" rev="0" advAuto="0" spid="203" grpId="11"/>
      <p:bldP build="p" bldLvl="5" animBg="1" rev="0" advAuto="0" spid="187" grpId="8"/>
      <p:bldP build="whole" bldLvl="1" animBg="1" rev="0" advAuto="0" spid="195" grpId="9"/>
      <p:bldP build="whole" bldLvl="1" animBg="1" rev="0" advAuto="0" spid="211" grpId="13"/>
      <p:bldP build="whole" bldLvl="1" animBg="1" rev="0" advAuto="0" spid="184" grpId="6"/>
      <p:bldP build="whole" bldLvl="1" animBg="1" rev="0" advAuto="0" spid="183" grpId="3"/>
      <p:bldP build="whole" bldLvl="1" animBg="1" rev="0" advAuto="0" spid="222" grpId="14"/>
      <p:bldP build="whole" bldLvl="1" animBg="1" rev="0" advAuto="0" spid="186" grpId="7"/>
      <p:bldP build="whole" bldLvl="1" animBg="1" rev="0" advAuto="0" spid="185" grpId="4"/>
      <p:bldP build="whole" bldLvl="1" animBg="1" rev="0" advAuto="0" spid="180" grpId="1"/>
      <p:bldP build="whole" bldLvl="1" animBg="1" rev="0" advAuto="0" spid="221" grpId="12"/>
    </p:bldLst>
  </p:timing>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406" name="Group 1406"/>
          <p:cNvGrpSpPr/>
          <p:nvPr/>
        </p:nvGrpSpPr>
        <p:grpSpPr>
          <a:xfrm>
            <a:off x="-154177" y="0"/>
            <a:ext cx="1866109" cy="13716000"/>
            <a:chOff x="0" y="0"/>
            <a:chExt cx="1866107" cy="13716000"/>
          </a:xfrm>
        </p:grpSpPr>
        <p:sp>
          <p:nvSpPr>
            <p:cNvPr id="1386" name="Shape 138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389" name="Group 1389"/>
            <p:cNvGrpSpPr/>
            <p:nvPr/>
          </p:nvGrpSpPr>
          <p:grpSpPr>
            <a:xfrm>
              <a:off x="0" y="489917"/>
              <a:ext cx="1866108" cy="1278277"/>
              <a:chOff x="0" y="0"/>
              <a:chExt cx="1866107" cy="1278275"/>
            </a:xfrm>
          </p:grpSpPr>
          <p:sp>
            <p:nvSpPr>
              <p:cNvPr id="1387" name="Shape 138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388" name="Shape 138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390" name="Shape 139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393" name="Group 1393"/>
            <p:cNvGrpSpPr/>
            <p:nvPr/>
          </p:nvGrpSpPr>
          <p:grpSpPr>
            <a:xfrm>
              <a:off x="0" y="2718287"/>
              <a:ext cx="1866108" cy="1233849"/>
              <a:chOff x="0" y="0"/>
              <a:chExt cx="1866107" cy="1233847"/>
            </a:xfrm>
          </p:grpSpPr>
          <p:sp>
            <p:nvSpPr>
              <p:cNvPr id="1391" name="Shape 139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392" name="Shape 139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394" name="Shape 139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95" name="Shape 139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396" name="Shape 139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399" name="Group 1399"/>
            <p:cNvGrpSpPr/>
            <p:nvPr/>
          </p:nvGrpSpPr>
          <p:grpSpPr>
            <a:xfrm>
              <a:off x="0" y="7211152"/>
              <a:ext cx="1866108" cy="1355104"/>
              <a:chOff x="0" y="0"/>
              <a:chExt cx="1866107" cy="1355103"/>
            </a:xfrm>
          </p:grpSpPr>
          <p:sp>
            <p:nvSpPr>
              <p:cNvPr id="1397" name="Shape 139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398" name="Shape 139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402" name="Group 1402"/>
            <p:cNvGrpSpPr/>
            <p:nvPr/>
          </p:nvGrpSpPr>
          <p:grpSpPr>
            <a:xfrm>
              <a:off x="0" y="4956011"/>
              <a:ext cx="1866108" cy="1309999"/>
              <a:chOff x="0" y="0"/>
              <a:chExt cx="1866107" cy="1309997"/>
            </a:xfrm>
          </p:grpSpPr>
          <p:sp>
            <p:nvSpPr>
              <p:cNvPr id="1400" name="Shape 140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401" name="Shape 140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405" name="Group 1405"/>
            <p:cNvGrpSpPr/>
            <p:nvPr/>
          </p:nvGrpSpPr>
          <p:grpSpPr>
            <a:xfrm>
              <a:off x="0" y="9406818"/>
              <a:ext cx="1866108" cy="1173130"/>
              <a:chOff x="0" y="0"/>
              <a:chExt cx="1866107" cy="1173129"/>
            </a:xfrm>
          </p:grpSpPr>
          <p:sp>
            <p:nvSpPr>
              <p:cNvPr id="1403" name="Shape 140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4</a:t>
                </a:r>
              </a:p>
            </p:txBody>
          </p:sp>
          <p:sp>
            <p:nvSpPr>
              <p:cNvPr id="1404" name="Shape 140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DADF00"/>
              </a:solidFill>
              <a:ln w="12700" cap="flat">
                <a:noFill/>
                <a:miter lim="400000"/>
              </a:ln>
              <a:effectLst/>
            </p:spPr>
            <p:txBody>
              <a:bodyPr wrap="square" lIns="91439" tIns="91439" rIns="91439" bIns="91439" numCol="1" anchor="t">
                <a:noAutofit/>
              </a:bodyPr>
              <a:lstStyle/>
              <a:p>
                <a:pPr>
                  <a:defRPr sz="2800"/>
                </a:pPr>
              </a:p>
            </p:txBody>
          </p:sp>
        </p:grpSp>
      </p:grpSp>
      <p:sp>
        <p:nvSpPr>
          <p:cNvPr id="1407" name="Shape 1407"/>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PRODUCTS</a:t>
            </a:r>
          </a:p>
        </p:txBody>
      </p:sp>
      <p:grpSp>
        <p:nvGrpSpPr>
          <p:cNvPr id="1411" name="Group 1411"/>
          <p:cNvGrpSpPr/>
          <p:nvPr/>
        </p:nvGrpSpPr>
        <p:grpSpPr>
          <a:xfrm>
            <a:off x="1957611" y="1094554"/>
            <a:ext cx="4536001" cy="91439"/>
            <a:chOff x="0" y="0"/>
            <a:chExt cx="4536000" cy="91437"/>
          </a:xfrm>
        </p:grpSpPr>
        <p:sp>
          <p:nvSpPr>
            <p:cNvPr id="1408" name="Shape 1408"/>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09" name="Shape 1409"/>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10" name="Shape 1410"/>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412" name="Shape 1412"/>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1415" name="Group 1415"/>
          <p:cNvGrpSpPr/>
          <p:nvPr/>
        </p:nvGrpSpPr>
        <p:grpSpPr>
          <a:xfrm>
            <a:off x="20523198" y="172339"/>
            <a:ext cx="3976915" cy="577648"/>
            <a:chOff x="0" y="0"/>
            <a:chExt cx="3976913" cy="577646"/>
          </a:xfrm>
        </p:grpSpPr>
        <p:sp>
          <p:nvSpPr>
            <p:cNvPr id="1413" name="Shape 1413"/>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14" name="Shape 1414"/>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1416" name="Shape 1416"/>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417" name="Shape 1417"/>
          <p:cNvSpPr/>
          <p:nvPr/>
        </p:nvSpPr>
        <p:spPr>
          <a:xfrm>
            <a:off x="2175328" y="2351315"/>
            <a:ext cx="6663874" cy="10711544"/>
          </a:xfrm>
          <a:prstGeom prst="rect">
            <a:avLst/>
          </a:prstGeom>
          <a:blipFill>
            <a:blip r:embed="rId2"/>
            <a:stretch>
              <a:fillRect/>
            </a:stretch>
          </a:blipFill>
          <a:ln w="12700">
            <a:miter lim="400000"/>
          </a:ln>
          <a:effectLst>
            <a:outerShdw sx="100000" sy="100000" kx="0" ky="0" algn="b" rotWithShape="0" blurRad="101600" dist="76200" dir="2700000">
              <a:srgbClr val="000000">
                <a:alpha val="40000"/>
              </a:srgbClr>
            </a:outerShdw>
          </a:effectLst>
        </p:spPr>
        <p:txBody>
          <a:bodyPr tIns="91439" bIns="91439" anchor="ctr"/>
          <a:lstStyle/>
          <a:p>
            <a:pPr algn="ctr">
              <a:defRPr>
                <a:solidFill>
                  <a:srgbClr val="FFFFFF"/>
                </a:solidFill>
              </a:defRPr>
            </a:pPr>
          </a:p>
        </p:txBody>
      </p:sp>
      <p:sp>
        <p:nvSpPr>
          <p:cNvPr id="1418" name="Shape 1418"/>
          <p:cNvSpPr/>
          <p:nvPr/>
        </p:nvSpPr>
        <p:spPr>
          <a:xfrm>
            <a:off x="9164862" y="7856642"/>
            <a:ext cx="6663875" cy="5206217"/>
          </a:xfrm>
          <a:prstGeom prst="rect">
            <a:avLst/>
          </a:prstGeom>
          <a:blipFill>
            <a:blip r:embed="rId3"/>
            <a:stretch>
              <a:fillRect/>
            </a:stretch>
          </a:blipFill>
          <a:ln w="12700">
            <a:miter lim="400000"/>
          </a:ln>
          <a:effectLst>
            <a:outerShdw sx="100000" sy="100000" kx="0" ky="0" algn="b" rotWithShape="0" blurRad="152400" dist="76200" dir="2700000">
              <a:srgbClr val="000000">
                <a:alpha val="40000"/>
              </a:srgbClr>
            </a:outerShdw>
          </a:effectLst>
        </p:spPr>
        <p:txBody>
          <a:bodyPr tIns="91439" bIns="91439" anchor="ctr"/>
          <a:lstStyle/>
          <a:p>
            <a:pPr algn="ctr">
              <a:defRPr>
                <a:solidFill>
                  <a:srgbClr val="FFFFFF"/>
                </a:solidFill>
              </a:defRPr>
            </a:pPr>
          </a:p>
        </p:txBody>
      </p:sp>
      <p:sp>
        <p:nvSpPr>
          <p:cNvPr id="1419" name="Shape 1419"/>
          <p:cNvSpPr/>
          <p:nvPr/>
        </p:nvSpPr>
        <p:spPr>
          <a:xfrm>
            <a:off x="9164862" y="2351315"/>
            <a:ext cx="6663875" cy="5206217"/>
          </a:xfrm>
          <a:prstGeom prst="rect">
            <a:avLst/>
          </a:prstGeom>
          <a:blipFill>
            <a:blip r:embed="rId4"/>
            <a:stretch>
              <a:fillRect/>
            </a:stretch>
          </a:blipFill>
          <a:ln w="12700">
            <a:miter lim="400000"/>
          </a:ln>
          <a:effectLst>
            <a:outerShdw sx="100000" sy="100000" kx="0" ky="0" algn="b" rotWithShape="0" blurRad="152400" dist="76200" dir="2700000">
              <a:srgbClr val="000000">
                <a:alpha val="40000"/>
              </a:srgbClr>
            </a:outerShdw>
          </a:effectLst>
        </p:spPr>
        <p:txBody>
          <a:bodyPr tIns="91439" bIns="91439" anchor="ctr"/>
          <a:lstStyle/>
          <a:p>
            <a:pPr algn="ctr">
              <a:defRPr>
                <a:solidFill>
                  <a:srgbClr val="FFFFFF"/>
                </a:solidFill>
              </a:defRPr>
            </a:pPr>
          </a:p>
        </p:txBody>
      </p:sp>
      <p:sp>
        <p:nvSpPr>
          <p:cNvPr id="1420" name="Shape 1420"/>
          <p:cNvSpPr/>
          <p:nvPr/>
        </p:nvSpPr>
        <p:spPr>
          <a:xfrm>
            <a:off x="16089988" y="9401199"/>
            <a:ext cx="5255261" cy="8001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i="1" sz="4800">
                <a:solidFill>
                  <a:srgbClr val="333333"/>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333333"/>
                </a:solidFill>
                <a:latin typeface="Adobe Caslon Pro"/>
                <a:ea typeface="Adobe Caslon Pro"/>
                <a:cs typeface="Adobe Caslon Pro"/>
                <a:sym typeface="Adobe Caslon Pro"/>
              </a:rPr>
              <a:t>Product Introduction</a:t>
            </a:r>
          </a:p>
        </p:txBody>
      </p:sp>
      <p:sp>
        <p:nvSpPr>
          <p:cNvPr id="1421" name="Shape 1421"/>
          <p:cNvSpPr/>
          <p:nvPr/>
        </p:nvSpPr>
        <p:spPr>
          <a:xfrm>
            <a:off x="16242844" y="10192938"/>
            <a:ext cx="6199753"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422" name="Shape 1422"/>
          <p:cNvSpPr/>
          <p:nvPr/>
        </p:nvSpPr>
        <p:spPr>
          <a:xfrm>
            <a:off x="16089988" y="10292867"/>
            <a:ext cx="7775271" cy="26096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Life is Short. Whether we live 20 years or 100, our lives pass quickly. All the more reason to spend our life doing what we love. Since we never know how much time we have left, we should live each day as if it is our last—for it just may be.</a:t>
            </a:r>
          </a:p>
        </p:txBody>
      </p:sp>
    </p:spTree>
  </p:cSld>
  <p:clrMapOvr>
    <a:masterClrMapping/>
  </p:clrMapOvr>
  <mc:AlternateContent xmlns:mc="http://schemas.openxmlformats.org/markup-compatibility/2006">
    <mc:Choice xmlns:p14="http://schemas.microsoft.com/office/powerpoint/2010/main" Requires="p14">
      <p:transition spd="slow" advClick="1" p14:dur="1200">
        <p14:flip dir="r"/>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407"/>
                                        </p:tgtEl>
                                        <p:attrNameLst>
                                          <p:attrName>style.visibility</p:attrName>
                                        </p:attrNameLst>
                                      </p:cBhvr>
                                      <p:to>
                                        <p:strVal val="visible"/>
                                      </p:to>
                                    </p:set>
                                    <p:anim calcmode="lin" valueType="num">
                                      <p:cBhvr>
                                        <p:cTn id="7" dur="500" fill="hold"/>
                                        <p:tgtEl>
                                          <p:spTgt spid="1407"/>
                                        </p:tgtEl>
                                        <p:attrNameLst>
                                          <p:attrName>ppt_x</p:attrName>
                                        </p:attrNameLst>
                                      </p:cBhvr>
                                      <p:tavLst>
                                        <p:tav tm="0">
                                          <p:val>
                                            <p:strVal val="#ppt_x"/>
                                          </p:val>
                                        </p:tav>
                                        <p:tav tm="100000">
                                          <p:val>
                                            <p:strVal val="#ppt_x"/>
                                          </p:val>
                                        </p:tav>
                                      </p:tavLst>
                                    </p:anim>
                                    <p:anim calcmode="lin" valueType="num">
                                      <p:cBhvr>
                                        <p:cTn id="8" dur="500" fill="hold"/>
                                        <p:tgtEl>
                                          <p:spTgt spid="140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1411"/>
                                        </p:tgtEl>
                                        <p:attrNameLst>
                                          <p:attrName>style.visibility</p:attrName>
                                        </p:attrNameLst>
                                      </p:cBhvr>
                                      <p:to>
                                        <p:strVal val="visible"/>
                                      </p:to>
                                    </p:set>
                                    <p:animEffect filter="wipe(left)" transition="in">
                                      <p:cBhvr>
                                        <p:cTn id="12" dur="500"/>
                                        <p:tgtEl>
                                          <p:spTgt spid="1411"/>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1412"/>
                                        </p:tgtEl>
                                        <p:attrNameLst>
                                          <p:attrName>style.visibility</p:attrName>
                                        </p:attrNameLst>
                                      </p:cBhvr>
                                      <p:to>
                                        <p:strVal val="visible"/>
                                      </p:to>
                                    </p:set>
                                    <p:animEffect filter="wipe(left)" transition="in">
                                      <p:cBhvr>
                                        <p:cTn id="16" dur="500"/>
                                        <p:tgtEl>
                                          <p:spTgt spid="1412"/>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1417"/>
                                        </p:tgtEl>
                                        <p:attrNameLst>
                                          <p:attrName>style.visibility</p:attrName>
                                        </p:attrNameLst>
                                      </p:cBhvr>
                                      <p:to>
                                        <p:strVal val="visible"/>
                                      </p:to>
                                    </p:set>
                                    <p:animEffect filter="dissolve" transition="in">
                                      <p:cBhvr>
                                        <p:cTn id="20" dur="500"/>
                                        <p:tgtEl>
                                          <p:spTgt spid="1417"/>
                                        </p:tgtEl>
                                      </p:cBhvr>
                                    </p:animEffect>
                                  </p:childTnLst>
                                </p:cTn>
                              </p:par>
                            </p:childTnLst>
                          </p:cTn>
                        </p:par>
                        <p:par>
                          <p:cTn id="21" fill="hold">
                            <p:stCondLst>
                              <p:cond delay="2000"/>
                            </p:stCondLst>
                            <p:childTnLst>
                              <p:par>
                                <p:cTn id="22" presetClass="entr" nodeType="afterEffect" presetID="9" grpId="5" fill="hold">
                                  <p:stCondLst>
                                    <p:cond delay="0"/>
                                  </p:stCondLst>
                                  <p:iterate type="el" backwards="0">
                                    <p:tmAbs val="0"/>
                                  </p:iterate>
                                  <p:childTnLst>
                                    <p:set>
                                      <p:cBhvr>
                                        <p:cTn id="23" fill="hold"/>
                                        <p:tgtEl>
                                          <p:spTgt spid="1419"/>
                                        </p:tgtEl>
                                        <p:attrNameLst>
                                          <p:attrName>style.visibility</p:attrName>
                                        </p:attrNameLst>
                                      </p:cBhvr>
                                      <p:to>
                                        <p:strVal val="visible"/>
                                      </p:to>
                                    </p:set>
                                    <p:animEffect filter="dissolve" transition="in">
                                      <p:cBhvr>
                                        <p:cTn id="24" dur="500"/>
                                        <p:tgtEl>
                                          <p:spTgt spid="1419"/>
                                        </p:tgtEl>
                                      </p:cBhvr>
                                    </p:animEffect>
                                  </p:childTnLst>
                                </p:cTn>
                              </p:par>
                            </p:childTnLst>
                          </p:cTn>
                        </p:par>
                        <p:par>
                          <p:cTn id="25" fill="hold">
                            <p:stCondLst>
                              <p:cond delay="2500"/>
                            </p:stCondLst>
                            <p:childTnLst>
                              <p:par>
                                <p:cTn id="26" presetClass="entr" nodeType="afterEffect" presetID="9" grpId="6" fill="hold">
                                  <p:stCondLst>
                                    <p:cond delay="0"/>
                                  </p:stCondLst>
                                  <p:iterate type="el" backwards="0">
                                    <p:tmAbs val="0"/>
                                  </p:iterate>
                                  <p:childTnLst>
                                    <p:set>
                                      <p:cBhvr>
                                        <p:cTn id="27" fill="hold"/>
                                        <p:tgtEl>
                                          <p:spTgt spid="1418"/>
                                        </p:tgtEl>
                                        <p:attrNameLst>
                                          <p:attrName>style.visibility</p:attrName>
                                        </p:attrNameLst>
                                      </p:cBhvr>
                                      <p:to>
                                        <p:strVal val="visible"/>
                                      </p:to>
                                    </p:set>
                                    <p:animEffect filter="dissolve" transition="in">
                                      <p:cBhvr>
                                        <p:cTn id="28" dur="500"/>
                                        <p:tgtEl>
                                          <p:spTgt spid="1418"/>
                                        </p:tgtEl>
                                      </p:cBhvr>
                                    </p:animEffect>
                                  </p:childTnLst>
                                </p:cTn>
                              </p:par>
                            </p:childTnLst>
                          </p:cTn>
                        </p:par>
                        <p:par>
                          <p:cTn id="29" fill="hold">
                            <p:stCondLst>
                              <p:cond delay="3000"/>
                            </p:stCondLst>
                            <p:childTnLst>
                              <p:par>
                                <p:cTn id="30" presetClass="entr" nodeType="afterEffect" presetSubtype="4" presetID="22" grpId="7" fill="hold">
                                  <p:stCondLst>
                                    <p:cond delay="0"/>
                                  </p:stCondLst>
                                  <p:iterate type="el" backwards="0">
                                    <p:tmAbs val="0"/>
                                  </p:iterate>
                                  <p:childTnLst>
                                    <p:set>
                                      <p:cBhvr>
                                        <p:cTn id="31" fill="hold"/>
                                        <p:tgtEl>
                                          <p:spTgt spid="1420"/>
                                        </p:tgtEl>
                                        <p:attrNameLst>
                                          <p:attrName>style.visibility</p:attrName>
                                        </p:attrNameLst>
                                      </p:cBhvr>
                                      <p:to>
                                        <p:strVal val="visible"/>
                                      </p:to>
                                    </p:set>
                                    <p:animEffect filter="wipe(down)" transition="in">
                                      <p:cBhvr>
                                        <p:cTn id="32" dur="500"/>
                                        <p:tgtEl>
                                          <p:spTgt spid="1420"/>
                                        </p:tgtEl>
                                      </p:cBhvr>
                                    </p:animEffect>
                                  </p:childTnLst>
                                </p:cTn>
                              </p:par>
                            </p:childTnLst>
                          </p:cTn>
                        </p:par>
                        <p:par>
                          <p:cTn id="33" fill="hold">
                            <p:stCondLst>
                              <p:cond delay="3500"/>
                            </p:stCondLst>
                            <p:childTnLst>
                              <p:par>
                                <p:cTn id="34" presetClass="entr" nodeType="afterEffect" presetSubtype="8" presetID="22" grpId="8" fill="hold">
                                  <p:stCondLst>
                                    <p:cond delay="0"/>
                                  </p:stCondLst>
                                  <p:iterate type="el" backwards="0">
                                    <p:tmAbs val="0"/>
                                  </p:iterate>
                                  <p:childTnLst>
                                    <p:set>
                                      <p:cBhvr>
                                        <p:cTn id="35" fill="hold"/>
                                        <p:tgtEl>
                                          <p:spTgt spid="1421"/>
                                        </p:tgtEl>
                                        <p:attrNameLst>
                                          <p:attrName>style.visibility</p:attrName>
                                        </p:attrNameLst>
                                      </p:cBhvr>
                                      <p:to>
                                        <p:strVal val="visible"/>
                                      </p:to>
                                    </p:set>
                                    <p:animEffect filter="wipe(left)" transition="in">
                                      <p:cBhvr>
                                        <p:cTn id="36" dur="500"/>
                                        <p:tgtEl>
                                          <p:spTgt spid="1421"/>
                                        </p:tgtEl>
                                      </p:cBhvr>
                                    </p:animEffect>
                                  </p:childTnLst>
                                </p:cTn>
                              </p:par>
                            </p:childTnLst>
                          </p:cTn>
                        </p:par>
                        <p:par>
                          <p:cTn id="37" fill="hold">
                            <p:stCondLst>
                              <p:cond delay="4000"/>
                            </p:stCondLst>
                            <p:childTnLst>
                              <p:par>
                                <p:cTn id="38" presetClass="entr" nodeType="afterEffect" presetID="9" grpId="9" fill="hold">
                                  <p:stCondLst>
                                    <p:cond delay="0"/>
                                  </p:stCondLst>
                                  <p:iterate type="el" backwards="0">
                                    <p:tmAbs val="0"/>
                                  </p:iterate>
                                  <p:childTnLst>
                                    <p:set>
                                      <p:cBhvr>
                                        <p:cTn id="39" fill="hold"/>
                                        <p:tgtEl>
                                          <p:spTgt spid="1422"/>
                                        </p:tgtEl>
                                        <p:attrNameLst>
                                          <p:attrName>style.visibility</p:attrName>
                                        </p:attrNameLst>
                                      </p:cBhvr>
                                      <p:to>
                                        <p:strVal val="visible"/>
                                      </p:to>
                                    </p:set>
                                    <p:animEffect filter="dissolve" transition="in">
                                      <p:cBhvr>
                                        <p:cTn id="40" dur="750"/>
                                        <p:tgtEl>
                                          <p:spTgt spid="14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17" grpId="4"/>
      <p:bldP build="whole" bldLvl="1" animBg="1" rev="0" advAuto="0" spid="1418" grpId="6"/>
      <p:bldP build="whole" bldLvl="1" animBg="1" rev="0" advAuto="0" spid="1421" grpId="8"/>
      <p:bldP build="whole" bldLvl="1" animBg="1" rev="0" advAuto="0" spid="1412" grpId="3"/>
      <p:bldP build="whole" bldLvl="1" animBg="1" rev="0" advAuto="0" spid="1411" grpId="2"/>
      <p:bldP build="whole" bldLvl="1" animBg="1" rev="0" advAuto="0" spid="1407" grpId="1"/>
      <p:bldP build="whole" bldLvl="1" animBg="1" rev="0" advAuto="0" spid="1419" grpId="5"/>
      <p:bldP build="whole" bldLvl="1" animBg="1" rev="0" advAuto="0" spid="1420" grpId="7"/>
      <p:bldP build="whole" bldLvl="1" animBg="1" rev="0" advAuto="0" spid="1422" grpId="9"/>
    </p:bldLst>
  </p:timing>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444" name="Group 1444"/>
          <p:cNvGrpSpPr/>
          <p:nvPr/>
        </p:nvGrpSpPr>
        <p:grpSpPr>
          <a:xfrm>
            <a:off x="-154177" y="0"/>
            <a:ext cx="1866109" cy="13716000"/>
            <a:chOff x="0" y="0"/>
            <a:chExt cx="1866107" cy="13716000"/>
          </a:xfrm>
        </p:grpSpPr>
        <p:sp>
          <p:nvSpPr>
            <p:cNvPr id="1424" name="Shape 1424"/>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427" name="Group 1427"/>
            <p:cNvGrpSpPr/>
            <p:nvPr/>
          </p:nvGrpSpPr>
          <p:grpSpPr>
            <a:xfrm>
              <a:off x="0" y="489917"/>
              <a:ext cx="1866108" cy="1278277"/>
              <a:chOff x="0" y="0"/>
              <a:chExt cx="1866107" cy="1278275"/>
            </a:xfrm>
          </p:grpSpPr>
          <p:sp>
            <p:nvSpPr>
              <p:cNvPr id="1425" name="Shape 1425"/>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426" name="Shape 1426"/>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428" name="Shape 1428"/>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431" name="Group 1431"/>
            <p:cNvGrpSpPr/>
            <p:nvPr/>
          </p:nvGrpSpPr>
          <p:grpSpPr>
            <a:xfrm>
              <a:off x="0" y="2718287"/>
              <a:ext cx="1866108" cy="1233849"/>
              <a:chOff x="0" y="0"/>
              <a:chExt cx="1866107" cy="1233847"/>
            </a:xfrm>
          </p:grpSpPr>
          <p:sp>
            <p:nvSpPr>
              <p:cNvPr id="1429" name="Shape 1429"/>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430" name="Shape 1430"/>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432" name="Shape 1432"/>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33" name="Shape 1433"/>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34" name="Shape 1434"/>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437" name="Group 1437"/>
            <p:cNvGrpSpPr/>
            <p:nvPr/>
          </p:nvGrpSpPr>
          <p:grpSpPr>
            <a:xfrm>
              <a:off x="0" y="7211152"/>
              <a:ext cx="1866108" cy="1355104"/>
              <a:chOff x="0" y="0"/>
              <a:chExt cx="1866107" cy="1355103"/>
            </a:xfrm>
          </p:grpSpPr>
          <p:sp>
            <p:nvSpPr>
              <p:cNvPr id="1435" name="Shape 1435"/>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436" name="Shape 1436"/>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440" name="Group 1440"/>
            <p:cNvGrpSpPr/>
            <p:nvPr/>
          </p:nvGrpSpPr>
          <p:grpSpPr>
            <a:xfrm>
              <a:off x="0" y="4956011"/>
              <a:ext cx="1866108" cy="1309999"/>
              <a:chOff x="0" y="0"/>
              <a:chExt cx="1866107" cy="1309997"/>
            </a:xfrm>
          </p:grpSpPr>
          <p:sp>
            <p:nvSpPr>
              <p:cNvPr id="1438" name="Shape 1438"/>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439" name="Shape 1439"/>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443" name="Group 1443"/>
            <p:cNvGrpSpPr/>
            <p:nvPr/>
          </p:nvGrpSpPr>
          <p:grpSpPr>
            <a:xfrm>
              <a:off x="0" y="9406818"/>
              <a:ext cx="1866108" cy="1173130"/>
              <a:chOff x="0" y="0"/>
              <a:chExt cx="1866107" cy="1173129"/>
            </a:xfrm>
          </p:grpSpPr>
          <p:sp>
            <p:nvSpPr>
              <p:cNvPr id="1441" name="Shape 1441"/>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4</a:t>
                </a:r>
              </a:p>
            </p:txBody>
          </p:sp>
          <p:sp>
            <p:nvSpPr>
              <p:cNvPr id="1442" name="Shape 1442"/>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DADF00"/>
              </a:solidFill>
              <a:ln w="12700" cap="flat">
                <a:noFill/>
                <a:miter lim="400000"/>
              </a:ln>
              <a:effectLst/>
            </p:spPr>
            <p:txBody>
              <a:bodyPr wrap="square" lIns="91439" tIns="91439" rIns="91439" bIns="91439" numCol="1" anchor="t">
                <a:noAutofit/>
              </a:bodyPr>
              <a:lstStyle/>
              <a:p>
                <a:pPr>
                  <a:defRPr sz="2800"/>
                </a:pPr>
              </a:p>
            </p:txBody>
          </p:sp>
        </p:grpSp>
      </p:grpSp>
      <p:sp>
        <p:nvSpPr>
          <p:cNvPr id="1445" name="Shape 1445"/>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PRODUCTS</a:t>
            </a:r>
          </a:p>
        </p:txBody>
      </p:sp>
      <p:grpSp>
        <p:nvGrpSpPr>
          <p:cNvPr id="1449" name="Group 1449"/>
          <p:cNvGrpSpPr/>
          <p:nvPr/>
        </p:nvGrpSpPr>
        <p:grpSpPr>
          <a:xfrm>
            <a:off x="1957611" y="1094554"/>
            <a:ext cx="4536001" cy="91439"/>
            <a:chOff x="0" y="0"/>
            <a:chExt cx="4536000" cy="91437"/>
          </a:xfrm>
        </p:grpSpPr>
        <p:sp>
          <p:nvSpPr>
            <p:cNvPr id="1446" name="Shape 1446"/>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47" name="Shape 1447"/>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48" name="Shape 1448"/>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1450" name="Shape 1450"/>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1453" name="Group 1453"/>
          <p:cNvGrpSpPr/>
          <p:nvPr/>
        </p:nvGrpSpPr>
        <p:grpSpPr>
          <a:xfrm>
            <a:off x="20523198" y="172339"/>
            <a:ext cx="3976915" cy="577648"/>
            <a:chOff x="0" y="0"/>
            <a:chExt cx="3976913" cy="577646"/>
          </a:xfrm>
        </p:grpSpPr>
        <p:sp>
          <p:nvSpPr>
            <p:cNvPr id="1451" name="Shape 1451"/>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52" name="Shape 1452"/>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1454" name="Shape 1454"/>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455" name="Shape 1455"/>
          <p:cNvSpPr/>
          <p:nvPr/>
        </p:nvSpPr>
        <p:spPr>
          <a:xfrm>
            <a:off x="12832867" y="3693669"/>
            <a:ext cx="7007260" cy="3810001"/>
          </a:xfrm>
          <a:prstGeom prst="rect">
            <a:avLst/>
          </a:prstGeom>
          <a:blipFill>
            <a:blip r:embed="rId2"/>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56" name="Shape 1456"/>
          <p:cNvSpPr/>
          <p:nvPr/>
        </p:nvSpPr>
        <p:spPr>
          <a:xfrm>
            <a:off x="9456662" y="7024355"/>
            <a:ext cx="3824583" cy="2346217"/>
          </a:xfrm>
          <a:prstGeom prst="rect">
            <a:avLst/>
          </a:prstGeom>
          <a:blipFill>
            <a:blip r:embed="rId3"/>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57" name="Shape 1457"/>
          <p:cNvSpPr/>
          <p:nvPr/>
        </p:nvSpPr>
        <p:spPr>
          <a:xfrm>
            <a:off x="12759842" y="8172008"/>
            <a:ext cx="3061025" cy="3985501"/>
          </a:xfrm>
          <a:prstGeom prst="rect">
            <a:avLst/>
          </a:prstGeom>
          <a:blipFill>
            <a:blip r:embed="rId4"/>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58" name="Shape 1458"/>
          <p:cNvSpPr/>
          <p:nvPr/>
        </p:nvSpPr>
        <p:spPr>
          <a:xfrm>
            <a:off x="16127268" y="7833649"/>
            <a:ext cx="3712857" cy="2483509"/>
          </a:xfrm>
          <a:prstGeom prst="rect">
            <a:avLst/>
          </a:prstGeom>
          <a:blipFill>
            <a:blip r:embed="rId5"/>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59" name="Shape 1459"/>
          <p:cNvSpPr/>
          <p:nvPr/>
        </p:nvSpPr>
        <p:spPr>
          <a:xfrm>
            <a:off x="20097968" y="7024355"/>
            <a:ext cx="2743201" cy="3810001"/>
          </a:xfrm>
          <a:prstGeom prst="rect">
            <a:avLst/>
          </a:prstGeom>
          <a:blipFill>
            <a:blip r:embed="rId6"/>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60" name="Shape 1460"/>
          <p:cNvSpPr/>
          <p:nvPr/>
        </p:nvSpPr>
        <p:spPr>
          <a:xfrm>
            <a:off x="20097968" y="3998469"/>
            <a:ext cx="3505201" cy="2362201"/>
          </a:xfrm>
          <a:prstGeom prst="rect">
            <a:avLst/>
          </a:prstGeom>
          <a:blipFill>
            <a:blip r:embed="rId7"/>
            <a:stretch>
              <a:fillRect/>
            </a:stretch>
          </a:blipFill>
          <a:ln w="38100">
            <a:solidFill>
              <a:srgbClr val="FFFFFF"/>
            </a:solidFill>
            <a:miter lim="400000"/>
          </a:ln>
        </p:spPr>
        <p:txBody>
          <a:bodyPr tIns="91439" bIns="91439" anchor="ctr"/>
          <a:lstStyle/>
          <a:p>
            <a:pPr algn="ctr">
              <a:defRPr>
                <a:solidFill>
                  <a:srgbClr val="FFFFFF"/>
                </a:solidFill>
              </a:defRPr>
            </a:pPr>
          </a:p>
        </p:txBody>
      </p:sp>
      <p:sp>
        <p:nvSpPr>
          <p:cNvPr id="1461" name="Shape 1461"/>
          <p:cNvSpPr/>
          <p:nvPr/>
        </p:nvSpPr>
        <p:spPr>
          <a:xfrm>
            <a:off x="1978631" y="2842955"/>
            <a:ext cx="5448301" cy="8001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i="1" sz="4800">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Project Title 01</a:t>
            </a:r>
          </a:p>
        </p:txBody>
      </p:sp>
      <p:sp>
        <p:nvSpPr>
          <p:cNvPr id="1462" name="Shape 1462"/>
          <p:cNvSpPr/>
          <p:nvPr/>
        </p:nvSpPr>
        <p:spPr>
          <a:xfrm>
            <a:off x="1978633" y="3518017"/>
            <a:ext cx="6816726" cy="39287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1463" name="Shape 1463"/>
          <p:cNvSpPr/>
          <p:nvPr/>
        </p:nvSpPr>
        <p:spPr>
          <a:xfrm>
            <a:off x="2081623" y="8232533"/>
            <a:ext cx="5448301" cy="8001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i="1" sz="4800">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Project Title 02</a:t>
            </a:r>
          </a:p>
        </p:txBody>
      </p:sp>
      <p:sp>
        <p:nvSpPr>
          <p:cNvPr id="1464" name="Shape 1464"/>
          <p:cNvSpPr/>
          <p:nvPr/>
        </p:nvSpPr>
        <p:spPr>
          <a:xfrm>
            <a:off x="2081625" y="8907413"/>
            <a:ext cx="6816726" cy="3928786"/>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1465" name="Shape 1465"/>
          <p:cNvSpPr/>
          <p:nvPr/>
        </p:nvSpPr>
        <p:spPr>
          <a:xfrm>
            <a:off x="1814924" y="7879028"/>
            <a:ext cx="7083426"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445"/>
                                        </p:tgtEl>
                                        <p:attrNameLst>
                                          <p:attrName>style.visibility</p:attrName>
                                        </p:attrNameLst>
                                      </p:cBhvr>
                                      <p:to>
                                        <p:strVal val="visible"/>
                                      </p:to>
                                    </p:set>
                                    <p:anim calcmode="lin" valueType="num">
                                      <p:cBhvr>
                                        <p:cTn id="7" dur="500" fill="hold"/>
                                        <p:tgtEl>
                                          <p:spTgt spid="1445"/>
                                        </p:tgtEl>
                                        <p:attrNameLst>
                                          <p:attrName>ppt_x</p:attrName>
                                        </p:attrNameLst>
                                      </p:cBhvr>
                                      <p:tavLst>
                                        <p:tav tm="0">
                                          <p:val>
                                            <p:strVal val="#ppt_x"/>
                                          </p:val>
                                        </p:tav>
                                        <p:tav tm="100000">
                                          <p:val>
                                            <p:strVal val="#ppt_x"/>
                                          </p:val>
                                        </p:tav>
                                      </p:tavLst>
                                    </p:anim>
                                    <p:anim calcmode="lin" valueType="num">
                                      <p:cBhvr>
                                        <p:cTn id="8" dur="500" fill="hold"/>
                                        <p:tgtEl>
                                          <p:spTgt spid="14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1449"/>
                                        </p:tgtEl>
                                        <p:attrNameLst>
                                          <p:attrName>style.visibility</p:attrName>
                                        </p:attrNameLst>
                                      </p:cBhvr>
                                      <p:to>
                                        <p:strVal val="visible"/>
                                      </p:to>
                                    </p:set>
                                    <p:animEffect filter="wipe(left)" transition="in">
                                      <p:cBhvr>
                                        <p:cTn id="12" dur="500"/>
                                        <p:tgtEl>
                                          <p:spTgt spid="1449"/>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1450"/>
                                        </p:tgtEl>
                                        <p:attrNameLst>
                                          <p:attrName>style.visibility</p:attrName>
                                        </p:attrNameLst>
                                      </p:cBhvr>
                                      <p:to>
                                        <p:strVal val="visible"/>
                                      </p:to>
                                    </p:set>
                                    <p:animEffect filter="wipe(left)" transition="in">
                                      <p:cBhvr>
                                        <p:cTn id="16" dur="500"/>
                                        <p:tgtEl>
                                          <p:spTgt spid="1450"/>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1455"/>
                                        </p:tgtEl>
                                        <p:attrNameLst>
                                          <p:attrName>style.visibility</p:attrName>
                                        </p:attrNameLst>
                                      </p:cBhvr>
                                      <p:to>
                                        <p:strVal val="visible"/>
                                      </p:to>
                                    </p:set>
                                    <p:animEffect filter="dissolve" transition="in">
                                      <p:cBhvr>
                                        <p:cTn id="20" dur="750"/>
                                        <p:tgtEl>
                                          <p:spTgt spid="1455"/>
                                        </p:tgtEl>
                                      </p:cBhvr>
                                    </p:animEffect>
                                  </p:childTnLst>
                                </p:cTn>
                              </p:par>
                            </p:childTnLst>
                          </p:cTn>
                        </p:par>
                        <p:par>
                          <p:cTn id="21" fill="hold">
                            <p:stCondLst>
                              <p:cond delay="2250"/>
                            </p:stCondLst>
                            <p:childTnLst>
                              <p:par>
                                <p:cTn id="22" presetClass="entr" nodeType="afterEffect" presetID="9" grpId="5" fill="hold">
                                  <p:stCondLst>
                                    <p:cond delay="0"/>
                                  </p:stCondLst>
                                  <p:iterate type="el" backwards="0">
                                    <p:tmAbs val="0"/>
                                  </p:iterate>
                                  <p:childTnLst>
                                    <p:set>
                                      <p:cBhvr>
                                        <p:cTn id="23" fill="hold"/>
                                        <p:tgtEl>
                                          <p:spTgt spid="1456"/>
                                        </p:tgtEl>
                                        <p:attrNameLst>
                                          <p:attrName>style.visibility</p:attrName>
                                        </p:attrNameLst>
                                      </p:cBhvr>
                                      <p:to>
                                        <p:strVal val="visible"/>
                                      </p:to>
                                    </p:set>
                                    <p:animEffect filter="dissolve" transition="in">
                                      <p:cBhvr>
                                        <p:cTn id="24" dur="750"/>
                                        <p:tgtEl>
                                          <p:spTgt spid="1456"/>
                                        </p:tgtEl>
                                      </p:cBhvr>
                                    </p:animEffect>
                                  </p:childTnLst>
                                </p:cTn>
                              </p:par>
                            </p:childTnLst>
                          </p:cTn>
                        </p:par>
                        <p:par>
                          <p:cTn id="25" fill="hold">
                            <p:stCondLst>
                              <p:cond delay="3000"/>
                            </p:stCondLst>
                            <p:childTnLst>
                              <p:par>
                                <p:cTn id="26" presetClass="entr" nodeType="afterEffect" presetID="9" grpId="6" fill="hold">
                                  <p:stCondLst>
                                    <p:cond delay="0"/>
                                  </p:stCondLst>
                                  <p:iterate type="el" backwards="0">
                                    <p:tmAbs val="0"/>
                                  </p:iterate>
                                  <p:childTnLst>
                                    <p:set>
                                      <p:cBhvr>
                                        <p:cTn id="27" fill="hold"/>
                                        <p:tgtEl>
                                          <p:spTgt spid="1457"/>
                                        </p:tgtEl>
                                        <p:attrNameLst>
                                          <p:attrName>style.visibility</p:attrName>
                                        </p:attrNameLst>
                                      </p:cBhvr>
                                      <p:to>
                                        <p:strVal val="visible"/>
                                      </p:to>
                                    </p:set>
                                    <p:animEffect filter="dissolve" transition="in">
                                      <p:cBhvr>
                                        <p:cTn id="28" dur="750"/>
                                        <p:tgtEl>
                                          <p:spTgt spid="1457"/>
                                        </p:tgtEl>
                                      </p:cBhvr>
                                    </p:animEffect>
                                  </p:childTnLst>
                                </p:cTn>
                              </p:par>
                            </p:childTnLst>
                          </p:cTn>
                        </p:par>
                        <p:par>
                          <p:cTn id="29" fill="hold">
                            <p:stCondLst>
                              <p:cond delay="3750"/>
                            </p:stCondLst>
                            <p:childTnLst>
                              <p:par>
                                <p:cTn id="30" presetClass="entr" nodeType="afterEffect" presetID="9" grpId="7" fill="hold">
                                  <p:stCondLst>
                                    <p:cond delay="0"/>
                                  </p:stCondLst>
                                  <p:iterate type="el" backwards="0">
                                    <p:tmAbs val="0"/>
                                  </p:iterate>
                                  <p:childTnLst>
                                    <p:set>
                                      <p:cBhvr>
                                        <p:cTn id="31" fill="hold"/>
                                        <p:tgtEl>
                                          <p:spTgt spid="1458"/>
                                        </p:tgtEl>
                                        <p:attrNameLst>
                                          <p:attrName>style.visibility</p:attrName>
                                        </p:attrNameLst>
                                      </p:cBhvr>
                                      <p:to>
                                        <p:strVal val="visible"/>
                                      </p:to>
                                    </p:set>
                                    <p:animEffect filter="dissolve" transition="in">
                                      <p:cBhvr>
                                        <p:cTn id="32" dur="750"/>
                                        <p:tgtEl>
                                          <p:spTgt spid="1458"/>
                                        </p:tgtEl>
                                      </p:cBhvr>
                                    </p:animEffect>
                                  </p:childTnLst>
                                </p:cTn>
                              </p:par>
                            </p:childTnLst>
                          </p:cTn>
                        </p:par>
                        <p:par>
                          <p:cTn id="33" fill="hold">
                            <p:stCondLst>
                              <p:cond delay="4500"/>
                            </p:stCondLst>
                            <p:childTnLst>
                              <p:par>
                                <p:cTn id="34" presetClass="entr" nodeType="afterEffect" presetID="9" grpId="8" fill="hold">
                                  <p:stCondLst>
                                    <p:cond delay="0"/>
                                  </p:stCondLst>
                                  <p:iterate type="el" backwards="0">
                                    <p:tmAbs val="0"/>
                                  </p:iterate>
                                  <p:childTnLst>
                                    <p:set>
                                      <p:cBhvr>
                                        <p:cTn id="35" fill="hold"/>
                                        <p:tgtEl>
                                          <p:spTgt spid="1460"/>
                                        </p:tgtEl>
                                        <p:attrNameLst>
                                          <p:attrName>style.visibility</p:attrName>
                                        </p:attrNameLst>
                                      </p:cBhvr>
                                      <p:to>
                                        <p:strVal val="visible"/>
                                      </p:to>
                                    </p:set>
                                    <p:animEffect filter="dissolve" transition="in">
                                      <p:cBhvr>
                                        <p:cTn id="36" dur="750"/>
                                        <p:tgtEl>
                                          <p:spTgt spid="1460"/>
                                        </p:tgtEl>
                                      </p:cBhvr>
                                    </p:animEffect>
                                  </p:childTnLst>
                                </p:cTn>
                              </p:par>
                            </p:childTnLst>
                          </p:cTn>
                        </p:par>
                        <p:par>
                          <p:cTn id="37" fill="hold">
                            <p:stCondLst>
                              <p:cond delay="5250"/>
                            </p:stCondLst>
                            <p:childTnLst>
                              <p:par>
                                <p:cTn id="38" presetClass="entr" nodeType="afterEffect" presetID="9" grpId="9" fill="hold">
                                  <p:stCondLst>
                                    <p:cond delay="0"/>
                                  </p:stCondLst>
                                  <p:iterate type="el" backwards="0">
                                    <p:tmAbs val="0"/>
                                  </p:iterate>
                                  <p:childTnLst>
                                    <p:set>
                                      <p:cBhvr>
                                        <p:cTn id="39" fill="hold"/>
                                        <p:tgtEl>
                                          <p:spTgt spid="1459"/>
                                        </p:tgtEl>
                                        <p:attrNameLst>
                                          <p:attrName>style.visibility</p:attrName>
                                        </p:attrNameLst>
                                      </p:cBhvr>
                                      <p:to>
                                        <p:strVal val="visible"/>
                                      </p:to>
                                    </p:set>
                                    <p:animEffect filter="dissolve" transition="in">
                                      <p:cBhvr>
                                        <p:cTn id="40" dur="750"/>
                                        <p:tgtEl>
                                          <p:spTgt spid="1459"/>
                                        </p:tgtEl>
                                      </p:cBhvr>
                                    </p:animEffect>
                                  </p:childTnLst>
                                </p:cTn>
                              </p:par>
                            </p:childTnLst>
                          </p:cTn>
                        </p:par>
                        <p:par>
                          <p:cTn id="41" fill="hold">
                            <p:stCondLst>
                              <p:cond delay="6000"/>
                            </p:stCondLst>
                            <p:childTnLst>
                              <p:par>
                                <p:cTn id="42" presetClass="entr" nodeType="afterEffect" presetSubtype="4" presetID="2" grpId="10" fill="hold">
                                  <p:stCondLst>
                                    <p:cond delay="0"/>
                                  </p:stCondLst>
                                  <p:iterate type="el" backwards="0">
                                    <p:tmAbs val="0"/>
                                  </p:iterate>
                                  <p:childTnLst>
                                    <p:set>
                                      <p:cBhvr>
                                        <p:cTn id="43" fill="hold"/>
                                        <p:tgtEl>
                                          <p:spTgt spid="1461"/>
                                        </p:tgtEl>
                                        <p:attrNameLst>
                                          <p:attrName>style.visibility</p:attrName>
                                        </p:attrNameLst>
                                      </p:cBhvr>
                                      <p:to>
                                        <p:strVal val="visible"/>
                                      </p:to>
                                    </p:set>
                                    <p:anim calcmode="lin" valueType="num">
                                      <p:cBhvr>
                                        <p:cTn id="44" dur="500" fill="hold"/>
                                        <p:tgtEl>
                                          <p:spTgt spid="1461"/>
                                        </p:tgtEl>
                                        <p:attrNameLst>
                                          <p:attrName>ppt_x</p:attrName>
                                        </p:attrNameLst>
                                      </p:cBhvr>
                                      <p:tavLst>
                                        <p:tav tm="0">
                                          <p:val>
                                            <p:strVal val="#ppt_x"/>
                                          </p:val>
                                        </p:tav>
                                        <p:tav tm="100000">
                                          <p:val>
                                            <p:strVal val="#ppt_x"/>
                                          </p:val>
                                        </p:tav>
                                      </p:tavLst>
                                    </p:anim>
                                    <p:anim calcmode="lin" valueType="num">
                                      <p:cBhvr>
                                        <p:cTn id="45" dur="500" fill="hold"/>
                                        <p:tgtEl>
                                          <p:spTgt spid="1461"/>
                                        </p:tgtEl>
                                        <p:attrNameLst>
                                          <p:attrName>ppt_y</p:attrName>
                                        </p:attrNameLst>
                                      </p:cBhvr>
                                      <p:tavLst>
                                        <p:tav tm="0">
                                          <p:val>
                                            <p:strVal val="1+#ppt_h/2"/>
                                          </p:val>
                                        </p:tav>
                                        <p:tav tm="100000">
                                          <p:val>
                                            <p:strVal val="#ppt_y"/>
                                          </p:val>
                                        </p:tav>
                                      </p:tavLst>
                                    </p:anim>
                                  </p:childTnLst>
                                </p:cTn>
                              </p:par>
                            </p:childTnLst>
                          </p:cTn>
                        </p:par>
                        <p:par>
                          <p:cTn id="46" fill="hold">
                            <p:stCondLst>
                              <p:cond delay="6500"/>
                            </p:stCondLst>
                            <p:childTnLst>
                              <p:par>
                                <p:cTn id="47" presetClass="entr" nodeType="afterEffect" presetID="9" grpId="11" fill="hold">
                                  <p:stCondLst>
                                    <p:cond delay="0"/>
                                  </p:stCondLst>
                                  <p:iterate type="el" backwards="0">
                                    <p:tmAbs val="0"/>
                                  </p:iterate>
                                  <p:childTnLst>
                                    <p:set>
                                      <p:cBhvr>
                                        <p:cTn id="48" fill="hold"/>
                                        <p:tgtEl>
                                          <p:spTgt spid="1462"/>
                                        </p:tgtEl>
                                        <p:attrNameLst>
                                          <p:attrName>style.visibility</p:attrName>
                                        </p:attrNameLst>
                                      </p:cBhvr>
                                      <p:to>
                                        <p:strVal val="visible"/>
                                      </p:to>
                                    </p:set>
                                    <p:animEffect filter="dissolve" transition="in">
                                      <p:cBhvr>
                                        <p:cTn id="49" dur="750"/>
                                        <p:tgtEl>
                                          <p:spTgt spid="1462"/>
                                        </p:tgtEl>
                                      </p:cBhvr>
                                    </p:animEffect>
                                  </p:childTnLst>
                                </p:cTn>
                              </p:par>
                            </p:childTnLst>
                          </p:cTn>
                        </p:par>
                        <p:par>
                          <p:cTn id="50" fill="hold">
                            <p:stCondLst>
                              <p:cond delay="7250"/>
                            </p:stCondLst>
                            <p:childTnLst>
                              <p:par>
                                <p:cTn id="51" presetClass="entr" nodeType="afterEffect" presetSubtype="8" presetID="22" grpId="12" fill="hold">
                                  <p:stCondLst>
                                    <p:cond delay="0"/>
                                  </p:stCondLst>
                                  <p:iterate type="el" backwards="0">
                                    <p:tmAbs val="0"/>
                                  </p:iterate>
                                  <p:childTnLst>
                                    <p:set>
                                      <p:cBhvr>
                                        <p:cTn id="52" fill="hold"/>
                                        <p:tgtEl>
                                          <p:spTgt spid="1465"/>
                                        </p:tgtEl>
                                        <p:attrNameLst>
                                          <p:attrName>style.visibility</p:attrName>
                                        </p:attrNameLst>
                                      </p:cBhvr>
                                      <p:to>
                                        <p:strVal val="visible"/>
                                      </p:to>
                                    </p:set>
                                    <p:animEffect filter="wipe(left)" transition="in">
                                      <p:cBhvr>
                                        <p:cTn id="53" dur="500"/>
                                        <p:tgtEl>
                                          <p:spTgt spid="1465"/>
                                        </p:tgtEl>
                                      </p:cBhvr>
                                    </p:animEffect>
                                  </p:childTnLst>
                                </p:cTn>
                              </p:par>
                            </p:childTnLst>
                          </p:cTn>
                        </p:par>
                        <p:par>
                          <p:cTn id="54" fill="hold">
                            <p:stCondLst>
                              <p:cond delay="7750"/>
                            </p:stCondLst>
                            <p:childTnLst>
                              <p:par>
                                <p:cTn id="55" presetClass="entr" nodeType="afterEffect" presetSubtype="4" presetID="2" grpId="13" fill="hold">
                                  <p:stCondLst>
                                    <p:cond delay="0"/>
                                  </p:stCondLst>
                                  <p:iterate type="el" backwards="0">
                                    <p:tmAbs val="0"/>
                                  </p:iterate>
                                  <p:childTnLst>
                                    <p:set>
                                      <p:cBhvr>
                                        <p:cTn id="56" fill="hold"/>
                                        <p:tgtEl>
                                          <p:spTgt spid="1463"/>
                                        </p:tgtEl>
                                        <p:attrNameLst>
                                          <p:attrName>style.visibility</p:attrName>
                                        </p:attrNameLst>
                                      </p:cBhvr>
                                      <p:to>
                                        <p:strVal val="visible"/>
                                      </p:to>
                                    </p:set>
                                    <p:anim calcmode="lin" valueType="num">
                                      <p:cBhvr>
                                        <p:cTn id="57" dur="500" fill="hold"/>
                                        <p:tgtEl>
                                          <p:spTgt spid="1463"/>
                                        </p:tgtEl>
                                        <p:attrNameLst>
                                          <p:attrName>ppt_x</p:attrName>
                                        </p:attrNameLst>
                                      </p:cBhvr>
                                      <p:tavLst>
                                        <p:tav tm="0">
                                          <p:val>
                                            <p:strVal val="#ppt_x"/>
                                          </p:val>
                                        </p:tav>
                                        <p:tav tm="100000">
                                          <p:val>
                                            <p:strVal val="#ppt_x"/>
                                          </p:val>
                                        </p:tav>
                                      </p:tavLst>
                                    </p:anim>
                                    <p:anim calcmode="lin" valueType="num">
                                      <p:cBhvr>
                                        <p:cTn id="58" dur="500" fill="hold"/>
                                        <p:tgtEl>
                                          <p:spTgt spid="1463"/>
                                        </p:tgtEl>
                                        <p:attrNameLst>
                                          <p:attrName>ppt_y</p:attrName>
                                        </p:attrNameLst>
                                      </p:cBhvr>
                                      <p:tavLst>
                                        <p:tav tm="0">
                                          <p:val>
                                            <p:strVal val="1+#ppt_h/2"/>
                                          </p:val>
                                        </p:tav>
                                        <p:tav tm="100000">
                                          <p:val>
                                            <p:strVal val="#ppt_y"/>
                                          </p:val>
                                        </p:tav>
                                      </p:tavLst>
                                    </p:anim>
                                  </p:childTnLst>
                                </p:cTn>
                              </p:par>
                            </p:childTnLst>
                          </p:cTn>
                        </p:par>
                        <p:par>
                          <p:cTn id="59" fill="hold">
                            <p:stCondLst>
                              <p:cond delay="8250"/>
                            </p:stCondLst>
                            <p:childTnLst>
                              <p:par>
                                <p:cTn id="60" presetClass="entr" nodeType="afterEffect" presetID="9" grpId="14" fill="hold">
                                  <p:stCondLst>
                                    <p:cond delay="0"/>
                                  </p:stCondLst>
                                  <p:iterate type="el" backwards="0">
                                    <p:tmAbs val="0"/>
                                  </p:iterate>
                                  <p:childTnLst>
                                    <p:set>
                                      <p:cBhvr>
                                        <p:cTn id="61" fill="hold"/>
                                        <p:tgtEl>
                                          <p:spTgt spid="1464"/>
                                        </p:tgtEl>
                                        <p:attrNameLst>
                                          <p:attrName>style.visibility</p:attrName>
                                        </p:attrNameLst>
                                      </p:cBhvr>
                                      <p:to>
                                        <p:strVal val="visible"/>
                                      </p:to>
                                    </p:set>
                                    <p:animEffect filter="dissolve" transition="in">
                                      <p:cBhvr>
                                        <p:cTn id="62" dur="750"/>
                                        <p:tgtEl>
                                          <p:spTgt spid="14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61" grpId="10"/>
      <p:bldP build="whole" bldLvl="1" animBg="1" rev="0" advAuto="0" spid="1449" grpId="2"/>
      <p:bldP build="whole" bldLvl="1" animBg="1" rev="0" advAuto="0" spid="1463" grpId="13"/>
      <p:bldP build="whole" bldLvl="1" animBg="1" rev="0" advAuto="0" spid="1457" grpId="6"/>
      <p:bldP build="whole" bldLvl="1" animBg="1" rev="0" advAuto="0" spid="1460" grpId="8"/>
      <p:bldP build="whole" bldLvl="1" animBg="1" rev="0" advAuto="0" spid="1450" grpId="3"/>
      <p:bldP build="whole" bldLvl="1" animBg="1" rev="0" advAuto="0" spid="1455" grpId="4"/>
      <p:bldP build="whole" bldLvl="1" animBg="1" rev="0" advAuto="0" spid="1456" grpId="5"/>
      <p:bldP build="whole" bldLvl="1" animBg="1" rev="0" advAuto="0" spid="1462" grpId="11"/>
      <p:bldP build="whole" bldLvl="1" animBg="1" rev="0" advAuto="0" spid="1458" grpId="7"/>
      <p:bldP build="whole" bldLvl="1" animBg="1" rev="0" advAuto="0" spid="1464" grpId="14"/>
      <p:bldP build="whole" bldLvl="1" animBg="1" rev="0" advAuto="0" spid="1465" grpId="12"/>
      <p:bldP build="whole" bldLvl="1" animBg="1" rev="0" advAuto="0" spid="1445" grpId="1"/>
      <p:bldP build="whole" bldLvl="1" animBg="1" rev="0" advAuto="0" spid="1459" grpId="9"/>
    </p:bldLst>
  </p:timing>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67" name="image2.jpeg"/>
          <p:cNvPicPr>
            <a:picLocks noChangeAspect="1"/>
          </p:cNvPicPr>
          <p:nvPr/>
        </p:nvPicPr>
        <p:blipFill>
          <a:blip r:embed="rId2">
            <a:extLst/>
          </a:blip>
          <a:srcRect l="0" t="8789" r="0" b="6484"/>
          <a:stretch>
            <a:fillRect/>
          </a:stretch>
        </p:blipFill>
        <p:spPr>
          <a:xfrm>
            <a:off x="0" y="1"/>
            <a:ext cx="24384000" cy="13716001"/>
          </a:xfrm>
          <a:prstGeom prst="rect">
            <a:avLst/>
          </a:prstGeom>
          <a:ln w="12700">
            <a:miter lim="400000"/>
          </a:ln>
        </p:spPr>
      </p:pic>
      <p:sp>
        <p:nvSpPr>
          <p:cNvPr id="1468" name="Shape 1468"/>
          <p:cNvSpPr/>
          <p:nvPr/>
        </p:nvSpPr>
        <p:spPr>
          <a:xfrm rot="2325227">
            <a:off x="3080124" y="-104032"/>
            <a:ext cx="3528360" cy="13403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300" y="0"/>
                </a:lnTo>
                <a:lnTo>
                  <a:pt x="21600" y="12240"/>
                </a:lnTo>
                <a:lnTo>
                  <a:pt x="0" y="21600"/>
                </a:lnTo>
                <a:close/>
              </a:path>
            </a:pathLst>
          </a:custGeom>
          <a:solidFill>
            <a:srgbClr val="262626">
              <a:alpha val="85000"/>
            </a:srgbClr>
          </a:solidFill>
          <a:ln w="12700">
            <a:miter lim="400000"/>
          </a:ln>
        </p:spPr>
        <p:txBody>
          <a:bodyPr tIns="91439" bIns="91439" anchor="ctr"/>
          <a:lstStyle/>
          <a:p>
            <a:pPr algn="ctr">
              <a:defRPr>
                <a:solidFill>
                  <a:srgbClr val="FFFFFF"/>
                </a:solidFill>
              </a:defRPr>
            </a:pPr>
          </a:p>
        </p:txBody>
      </p:sp>
      <p:sp>
        <p:nvSpPr>
          <p:cNvPr id="1469" name="Shape 1469"/>
          <p:cNvSpPr/>
          <p:nvPr/>
        </p:nvSpPr>
        <p:spPr>
          <a:xfrm>
            <a:off x="21005800" y="10477500"/>
            <a:ext cx="3524252" cy="3238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7336" y="0"/>
                </a:lnTo>
                <a:lnTo>
                  <a:pt x="21600" y="21600"/>
                </a:lnTo>
                <a:lnTo>
                  <a:pt x="0" y="21600"/>
                </a:lnTo>
                <a:close/>
              </a:path>
            </a:pathLst>
          </a:custGeom>
          <a:solidFill>
            <a:srgbClr val="262626">
              <a:alpha val="85000"/>
            </a:srgbClr>
          </a:solidFill>
          <a:ln w="12700">
            <a:miter lim="400000"/>
          </a:ln>
        </p:spPr>
        <p:txBody>
          <a:bodyPr tIns="91439" bIns="91439" anchor="ctr"/>
          <a:lstStyle/>
          <a:p>
            <a:pPr algn="ctr">
              <a:defRPr>
                <a:solidFill>
                  <a:srgbClr val="FFFFFF"/>
                </a:solidFill>
              </a:defRPr>
            </a:pPr>
          </a:p>
        </p:txBody>
      </p:sp>
      <p:sp>
        <p:nvSpPr>
          <p:cNvPr id="1470" name="Shape 1470"/>
          <p:cNvSpPr/>
          <p:nvPr/>
        </p:nvSpPr>
        <p:spPr>
          <a:xfrm>
            <a:off x="5200651" y="0"/>
            <a:ext cx="19221450" cy="137731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2558" y="0"/>
                </a:lnTo>
                <a:lnTo>
                  <a:pt x="21600" y="7080"/>
                </a:lnTo>
                <a:lnTo>
                  <a:pt x="17770" y="21510"/>
                </a:lnTo>
                <a:lnTo>
                  <a:pt x="8226" y="21600"/>
                </a:lnTo>
                <a:lnTo>
                  <a:pt x="0" y="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471" name="Shape 1471"/>
          <p:cNvSpPr/>
          <p:nvPr/>
        </p:nvSpPr>
        <p:spPr>
          <a:xfrm>
            <a:off x="6408282" y="2307364"/>
            <a:ext cx="17995191" cy="70398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878" y="0"/>
                </a:lnTo>
                <a:lnTo>
                  <a:pt x="21600" y="6773"/>
                </a:lnTo>
                <a:lnTo>
                  <a:pt x="19451" y="21600"/>
                </a:lnTo>
                <a:lnTo>
                  <a:pt x="4491" y="21600"/>
                </a:lnTo>
                <a:lnTo>
                  <a:pt x="0" y="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472" name="Shape 1472"/>
          <p:cNvSpPr/>
          <p:nvPr/>
        </p:nvSpPr>
        <p:spPr>
          <a:xfrm>
            <a:off x="10009444" y="3472877"/>
            <a:ext cx="4614372" cy="1529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88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2 0 1 5</a:t>
            </a:r>
          </a:p>
        </p:txBody>
      </p:sp>
      <p:sp>
        <p:nvSpPr>
          <p:cNvPr id="1473" name="Shape 1473"/>
          <p:cNvSpPr/>
          <p:nvPr/>
        </p:nvSpPr>
        <p:spPr>
          <a:xfrm>
            <a:off x="10009444" y="4558272"/>
            <a:ext cx="12705389" cy="2113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127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THANK YOU</a:t>
            </a:r>
          </a:p>
        </p:txBody>
      </p:sp>
      <p:sp>
        <p:nvSpPr>
          <p:cNvPr id="1474" name="Shape 1474"/>
          <p:cNvSpPr/>
          <p:nvPr/>
        </p:nvSpPr>
        <p:spPr>
          <a:xfrm>
            <a:off x="10009444" y="6227867"/>
            <a:ext cx="12705389" cy="1643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9600">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defRPr>
            </a:lvl1pPr>
          </a:lstStyle>
          <a:p>
            <a:pPr>
              <a:defRPr b="0">
                <a:solidFill>
                  <a:srgbClr val="000000"/>
                </a:solidFill>
                <a:effectLst/>
                <a:latin typeface="+mn-lt"/>
                <a:ea typeface="+mn-ea"/>
                <a:cs typeface="+mn-cs"/>
                <a:sym typeface="Trebuchet MS"/>
              </a:defRPr>
            </a:pPr>
            <a:r>
              <a:rPr b="1">
                <a:solidFill>
                  <a:srgbClr val="262626"/>
                </a:solidFill>
                <a:effectLst>
                  <a:outerShdw sx="100000" sy="100000" kx="0" ky="0" algn="b" rotWithShape="0" blurRad="50800" dist="38100" dir="2700000">
                    <a:srgbClr val="000000">
                      <a:alpha val="6000"/>
                    </a:srgbClr>
                  </a:outerShdw>
                </a:effectLst>
                <a:latin typeface="+mj-lt"/>
                <a:ea typeface="+mj-ea"/>
                <a:cs typeface="+mj-cs"/>
                <a:sym typeface="Helvetica"/>
              </a:rPr>
              <a:t>FOR WATCHING</a:t>
            </a:r>
          </a:p>
        </p:txBody>
      </p:sp>
      <p:sp>
        <p:nvSpPr>
          <p:cNvPr id="1475" name="Shape 1475"/>
          <p:cNvSpPr/>
          <p:nvPr/>
        </p:nvSpPr>
        <p:spPr>
          <a:xfrm rot="5400000">
            <a:off x="10299727"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476" name="Shape 1476"/>
          <p:cNvSpPr/>
          <p:nvPr/>
        </p:nvSpPr>
        <p:spPr>
          <a:xfrm>
            <a:off x="10222731" y="7781266"/>
            <a:ext cx="11512416"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1477" name="Shape 1477"/>
          <p:cNvSpPr/>
          <p:nvPr/>
        </p:nvSpPr>
        <p:spPr>
          <a:xfrm>
            <a:off x="10009444" y="7717319"/>
            <a:ext cx="11396303" cy="5776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Trust and credibility is built slowly but can be lost almost instantly. </a:t>
            </a:r>
          </a:p>
        </p:txBody>
      </p:sp>
      <p:grpSp>
        <p:nvGrpSpPr>
          <p:cNvPr id="1480" name="Group 1480"/>
          <p:cNvGrpSpPr/>
          <p:nvPr/>
        </p:nvGrpSpPr>
        <p:grpSpPr>
          <a:xfrm>
            <a:off x="17711253" y="8458948"/>
            <a:ext cx="3846819" cy="627381"/>
            <a:chOff x="0" y="0"/>
            <a:chExt cx="3846817" cy="627380"/>
          </a:xfrm>
        </p:grpSpPr>
        <p:sp>
          <p:nvSpPr>
            <p:cNvPr id="1478" name="Shape 1478"/>
            <p:cNvSpPr/>
            <p:nvPr/>
          </p:nvSpPr>
          <p:spPr>
            <a:xfrm>
              <a:off x="0" y="0"/>
              <a:ext cx="3846818" cy="6273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b="1" sz="2900">
                  <a:solidFill>
                    <a:srgbClr val="262626"/>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262626"/>
                  </a:solidFill>
                  <a:latin typeface="+mj-lt"/>
                  <a:ea typeface="+mj-ea"/>
                  <a:cs typeface="+mj-cs"/>
                  <a:sym typeface="Helvetica"/>
                </a:rPr>
                <a:t>Speaker : Xia Ying</a:t>
              </a:r>
            </a:p>
          </p:txBody>
        </p:sp>
        <p:sp>
          <p:nvSpPr>
            <p:cNvPr id="1479" name="Shape 1479"/>
            <p:cNvSpPr/>
            <p:nvPr/>
          </p:nvSpPr>
          <p:spPr>
            <a:xfrm>
              <a:off x="83986" y="34691"/>
              <a:ext cx="467846" cy="557999"/>
            </a:xfrm>
            <a:custGeom>
              <a:avLst/>
              <a:gdLst/>
              <a:ahLst/>
              <a:cxnLst>
                <a:cxn ang="0">
                  <a:pos x="wd2" y="hd2"/>
                </a:cxn>
                <a:cxn ang="5400000">
                  <a:pos x="wd2" y="hd2"/>
                </a:cxn>
                <a:cxn ang="10800000">
                  <a:pos x="wd2" y="hd2"/>
                </a:cxn>
                <a:cxn ang="16200000">
                  <a:pos x="wd2" y="hd2"/>
                </a:cxn>
              </a:cxnLst>
              <a:rect l="0" t="0" r="r" b="b"/>
              <a:pathLst>
                <a:path w="21280" h="21600" fill="norm" stroke="1" extrusionOk="0">
                  <a:moveTo>
                    <a:pt x="6821" y="3224"/>
                  </a:moveTo>
                  <a:cubicBezTo>
                    <a:pt x="6821" y="2901"/>
                    <a:pt x="14021" y="3224"/>
                    <a:pt x="14021" y="3224"/>
                  </a:cubicBezTo>
                  <a:cubicBezTo>
                    <a:pt x="14779" y="6448"/>
                    <a:pt x="14779" y="6448"/>
                    <a:pt x="14779" y="6448"/>
                  </a:cubicBezTo>
                  <a:cubicBezTo>
                    <a:pt x="15158" y="6448"/>
                    <a:pt x="15537" y="6448"/>
                    <a:pt x="15916" y="6770"/>
                  </a:cubicBezTo>
                  <a:cubicBezTo>
                    <a:pt x="15916" y="7093"/>
                    <a:pt x="15916" y="7415"/>
                    <a:pt x="15916" y="7737"/>
                  </a:cubicBezTo>
                  <a:cubicBezTo>
                    <a:pt x="15537" y="8060"/>
                    <a:pt x="15537" y="8060"/>
                    <a:pt x="15158" y="8060"/>
                  </a:cubicBezTo>
                  <a:cubicBezTo>
                    <a:pt x="15158" y="8382"/>
                    <a:pt x="15158" y="8382"/>
                    <a:pt x="15158" y="8382"/>
                  </a:cubicBezTo>
                  <a:cubicBezTo>
                    <a:pt x="14779" y="8382"/>
                    <a:pt x="14779" y="8382"/>
                    <a:pt x="14779" y="8382"/>
                  </a:cubicBezTo>
                  <a:cubicBezTo>
                    <a:pt x="14779" y="9349"/>
                    <a:pt x="14400" y="9994"/>
                    <a:pt x="14021" y="10639"/>
                  </a:cubicBezTo>
                  <a:cubicBezTo>
                    <a:pt x="13642" y="11284"/>
                    <a:pt x="13263" y="11606"/>
                    <a:pt x="12505" y="11928"/>
                  </a:cubicBezTo>
                  <a:cubicBezTo>
                    <a:pt x="12126" y="11928"/>
                    <a:pt x="11368" y="11928"/>
                    <a:pt x="10232" y="11928"/>
                  </a:cubicBezTo>
                  <a:cubicBezTo>
                    <a:pt x="9474" y="11928"/>
                    <a:pt x="8716" y="11928"/>
                    <a:pt x="8337" y="11928"/>
                  </a:cubicBezTo>
                  <a:cubicBezTo>
                    <a:pt x="7579" y="11606"/>
                    <a:pt x="7200" y="11284"/>
                    <a:pt x="6821" y="10639"/>
                  </a:cubicBezTo>
                  <a:cubicBezTo>
                    <a:pt x="6442" y="9994"/>
                    <a:pt x="6063" y="9349"/>
                    <a:pt x="6063" y="8382"/>
                  </a:cubicBezTo>
                  <a:cubicBezTo>
                    <a:pt x="6063" y="8382"/>
                    <a:pt x="6063" y="8382"/>
                    <a:pt x="6063" y="8382"/>
                  </a:cubicBezTo>
                  <a:cubicBezTo>
                    <a:pt x="5684" y="8060"/>
                    <a:pt x="5684" y="8060"/>
                    <a:pt x="5684" y="8060"/>
                  </a:cubicBezTo>
                  <a:cubicBezTo>
                    <a:pt x="5305" y="8060"/>
                    <a:pt x="5305" y="8060"/>
                    <a:pt x="5305" y="7737"/>
                  </a:cubicBezTo>
                  <a:cubicBezTo>
                    <a:pt x="4926" y="7415"/>
                    <a:pt x="4926" y="7093"/>
                    <a:pt x="4926" y="6770"/>
                  </a:cubicBezTo>
                  <a:cubicBezTo>
                    <a:pt x="5305" y="6448"/>
                    <a:pt x="5684" y="6448"/>
                    <a:pt x="6063" y="6770"/>
                  </a:cubicBezTo>
                  <a:cubicBezTo>
                    <a:pt x="6063" y="5803"/>
                    <a:pt x="6442" y="4191"/>
                    <a:pt x="6821" y="3224"/>
                  </a:cubicBezTo>
                  <a:close/>
                  <a:moveTo>
                    <a:pt x="3032" y="13863"/>
                  </a:moveTo>
                  <a:cubicBezTo>
                    <a:pt x="4547" y="13863"/>
                    <a:pt x="4547" y="13863"/>
                    <a:pt x="4547" y="13863"/>
                  </a:cubicBezTo>
                  <a:cubicBezTo>
                    <a:pt x="3789" y="14830"/>
                    <a:pt x="3789" y="14830"/>
                    <a:pt x="3789" y="14830"/>
                  </a:cubicBezTo>
                  <a:cubicBezTo>
                    <a:pt x="3789" y="14830"/>
                    <a:pt x="3789" y="14830"/>
                    <a:pt x="3789" y="14830"/>
                  </a:cubicBezTo>
                  <a:cubicBezTo>
                    <a:pt x="3789" y="15152"/>
                    <a:pt x="3789" y="15152"/>
                    <a:pt x="3789" y="15152"/>
                  </a:cubicBezTo>
                  <a:cubicBezTo>
                    <a:pt x="4547" y="16764"/>
                    <a:pt x="4547" y="16764"/>
                    <a:pt x="4547" y="16764"/>
                  </a:cubicBezTo>
                  <a:cubicBezTo>
                    <a:pt x="4547" y="16764"/>
                    <a:pt x="4547" y="16764"/>
                    <a:pt x="4547" y="16764"/>
                  </a:cubicBezTo>
                  <a:cubicBezTo>
                    <a:pt x="4926" y="16764"/>
                    <a:pt x="4926" y="16764"/>
                    <a:pt x="4926" y="16764"/>
                  </a:cubicBezTo>
                  <a:cubicBezTo>
                    <a:pt x="5684" y="16764"/>
                    <a:pt x="5684" y="16764"/>
                    <a:pt x="5684" y="16764"/>
                  </a:cubicBezTo>
                  <a:cubicBezTo>
                    <a:pt x="5305" y="17087"/>
                    <a:pt x="5305" y="17087"/>
                    <a:pt x="5305" y="17087"/>
                  </a:cubicBezTo>
                  <a:cubicBezTo>
                    <a:pt x="4926" y="17409"/>
                    <a:pt x="4926" y="17409"/>
                    <a:pt x="4926" y="17409"/>
                  </a:cubicBezTo>
                  <a:cubicBezTo>
                    <a:pt x="5305" y="17409"/>
                    <a:pt x="5305" y="17409"/>
                    <a:pt x="5305" y="17409"/>
                  </a:cubicBezTo>
                  <a:cubicBezTo>
                    <a:pt x="9474" y="20633"/>
                    <a:pt x="9474" y="20633"/>
                    <a:pt x="9474" y="20633"/>
                  </a:cubicBezTo>
                  <a:cubicBezTo>
                    <a:pt x="5684" y="17087"/>
                    <a:pt x="5684" y="17087"/>
                    <a:pt x="5684" y="17087"/>
                  </a:cubicBezTo>
                  <a:cubicBezTo>
                    <a:pt x="6442" y="16442"/>
                    <a:pt x="6442" y="16442"/>
                    <a:pt x="6442" y="16442"/>
                  </a:cubicBezTo>
                  <a:cubicBezTo>
                    <a:pt x="6821" y="16119"/>
                    <a:pt x="6821" y="16119"/>
                    <a:pt x="6821" y="16119"/>
                  </a:cubicBezTo>
                  <a:cubicBezTo>
                    <a:pt x="6063" y="16119"/>
                    <a:pt x="6063" y="16119"/>
                    <a:pt x="6063" y="16119"/>
                  </a:cubicBezTo>
                  <a:cubicBezTo>
                    <a:pt x="4926" y="16442"/>
                    <a:pt x="4926" y="16442"/>
                    <a:pt x="4926" y="16442"/>
                  </a:cubicBezTo>
                  <a:cubicBezTo>
                    <a:pt x="4168" y="14830"/>
                    <a:pt x="4168" y="14830"/>
                    <a:pt x="4168" y="14830"/>
                  </a:cubicBezTo>
                  <a:cubicBezTo>
                    <a:pt x="4926" y="13863"/>
                    <a:pt x="4926" y="13863"/>
                    <a:pt x="4926" y="13863"/>
                  </a:cubicBezTo>
                  <a:cubicBezTo>
                    <a:pt x="6442" y="13863"/>
                    <a:pt x="6442" y="13863"/>
                    <a:pt x="6442" y="13863"/>
                  </a:cubicBezTo>
                  <a:cubicBezTo>
                    <a:pt x="10989" y="20310"/>
                    <a:pt x="10989" y="20310"/>
                    <a:pt x="10989" y="20310"/>
                  </a:cubicBezTo>
                  <a:cubicBezTo>
                    <a:pt x="14400" y="13863"/>
                    <a:pt x="14400" y="13863"/>
                    <a:pt x="14400" y="13863"/>
                  </a:cubicBezTo>
                  <a:cubicBezTo>
                    <a:pt x="15916" y="13863"/>
                    <a:pt x="15916" y="13863"/>
                    <a:pt x="15916" y="13863"/>
                  </a:cubicBezTo>
                  <a:cubicBezTo>
                    <a:pt x="16674" y="14830"/>
                    <a:pt x="16674" y="14830"/>
                    <a:pt x="16674" y="14830"/>
                  </a:cubicBezTo>
                  <a:cubicBezTo>
                    <a:pt x="15916" y="16442"/>
                    <a:pt x="15916" y="16442"/>
                    <a:pt x="15916" y="16442"/>
                  </a:cubicBezTo>
                  <a:cubicBezTo>
                    <a:pt x="14779" y="16119"/>
                    <a:pt x="14779" y="16119"/>
                    <a:pt x="14779" y="16119"/>
                  </a:cubicBezTo>
                  <a:cubicBezTo>
                    <a:pt x="14400" y="16119"/>
                    <a:pt x="14400" y="16119"/>
                    <a:pt x="14400" y="16119"/>
                  </a:cubicBezTo>
                  <a:cubicBezTo>
                    <a:pt x="14779" y="16442"/>
                    <a:pt x="14779" y="16442"/>
                    <a:pt x="14779" y="16442"/>
                  </a:cubicBezTo>
                  <a:cubicBezTo>
                    <a:pt x="15158" y="17087"/>
                    <a:pt x="15158" y="17087"/>
                    <a:pt x="15158" y="17087"/>
                  </a:cubicBezTo>
                  <a:cubicBezTo>
                    <a:pt x="12505" y="20633"/>
                    <a:pt x="12505" y="20633"/>
                    <a:pt x="12505" y="20633"/>
                  </a:cubicBezTo>
                  <a:cubicBezTo>
                    <a:pt x="15916" y="17409"/>
                    <a:pt x="15916" y="17409"/>
                    <a:pt x="15916" y="17409"/>
                  </a:cubicBezTo>
                  <a:cubicBezTo>
                    <a:pt x="15916" y="17409"/>
                    <a:pt x="15916" y="17409"/>
                    <a:pt x="15916" y="17409"/>
                  </a:cubicBezTo>
                  <a:cubicBezTo>
                    <a:pt x="15916" y="17087"/>
                    <a:pt x="15916" y="17087"/>
                    <a:pt x="15916" y="17087"/>
                  </a:cubicBezTo>
                  <a:cubicBezTo>
                    <a:pt x="15158" y="16764"/>
                    <a:pt x="15158" y="16764"/>
                    <a:pt x="15158" y="16764"/>
                  </a:cubicBezTo>
                  <a:cubicBezTo>
                    <a:pt x="15916" y="16764"/>
                    <a:pt x="15916" y="16764"/>
                    <a:pt x="15916" y="16764"/>
                  </a:cubicBezTo>
                  <a:cubicBezTo>
                    <a:pt x="16295" y="16764"/>
                    <a:pt x="16295" y="16764"/>
                    <a:pt x="16295" y="16764"/>
                  </a:cubicBezTo>
                  <a:cubicBezTo>
                    <a:pt x="16295" y="16764"/>
                    <a:pt x="16295" y="16764"/>
                    <a:pt x="16295" y="16764"/>
                  </a:cubicBezTo>
                  <a:cubicBezTo>
                    <a:pt x="17053" y="15152"/>
                    <a:pt x="17053" y="15152"/>
                    <a:pt x="17053" y="15152"/>
                  </a:cubicBezTo>
                  <a:cubicBezTo>
                    <a:pt x="17053" y="14830"/>
                    <a:pt x="17053" y="14830"/>
                    <a:pt x="17053" y="14830"/>
                  </a:cubicBezTo>
                  <a:cubicBezTo>
                    <a:pt x="17053" y="14830"/>
                    <a:pt x="17053" y="14830"/>
                    <a:pt x="17053" y="14830"/>
                  </a:cubicBezTo>
                  <a:cubicBezTo>
                    <a:pt x="16295" y="13863"/>
                    <a:pt x="16295" y="13863"/>
                    <a:pt x="16295" y="13863"/>
                  </a:cubicBezTo>
                  <a:cubicBezTo>
                    <a:pt x="18189" y="13863"/>
                    <a:pt x="18189" y="13863"/>
                    <a:pt x="18189" y="13863"/>
                  </a:cubicBezTo>
                  <a:cubicBezTo>
                    <a:pt x="20084" y="15475"/>
                    <a:pt x="21600" y="19021"/>
                    <a:pt x="21221" y="21600"/>
                  </a:cubicBezTo>
                  <a:cubicBezTo>
                    <a:pt x="14021" y="21600"/>
                    <a:pt x="6821" y="21600"/>
                    <a:pt x="0" y="21600"/>
                  </a:cubicBezTo>
                  <a:cubicBezTo>
                    <a:pt x="0" y="19343"/>
                    <a:pt x="379" y="15797"/>
                    <a:pt x="3032" y="13863"/>
                  </a:cubicBezTo>
                  <a:close/>
                  <a:moveTo>
                    <a:pt x="16674" y="5803"/>
                  </a:moveTo>
                  <a:cubicBezTo>
                    <a:pt x="16674" y="5803"/>
                    <a:pt x="16674" y="5803"/>
                    <a:pt x="16674" y="5803"/>
                  </a:cubicBezTo>
                  <a:cubicBezTo>
                    <a:pt x="16674" y="5803"/>
                    <a:pt x="16295" y="2257"/>
                    <a:pt x="15916" y="1612"/>
                  </a:cubicBezTo>
                  <a:cubicBezTo>
                    <a:pt x="15916" y="967"/>
                    <a:pt x="13642" y="322"/>
                    <a:pt x="11747" y="0"/>
                  </a:cubicBezTo>
                  <a:cubicBezTo>
                    <a:pt x="10232" y="0"/>
                    <a:pt x="6442" y="322"/>
                    <a:pt x="5305" y="967"/>
                  </a:cubicBezTo>
                  <a:cubicBezTo>
                    <a:pt x="4168" y="1612"/>
                    <a:pt x="4168" y="4836"/>
                    <a:pt x="4168" y="5803"/>
                  </a:cubicBezTo>
                  <a:cubicBezTo>
                    <a:pt x="4168" y="5803"/>
                    <a:pt x="4168" y="5803"/>
                    <a:pt x="4168" y="6125"/>
                  </a:cubicBezTo>
                  <a:cubicBezTo>
                    <a:pt x="3789" y="6125"/>
                    <a:pt x="3789" y="6125"/>
                    <a:pt x="3789" y="6125"/>
                  </a:cubicBezTo>
                  <a:cubicBezTo>
                    <a:pt x="3789" y="6448"/>
                    <a:pt x="3789" y="6448"/>
                    <a:pt x="3789" y="6448"/>
                  </a:cubicBezTo>
                  <a:cubicBezTo>
                    <a:pt x="3789" y="7093"/>
                    <a:pt x="3789" y="7737"/>
                    <a:pt x="4168" y="8060"/>
                  </a:cubicBezTo>
                  <a:cubicBezTo>
                    <a:pt x="4168" y="8382"/>
                    <a:pt x="4547" y="8704"/>
                    <a:pt x="4926" y="9027"/>
                  </a:cubicBezTo>
                  <a:cubicBezTo>
                    <a:pt x="5305" y="9672"/>
                    <a:pt x="5684" y="10316"/>
                    <a:pt x="6063" y="10961"/>
                  </a:cubicBezTo>
                  <a:cubicBezTo>
                    <a:pt x="6442" y="11606"/>
                    <a:pt x="6821" y="12251"/>
                    <a:pt x="7958" y="12573"/>
                  </a:cubicBezTo>
                  <a:cubicBezTo>
                    <a:pt x="8337" y="12896"/>
                    <a:pt x="9095" y="12896"/>
                    <a:pt x="10232" y="12896"/>
                  </a:cubicBezTo>
                  <a:cubicBezTo>
                    <a:pt x="11368" y="12896"/>
                    <a:pt x="12505" y="12896"/>
                    <a:pt x="12884" y="12573"/>
                  </a:cubicBezTo>
                  <a:cubicBezTo>
                    <a:pt x="13642" y="12251"/>
                    <a:pt x="14400" y="11928"/>
                    <a:pt x="14779" y="11284"/>
                  </a:cubicBezTo>
                  <a:cubicBezTo>
                    <a:pt x="15158" y="10639"/>
                    <a:pt x="15537" y="9672"/>
                    <a:pt x="15916" y="9027"/>
                  </a:cubicBezTo>
                  <a:cubicBezTo>
                    <a:pt x="16295" y="8704"/>
                    <a:pt x="16674" y="8382"/>
                    <a:pt x="16674" y="8060"/>
                  </a:cubicBezTo>
                  <a:cubicBezTo>
                    <a:pt x="17053" y="7737"/>
                    <a:pt x="17053" y="7093"/>
                    <a:pt x="17053" y="6448"/>
                  </a:cubicBezTo>
                  <a:cubicBezTo>
                    <a:pt x="17053" y="6125"/>
                    <a:pt x="17053" y="6125"/>
                    <a:pt x="17053" y="6125"/>
                  </a:cubicBezTo>
                  <a:cubicBezTo>
                    <a:pt x="16674" y="6125"/>
                    <a:pt x="16674" y="6125"/>
                    <a:pt x="16674" y="6125"/>
                  </a:cubicBezTo>
                  <a:cubicBezTo>
                    <a:pt x="16674" y="5803"/>
                    <a:pt x="16674" y="5803"/>
                    <a:pt x="16674" y="5803"/>
                  </a:cubicBez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sp>
        <p:nvSpPr>
          <p:cNvPr id="1481" name="Shape 1481"/>
          <p:cNvSpPr/>
          <p:nvPr/>
        </p:nvSpPr>
        <p:spPr>
          <a:xfrm rot="5400000">
            <a:off x="11016711"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482" name="Shape 1482"/>
          <p:cNvSpPr/>
          <p:nvPr/>
        </p:nvSpPr>
        <p:spPr>
          <a:xfrm rot="5400000">
            <a:off x="11733695" y="2938151"/>
            <a:ext cx="567183" cy="488951"/>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1483" name="Shape 1483"/>
          <p:cNvSpPr/>
          <p:nvPr/>
        </p:nvSpPr>
        <p:spPr>
          <a:xfrm>
            <a:off x="12290504" y="2874847"/>
            <a:ext cx="4105195" cy="5776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2800">
                <a:solidFill>
                  <a:srgbClr val="262626"/>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262626"/>
                </a:solidFill>
                <a:latin typeface="Arial"/>
                <a:ea typeface="Arial"/>
                <a:cs typeface="Arial"/>
                <a:sym typeface="Arial"/>
              </a:rPr>
              <a:t>COMPANGY NAME</a:t>
            </a:r>
          </a:p>
        </p:txBody>
      </p:sp>
      <p:sp>
        <p:nvSpPr>
          <p:cNvPr id="1484" name="Shape 1484"/>
          <p:cNvSpPr/>
          <p:nvPr/>
        </p:nvSpPr>
        <p:spPr>
          <a:xfrm rot="14520000">
            <a:off x="2092891" y="7014856"/>
            <a:ext cx="13405566" cy="13208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lgn="r">
              <a:defRPr b="1" sz="8000">
                <a:solidFill>
                  <a:srgbClr val="262626">
                    <a:alpha val="73000"/>
                  </a:srgbClr>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262626">
                    <a:alpha val="73000"/>
                  </a:srgbClr>
                </a:solidFill>
                <a:latin typeface="Arial"/>
                <a:ea typeface="Arial"/>
                <a:cs typeface="Arial"/>
                <a:sym typeface="Arial"/>
              </a:rPr>
              <a:t>NOT ONLY IS THE REPORT</a:t>
            </a:r>
          </a:p>
        </p:txBody>
      </p:sp>
      <p:sp>
        <p:nvSpPr>
          <p:cNvPr id="1485" name="Shape 1485"/>
          <p:cNvSpPr/>
          <p:nvPr/>
        </p:nvSpPr>
        <p:spPr>
          <a:xfrm>
            <a:off x="1860080" y="6177376"/>
            <a:ext cx="3694680" cy="17168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486" name="Shape 1486"/>
          <p:cNvSpPr/>
          <p:nvPr/>
        </p:nvSpPr>
        <p:spPr>
          <a:xfrm>
            <a:off x="2705057" y="906222"/>
            <a:ext cx="2011931" cy="1135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487" name="Shape 1487"/>
          <p:cNvSpPr/>
          <p:nvPr/>
        </p:nvSpPr>
        <p:spPr>
          <a:xfrm>
            <a:off x="2363143" y="11878529"/>
            <a:ext cx="2887328"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sp>
        <p:nvSpPr>
          <p:cNvPr id="1488" name="Shape 1488"/>
          <p:cNvSpPr/>
          <p:nvPr/>
        </p:nvSpPr>
        <p:spPr>
          <a:xfrm>
            <a:off x="-653798" y="2249076"/>
            <a:ext cx="3802630"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ECF200">
              <a:alpha val="80000"/>
            </a:srgbClr>
          </a:solidFill>
          <a:ln w="12700">
            <a:miter lim="400000"/>
          </a:ln>
        </p:spPr>
        <p:txBody>
          <a:bodyPr tIns="91439" bIns="91439" anchor="ctr"/>
          <a:lstStyle/>
          <a:p>
            <a:pPr algn="ctr">
              <a:defRPr>
                <a:solidFill>
                  <a:srgbClr val="FFFFFF"/>
                </a:solidFill>
              </a:defRPr>
            </a:pPr>
          </a:p>
        </p:txBody>
      </p:sp>
      <p:grpSp>
        <p:nvGrpSpPr>
          <p:cNvPr id="1509" name="Group 1509"/>
          <p:cNvGrpSpPr/>
          <p:nvPr/>
        </p:nvGrpSpPr>
        <p:grpSpPr>
          <a:xfrm>
            <a:off x="-154177" y="0"/>
            <a:ext cx="1866109" cy="13716000"/>
            <a:chOff x="0" y="0"/>
            <a:chExt cx="1866107" cy="13716000"/>
          </a:xfrm>
        </p:grpSpPr>
        <p:sp>
          <p:nvSpPr>
            <p:cNvPr id="1489" name="Shape 1489"/>
            <p:cNvSpPr/>
            <p:nvPr/>
          </p:nvSpPr>
          <p:spPr>
            <a:xfrm>
              <a:off x="154500" y="0"/>
              <a:ext cx="1557110"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492" name="Group 1492"/>
            <p:cNvGrpSpPr/>
            <p:nvPr/>
          </p:nvGrpSpPr>
          <p:grpSpPr>
            <a:xfrm>
              <a:off x="0" y="489917"/>
              <a:ext cx="1866108" cy="1278277"/>
              <a:chOff x="0" y="0"/>
              <a:chExt cx="1866107" cy="1278275"/>
            </a:xfrm>
          </p:grpSpPr>
          <p:sp>
            <p:nvSpPr>
              <p:cNvPr id="1490" name="Shape 1490"/>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1491" name="Shape 1491"/>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1493" name="Shape 1493"/>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496" name="Group 1496"/>
            <p:cNvGrpSpPr/>
            <p:nvPr/>
          </p:nvGrpSpPr>
          <p:grpSpPr>
            <a:xfrm>
              <a:off x="0" y="2718287"/>
              <a:ext cx="1866108" cy="1233849"/>
              <a:chOff x="0" y="0"/>
              <a:chExt cx="1866107" cy="1233847"/>
            </a:xfrm>
          </p:grpSpPr>
          <p:sp>
            <p:nvSpPr>
              <p:cNvPr id="1494" name="Shape 1494"/>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sp>
            <p:nvSpPr>
              <p:cNvPr id="1495" name="Shape 1495"/>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1</a:t>
                </a:r>
              </a:p>
            </p:txBody>
          </p:sp>
        </p:grpSp>
        <p:sp>
          <p:nvSpPr>
            <p:cNvPr id="1497" name="Shape 1497"/>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98" name="Shape 1498"/>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1499" name="Shape 1499"/>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1502" name="Group 1502"/>
            <p:cNvGrpSpPr/>
            <p:nvPr/>
          </p:nvGrpSpPr>
          <p:grpSpPr>
            <a:xfrm>
              <a:off x="0" y="7211152"/>
              <a:ext cx="1866108" cy="1355104"/>
              <a:chOff x="0" y="0"/>
              <a:chExt cx="1866107" cy="1355103"/>
            </a:xfrm>
          </p:grpSpPr>
          <p:sp>
            <p:nvSpPr>
              <p:cNvPr id="1500" name="Shape 1500"/>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1501" name="Shape 1501"/>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505" name="Group 1505"/>
            <p:cNvGrpSpPr/>
            <p:nvPr/>
          </p:nvGrpSpPr>
          <p:grpSpPr>
            <a:xfrm>
              <a:off x="0" y="4956011"/>
              <a:ext cx="1866108" cy="1309999"/>
              <a:chOff x="0" y="0"/>
              <a:chExt cx="1866107" cy="1309997"/>
            </a:xfrm>
          </p:grpSpPr>
          <p:sp>
            <p:nvSpPr>
              <p:cNvPr id="1503" name="Shape 1503"/>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1504" name="Shape 1504"/>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1508" name="Group 1508"/>
            <p:cNvGrpSpPr/>
            <p:nvPr/>
          </p:nvGrpSpPr>
          <p:grpSpPr>
            <a:xfrm>
              <a:off x="0" y="9406818"/>
              <a:ext cx="1866108" cy="1173130"/>
              <a:chOff x="0" y="0"/>
              <a:chExt cx="1866107" cy="1173129"/>
            </a:xfrm>
          </p:grpSpPr>
          <p:sp>
            <p:nvSpPr>
              <p:cNvPr id="1506" name="Shape 1506"/>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1507" name="Shape 1507"/>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509"/>
                                        </p:tgtEl>
                                        <p:attrNameLst>
                                          <p:attrName>style.visibility</p:attrName>
                                        </p:attrNameLst>
                                      </p:cBhvr>
                                      <p:to>
                                        <p:strVal val="visible"/>
                                      </p:to>
                                    </p:set>
                                    <p:anim calcmode="lin" valueType="num">
                                      <p:cBhvr>
                                        <p:cTn id="7" dur="500" fill="hold"/>
                                        <p:tgtEl>
                                          <p:spTgt spid="1509"/>
                                        </p:tgtEl>
                                        <p:attrNameLst>
                                          <p:attrName>ppt_x</p:attrName>
                                        </p:attrNameLst>
                                      </p:cBhvr>
                                      <p:tavLst>
                                        <p:tav tm="0">
                                          <p:val>
                                            <p:strVal val="0-#ppt_w/2"/>
                                          </p:val>
                                        </p:tav>
                                        <p:tav tm="100000">
                                          <p:val>
                                            <p:strVal val="#ppt_x"/>
                                          </p:val>
                                        </p:tav>
                                      </p:tavLst>
                                    </p:anim>
                                    <p:anim calcmode="lin" valueType="num">
                                      <p:cBhvr>
                                        <p:cTn id="8" dur="500" fill="hold"/>
                                        <p:tgtEl>
                                          <p:spTgt spid="15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Class="entr" nodeType="afterEffect" presetID="9" grpId="2" fill="hold">
                                  <p:stCondLst>
                                    <p:cond delay="0"/>
                                  </p:stCondLst>
                                  <p:iterate type="el" backwards="0">
                                    <p:tmAbs val="0"/>
                                  </p:iterate>
                                  <p:childTnLst>
                                    <p:set>
                                      <p:cBhvr>
                                        <p:cTn id="11" fill="hold"/>
                                        <p:tgtEl>
                                          <p:spTgt spid="1470"/>
                                        </p:tgtEl>
                                        <p:attrNameLst>
                                          <p:attrName>style.visibility</p:attrName>
                                        </p:attrNameLst>
                                      </p:cBhvr>
                                      <p:to>
                                        <p:strVal val="visible"/>
                                      </p:to>
                                    </p:set>
                                    <p:animEffect filter="dissolve" transition="in">
                                      <p:cBhvr>
                                        <p:cTn id="12" dur="500"/>
                                        <p:tgtEl>
                                          <p:spTgt spid="1470"/>
                                        </p:tgtEl>
                                      </p:cBhvr>
                                    </p:animEffect>
                                  </p:childTnLst>
                                </p:cTn>
                              </p:par>
                            </p:childTnLst>
                          </p:cTn>
                        </p:par>
                        <p:par>
                          <p:cTn id="13" fill="hold">
                            <p:stCondLst>
                              <p:cond delay="1000"/>
                            </p:stCondLst>
                            <p:childTnLst>
                              <p:par>
                                <p:cTn id="14" presetClass="entr" nodeType="afterEffect" presetID="9" grpId="3" fill="hold">
                                  <p:stCondLst>
                                    <p:cond delay="0"/>
                                  </p:stCondLst>
                                  <p:iterate type="el" backwards="0">
                                    <p:tmAbs val="0"/>
                                  </p:iterate>
                                  <p:childTnLst>
                                    <p:set>
                                      <p:cBhvr>
                                        <p:cTn id="15" fill="hold"/>
                                        <p:tgtEl>
                                          <p:spTgt spid="1469"/>
                                        </p:tgtEl>
                                        <p:attrNameLst>
                                          <p:attrName>style.visibility</p:attrName>
                                        </p:attrNameLst>
                                      </p:cBhvr>
                                      <p:to>
                                        <p:strVal val="visible"/>
                                      </p:to>
                                    </p:set>
                                    <p:animEffect filter="dissolve" transition="in">
                                      <p:cBhvr>
                                        <p:cTn id="16" dur="500"/>
                                        <p:tgtEl>
                                          <p:spTgt spid="1469"/>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1468"/>
                                        </p:tgtEl>
                                        <p:attrNameLst>
                                          <p:attrName>style.visibility</p:attrName>
                                        </p:attrNameLst>
                                      </p:cBhvr>
                                      <p:to>
                                        <p:strVal val="visible"/>
                                      </p:to>
                                    </p:set>
                                    <p:animEffect filter="dissolve" transition="in">
                                      <p:cBhvr>
                                        <p:cTn id="20" dur="500"/>
                                        <p:tgtEl>
                                          <p:spTgt spid="1468"/>
                                        </p:tgtEl>
                                      </p:cBhvr>
                                    </p:animEffect>
                                  </p:childTnLst>
                                </p:cTn>
                              </p:par>
                            </p:childTnLst>
                          </p:cTn>
                        </p:par>
                        <p:par>
                          <p:cTn id="21" fill="hold">
                            <p:stCondLst>
                              <p:cond delay="2000"/>
                            </p:stCondLst>
                            <p:childTnLst>
                              <p:par>
                                <p:cTn id="22" presetClass="entr" nodeType="afterEffect" presetSubtype="8" presetID="22" grpId="5" fill="hold">
                                  <p:stCondLst>
                                    <p:cond delay="0"/>
                                  </p:stCondLst>
                                  <p:iterate type="el" backwards="0">
                                    <p:tmAbs val="0"/>
                                  </p:iterate>
                                  <p:childTnLst>
                                    <p:set>
                                      <p:cBhvr>
                                        <p:cTn id="23" fill="hold"/>
                                        <p:tgtEl>
                                          <p:spTgt spid="1471"/>
                                        </p:tgtEl>
                                        <p:attrNameLst>
                                          <p:attrName>style.visibility</p:attrName>
                                        </p:attrNameLst>
                                      </p:cBhvr>
                                      <p:to>
                                        <p:strVal val="visible"/>
                                      </p:to>
                                    </p:set>
                                    <p:animEffect filter="wipe(left)" transition="in">
                                      <p:cBhvr>
                                        <p:cTn id="24" dur="500"/>
                                        <p:tgtEl>
                                          <p:spTgt spid="1471"/>
                                        </p:tgtEl>
                                      </p:cBhvr>
                                    </p:animEffect>
                                  </p:childTnLst>
                                </p:cTn>
                              </p:par>
                            </p:childTnLst>
                          </p:cTn>
                        </p:par>
                        <p:par>
                          <p:cTn id="25" fill="hold">
                            <p:stCondLst>
                              <p:cond delay="2500"/>
                            </p:stCondLst>
                            <p:childTnLst>
                              <p:par>
                                <p:cTn id="26" presetClass="entr" nodeType="afterEffect" presetSubtype="8" presetID="2" grpId="6" fill="hold">
                                  <p:stCondLst>
                                    <p:cond delay="0"/>
                                  </p:stCondLst>
                                  <p:iterate type="el" backwards="0">
                                    <p:tmAbs val="0"/>
                                  </p:iterate>
                                  <p:childTnLst>
                                    <p:set>
                                      <p:cBhvr>
                                        <p:cTn id="27" fill="hold"/>
                                        <p:tgtEl>
                                          <p:spTgt spid="1475"/>
                                        </p:tgtEl>
                                        <p:attrNameLst>
                                          <p:attrName>style.visibility</p:attrName>
                                        </p:attrNameLst>
                                      </p:cBhvr>
                                      <p:to>
                                        <p:strVal val="visible"/>
                                      </p:to>
                                    </p:set>
                                    <p:anim calcmode="lin" valueType="num">
                                      <p:cBhvr>
                                        <p:cTn id="28" dur="350" fill="hold"/>
                                        <p:tgtEl>
                                          <p:spTgt spid="1475"/>
                                        </p:tgtEl>
                                        <p:attrNameLst>
                                          <p:attrName>ppt_x</p:attrName>
                                        </p:attrNameLst>
                                      </p:cBhvr>
                                      <p:tavLst>
                                        <p:tav tm="0">
                                          <p:val>
                                            <p:strVal val="0-#ppt_w/2"/>
                                          </p:val>
                                        </p:tav>
                                        <p:tav tm="100000">
                                          <p:val>
                                            <p:strVal val="#ppt_x"/>
                                          </p:val>
                                        </p:tav>
                                      </p:tavLst>
                                    </p:anim>
                                    <p:anim calcmode="lin" valueType="num">
                                      <p:cBhvr>
                                        <p:cTn id="29" dur="350" fill="hold"/>
                                        <p:tgtEl>
                                          <p:spTgt spid="1475"/>
                                        </p:tgtEl>
                                        <p:attrNameLst>
                                          <p:attrName>ppt_y</p:attrName>
                                        </p:attrNameLst>
                                      </p:cBhvr>
                                      <p:tavLst>
                                        <p:tav tm="0">
                                          <p:val>
                                            <p:strVal val="#ppt_y"/>
                                          </p:val>
                                        </p:tav>
                                        <p:tav tm="100000">
                                          <p:val>
                                            <p:strVal val="#ppt_y"/>
                                          </p:val>
                                        </p:tav>
                                      </p:tavLst>
                                    </p:anim>
                                  </p:childTnLst>
                                </p:cTn>
                              </p:par>
                            </p:childTnLst>
                          </p:cTn>
                        </p:par>
                        <p:par>
                          <p:cTn id="30" fill="hold">
                            <p:stCondLst>
                              <p:cond delay="2850"/>
                            </p:stCondLst>
                            <p:childTnLst>
                              <p:par>
                                <p:cTn id="31" presetClass="entr" nodeType="afterEffect" presetSubtype="8" presetID="2" grpId="7" fill="hold">
                                  <p:stCondLst>
                                    <p:cond delay="0"/>
                                  </p:stCondLst>
                                  <p:iterate type="el" backwards="0">
                                    <p:tmAbs val="0"/>
                                  </p:iterate>
                                  <p:childTnLst>
                                    <p:set>
                                      <p:cBhvr>
                                        <p:cTn id="32" fill="hold"/>
                                        <p:tgtEl>
                                          <p:spTgt spid="1481"/>
                                        </p:tgtEl>
                                        <p:attrNameLst>
                                          <p:attrName>style.visibility</p:attrName>
                                        </p:attrNameLst>
                                      </p:cBhvr>
                                      <p:to>
                                        <p:strVal val="visible"/>
                                      </p:to>
                                    </p:set>
                                    <p:anim calcmode="lin" valueType="num">
                                      <p:cBhvr>
                                        <p:cTn id="33" dur="350" fill="hold"/>
                                        <p:tgtEl>
                                          <p:spTgt spid="1481"/>
                                        </p:tgtEl>
                                        <p:attrNameLst>
                                          <p:attrName>ppt_x</p:attrName>
                                        </p:attrNameLst>
                                      </p:cBhvr>
                                      <p:tavLst>
                                        <p:tav tm="0">
                                          <p:val>
                                            <p:strVal val="0-#ppt_w/2"/>
                                          </p:val>
                                        </p:tav>
                                        <p:tav tm="100000">
                                          <p:val>
                                            <p:strVal val="#ppt_x"/>
                                          </p:val>
                                        </p:tav>
                                      </p:tavLst>
                                    </p:anim>
                                    <p:anim calcmode="lin" valueType="num">
                                      <p:cBhvr>
                                        <p:cTn id="34" dur="350" fill="hold"/>
                                        <p:tgtEl>
                                          <p:spTgt spid="1481"/>
                                        </p:tgtEl>
                                        <p:attrNameLst>
                                          <p:attrName>ppt_y</p:attrName>
                                        </p:attrNameLst>
                                      </p:cBhvr>
                                      <p:tavLst>
                                        <p:tav tm="0">
                                          <p:val>
                                            <p:strVal val="#ppt_y"/>
                                          </p:val>
                                        </p:tav>
                                        <p:tav tm="100000">
                                          <p:val>
                                            <p:strVal val="#ppt_y"/>
                                          </p:val>
                                        </p:tav>
                                      </p:tavLst>
                                    </p:anim>
                                  </p:childTnLst>
                                </p:cTn>
                              </p:par>
                            </p:childTnLst>
                          </p:cTn>
                        </p:par>
                        <p:par>
                          <p:cTn id="35" fill="hold">
                            <p:stCondLst>
                              <p:cond delay="3200"/>
                            </p:stCondLst>
                            <p:childTnLst>
                              <p:par>
                                <p:cTn id="36" presetClass="entr" nodeType="afterEffect" presetSubtype="8" presetID="2" grpId="8" fill="hold">
                                  <p:stCondLst>
                                    <p:cond delay="0"/>
                                  </p:stCondLst>
                                  <p:iterate type="el" backwards="0">
                                    <p:tmAbs val="0"/>
                                  </p:iterate>
                                  <p:childTnLst>
                                    <p:set>
                                      <p:cBhvr>
                                        <p:cTn id="37" fill="hold"/>
                                        <p:tgtEl>
                                          <p:spTgt spid="1482"/>
                                        </p:tgtEl>
                                        <p:attrNameLst>
                                          <p:attrName>style.visibility</p:attrName>
                                        </p:attrNameLst>
                                      </p:cBhvr>
                                      <p:to>
                                        <p:strVal val="visible"/>
                                      </p:to>
                                    </p:set>
                                    <p:anim calcmode="lin" valueType="num">
                                      <p:cBhvr>
                                        <p:cTn id="38" dur="350" fill="hold"/>
                                        <p:tgtEl>
                                          <p:spTgt spid="1482"/>
                                        </p:tgtEl>
                                        <p:attrNameLst>
                                          <p:attrName>ppt_x</p:attrName>
                                        </p:attrNameLst>
                                      </p:cBhvr>
                                      <p:tavLst>
                                        <p:tav tm="0">
                                          <p:val>
                                            <p:strVal val="0-#ppt_w/2"/>
                                          </p:val>
                                        </p:tav>
                                        <p:tav tm="100000">
                                          <p:val>
                                            <p:strVal val="#ppt_x"/>
                                          </p:val>
                                        </p:tav>
                                      </p:tavLst>
                                    </p:anim>
                                    <p:anim calcmode="lin" valueType="num">
                                      <p:cBhvr>
                                        <p:cTn id="39" dur="350" fill="hold"/>
                                        <p:tgtEl>
                                          <p:spTgt spid="1482"/>
                                        </p:tgtEl>
                                        <p:attrNameLst>
                                          <p:attrName>ppt_y</p:attrName>
                                        </p:attrNameLst>
                                      </p:cBhvr>
                                      <p:tavLst>
                                        <p:tav tm="0">
                                          <p:val>
                                            <p:strVal val="#ppt_y"/>
                                          </p:val>
                                        </p:tav>
                                        <p:tav tm="100000">
                                          <p:val>
                                            <p:strVal val="#ppt_y"/>
                                          </p:val>
                                        </p:tav>
                                      </p:tavLst>
                                    </p:anim>
                                  </p:childTnLst>
                                </p:cTn>
                              </p:par>
                            </p:childTnLst>
                          </p:cTn>
                        </p:par>
                        <p:par>
                          <p:cTn id="40" fill="hold">
                            <p:stCondLst>
                              <p:cond delay="3550"/>
                            </p:stCondLst>
                            <p:childTnLst>
                              <p:par>
                                <p:cTn id="41" presetClass="entr" nodeType="afterEffect" presetSubtype="4" presetID="22" grpId="9" fill="hold">
                                  <p:stCondLst>
                                    <p:cond delay="0"/>
                                  </p:stCondLst>
                                  <p:iterate type="el" backwards="0">
                                    <p:tmAbs val="0"/>
                                  </p:iterate>
                                  <p:childTnLst>
                                    <p:set>
                                      <p:cBhvr>
                                        <p:cTn id="42" fill="hold"/>
                                        <p:tgtEl>
                                          <p:spTgt spid="1483"/>
                                        </p:tgtEl>
                                        <p:attrNameLst>
                                          <p:attrName>style.visibility</p:attrName>
                                        </p:attrNameLst>
                                      </p:cBhvr>
                                      <p:to>
                                        <p:strVal val="visible"/>
                                      </p:to>
                                    </p:set>
                                    <p:animEffect filter="wipe(down)" transition="in">
                                      <p:cBhvr>
                                        <p:cTn id="43" dur="350"/>
                                        <p:tgtEl>
                                          <p:spTgt spid="1483"/>
                                        </p:tgtEl>
                                      </p:cBhvr>
                                    </p:animEffect>
                                  </p:childTnLst>
                                </p:cTn>
                              </p:par>
                            </p:childTnLst>
                          </p:cTn>
                        </p:par>
                        <p:par>
                          <p:cTn id="44" fill="hold">
                            <p:stCondLst>
                              <p:cond delay="3900"/>
                            </p:stCondLst>
                            <p:childTnLst>
                              <p:par>
                                <p:cTn id="45" presetClass="entr" nodeType="afterEffect" presetSubtype="4" presetID="2" grpId="10" fill="hold">
                                  <p:stCondLst>
                                    <p:cond delay="0"/>
                                  </p:stCondLst>
                                  <p:iterate type="el" backwards="0">
                                    <p:tmAbs val="0"/>
                                  </p:iterate>
                                  <p:childTnLst>
                                    <p:set>
                                      <p:cBhvr>
                                        <p:cTn id="46" fill="hold"/>
                                        <p:tgtEl>
                                          <p:spTgt spid="1472"/>
                                        </p:tgtEl>
                                        <p:attrNameLst>
                                          <p:attrName>style.visibility</p:attrName>
                                        </p:attrNameLst>
                                      </p:cBhvr>
                                      <p:to>
                                        <p:strVal val="visible"/>
                                      </p:to>
                                    </p:set>
                                    <p:anim calcmode="lin" valueType="num">
                                      <p:cBhvr>
                                        <p:cTn id="47" dur="500" fill="hold"/>
                                        <p:tgtEl>
                                          <p:spTgt spid="1472"/>
                                        </p:tgtEl>
                                        <p:attrNameLst>
                                          <p:attrName>ppt_x</p:attrName>
                                        </p:attrNameLst>
                                      </p:cBhvr>
                                      <p:tavLst>
                                        <p:tav tm="0">
                                          <p:val>
                                            <p:strVal val="#ppt_x"/>
                                          </p:val>
                                        </p:tav>
                                        <p:tav tm="100000">
                                          <p:val>
                                            <p:strVal val="#ppt_x"/>
                                          </p:val>
                                        </p:tav>
                                      </p:tavLst>
                                    </p:anim>
                                    <p:anim calcmode="lin" valueType="num">
                                      <p:cBhvr>
                                        <p:cTn id="48" dur="500" fill="hold"/>
                                        <p:tgtEl>
                                          <p:spTgt spid="1472"/>
                                        </p:tgtEl>
                                        <p:attrNameLst>
                                          <p:attrName>ppt_y</p:attrName>
                                        </p:attrNameLst>
                                      </p:cBhvr>
                                      <p:tavLst>
                                        <p:tav tm="0">
                                          <p:val>
                                            <p:strVal val="1+#ppt_h/2"/>
                                          </p:val>
                                        </p:tav>
                                        <p:tav tm="100000">
                                          <p:val>
                                            <p:strVal val="#ppt_y"/>
                                          </p:val>
                                        </p:tav>
                                      </p:tavLst>
                                    </p:anim>
                                  </p:childTnLst>
                                </p:cTn>
                              </p:par>
                            </p:childTnLst>
                          </p:cTn>
                        </p:par>
                        <p:par>
                          <p:cTn id="49" fill="hold">
                            <p:stCondLst>
                              <p:cond delay="4400"/>
                            </p:stCondLst>
                            <p:childTnLst>
                              <p:par>
                                <p:cTn id="50" presetClass="entr" nodeType="afterEffect" presetID="10" grpId="11" fill="hold">
                                  <p:stCondLst>
                                    <p:cond delay="0"/>
                                  </p:stCondLst>
                                  <p:iterate type="el" backwards="0">
                                    <p:tmAbs val="0"/>
                                  </p:iterate>
                                  <p:childTnLst>
                                    <p:set>
                                      <p:cBhvr>
                                        <p:cTn id="51" fill="hold"/>
                                        <p:tgtEl>
                                          <p:spTgt spid="1473"/>
                                        </p:tgtEl>
                                        <p:attrNameLst>
                                          <p:attrName>style.visibility</p:attrName>
                                        </p:attrNameLst>
                                      </p:cBhvr>
                                      <p:to>
                                        <p:strVal val="visible"/>
                                      </p:to>
                                    </p:set>
                                    <p:animEffect filter="fade" transition="in">
                                      <p:cBhvr>
                                        <p:cTn id="52" dur="2000"/>
                                        <p:tgtEl>
                                          <p:spTgt spid="1473"/>
                                        </p:tgtEl>
                                      </p:cBhvr>
                                    </p:animEffect>
                                  </p:childTnLst>
                                </p:cTn>
                              </p:par>
                            </p:childTnLst>
                          </p:cTn>
                        </p:par>
                        <p:par>
                          <p:cTn id="53" fill="hold">
                            <p:stCondLst>
                              <p:cond delay="6400"/>
                            </p:stCondLst>
                            <p:childTnLst>
                              <p:par>
                                <p:cTn id="54" presetClass="entr" nodeType="afterEffect" presetSubtype="4" presetID="2" grpId="12" fill="hold">
                                  <p:stCondLst>
                                    <p:cond delay="0"/>
                                  </p:stCondLst>
                                  <p:iterate type="el" backwards="0">
                                    <p:tmAbs val="0"/>
                                  </p:iterate>
                                  <p:childTnLst>
                                    <p:set>
                                      <p:cBhvr>
                                        <p:cTn id="55" fill="hold"/>
                                        <p:tgtEl>
                                          <p:spTgt spid="1474"/>
                                        </p:tgtEl>
                                        <p:attrNameLst>
                                          <p:attrName>style.visibility</p:attrName>
                                        </p:attrNameLst>
                                      </p:cBhvr>
                                      <p:to>
                                        <p:strVal val="visible"/>
                                      </p:to>
                                    </p:set>
                                    <p:anim calcmode="lin" valueType="num">
                                      <p:cBhvr>
                                        <p:cTn id="56" dur="500" fill="hold"/>
                                        <p:tgtEl>
                                          <p:spTgt spid="1474"/>
                                        </p:tgtEl>
                                        <p:attrNameLst>
                                          <p:attrName>ppt_x</p:attrName>
                                        </p:attrNameLst>
                                      </p:cBhvr>
                                      <p:tavLst>
                                        <p:tav tm="0">
                                          <p:val>
                                            <p:strVal val="#ppt_x"/>
                                          </p:val>
                                        </p:tav>
                                        <p:tav tm="100000">
                                          <p:val>
                                            <p:strVal val="#ppt_x"/>
                                          </p:val>
                                        </p:tav>
                                      </p:tavLst>
                                    </p:anim>
                                    <p:anim calcmode="lin" valueType="num">
                                      <p:cBhvr>
                                        <p:cTn id="57" dur="500" fill="hold"/>
                                        <p:tgtEl>
                                          <p:spTgt spid="1474"/>
                                        </p:tgtEl>
                                        <p:attrNameLst>
                                          <p:attrName>ppt_y</p:attrName>
                                        </p:attrNameLst>
                                      </p:cBhvr>
                                      <p:tavLst>
                                        <p:tav tm="0">
                                          <p:val>
                                            <p:strVal val="1+#ppt_h/2"/>
                                          </p:val>
                                        </p:tav>
                                        <p:tav tm="100000">
                                          <p:val>
                                            <p:strVal val="#ppt_y"/>
                                          </p:val>
                                        </p:tav>
                                      </p:tavLst>
                                    </p:anim>
                                  </p:childTnLst>
                                </p:cTn>
                              </p:par>
                            </p:childTnLst>
                          </p:cTn>
                        </p:par>
                        <p:par>
                          <p:cTn id="58" fill="hold">
                            <p:stCondLst>
                              <p:cond delay="6900"/>
                            </p:stCondLst>
                            <p:childTnLst>
                              <p:par>
                                <p:cTn id="59" presetClass="entr" nodeType="afterEffect" presetSubtype="8" presetID="22" grpId="13" fill="hold">
                                  <p:stCondLst>
                                    <p:cond delay="0"/>
                                  </p:stCondLst>
                                  <p:iterate type="el" backwards="0">
                                    <p:tmAbs val="0"/>
                                  </p:iterate>
                                  <p:childTnLst>
                                    <p:set>
                                      <p:cBhvr>
                                        <p:cTn id="60" fill="hold"/>
                                        <p:tgtEl>
                                          <p:spTgt spid="1476"/>
                                        </p:tgtEl>
                                        <p:attrNameLst>
                                          <p:attrName>style.visibility</p:attrName>
                                        </p:attrNameLst>
                                      </p:cBhvr>
                                      <p:to>
                                        <p:strVal val="visible"/>
                                      </p:to>
                                    </p:set>
                                    <p:animEffect filter="wipe(left)" transition="in">
                                      <p:cBhvr>
                                        <p:cTn id="61" dur="350"/>
                                        <p:tgtEl>
                                          <p:spTgt spid="1476"/>
                                        </p:tgtEl>
                                      </p:cBhvr>
                                    </p:animEffect>
                                  </p:childTnLst>
                                </p:cTn>
                              </p:par>
                            </p:childTnLst>
                          </p:cTn>
                        </p:par>
                        <p:par>
                          <p:cTn id="62" fill="hold">
                            <p:stCondLst>
                              <p:cond delay="7250"/>
                            </p:stCondLst>
                            <p:childTnLst>
                              <p:par>
                                <p:cTn id="63" presetClass="entr" nodeType="afterEffect" presetSubtype="4" presetID="22" grpId="14" fill="hold">
                                  <p:stCondLst>
                                    <p:cond delay="0"/>
                                  </p:stCondLst>
                                  <p:iterate type="el" backwards="0">
                                    <p:tmAbs val="0"/>
                                  </p:iterate>
                                  <p:childTnLst>
                                    <p:set>
                                      <p:cBhvr>
                                        <p:cTn id="64" fill="hold"/>
                                        <p:tgtEl>
                                          <p:spTgt spid="1477"/>
                                        </p:tgtEl>
                                        <p:attrNameLst>
                                          <p:attrName>style.visibility</p:attrName>
                                        </p:attrNameLst>
                                      </p:cBhvr>
                                      <p:to>
                                        <p:strVal val="visible"/>
                                      </p:to>
                                    </p:set>
                                    <p:animEffect filter="wipe(down)" transition="in">
                                      <p:cBhvr>
                                        <p:cTn id="65" dur="500"/>
                                        <p:tgtEl>
                                          <p:spTgt spid="1477"/>
                                        </p:tgtEl>
                                      </p:cBhvr>
                                    </p:animEffect>
                                  </p:childTnLst>
                                </p:cTn>
                              </p:par>
                            </p:childTnLst>
                          </p:cTn>
                        </p:par>
                        <p:par>
                          <p:cTn id="66" fill="hold">
                            <p:stCondLst>
                              <p:cond delay="7750"/>
                            </p:stCondLst>
                            <p:childTnLst>
                              <p:par>
                                <p:cTn id="67" presetClass="entr" nodeType="afterEffect" presetID="9" grpId="15" fill="hold">
                                  <p:stCondLst>
                                    <p:cond delay="0"/>
                                  </p:stCondLst>
                                  <p:iterate type="el" backwards="0">
                                    <p:tmAbs val="0"/>
                                  </p:iterate>
                                  <p:childTnLst>
                                    <p:set>
                                      <p:cBhvr>
                                        <p:cTn id="68" fill="hold"/>
                                        <p:tgtEl>
                                          <p:spTgt spid="1480"/>
                                        </p:tgtEl>
                                        <p:attrNameLst>
                                          <p:attrName>style.visibility</p:attrName>
                                        </p:attrNameLst>
                                      </p:cBhvr>
                                      <p:to>
                                        <p:strVal val="visible"/>
                                      </p:to>
                                    </p:set>
                                    <p:animEffect filter="dissolve" transition="in">
                                      <p:cBhvr>
                                        <p:cTn id="69" dur="500"/>
                                        <p:tgtEl>
                                          <p:spTgt spid="1480"/>
                                        </p:tgtEl>
                                      </p:cBhvr>
                                    </p:animEffect>
                                  </p:childTnLst>
                                </p:cTn>
                              </p:par>
                            </p:childTnLst>
                          </p:cTn>
                        </p:par>
                        <p:par>
                          <p:cTn id="70" fill="hold">
                            <p:stCondLst>
                              <p:cond delay="8250"/>
                            </p:stCondLst>
                            <p:childTnLst>
                              <p:par>
                                <p:cTn id="71" presetClass="entr" nodeType="afterEffect" presetID="9" grpId="16" fill="hold">
                                  <p:stCondLst>
                                    <p:cond delay="0"/>
                                  </p:stCondLst>
                                  <p:iterate type="el" backwards="0">
                                    <p:tmAbs val="0"/>
                                  </p:iterate>
                                  <p:childTnLst>
                                    <p:set>
                                      <p:cBhvr>
                                        <p:cTn id="72" fill="hold"/>
                                        <p:tgtEl>
                                          <p:spTgt spid="1487"/>
                                        </p:tgtEl>
                                        <p:attrNameLst>
                                          <p:attrName>style.visibility</p:attrName>
                                        </p:attrNameLst>
                                      </p:cBhvr>
                                      <p:to>
                                        <p:strVal val="visible"/>
                                      </p:to>
                                    </p:set>
                                    <p:animEffect filter="dissolve" transition="in">
                                      <p:cBhvr>
                                        <p:cTn id="73" dur="500"/>
                                        <p:tgtEl>
                                          <p:spTgt spid="1487"/>
                                        </p:tgtEl>
                                      </p:cBhvr>
                                    </p:animEffect>
                                  </p:childTnLst>
                                </p:cTn>
                              </p:par>
                            </p:childTnLst>
                          </p:cTn>
                        </p:par>
                        <p:par>
                          <p:cTn id="74" fill="hold">
                            <p:stCondLst>
                              <p:cond delay="8750"/>
                            </p:stCondLst>
                            <p:childTnLst>
                              <p:par>
                                <p:cTn id="75" presetClass="entr" nodeType="afterEffect" presetID="9" grpId="17" fill="hold">
                                  <p:stCondLst>
                                    <p:cond delay="0"/>
                                  </p:stCondLst>
                                  <p:iterate type="el" backwards="0">
                                    <p:tmAbs val="0"/>
                                  </p:iterate>
                                  <p:childTnLst>
                                    <p:set>
                                      <p:cBhvr>
                                        <p:cTn id="76" fill="hold"/>
                                        <p:tgtEl>
                                          <p:spTgt spid="1485"/>
                                        </p:tgtEl>
                                        <p:attrNameLst>
                                          <p:attrName>style.visibility</p:attrName>
                                        </p:attrNameLst>
                                      </p:cBhvr>
                                      <p:to>
                                        <p:strVal val="visible"/>
                                      </p:to>
                                    </p:set>
                                    <p:animEffect filter="dissolve" transition="in">
                                      <p:cBhvr>
                                        <p:cTn id="77" dur="500"/>
                                        <p:tgtEl>
                                          <p:spTgt spid="1485"/>
                                        </p:tgtEl>
                                      </p:cBhvr>
                                    </p:animEffect>
                                  </p:childTnLst>
                                </p:cTn>
                              </p:par>
                            </p:childTnLst>
                          </p:cTn>
                        </p:par>
                        <p:par>
                          <p:cTn id="78" fill="hold">
                            <p:stCondLst>
                              <p:cond delay="9250"/>
                            </p:stCondLst>
                            <p:childTnLst>
                              <p:par>
                                <p:cTn id="79" presetClass="entr" nodeType="afterEffect" presetID="9" grpId="18" fill="hold">
                                  <p:stCondLst>
                                    <p:cond delay="0"/>
                                  </p:stCondLst>
                                  <p:iterate type="el" backwards="0">
                                    <p:tmAbs val="0"/>
                                  </p:iterate>
                                  <p:childTnLst>
                                    <p:set>
                                      <p:cBhvr>
                                        <p:cTn id="80" fill="hold"/>
                                        <p:tgtEl>
                                          <p:spTgt spid="1488"/>
                                        </p:tgtEl>
                                        <p:attrNameLst>
                                          <p:attrName>style.visibility</p:attrName>
                                        </p:attrNameLst>
                                      </p:cBhvr>
                                      <p:to>
                                        <p:strVal val="visible"/>
                                      </p:to>
                                    </p:set>
                                    <p:animEffect filter="dissolve" transition="in">
                                      <p:cBhvr>
                                        <p:cTn id="81" dur="500"/>
                                        <p:tgtEl>
                                          <p:spTgt spid="1488"/>
                                        </p:tgtEl>
                                      </p:cBhvr>
                                    </p:animEffect>
                                  </p:childTnLst>
                                </p:cTn>
                              </p:par>
                            </p:childTnLst>
                          </p:cTn>
                        </p:par>
                        <p:par>
                          <p:cTn id="82" fill="hold">
                            <p:stCondLst>
                              <p:cond delay="9750"/>
                            </p:stCondLst>
                            <p:childTnLst>
                              <p:par>
                                <p:cTn id="83" presetClass="entr" nodeType="afterEffect" presetID="9" grpId="19" fill="hold">
                                  <p:stCondLst>
                                    <p:cond delay="0"/>
                                  </p:stCondLst>
                                  <p:iterate type="el" backwards="0">
                                    <p:tmAbs val="0"/>
                                  </p:iterate>
                                  <p:childTnLst>
                                    <p:set>
                                      <p:cBhvr>
                                        <p:cTn id="84" fill="hold"/>
                                        <p:tgtEl>
                                          <p:spTgt spid="1486"/>
                                        </p:tgtEl>
                                        <p:attrNameLst>
                                          <p:attrName>style.visibility</p:attrName>
                                        </p:attrNameLst>
                                      </p:cBhvr>
                                      <p:to>
                                        <p:strVal val="visible"/>
                                      </p:to>
                                    </p:set>
                                    <p:animEffect filter="dissolve" transition="in">
                                      <p:cBhvr>
                                        <p:cTn id="85" dur="500"/>
                                        <p:tgtEl>
                                          <p:spTgt spid="1486"/>
                                        </p:tgtEl>
                                      </p:cBhvr>
                                    </p:animEffect>
                                  </p:childTnLst>
                                </p:cTn>
                              </p:par>
                            </p:childTnLst>
                          </p:cTn>
                        </p:par>
                        <p:par>
                          <p:cTn id="86" fill="hold">
                            <p:stCondLst>
                              <p:cond delay="10250"/>
                            </p:stCondLst>
                            <p:childTnLst>
                              <p:par>
                                <p:cTn id="87" presetClass="entr" nodeType="afterEffect" presetSubtype="2" presetID="22" grpId="20" fill="hold">
                                  <p:stCondLst>
                                    <p:cond delay="0"/>
                                  </p:stCondLst>
                                  <p:iterate type="el" backwards="0">
                                    <p:tmAbs val="0"/>
                                  </p:iterate>
                                  <p:childTnLst>
                                    <p:set>
                                      <p:cBhvr>
                                        <p:cTn id="88" fill="hold"/>
                                        <p:tgtEl>
                                          <p:spTgt spid="1484"/>
                                        </p:tgtEl>
                                        <p:attrNameLst>
                                          <p:attrName>style.visibility</p:attrName>
                                        </p:attrNameLst>
                                      </p:cBhvr>
                                      <p:to>
                                        <p:strVal val="visible"/>
                                      </p:to>
                                    </p:set>
                                    <p:animEffect filter="wipe(right)" transition="in">
                                      <p:cBhvr>
                                        <p:cTn id="89" dur="500"/>
                                        <p:tgtEl>
                                          <p:spTgt spid="14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84" grpId="20"/>
      <p:bldP build="whole" bldLvl="1" animBg="1" rev="0" advAuto="0" spid="1481" grpId="7"/>
      <p:bldP build="whole" bldLvl="1" animBg="1" rev="0" advAuto="0" spid="1485" grpId="17"/>
      <p:bldP build="whole" bldLvl="1" animBg="1" rev="0" advAuto="0" spid="1477" grpId="14"/>
      <p:bldP build="whole" bldLvl="1" animBg="1" rev="0" advAuto="0" spid="1475" grpId="6"/>
      <p:bldP build="whole" bldLvl="1" animBg="1" rev="0" advAuto="0" spid="1476" grpId="13"/>
      <p:bldP build="whole" bldLvl="1" animBg="1" rev="0" advAuto="0" spid="1473" grpId="11"/>
      <p:bldP build="whole" bldLvl="1" animBg="1" rev="0" advAuto="0" spid="1480" grpId="15"/>
      <p:bldP build="whole" bldLvl="1" animBg="1" rev="0" advAuto="0" spid="1472" grpId="10"/>
      <p:bldP build="whole" bldLvl="1" animBg="1" rev="0" advAuto="0" spid="1471" grpId="5"/>
      <p:bldP build="whole" bldLvl="1" animBg="1" rev="0" advAuto="0" spid="1509" grpId="1"/>
      <p:bldP build="whole" bldLvl="1" animBg="1" rev="0" advAuto="0" spid="1470" grpId="2"/>
      <p:bldP build="whole" bldLvl="1" animBg="1" rev="0" advAuto="0" spid="1488" grpId="18"/>
      <p:bldP build="whole" bldLvl="1" animBg="1" rev="0" advAuto="0" spid="1487" grpId="16"/>
      <p:bldP build="whole" bldLvl="1" animBg="1" rev="0" advAuto="0" spid="1469" grpId="3"/>
      <p:bldP build="whole" bldLvl="1" animBg="1" rev="0" advAuto="0" spid="1474" grpId="12"/>
      <p:bldP build="whole" bldLvl="1" animBg="1" rev="0" advAuto="0" spid="1483" grpId="9"/>
      <p:bldP build="whole" bldLvl="1" animBg="1" rev="0" advAuto="0" spid="1468" grpId="4"/>
      <p:bldP build="whole" bldLvl="1" animBg="1" rev="0" advAuto="0" spid="1486" grpId="19"/>
      <p:bldP build="whole" bldLvl="1" animBg="1" rev="0" advAuto="0" spid="1482" grpId="8"/>
    </p:bldLst>
  </p:timing>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29" name="Group 229"/>
          <p:cNvGrpSpPr/>
          <p:nvPr/>
        </p:nvGrpSpPr>
        <p:grpSpPr>
          <a:xfrm>
            <a:off x="-653799" y="1"/>
            <a:ext cx="25037799" cy="14312922"/>
            <a:chOff x="0" y="0"/>
            <a:chExt cx="25037798" cy="14312920"/>
          </a:xfrm>
        </p:grpSpPr>
        <p:pic>
          <p:nvPicPr>
            <p:cNvPr id="224" name="image2.jpeg"/>
            <p:cNvPicPr>
              <a:picLocks noChangeAspect="1"/>
            </p:cNvPicPr>
            <p:nvPr/>
          </p:nvPicPr>
          <p:blipFill>
            <a:blip r:embed="rId2">
              <a:extLst/>
            </a:blip>
            <a:srcRect l="0" t="8789" r="0" b="6484"/>
            <a:stretch>
              <a:fillRect/>
            </a:stretch>
          </p:blipFill>
          <p:spPr>
            <a:xfrm>
              <a:off x="653797" y="-1"/>
              <a:ext cx="24384001" cy="13716001"/>
            </a:xfrm>
            <a:prstGeom prst="rect">
              <a:avLst/>
            </a:prstGeom>
            <a:ln w="12700" cap="flat">
              <a:noFill/>
              <a:miter lim="400000"/>
            </a:ln>
            <a:effectLst/>
          </p:spPr>
        </p:pic>
        <p:sp>
          <p:nvSpPr>
            <p:cNvPr id="225" name="Shape 225"/>
            <p:cNvSpPr/>
            <p:nvPr/>
          </p:nvSpPr>
          <p:spPr>
            <a:xfrm>
              <a:off x="2513877" y="6177374"/>
              <a:ext cx="3694681" cy="1716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031" y="0"/>
                  </a:lnTo>
                  <a:lnTo>
                    <a:pt x="21600" y="1598"/>
                  </a:lnTo>
                  <a:lnTo>
                    <a:pt x="17504" y="17765"/>
                  </a:lnTo>
                  <a:lnTo>
                    <a:pt x="0"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26" name="Shape 226"/>
            <p:cNvSpPr/>
            <p:nvPr/>
          </p:nvSpPr>
          <p:spPr>
            <a:xfrm>
              <a:off x="3358855" y="906219"/>
              <a:ext cx="2011931" cy="1135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577"/>
                  </a:moveTo>
                  <a:lnTo>
                    <a:pt x="3722" y="0"/>
                  </a:lnTo>
                  <a:lnTo>
                    <a:pt x="21600" y="17510"/>
                  </a:lnTo>
                  <a:lnTo>
                    <a:pt x="19037" y="21600"/>
                  </a:lnTo>
                  <a:lnTo>
                    <a:pt x="0" y="3577"/>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27" name="Shape 227"/>
            <p:cNvSpPr/>
            <p:nvPr/>
          </p:nvSpPr>
          <p:spPr>
            <a:xfrm>
              <a:off x="3016941" y="11878528"/>
              <a:ext cx="2887327" cy="24343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6" y="21600"/>
                  </a:moveTo>
                  <a:lnTo>
                    <a:pt x="0" y="16508"/>
                  </a:lnTo>
                  <a:lnTo>
                    <a:pt x="21600" y="0"/>
                  </a:lnTo>
                  <a:lnTo>
                    <a:pt x="16615" y="16326"/>
                  </a:lnTo>
                  <a:lnTo>
                    <a:pt x="8686" y="21600"/>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28" name="Shape 228"/>
            <p:cNvSpPr/>
            <p:nvPr/>
          </p:nvSpPr>
          <p:spPr>
            <a:xfrm>
              <a:off x="-1" y="2249073"/>
              <a:ext cx="3802631" cy="1504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175"/>
                  </a:moveTo>
                  <a:lnTo>
                    <a:pt x="6911" y="0"/>
                  </a:lnTo>
                  <a:lnTo>
                    <a:pt x="21600" y="13040"/>
                  </a:lnTo>
                  <a:lnTo>
                    <a:pt x="17431" y="21600"/>
                  </a:lnTo>
                  <a:lnTo>
                    <a:pt x="0" y="9175"/>
                  </a:lnTo>
                  <a:close/>
                </a:path>
              </a:pathLst>
            </a:custGeom>
            <a:solidFill>
              <a:srgbClr val="DADF00">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230" name="Shape 230"/>
          <p:cNvSpPr/>
          <p:nvPr/>
        </p:nvSpPr>
        <p:spPr>
          <a:xfrm>
            <a:off x="0" y="0"/>
            <a:ext cx="24384000" cy="13716000"/>
          </a:xfrm>
          <a:prstGeom prst="rect">
            <a:avLst/>
          </a:prstGeom>
          <a:gradFill>
            <a:gsLst>
              <a:gs pos="0">
                <a:srgbClr val="262626">
                  <a:alpha val="0"/>
                </a:srgbClr>
              </a:gs>
              <a:gs pos="100000">
                <a:srgbClr val="262626">
                  <a:alpha val="66000"/>
                </a:srgbClr>
              </a:gs>
            </a:gsLst>
          </a:gradFill>
          <a:ln w="12700">
            <a:miter lim="400000"/>
          </a:ln>
        </p:spPr>
        <p:txBody>
          <a:bodyPr tIns="91439" bIns="91439" anchor="ctr"/>
          <a:lstStyle/>
          <a:p>
            <a:pPr algn="ctr">
              <a:defRPr>
                <a:solidFill>
                  <a:srgbClr val="FFFFFF"/>
                </a:solidFill>
              </a:defRPr>
            </a:pPr>
          </a:p>
        </p:txBody>
      </p:sp>
      <p:sp>
        <p:nvSpPr>
          <p:cNvPr id="231" name="Shape 231"/>
          <p:cNvSpPr/>
          <p:nvPr/>
        </p:nvSpPr>
        <p:spPr>
          <a:xfrm>
            <a:off x="11366465" y="3141968"/>
            <a:ext cx="11587824" cy="874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7800">
                <a:solidFill>
                  <a:srgbClr val="FFFFFF">
                    <a:alpha val="46000"/>
                  </a:srgbClr>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FFFFFF">
                    <a:alpha val="46000"/>
                  </a:srgbClr>
                </a:solidFill>
                <a:latin typeface="Arial Black"/>
                <a:ea typeface="Arial Black"/>
                <a:cs typeface="Arial Black"/>
                <a:sym typeface="Arial Black"/>
              </a:rPr>
              <a:t>01</a:t>
            </a:r>
          </a:p>
        </p:txBody>
      </p:sp>
      <p:sp>
        <p:nvSpPr>
          <p:cNvPr id="232" name="Shape 232"/>
          <p:cNvSpPr/>
          <p:nvPr/>
        </p:nvSpPr>
        <p:spPr>
          <a:xfrm>
            <a:off x="12403711" y="5971168"/>
            <a:ext cx="8852275" cy="990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5600">
                <a:solidFill>
                  <a:srgbClr val="FFFFFF"/>
                </a:solidFill>
                <a:latin typeface="Arial"/>
                <a:ea typeface="Arial"/>
                <a:cs typeface="Arial"/>
                <a:sym typeface="Arial"/>
              </a:rPr>
              <a:t>ABOUT OUR </a:t>
            </a:r>
            <a:r>
              <a:rPr b="1" sz="5600">
                <a:solidFill>
                  <a:srgbClr val="FFFFFF"/>
                </a:solidFill>
                <a:latin typeface="Arial"/>
                <a:ea typeface="Arial"/>
                <a:cs typeface="Arial"/>
                <a:sym typeface="Arial"/>
              </a:rPr>
              <a:t>BUSINESS</a:t>
            </a:r>
          </a:p>
        </p:txBody>
      </p:sp>
      <p:grpSp>
        <p:nvGrpSpPr>
          <p:cNvPr id="235" name="Group 235"/>
          <p:cNvGrpSpPr/>
          <p:nvPr/>
        </p:nvGrpSpPr>
        <p:grpSpPr>
          <a:xfrm>
            <a:off x="12859700" y="6908245"/>
            <a:ext cx="3637601" cy="861438"/>
            <a:chOff x="0" y="1081"/>
            <a:chExt cx="3637600" cy="861437"/>
          </a:xfrm>
        </p:grpSpPr>
        <p:sp>
          <p:nvSpPr>
            <p:cNvPr id="233" name="Shape 233"/>
            <p:cNvSpPr/>
            <p:nvPr/>
          </p:nvSpPr>
          <p:spPr>
            <a:xfrm>
              <a:off x="0" y="96342"/>
              <a:ext cx="3637601" cy="670916"/>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b="1" sz="4800">
                  <a:solidFill>
                    <a:srgbClr val="FFFFFF"/>
                  </a:solidFill>
                  <a:latin typeface="Arial"/>
                  <a:ea typeface="Arial"/>
                  <a:cs typeface="Arial"/>
                  <a:sym typeface="Arial"/>
                </a:defRPr>
              </a:pPr>
            </a:p>
          </p:txBody>
        </p:sp>
        <p:sp>
          <p:nvSpPr>
            <p:cNvPr id="234" name="Shape 234"/>
            <p:cNvSpPr/>
            <p:nvPr/>
          </p:nvSpPr>
          <p:spPr>
            <a:xfrm>
              <a:off x="0" y="1081"/>
              <a:ext cx="3637601"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b="1" sz="4800">
                  <a:solidFill>
                    <a:srgbClr val="FFFFFF"/>
                  </a:solidFill>
                  <a:latin typeface="Arial"/>
                  <a:ea typeface="Arial"/>
                  <a:cs typeface="Arial"/>
                  <a:sym typeface="Arial"/>
                </a:defRPr>
              </a:lvl1pPr>
            </a:lstStyle>
            <a:p>
              <a:pPr>
                <a:defRPr b="0">
                  <a:latin typeface="+mn-lt"/>
                  <a:ea typeface="+mn-ea"/>
                  <a:cs typeface="+mn-cs"/>
                  <a:sym typeface="Trebuchet MS"/>
                </a:defRPr>
              </a:pPr>
              <a:r>
                <a:rPr b="1">
                  <a:latin typeface="Arial"/>
                  <a:ea typeface="Arial"/>
                  <a:cs typeface="Arial"/>
                  <a:sym typeface="Arial"/>
                </a:rPr>
                <a:t>Let’s start!</a:t>
              </a:r>
            </a:p>
          </p:txBody>
        </p:sp>
      </p:grpSp>
      <p:sp>
        <p:nvSpPr>
          <p:cNvPr id="236" name="Shape 236"/>
          <p:cNvSpPr/>
          <p:nvPr/>
        </p:nvSpPr>
        <p:spPr>
          <a:xfrm>
            <a:off x="12482238" y="2242358"/>
            <a:ext cx="8852277" cy="8852276"/>
          </a:xfrm>
          <a:prstGeom prst="ellipse">
            <a:avLst/>
          </a:prstGeom>
          <a:ln w="25400">
            <a:solidFill>
              <a:srgbClr val="FFFFFF"/>
            </a:solidFill>
            <a:prstDash val="dash"/>
            <a:miter lim="400000"/>
          </a:ln>
        </p:spPr>
        <p:txBody>
          <a:bodyPr tIns="91439" bIns="91439" anchor="ctr"/>
          <a:lstStyle/>
          <a:p>
            <a:pPr algn="ctr">
              <a:defRPr>
                <a:solidFill>
                  <a:srgbClr val="FFFFFF"/>
                </a:solidFill>
              </a:defRPr>
            </a:pPr>
          </a:p>
        </p:txBody>
      </p:sp>
      <p:sp>
        <p:nvSpPr>
          <p:cNvPr id="237" name="Shape 237"/>
          <p:cNvSpPr/>
          <p:nvPr/>
        </p:nvSpPr>
        <p:spPr>
          <a:xfrm flipV="1">
            <a:off x="26223378" y="-1804492"/>
            <a:ext cx="1804493" cy="1804493"/>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38" name="Shape 238"/>
          <p:cNvSpPr/>
          <p:nvPr/>
        </p:nvSpPr>
        <p:spPr>
          <a:xfrm flipV="1">
            <a:off x="4324823" y="15262519"/>
            <a:ext cx="1564345"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39" name="Shape 239"/>
          <p:cNvSpPr/>
          <p:nvPr/>
        </p:nvSpPr>
        <p:spPr>
          <a:xfrm flipV="1">
            <a:off x="5554759" y="14575837"/>
            <a:ext cx="1564346" cy="1564345"/>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40" name="Shape 240"/>
          <p:cNvSpPr/>
          <p:nvPr/>
        </p:nvSpPr>
        <p:spPr>
          <a:xfrm flipV="1">
            <a:off x="26223379" y="-1333667"/>
            <a:ext cx="1823585" cy="1823586"/>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277" name="Group 277"/>
          <p:cNvGrpSpPr/>
          <p:nvPr/>
        </p:nvGrpSpPr>
        <p:grpSpPr>
          <a:xfrm>
            <a:off x="-6653109" y="0"/>
            <a:ext cx="8376924" cy="13716000"/>
            <a:chOff x="0" y="0"/>
            <a:chExt cx="8376922" cy="13716000"/>
          </a:xfrm>
        </p:grpSpPr>
        <p:grpSp>
          <p:nvGrpSpPr>
            <p:cNvPr id="275" name="Group 275"/>
            <p:cNvGrpSpPr/>
            <p:nvPr/>
          </p:nvGrpSpPr>
          <p:grpSpPr>
            <a:xfrm>
              <a:off x="-1" y="0"/>
              <a:ext cx="8376924" cy="13716000"/>
              <a:chOff x="0" y="0"/>
              <a:chExt cx="8376922" cy="13716000"/>
            </a:xfrm>
          </p:grpSpPr>
          <p:sp>
            <p:nvSpPr>
              <p:cNvPr id="241" name="Shape 241"/>
              <p:cNvSpPr/>
              <p:nvPr/>
            </p:nvSpPr>
            <p:spPr>
              <a:xfrm>
                <a:off x="29029" y="0"/>
                <a:ext cx="8193398" cy="13716000"/>
              </a:xfrm>
              <a:prstGeom prst="rect">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244" name="Group 244"/>
              <p:cNvGrpSpPr/>
              <p:nvPr/>
            </p:nvGrpSpPr>
            <p:grpSpPr>
              <a:xfrm>
                <a:off x="6510814" y="489917"/>
                <a:ext cx="1866109" cy="1278277"/>
                <a:chOff x="0" y="0"/>
                <a:chExt cx="1866107" cy="1278275"/>
              </a:xfrm>
            </p:grpSpPr>
            <p:sp>
              <p:nvSpPr>
                <p:cNvPr id="242" name="Shape 242"/>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243" name="Shape 243"/>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245" name="Shape 245"/>
              <p:cNvSpPr/>
              <p:nvPr/>
            </p:nvSpPr>
            <p:spPr>
              <a:xfrm>
                <a:off x="6745368"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46" name="Shape 246"/>
              <p:cNvSpPr/>
              <p:nvPr/>
            </p:nvSpPr>
            <p:spPr>
              <a:xfrm>
                <a:off x="6745368"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249" name="Group 249"/>
              <p:cNvGrpSpPr/>
              <p:nvPr/>
            </p:nvGrpSpPr>
            <p:grpSpPr>
              <a:xfrm>
                <a:off x="6510814" y="7211152"/>
                <a:ext cx="1866109" cy="1355104"/>
                <a:chOff x="0" y="0"/>
                <a:chExt cx="1866107" cy="1355103"/>
              </a:xfrm>
            </p:grpSpPr>
            <p:sp>
              <p:nvSpPr>
                <p:cNvPr id="247" name="Shape 24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248" name="Shape 24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252" name="Group 252"/>
              <p:cNvGrpSpPr/>
              <p:nvPr/>
            </p:nvGrpSpPr>
            <p:grpSpPr>
              <a:xfrm>
                <a:off x="6510814" y="4956011"/>
                <a:ext cx="1866109" cy="1309999"/>
                <a:chOff x="0" y="0"/>
                <a:chExt cx="1866107" cy="1309997"/>
              </a:xfrm>
            </p:grpSpPr>
            <p:sp>
              <p:nvSpPr>
                <p:cNvPr id="250" name="Shape 25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251" name="Shape 25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255" name="Group 255"/>
              <p:cNvGrpSpPr/>
              <p:nvPr/>
            </p:nvGrpSpPr>
            <p:grpSpPr>
              <a:xfrm>
                <a:off x="6510814" y="9406818"/>
                <a:ext cx="1866109" cy="1173130"/>
                <a:chOff x="0" y="0"/>
                <a:chExt cx="1866107" cy="1173129"/>
              </a:xfrm>
            </p:grpSpPr>
            <p:sp>
              <p:nvSpPr>
                <p:cNvPr id="253" name="Shape 25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254" name="Shape 25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268" name="Group 268"/>
              <p:cNvGrpSpPr/>
              <p:nvPr/>
            </p:nvGrpSpPr>
            <p:grpSpPr>
              <a:xfrm>
                <a:off x="29027" y="2181493"/>
                <a:ext cx="8193400" cy="2149748"/>
                <a:chOff x="0" y="0"/>
                <a:chExt cx="8193398" cy="2149746"/>
              </a:xfrm>
            </p:grpSpPr>
            <p:sp>
              <p:nvSpPr>
                <p:cNvPr id="256" name="Shape 256"/>
                <p:cNvSpPr/>
                <p:nvPr/>
              </p:nvSpPr>
              <p:spPr>
                <a:xfrm>
                  <a:off x="-1" y="-1"/>
                  <a:ext cx="8193400" cy="214974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263" name="Group 263"/>
                <p:cNvGrpSpPr/>
                <p:nvPr/>
              </p:nvGrpSpPr>
              <p:grpSpPr>
                <a:xfrm>
                  <a:off x="1659824" y="208494"/>
                  <a:ext cx="3449957" cy="1780190"/>
                  <a:chOff x="0" y="0"/>
                  <a:chExt cx="3449956" cy="1780189"/>
                </a:xfrm>
              </p:grpSpPr>
              <p:sp>
                <p:nvSpPr>
                  <p:cNvPr id="257" name="Shape 257"/>
                  <p:cNvSpPr/>
                  <p:nvPr/>
                </p:nvSpPr>
                <p:spPr>
                  <a:xfrm>
                    <a:off x="0" y="78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58" name="Shape 258"/>
                  <p:cNvSpPr/>
                  <p:nvPr/>
                </p:nvSpPr>
                <p:spPr>
                  <a:xfrm>
                    <a:off x="0" y="716729"/>
                    <a:ext cx="365761" cy="365762"/>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59" name="Shape 259"/>
                  <p:cNvSpPr/>
                  <p:nvPr/>
                </p:nvSpPr>
                <p:spPr>
                  <a:xfrm>
                    <a:off x="0" y="1354732"/>
                    <a:ext cx="365761" cy="365761"/>
                  </a:xfrm>
                  <a:prstGeom prst="diamond">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60" name="Shape 260"/>
                  <p:cNvSpPr/>
                  <p:nvPr/>
                </p:nvSpPr>
                <p:spPr>
                  <a:xfrm>
                    <a:off x="627545" y="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261" name="Shape 261"/>
                  <p:cNvSpPr/>
                  <p:nvPr/>
                </p:nvSpPr>
                <p:spPr>
                  <a:xfrm>
                    <a:off x="627545" y="63800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sp>
                <p:nvSpPr>
                  <p:cNvPr id="262" name="Shape 262"/>
                  <p:cNvSpPr/>
                  <p:nvPr/>
                </p:nvSpPr>
                <p:spPr>
                  <a:xfrm>
                    <a:off x="627545" y="1276250"/>
                    <a:ext cx="2822412"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Title Here</a:t>
                    </a:r>
                  </a:p>
                </p:txBody>
              </p:sp>
            </p:grpSp>
            <p:sp>
              <p:nvSpPr>
                <p:cNvPr id="264" name="Shape 264"/>
                <p:cNvSpPr/>
                <p:nvPr/>
              </p:nvSpPr>
              <p:spPr>
                <a:xfrm>
                  <a:off x="6430986" y="96155"/>
                  <a:ext cx="1" cy="1949909"/>
                </a:xfrm>
                <a:prstGeom prst="line">
                  <a:avLst/>
                </a:prstGeom>
                <a:noFill/>
                <a:ln w="254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65" name="Shape 265"/>
                <p:cNvSpPr/>
                <p:nvPr/>
              </p:nvSpPr>
              <p:spPr>
                <a:xfrm flipH="1" flipV="1">
                  <a:off x="989136" y="75711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66" name="Shape 266"/>
                <p:cNvSpPr/>
                <p:nvPr/>
              </p:nvSpPr>
              <p:spPr>
                <a:xfrm flipH="1" flipV="1">
                  <a:off x="989136" y="1446644"/>
                  <a:ext cx="4791071" cy="1"/>
                </a:xfrm>
                <a:prstGeom prst="line">
                  <a:avLst/>
                </a:prstGeom>
                <a:noFill/>
                <a:ln w="12700" cap="flat">
                  <a:solidFill>
                    <a:srgbClr val="FFFFFF"/>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67" name="Shape 267"/>
                <p:cNvSpPr/>
                <p:nvPr/>
              </p:nvSpPr>
              <p:spPr>
                <a:xfrm rot="16200000">
                  <a:off x="176820" y="966261"/>
                  <a:ext cx="243249" cy="209697"/>
                </a:xfrm>
                <a:prstGeom prst="triangle">
                  <a:avLst/>
                </a:prstGeom>
                <a:solidFill>
                  <a:srgbClr val="DADF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271" name="Group 271"/>
              <p:cNvGrpSpPr/>
              <p:nvPr/>
            </p:nvGrpSpPr>
            <p:grpSpPr>
              <a:xfrm>
                <a:off x="6510814" y="2718287"/>
                <a:ext cx="1866109" cy="1233849"/>
                <a:chOff x="0" y="0"/>
                <a:chExt cx="1866107" cy="1233847"/>
              </a:xfrm>
            </p:grpSpPr>
            <p:sp>
              <p:nvSpPr>
                <p:cNvPr id="269" name="Shape 269"/>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270" name="Shape 270"/>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272" name="Shape 272"/>
              <p:cNvSpPr/>
              <p:nvPr/>
            </p:nvSpPr>
            <p:spPr>
              <a:xfrm>
                <a:off x="6745368"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73" name="Shape 273"/>
              <p:cNvSpPr/>
              <p:nvPr/>
            </p:nvSpPr>
            <p:spPr>
              <a:xfrm>
                <a:off x="-1" y="11069124"/>
                <a:ext cx="8113342" cy="1"/>
              </a:xfrm>
              <a:prstGeom prst="line">
                <a:avLst/>
              </a:prstGeom>
              <a:noFill/>
              <a:ln w="127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274" name="Shape 274"/>
              <p:cNvSpPr/>
              <p:nvPr/>
            </p:nvSpPr>
            <p:spPr>
              <a:xfrm>
                <a:off x="58070" y="11674395"/>
                <a:ext cx="6711257" cy="1494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grpSp>
        <p:sp>
          <p:nvSpPr>
            <p:cNvPr id="276" name="Shape 276"/>
            <p:cNvSpPr/>
            <p:nvPr/>
          </p:nvSpPr>
          <p:spPr>
            <a:xfrm>
              <a:off x="6745368"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spTree>
  </p:cSld>
  <p:clrMapOvr>
    <a:masterClrMapping/>
  </p:clrMapOvr>
  <mc:AlternateContent xmlns:mc="http://schemas.openxmlformats.org/markup-compatibility/2006">
    <mc:Choice xmlns:p14="http://schemas.microsoft.com/office/powerpoint/2010/main" Requires="p14">
      <p:transition spd="slow" advClick="1" p14:dur="1200">
        <p14:doors dir="vert"/>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path" nodeType="afterEffect" presetSubtype="0" presetID="-1" grpId="1" accel="50000" decel="50000" fill="hold">
                                  <p:stCondLst>
                                    <p:cond delay="0"/>
                                  </p:stCondLst>
                                  <p:childTnLst>
                                    <p:animMotion path="M 0.000000 0.000000 L 0.272128 0.000000" origin="layout" pathEditMode="relative">
                                      <p:cBhvr>
                                        <p:cTn id="6" dur="750" fill="hold"/>
                                        <p:tgtEl>
                                          <p:spTgt spid="277"/>
                                        </p:tgtEl>
                                        <p:attrNameLst>
                                          <p:attrName>ppt_x</p:attrName>
                                          <p:attrName>ppt_y</p:attrName>
                                        </p:attrNameLst>
                                      </p:cBhvr>
                                    </p:animMotion>
                                  </p:childTnLst>
                                </p:cTn>
                              </p:par>
                            </p:childTnLst>
                          </p:cTn>
                        </p:par>
                        <p:par>
                          <p:cTn id="7" fill="hold">
                            <p:stCondLst>
                              <p:cond delay="750"/>
                            </p:stCondLst>
                            <p:childTnLst>
                              <p:par>
                                <p:cTn id="8" presetClass="entr" nodeType="afterEffect" presetID="9" grpId="2" fill="hold">
                                  <p:stCondLst>
                                    <p:cond delay="0"/>
                                  </p:stCondLst>
                                  <p:iterate type="el" backwards="0">
                                    <p:tmAbs val="0"/>
                                  </p:iterate>
                                  <p:childTnLst>
                                    <p:set>
                                      <p:cBhvr>
                                        <p:cTn id="9" fill="hold"/>
                                        <p:tgtEl>
                                          <p:spTgt spid="236"/>
                                        </p:tgtEl>
                                        <p:attrNameLst>
                                          <p:attrName>style.visibility</p:attrName>
                                        </p:attrNameLst>
                                      </p:cBhvr>
                                      <p:to>
                                        <p:strVal val="visible"/>
                                      </p:to>
                                    </p:set>
                                    <p:animEffect filter="dissolve" transition="in">
                                      <p:cBhvr>
                                        <p:cTn id="10" dur="750"/>
                                        <p:tgtEl>
                                          <p:spTgt spid="236"/>
                                        </p:tgtEl>
                                      </p:cBhvr>
                                    </p:animEffect>
                                  </p:childTnLst>
                                </p:cTn>
                              </p:par>
                            </p:childTnLst>
                          </p:cTn>
                        </p:par>
                        <p:par>
                          <p:cTn id="11" fill="hold">
                            <p:stCondLst>
                              <p:cond delay="0"/>
                            </p:stCondLst>
                            <p:childTnLst>
                              <p:par>
                                <p:cTn id="12" presetClass="path" nodeType="withEffect" presetSubtype="0" presetID="-1" grpId="3" accel="50000" decel="50000" fill="hold">
                                  <p:stCondLst>
                                    <p:cond delay="0"/>
                                  </p:stCondLst>
                                  <p:childTnLst>
                                    <p:animMotion path="M 0.000000 0.000000 L -0.241020 0.409733" origin="layout" pathEditMode="relative">
                                      <p:cBhvr>
                                        <p:cTn id="13" dur="1000" fill="hold"/>
                                        <p:tgtEl>
                                          <p:spTgt spid="240"/>
                                        </p:tgtEl>
                                        <p:attrNameLst>
                                          <p:attrName>ppt_x</p:attrName>
                                          <p:attrName>ppt_y</p:attrName>
                                        </p:attrNameLst>
                                      </p:cBhvr>
                                    </p:animMotion>
                                  </p:childTnLst>
                                </p:cTn>
                              </p:par>
                            </p:childTnLst>
                          </p:cTn>
                        </p:par>
                        <p:par>
                          <p:cTn id="14" fill="hold">
                            <p:stCondLst>
                              <p:cond delay="0"/>
                            </p:stCondLst>
                            <p:childTnLst>
                              <p:par>
                                <p:cTn id="15" presetClass="path" nodeType="withEffect" presetSubtype="0" presetID="-1" grpId="4" accel="50000" decel="50000" fill="hold">
                                  <p:stCondLst>
                                    <p:cond delay="100"/>
                                  </p:stCondLst>
                                  <p:childTnLst>
                                    <p:animMotion path="M 0.000000 0.000000 L -0.234240 0.397679" origin="layout" pathEditMode="relative">
                                      <p:cBhvr>
                                        <p:cTn id="16" dur="1000" fill="hold"/>
                                        <p:tgtEl>
                                          <p:spTgt spid="237"/>
                                        </p:tgtEl>
                                        <p:attrNameLst>
                                          <p:attrName>ppt_x</p:attrName>
                                          <p:attrName>ppt_y</p:attrName>
                                        </p:attrNameLst>
                                      </p:cBhvr>
                                    </p:animMotion>
                                  </p:childTnLst>
                                </p:cTn>
                              </p:par>
                            </p:childTnLst>
                          </p:cTn>
                        </p:par>
                        <p:par>
                          <p:cTn id="17" fill="hold">
                            <p:stCondLst>
                              <p:cond delay="0"/>
                            </p:stCondLst>
                            <p:childTnLst>
                              <p:par>
                                <p:cTn id="18" presetClass="path" nodeType="withEffect" presetSubtype="0" presetID="-1" grpId="5" accel="50000" decel="50000" fill="hold">
                                  <p:stCondLst>
                                    <p:cond delay="200"/>
                                  </p:stCondLst>
                                  <p:childTnLst>
                                    <p:animMotion path="M 0.000000 0.000000 L 0.317965 -0.497464" origin="layout" pathEditMode="relative">
                                      <p:cBhvr>
                                        <p:cTn id="19" dur="1000" fill="hold"/>
                                        <p:tgtEl>
                                          <p:spTgt spid="238"/>
                                        </p:tgtEl>
                                        <p:attrNameLst>
                                          <p:attrName>ppt_x</p:attrName>
                                          <p:attrName>ppt_y</p:attrName>
                                        </p:attrNameLst>
                                      </p:cBhvr>
                                    </p:animMotion>
                                  </p:childTnLst>
                                </p:cTn>
                              </p:par>
                            </p:childTnLst>
                          </p:cTn>
                        </p:par>
                        <p:par>
                          <p:cTn id="20" fill="hold">
                            <p:stCondLst>
                              <p:cond delay="0"/>
                            </p:stCondLst>
                            <p:childTnLst>
                              <p:par>
                                <p:cTn id="21" presetClass="path" nodeType="withEffect" presetSubtype="0" presetID="-1" grpId="6" accel="50000" decel="50000" fill="hold">
                                  <p:stCondLst>
                                    <p:cond delay="300"/>
                                  </p:stCondLst>
                                  <p:childTnLst>
                                    <p:animMotion path="M 0.000000 0.000000 L 0.292436 -0.446534" origin="layout" pathEditMode="relative">
                                      <p:cBhvr>
                                        <p:cTn id="22" dur="1000" fill="hold"/>
                                        <p:tgtEl>
                                          <p:spTgt spid="239"/>
                                        </p:tgtEl>
                                        <p:attrNameLst>
                                          <p:attrName>ppt_x</p:attrName>
                                          <p:attrName>ppt_y</p:attrName>
                                        </p:attrNameLst>
                                      </p:cBhvr>
                                    </p:animMotion>
                                  </p:childTnLst>
                                </p:cTn>
                              </p:par>
                            </p:childTnLst>
                          </p:cTn>
                        </p:par>
                        <p:par>
                          <p:cTn id="23" fill="hold">
                            <p:stCondLst>
                              <p:cond delay="1300"/>
                            </p:stCondLst>
                            <p:childTnLst>
                              <p:par>
                                <p:cTn id="24" presetClass="entr" nodeType="afterEffect" presetSubtype="16" presetID="23" grpId="7" fill="hold">
                                  <p:stCondLst>
                                    <p:cond delay="0"/>
                                  </p:stCondLst>
                                  <p:iterate type="el" backwards="0">
                                    <p:tmAbs val="0"/>
                                  </p:iterate>
                                  <p:childTnLst>
                                    <p:set>
                                      <p:cBhvr>
                                        <p:cTn id="25" fill="hold"/>
                                        <p:tgtEl>
                                          <p:spTgt spid="231"/>
                                        </p:tgtEl>
                                        <p:attrNameLst>
                                          <p:attrName>style.visibility</p:attrName>
                                        </p:attrNameLst>
                                      </p:cBhvr>
                                      <p:to>
                                        <p:strVal val="visible"/>
                                      </p:to>
                                    </p:set>
                                    <p:anim calcmode="lin" valueType="num">
                                      <p:cBhvr>
                                        <p:cTn id="26" dur="500" fill="hold"/>
                                        <p:tgtEl>
                                          <p:spTgt spid="231"/>
                                        </p:tgtEl>
                                        <p:attrNameLst>
                                          <p:attrName>ppt_w</p:attrName>
                                        </p:attrNameLst>
                                      </p:cBhvr>
                                      <p:tavLst>
                                        <p:tav tm="0">
                                          <p:val>
                                            <p:fltVal val="0"/>
                                          </p:val>
                                        </p:tav>
                                        <p:tav tm="100000">
                                          <p:val>
                                            <p:strVal val="#ppt_w"/>
                                          </p:val>
                                        </p:tav>
                                      </p:tavLst>
                                    </p:anim>
                                    <p:anim calcmode="lin" valueType="num">
                                      <p:cBhvr>
                                        <p:cTn id="27" dur="500" fill="hold"/>
                                        <p:tgtEl>
                                          <p:spTgt spid="231"/>
                                        </p:tgtEl>
                                        <p:attrNameLst>
                                          <p:attrName>ppt_h</p:attrName>
                                        </p:attrNameLst>
                                      </p:cBhvr>
                                      <p:tavLst>
                                        <p:tav tm="0">
                                          <p:val>
                                            <p:fltVal val="0"/>
                                          </p:val>
                                        </p:tav>
                                        <p:tav tm="100000">
                                          <p:val>
                                            <p:strVal val="#ppt_h"/>
                                          </p:val>
                                        </p:tav>
                                      </p:tavLst>
                                    </p:anim>
                                  </p:childTnLst>
                                </p:cTn>
                              </p:par>
                            </p:childTnLst>
                          </p:cTn>
                        </p:par>
                        <p:par>
                          <p:cTn id="28" fill="hold">
                            <p:stCondLst>
                              <p:cond delay="1800"/>
                            </p:stCondLst>
                            <p:childTnLst>
                              <p:par>
                                <p:cTn id="29" presetClass="entr" nodeType="afterEffect" presetSubtype="4" presetID="2" grpId="8" fill="hold">
                                  <p:stCondLst>
                                    <p:cond delay="0"/>
                                  </p:stCondLst>
                                  <p:iterate type="el" backwards="0">
                                    <p:tmAbs val="0"/>
                                  </p:iterate>
                                  <p:childTnLst>
                                    <p:set>
                                      <p:cBhvr>
                                        <p:cTn id="30" fill="hold"/>
                                        <p:tgtEl>
                                          <p:spTgt spid="232"/>
                                        </p:tgtEl>
                                        <p:attrNameLst>
                                          <p:attrName>style.visibility</p:attrName>
                                        </p:attrNameLst>
                                      </p:cBhvr>
                                      <p:to>
                                        <p:strVal val="visible"/>
                                      </p:to>
                                    </p:set>
                                    <p:anim calcmode="lin" valueType="num">
                                      <p:cBhvr>
                                        <p:cTn id="31" dur="500" fill="hold"/>
                                        <p:tgtEl>
                                          <p:spTgt spid="232"/>
                                        </p:tgtEl>
                                        <p:attrNameLst>
                                          <p:attrName>ppt_x</p:attrName>
                                        </p:attrNameLst>
                                      </p:cBhvr>
                                      <p:tavLst>
                                        <p:tav tm="0">
                                          <p:val>
                                            <p:strVal val="#ppt_x"/>
                                          </p:val>
                                        </p:tav>
                                        <p:tav tm="100000">
                                          <p:val>
                                            <p:strVal val="#ppt_x"/>
                                          </p:val>
                                        </p:tav>
                                      </p:tavLst>
                                    </p:anim>
                                    <p:anim calcmode="lin" valueType="num">
                                      <p:cBhvr>
                                        <p:cTn id="32" dur="500" fill="hold"/>
                                        <p:tgtEl>
                                          <p:spTgt spid="232"/>
                                        </p:tgtEl>
                                        <p:attrNameLst>
                                          <p:attrName>ppt_y</p:attrName>
                                        </p:attrNameLst>
                                      </p:cBhvr>
                                      <p:tavLst>
                                        <p:tav tm="0">
                                          <p:val>
                                            <p:strVal val="1+#ppt_h/2"/>
                                          </p:val>
                                        </p:tav>
                                        <p:tav tm="100000">
                                          <p:val>
                                            <p:strVal val="#ppt_y"/>
                                          </p:val>
                                        </p:tav>
                                      </p:tavLst>
                                    </p:anim>
                                  </p:childTnLst>
                                </p:cTn>
                              </p:par>
                            </p:childTnLst>
                          </p:cTn>
                        </p:par>
                        <p:par>
                          <p:cTn id="33" fill="hold">
                            <p:stCondLst>
                              <p:cond delay="2300"/>
                            </p:stCondLst>
                            <p:childTnLst>
                              <p:par>
                                <p:cTn id="34" presetClass="entr" nodeType="afterEffect" presetSubtype="4" presetID="2" grpId="9" fill="hold">
                                  <p:stCondLst>
                                    <p:cond delay="0"/>
                                  </p:stCondLst>
                                  <p:iterate type="el" backwards="0">
                                    <p:tmAbs val="0"/>
                                  </p:iterate>
                                  <p:childTnLst>
                                    <p:set>
                                      <p:cBhvr>
                                        <p:cTn id="35" fill="hold"/>
                                        <p:tgtEl>
                                          <p:spTgt spid="235"/>
                                        </p:tgtEl>
                                        <p:attrNameLst>
                                          <p:attrName>style.visibility</p:attrName>
                                        </p:attrNameLst>
                                      </p:cBhvr>
                                      <p:to>
                                        <p:strVal val="visible"/>
                                      </p:to>
                                    </p:set>
                                    <p:anim calcmode="lin" valueType="num">
                                      <p:cBhvr>
                                        <p:cTn id="36" dur="500" fill="hold"/>
                                        <p:tgtEl>
                                          <p:spTgt spid="235"/>
                                        </p:tgtEl>
                                        <p:attrNameLst>
                                          <p:attrName>ppt_x</p:attrName>
                                        </p:attrNameLst>
                                      </p:cBhvr>
                                      <p:tavLst>
                                        <p:tav tm="0">
                                          <p:val>
                                            <p:strVal val="#ppt_x"/>
                                          </p:val>
                                        </p:tav>
                                        <p:tav tm="100000">
                                          <p:val>
                                            <p:strVal val="#ppt_x"/>
                                          </p:val>
                                        </p:tav>
                                      </p:tavLst>
                                    </p:anim>
                                    <p:anim calcmode="lin" valueType="num">
                                      <p:cBhvr>
                                        <p:cTn id="37" dur="500" fill="hold"/>
                                        <p:tgtEl>
                                          <p:spTgt spid="2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1" grpId="7"/>
      <p:bldP build="whole" bldLvl="1" animBg="1" rev="0" advAuto="0" spid="236" grpId="2"/>
      <p:bldP build="whole" bldLvl="1" animBg="1" rev="0" advAuto="0" spid="232" grpId="8"/>
      <p:bldP build="whole" bldLvl="1" animBg="1" rev="0" advAuto="0" spid="235" grpId="9"/>
    </p:bldLst>
  </p:timing>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9" name="Shape 279"/>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BUSINESS</a:t>
            </a:r>
          </a:p>
        </p:txBody>
      </p:sp>
      <p:grpSp>
        <p:nvGrpSpPr>
          <p:cNvPr id="283" name="Group 283"/>
          <p:cNvGrpSpPr/>
          <p:nvPr/>
        </p:nvGrpSpPr>
        <p:grpSpPr>
          <a:xfrm>
            <a:off x="1957611" y="1094554"/>
            <a:ext cx="4536001" cy="91439"/>
            <a:chOff x="0" y="0"/>
            <a:chExt cx="4536000" cy="91437"/>
          </a:xfrm>
        </p:grpSpPr>
        <p:sp>
          <p:nvSpPr>
            <p:cNvPr id="280" name="Shape 280"/>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81" name="Shape 281"/>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82" name="Shape 282"/>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284" name="Shape 284"/>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287" name="Group 287"/>
          <p:cNvGrpSpPr/>
          <p:nvPr/>
        </p:nvGrpSpPr>
        <p:grpSpPr>
          <a:xfrm>
            <a:off x="20523198" y="172339"/>
            <a:ext cx="3976915" cy="577648"/>
            <a:chOff x="0" y="0"/>
            <a:chExt cx="3976913" cy="577646"/>
          </a:xfrm>
        </p:grpSpPr>
        <p:sp>
          <p:nvSpPr>
            <p:cNvPr id="285" name="Shape 285"/>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86" name="Shape 286"/>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288" name="Shape 288"/>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289" name="Shape 289"/>
          <p:cNvSpPr/>
          <p:nvPr/>
        </p:nvSpPr>
        <p:spPr>
          <a:xfrm>
            <a:off x="10285269" y="2971139"/>
            <a:ext cx="13524281" cy="9601201"/>
          </a:xfrm>
          <a:prstGeom prst="rect">
            <a:avLst/>
          </a:prstGeom>
          <a:solidFill>
            <a:srgbClr val="262626"/>
          </a:solidFill>
          <a:ln w="12700">
            <a:miter lim="400000"/>
          </a:ln>
        </p:spPr>
        <p:txBody>
          <a:bodyPr tIns="91439" bIns="91439" anchor="ctr"/>
          <a:lstStyle/>
          <a:p>
            <a:pPr algn="ctr">
              <a:defRPr>
                <a:solidFill>
                  <a:srgbClr val="FFFFFF"/>
                </a:solidFill>
              </a:defRPr>
            </a:pPr>
          </a:p>
        </p:txBody>
      </p:sp>
      <p:sp>
        <p:nvSpPr>
          <p:cNvPr id="290" name="Shape 290"/>
          <p:cNvSpPr/>
          <p:nvPr/>
        </p:nvSpPr>
        <p:spPr>
          <a:xfrm>
            <a:off x="2033445" y="2895600"/>
            <a:ext cx="8061326" cy="5715000"/>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p>
        </p:txBody>
      </p:sp>
      <p:sp>
        <p:nvSpPr>
          <p:cNvPr id="291" name="Shape 291"/>
          <p:cNvSpPr/>
          <p:nvPr/>
        </p:nvSpPr>
        <p:spPr>
          <a:xfrm>
            <a:off x="2033446" y="8787186"/>
            <a:ext cx="3935413" cy="3745131"/>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p>
        </p:txBody>
      </p:sp>
      <p:sp>
        <p:nvSpPr>
          <p:cNvPr id="292" name="Shape 292"/>
          <p:cNvSpPr/>
          <p:nvPr/>
        </p:nvSpPr>
        <p:spPr>
          <a:xfrm>
            <a:off x="6159358" y="8787186"/>
            <a:ext cx="3935413" cy="3745131"/>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p>
        </p:txBody>
      </p:sp>
      <p:sp>
        <p:nvSpPr>
          <p:cNvPr id="293" name="Shape 293"/>
          <p:cNvSpPr/>
          <p:nvPr/>
        </p:nvSpPr>
        <p:spPr>
          <a:xfrm>
            <a:off x="21257263" y="3802072"/>
            <a:ext cx="708329" cy="786986"/>
          </a:xfrm>
          <a:custGeom>
            <a:avLst/>
            <a:gdLst/>
            <a:ahLst/>
            <a:cxnLst>
              <a:cxn ang="0">
                <a:pos x="wd2" y="hd2"/>
              </a:cxn>
              <a:cxn ang="5400000">
                <a:pos x="wd2" y="hd2"/>
              </a:cxn>
              <a:cxn ang="10800000">
                <a:pos x="wd2" y="hd2"/>
              </a:cxn>
              <a:cxn ang="16200000">
                <a:pos x="wd2" y="hd2"/>
              </a:cxn>
            </a:cxnLst>
            <a:rect l="0" t="0" r="r" b="b"/>
            <a:pathLst>
              <a:path w="21600" h="20244" fill="norm" stroke="1" extrusionOk="0">
                <a:moveTo>
                  <a:pt x="7688" y="6743"/>
                </a:moveTo>
                <a:cubicBezTo>
                  <a:pt x="8054" y="8595"/>
                  <a:pt x="8786" y="10446"/>
                  <a:pt x="10983" y="10446"/>
                </a:cubicBezTo>
                <a:cubicBezTo>
                  <a:pt x="10983" y="10446"/>
                  <a:pt x="10983" y="10446"/>
                  <a:pt x="10983" y="10446"/>
                </a:cubicBezTo>
                <a:cubicBezTo>
                  <a:pt x="10983" y="10446"/>
                  <a:pt x="10983" y="10446"/>
                  <a:pt x="10983" y="10446"/>
                </a:cubicBezTo>
                <a:cubicBezTo>
                  <a:pt x="10983" y="10446"/>
                  <a:pt x="11349" y="10446"/>
                  <a:pt x="11349" y="10446"/>
                </a:cubicBezTo>
                <a:cubicBezTo>
                  <a:pt x="13180" y="10446"/>
                  <a:pt x="13912" y="8595"/>
                  <a:pt x="14278" y="6743"/>
                </a:cubicBezTo>
                <a:cubicBezTo>
                  <a:pt x="14278" y="6743"/>
                  <a:pt x="14278" y="6743"/>
                  <a:pt x="14278" y="6743"/>
                </a:cubicBezTo>
                <a:cubicBezTo>
                  <a:pt x="14278" y="5818"/>
                  <a:pt x="14278" y="5200"/>
                  <a:pt x="13912" y="4583"/>
                </a:cubicBezTo>
                <a:cubicBezTo>
                  <a:pt x="13546" y="4583"/>
                  <a:pt x="10983" y="5509"/>
                  <a:pt x="7688" y="4275"/>
                </a:cubicBezTo>
                <a:cubicBezTo>
                  <a:pt x="7322" y="5200"/>
                  <a:pt x="7322" y="5818"/>
                  <a:pt x="7688" y="6743"/>
                </a:cubicBezTo>
                <a:cubicBezTo>
                  <a:pt x="7688" y="6743"/>
                  <a:pt x="7688" y="6743"/>
                  <a:pt x="7688" y="6743"/>
                </a:cubicBezTo>
                <a:close/>
                <a:moveTo>
                  <a:pt x="10617" y="12915"/>
                </a:moveTo>
                <a:cubicBezTo>
                  <a:pt x="10251" y="13532"/>
                  <a:pt x="10251" y="13532"/>
                  <a:pt x="10251" y="13532"/>
                </a:cubicBezTo>
                <a:cubicBezTo>
                  <a:pt x="10617" y="13840"/>
                  <a:pt x="10617" y="13840"/>
                  <a:pt x="10617" y="13840"/>
                </a:cubicBezTo>
                <a:cubicBezTo>
                  <a:pt x="9519" y="17235"/>
                  <a:pt x="9519" y="17235"/>
                  <a:pt x="9519" y="17235"/>
                </a:cubicBezTo>
                <a:cubicBezTo>
                  <a:pt x="8420" y="16000"/>
                  <a:pt x="7322" y="13840"/>
                  <a:pt x="6956" y="11989"/>
                </a:cubicBezTo>
                <a:cubicBezTo>
                  <a:pt x="4759" y="12298"/>
                  <a:pt x="2929" y="13223"/>
                  <a:pt x="1098" y="14149"/>
                </a:cubicBezTo>
                <a:cubicBezTo>
                  <a:pt x="0" y="15692"/>
                  <a:pt x="0" y="17543"/>
                  <a:pt x="0" y="19086"/>
                </a:cubicBezTo>
                <a:cubicBezTo>
                  <a:pt x="7688" y="20629"/>
                  <a:pt x="14644" y="20629"/>
                  <a:pt x="21600" y="19086"/>
                </a:cubicBezTo>
                <a:cubicBezTo>
                  <a:pt x="21600" y="17543"/>
                  <a:pt x="21600" y="15692"/>
                  <a:pt x="20502" y="14149"/>
                </a:cubicBezTo>
                <a:cubicBezTo>
                  <a:pt x="18671" y="13223"/>
                  <a:pt x="16841" y="12298"/>
                  <a:pt x="14644" y="11989"/>
                </a:cubicBezTo>
                <a:cubicBezTo>
                  <a:pt x="14278" y="13532"/>
                  <a:pt x="13546" y="15692"/>
                  <a:pt x="12447" y="16926"/>
                </a:cubicBezTo>
                <a:cubicBezTo>
                  <a:pt x="11715" y="13840"/>
                  <a:pt x="11715" y="13840"/>
                  <a:pt x="11715" y="13840"/>
                </a:cubicBezTo>
                <a:cubicBezTo>
                  <a:pt x="12081" y="13532"/>
                  <a:pt x="12081" y="13532"/>
                  <a:pt x="12081" y="13532"/>
                </a:cubicBezTo>
                <a:cubicBezTo>
                  <a:pt x="11715" y="12915"/>
                  <a:pt x="11715" y="12915"/>
                  <a:pt x="11715" y="12915"/>
                </a:cubicBezTo>
                <a:cubicBezTo>
                  <a:pt x="10617" y="12915"/>
                  <a:pt x="10617" y="12915"/>
                  <a:pt x="10617" y="12915"/>
                </a:cubicBezTo>
                <a:close/>
                <a:moveTo>
                  <a:pt x="16108" y="4275"/>
                </a:moveTo>
                <a:cubicBezTo>
                  <a:pt x="16108" y="4275"/>
                  <a:pt x="16108" y="4275"/>
                  <a:pt x="16108" y="4275"/>
                </a:cubicBezTo>
                <a:cubicBezTo>
                  <a:pt x="16108" y="4583"/>
                  <a:pt x="16108" y="4583"/>
                  <a:pt x="16108" y="4583"/>
                </a:cubicBezTo>
                <a:cubicBezTo>
                  <a:pt x="16108" y="4583"/>
                  <a:pt x="16108" y="4583"/>
                  <a:pt x="16108" y="4583"/>
                </a:cubicBezTo>
                <a:cubicBezTo>
                  <a:pt x="16108" y="4583"/>
                  <a:pt x="16108" y="4892"/>
                  <a:pt x="16108" y="4892"/>
                </a:cubicBezTo>
                <a:cubicBezTo>
                  <a:pt x="16108" y="5200"/>
                  <a:pt x="16108" y="5200"/>
                  <a:pt x="16108" y="5200"/>
                </a:cubicBezTo>
                <a:cubicBezTo>
                  <a:pt x="16108" y="5200"/>
                  <a:pt x="16108" y="5200"/>
                  <a:pt x="16108" y="5200"/>
                </a:cubicBezTo>
                <a:cubicBezTo>
                  <a:pt x="16108" y="5200"/>
                  <a:pt x="16108" y="5200"/>
                  <a:pt x="16108" y="5200"/>
                </a:cubicBezTo>
                <a:cubicBezTo>
                  <a:pt x="16475" y="5509"/>
                  <a:pt x="16475" y="5818"/>
                  <a:pt x="16475" y="6126"/>
                </a:cubicBezTo>
                <a:cubicBezTo>
                  <a:pt x="16475" y="6743"/>
                  <a:pt x="16475" y="7360"/>
                  <a:pt x="16475" y="7669"/>
                </a:cubicBezTo>
                <a:cubicBezTo>
                  <a:pt x="16108" y="7978"/>
                  <a:pt x="15742" y="8286"/>
                  <a:pt x="15376" y="8286"/>
                </a:cubicBezTo>
                <a:cubicBezTo>
                  <a:pt x="14644" y="10138"/>
                  <a:pt x="13912" y="11372"/>
                  <a:pt x="11349" y="11680"/>
                </a:cubicBezTo>
                <a:cubicBezTo>
                  <a:pt x="11349" y="11680"/>
                  <a:pt x="11349" y="11680"/>
                  <a:pt x="10983" y="11680"/>
                </a:cubicBezTo>
                <a:cubicBezTo>
                  <a:pt x="10983" y="11680"/>
                  <a:pt x="10617" y="11680"/>
                  <a:pt x="10617" y="11680"/>
                </a:cubicBezTo>
                <a:cubicBezTo>
                  <a:pt x="10617" y="11680"/>
                  <a:pt x="10617" y="11680"/>
                  <a:pt x="10617" y="11680"/>
                </a:cubicBezTo>
                <a:cubicBezTo>
                  <a:pt x="8420" y="11680"/>
                  <a:pt x="7322" y="10138"/>
                  <a:pt x="6590" y="8286"/>
                </a:cubicBezTo>
                <a:cubicBezTo>
                  <a:pt x="6224" y="8286"/>
                  <a:pt x="5492" y="7978"/>
                  <a:pt x="5492" y="7669"/>
                </a:cubicBezTo>
                <a:cubicBezTo>
                  <a:pt x="5492" y="7669"/>
                  <a:pt x="5125" y="6743"/>
                  <a:pt x="5125" y="6435"/>
                </a:cubicBezTo>
                <a:cubicBezTo>
                  <a:pt x="5125" y="5818"/>
                  <a:pt x="5125" y="5509"/>
                  <a:pt x="5492" y="5200"/>
                </a:cubicBezTo>
                <a:cubicBezTo>
                  <a:pt x="5492" y="5200"/>
                  <a:pt x="5858" y="5200"/>
                  <a:pt x="5858" y="5200"/>
                </a:cubicBezTo>
                <a:cubicBezTo>
                  <a:pt x="5858" y="4892"/>
                  <a:pt x="5858" y="4583"/>
                  <a:pt x="5858" y="4583"/>
                </a:cubicBezTo>
                <a:cubicBezTo>
                  <a:pt x="5858" y="4275"/>
                  <a:pt x="5858" y="4275"/>
                  <a:pt x="5858" y="4275"/>
                </a:cubicBezTo>
                <a:cubicBezTo>
                  <a:pt x="5858" y="4275"/>
                  <a:pt x="5858" y="4275"/>
                  <a:pt x="5858" y="4275"/>
                </a:cubicBezTo>
                <a:cubicBezTo>
                  <a:pt x="5492" y="3040"/>
                  <a:pt x="5858" y="2115"/>
                  <a:pt x="6590" y="1498"/>
                </a:cubicBezTo>
                <a:cubicBezTo>
                  <a:pt x="8786" y="-971"/>
                  <a:pt x="14644" y="-45"/>
                  <a:pt x="15742" y="1806"/>
                </a:cubicBezTo>
                <a:cubicBezTo>
                  <a:pt x="16108" y="2423"/>
                  <a:pt x="16108" y="3349"/>
                  <a:pt x="16108" y="4275"/>
                </a:cubicBezTo>
                <a:close/>
              </a:path>
            </a:pathLst>
          </a:custGeom>
          <a:solidFill>
            <a:srgbClr val="ECF200"/>
          </a:solidFill>
          <a:ln w="12700">
            <a:miter lim="400000"/>
          </a:ln>
        </p:spPr>
        <p:txBody>
          <a:bodyPr tIns="91439" bIns="91439"/>
          <a:lstStyle/>
          <a:p>
            <a:pPr/>
          </a:p>
        </p:txBody>
      </p:sp>
      <p:sp>
        <p:nvSpPr>
          <p:cNvPr id="294" name="Shape 294"/>
          <p:cNvSpPr/>
          <p:nvPr/>
        </p:nvSpPr>
        <p:spPr>
          <a:xfrm>
            <a:off x="16626890" y="3784771"/>
            <a:ext cx="634071" cy="807856"/>
          </a:xfrm>
          <a:custGeom>
            <a:avLst/>
            <a:gdLst/>
            <a:ahLst/>
            <a:cxnLst>
              <a:cxn ang="0">
                <a:pos x="wd2" y="hd2"/>
              </a:cxn>
              <a:cxn ang="5400000">
                <a:pos x="wd2" y="hd2"/>
              </a:cxn>
              <a:cxn ang="10800000">
                <a:pos x="wd2" y="hd2"/>
              </a:cxn>
              <a:cxn ang="16200000">
                <a:pos x="wd2" y="hd2"/>
              </a:cxn>
            </a:cxnLst>
            <a:rect l="0" t="0" r="r" b="b"/>
            <a:pathLst>
              <a:path w="21600" h="21362" fill="norm" stroke="1" extrusionOk="0">
                <a:moveTo>
                  <a:pt x="3668" y="715"/>
                </a:moveTo>
                <a:cubicBezTo>
                  <a:pt x="8151" y="-238"/>
                  <a:pt x="13042" y="-238"/>
                  <a:pt x="17932" y="715"/>
                </a:cubicBezTo>
                <a:cubicBezTo>
                  <a:pt x="17525" y="4209"/>
                  <a:pt x="17117" y="7068"/>
                  <a:pt x="15894" y="9609"/>
                </a:cubicBezTo>
                <a:cubicBezTo>
                  <a:pt x="12634" y="9609"/>
                  <a:pt x="12634" y="9609"/>
                  <a:pt x="12634" y="9609"/>
                </a:cubicBezTo>
                <a:cubicBezTo>
                  <a:pt x="12634" y="11833"/>
                  <a:pt x="12634" y="11833"/>
                  <a:pt x="12634" y="11833"/>
                </a:cubicBezTo>
                <a:cubicBezTo>
                  <a:pt x="9374" y="11833"/>
                  <a:pt x="9374" y="11833"/>
                  <a:pt x="9374" y="11833"/>
                </a:cubicBezTo>
                <a:cubicBezTo>
                  <a:pt x="9374" y="9609"/>
                  <a:pt x="9374" y="9609"/>
                  <a:pt x="9374" y="9609"/>
                </a:cubicBezTo>
                <a:cubicBezTo>
                  <a:pt x="5706" y="9609"/>
                  <a:pt x="5706" y="9609"/>
                  <a:pt x="5706" y="9609"/>
                </a:cubicBezTo>
                <a:cubicBezTo>
                  <a:pt x="4891" y="7068"/>
                  <a:pt x="4075" y="4527"/>
                  <a:pt x="3668" y="715"/>
                </a:cubicBezTo>
                <a:close/>
                <a:moveTo>
                  <a:pt x="11004" y="19456"/>
                </a:moveTo>
                <a:cubicBezTo>
                  <a:pt x="11819" y="19456"/>
                  <a:pt x="12226" y="20091"/>
                  <a:pt x="12226" y="20409"/>
                </a:cubicBezTo>
                <a:cubicBezTo>
                  <a:pt x="12226" y="21044"/>
                  <a:pt x="11411" y="21362"/>
                  <a:pt x="11004" y="21362"/>
                </a:cubicBezTo>
                <a:cubicBezTo>
                  <a:pt x="10189" y="21362"/>
                  <a:pt x="9781" y="21044"/>
                  <a:pt x="9781" y="20409"/>
                </a:cubicBezTo>
                <a:cubicBezTo>
                  <a:pt x="9781" y="20091"/>
                  <a:pt x="10189" y="19456"/>
                  <a:pt x="11004" y="19456"/>
                </a:cubicBezTo>
                <a:cubicBezTo>
                  <a:pt x="11004" y="19456"/>
                  <a:pt x="11004" y="19456"/>
                  <a:pt x="11004" y="19456"/>
                </a:cubicBezTo>
                <a:cubicBezTo>
                  <a:pt x="8966" y="19456"/>
                  <a:pt x="7336" y="19774"/>
                  <a:pt x="5706" y="20091"/>
                </a:cubicBezTo>
                <a:cubicBezTo>
                  <a:pt x="6113" y="20091"/>
                  <a:pt x="6113" y="20409"/>
                  <a:pt x="6113" y="20409"/>
                </a:cubicBezTo>
                <a:cubicBezTo>
                  <a:pt x="6113" y="21044"/>
                  <a:pt x="5298" y="21362"/>
                  <a:pt x="4891" y="21362"/>
                </a:cubicBezTo>
                <a:cubicBezTo>
                  <a:pt x="4075" y="21362"/>
                  <a:pt x="3668" y="21044"/>
                  <a:pt x="3668" y="20409"/>
                </a:cubicBezTo>
                <a:cubicBezTo>
                  <a:pt x="3668" y="20091"/>
                  <a:pt x="3668" y="19774"/>
                  <a:pt x="4075" y="19774"/>
                </a:cubicBezTo>
                <a:cubicBezTo>
                  <a:pt x="4075" y="19138"/>
                  <a:pt x="4075" y="19138"/>
                  <a:pt x="4075" y="19138"/>
                </a:cubicBezTo>
                <a:cubicBezTo>
                  <a:pt x="5706" y="18821"/>
                  <a:pt x="7743" y="18186"/>
                  <a:pt x="9781" y="18186"/>
                </a:cubicBezTo>
                <a:cubicBezTo>
                  <a:pt x="9781" y="15009"/>
                  <a:pt x="9781" y="15009"/>
                  <a:pt x="9781" y="15009"/>
                </a:cubicBezTo>
                <a:cubicBezTo>
                  <a:pt x="8151" y="15009"/>
                  <a:pt x="6521" y="14691"/>
                  <a:pt x="5298" y="14374"/>
                </a:cubicBezTo>
                <a:cubicBezTo>
                  <a:pt x="5298" y="13738"/>
                  <a:pt x="5298" y="13421"/>
                  <a:pt x="5298" y="12786"/>
                </a:cubicBezTo>
                <a:cubicBezTo>
                  <a:pt x="8966" y="12786"/>
                  <a:pt x="12634" y="12786"/>
                  <a:pt x="16302" y="12786"/>
                </a:cubicBezTo>
                <a:cubicBezTo>
                  <a:pt x="16302" y="13421"/>
                  <a:pt x="16302" y="13738"/>
                  <a:pt x="16302" y="14374"/>
                </a:cubicBezTo>
                <a:cubicBezTo>
                  <a:pt x="15079" y="14691"/>
                  <a:pt x="13449" y="15009"/>
                  <a:pt x="11819" y="15009"/>
                </a:cubicBezTo>
                <a:cubicBezTo>
                  <a:pt x="11819" y="18186"/>
                  <a:pt x="11819" y="18186"/>
                  <a:pt x="11819" y="18186"/>
                </a:cubicBezTo>
                <a:cubicBezTo>
                  <a:pt x="13857" y="18186"/>
                  <a:pt x="15894" y="18503"/>
                  <a:pt x="18340" y="19138"/>
                </a:cubicBezTo>
                <a:cubicBezTo>
                  <a:pt x="17932" y="19774"/>
                  <a:pt x="17932" y="19774"/>
                  <a:pt x="17932" y="19774"/>
                </a:cubicBezTo>
                <a:cubicBezTo>
                  <a:pt x="18340" y="19774"/>
                  <a:pt x="18747" y="20091"/>
                  <a:pt x="18747" y="20409"/>
                </a:cubicBezTo>
                <a:cubicBezTo>
                  <a:pt x="18747" y="21044"/>
                  <a:pt x="17932" y="21362"/>
                  <a:pt x="17525" y="21362"/>
                </a:cubicBezTo>
                <a:cubicBezTo>
                  <a:pt x="16709" y="21362"/>
                  <a:pt x="16302" y="21044"/>
                  <a:pt x="16302" y="20409"/>
                </a:cubicBezTo>
                <a:cubicBezTo>
                  <a:pt x="16302" y="20409"/>
                  <a:pt x="16302" y="20409"/>
                  <a:pt x="16302" y="20091"/>
                </a:cubicBezTo>
                <a:cubicBezTo>
                  <a:pt x="14264" y="19774"/>
                  <a:pt x="12634" y="19456"/>
                  <a:pt x="11004" y="19456"/>
                </a:cubicBezTo>
                <a:close/>
                <a:moveTo>
                  <a:pt x="18747" y="9927"/>
                </a:moveTo>
                <a:cubicBezTo>
                  <a:pt x="18747" y="10880"/>
                  <a:pt x="18747" y="11515"/>
                  <a:pt x="18340" y="11833"/>
                </a:cubicBezTo>
                <a:cubicBezTo>
                  <a:pt x="17932" y="12468"/>
                  <a:pt x="17525" y="13103"/>
                  <a:pt x="17117" y="13421"/>
                </a:cubicBezTo>
                <a:cubicBezTo>
                  <a:pt x="17932" y="14056"/>
                  <a:pt x="17932" y="14056"/>
                  <a:pt x="17932" y="14056"/>
                </a:cubicBezTo>
                <a:cubicBezTo>
                  <a:pt x="18747" y="13738"/>
                  <a:pt x="19155" y="13103"/>
                  <a:pt x="19562" y="12468"/>
                </a:cubicBezTo>
                <a:cubicBezTo>
                  <a:pt x="19970" y="11833"/>
                  <a:pt x="19970" y="10880"/>
                  <a:pt x="20377" y="9927"/>
                </a:cubicBezTo>
                <a:cubicBezTo>
                  <a:pt x="20785" y="9927"/>
                  <a:pt x="21600" y="9609"/>
                  <a:pt x="21600" y="8974"/>
                </a:cubicBezTo>
                <a:cubicBezTo>
                  <a:pt x="17932" y="8974"/>
                  <a:pt x="17932" y="8974"/>
                  <a:pt x="17932" y="8974"/>
                </a:cubicBezTo>
                <a:cubicBezTo>
                  <a:pt x="17932" y="9609"/>
                  <a:pt x="18340" y="9927"/>
                  <a:pt x="18747" y="9927"/>
                </a:cubicBezTo>
                <a:close/>
                <a:moveTo>
                  <a:pt x="2445" y="9927"/>
                </a:moveTo>
                <a:cubicBezTo>
                  <a:pt x="3260" y="9927"/>
                  <a:pt x="3668" y="9609"/>
                  <a:pt x="3668" y="8974"/>
                </a:cubicBezTo>
                <a:cubicBezTo>
                  <a:pt x="0" y="8974"/>
                  <a:pt x="0" y="8974"/>
                  <a:pt x="0" y="8974"/>
                </a:cubicBezTo>
                <a:cubicBezTo>
                  <a:pt x="0" y="9609"/>
                  <a:pt x="408" y="9927"/>
                  <a:pt x="1223" y="9927"/>
                </a:cubicBezTo>
                <a:cubicBezTo>
                  <a:pt x="1223" y="10880"/>
                  <a:pt x="1630" y="11833"/>
                  <a:pt x="2038" y="12468"/>
                </a:cubicBezTo>
                <a:cubicBezTo>
                  <a:pt x="2445" y="13103"/>
                  <a:pt x="2853" y="13738"/>
                  <a:pt x="3260" y="14056"/>
                </a:cubicBezTo>
                <a:cubicBezTo>
                  <a:pt x="4483" y="13421"/>
                  <a:pt x="4483" y="13421"/>
                  <a:pt x="4483" y="13421"/>
                </a:cubicBezTo>
                <a:cubicBezTo>
                  <a:pt x="3668" y="13103"/>
                  <a:pt x="3260" y="12468"/>
                  <a:pt x="3260" y="11833"/>
                </a:cubicBezTo>
                <a:cubicBezTo>
                  <a:pt x="2853" y="11515"/>
                  <a:pt x="2445" y="10880"/>
                  <a:pt x="2445" y="9927"/>
                </a:cubicBezTo>
                <a:close/>
                <a:moveTo>
                  <a:pt x="6521" y="2303"/>
                </a:moveTo>
                <a:cubicBezTo>
                  <a:pt x="6521" y="2938"/>
                  <a:pt x="6521" y="2938"/>
                  <a:pt x="6521" y="2938"/>
                </a:cubicBezTo>
                <a:cubicBezTo>
                  <a:pt x="15487" y="2938"/>
                  <a:pt x="15487" y="2938"/>
                  <a:pt x="15487" y="2938"/>
                </a:cubicBezTo>
                <a:cubicBezTo>
                  <a:pt x="15487" y="2303"/>
                  <a:pt x="15487" y="2303"/>
                  <a:pt x="15487" y="2303"/>
                </a:cubicBezTo>
                <a:cubicBezTo>
                  <a:pt x="6521" y="2303"/>
                  <a:pt x="6521" y="2303"/>
                  <a:pt x="6521" y="2303"/>
                </a:cubicBezTo>
                <a:close/>
                <a:moveTo>
                  <a:pt x="7743" y="6433"/>
                </a:moveTo>
                <a:cubicBezTo>
                  <a:pt x="7743" y="7386"/>
                  <a:pt x="7743" y="7386"/>
                  <a:pt x="7743" y="7386"/>
                </a:cubicBezTo>
                <a:cubicBezTo>
                  <a:pt x="14264" y="7386"/>
                  <a:pt x="14264" y="7386"/>
                  <a:pt x="14264" y="7386"/>
                </a:cubicBezTo>
                <a:cubicBezTo>
                  <a:pt x="14264" y="6433"/>
                  <a:pt x="14264" y="6433"/>
                  <a:pt x="14264" y="6433"/>
                </a:cubicBezTo>
                <a:cubicBezTo>
                  <a:pt x="7743" y="6433"/>
                  <a:pt x="7743" y="6433"/>
                  <a:pt x="7743" y="6433"/>
                </a:cubicBezTo>
                <a:close/>
                <a:moveTo>
                  <a:pt x="7336" y="4209"/>
                </a:moveTo>
                <a:cubicBezTo>
                  <a:pt x="7336" y="5162"/>
                  <a:pt x="7336" y="5162"/>
                  <a:pt x="7336" y="5162"/>
                </a:cubicBezTo>
                <a:cubicBezTo>
                  <a:pt x="14672" y="5162"/>
                  <a:pt x="14672" y="5162"/>
                  <a:pt x="14672" y="5162"/>
                </a:cubicBezTo>
                <a:cubicBezTo>
                  <a:pt x="14672" y="4209"/>
                  <a:pt x="14672" y="4209"/>
                  <a:pt x="14672" y="4209"/>
                </a:cubicBezTo>
                <a:lnTo>
                  <a:pt x="7336" y="4209"/>
                </a:lnTo>
                <a:close/>
              </a:path>
            </a:pathLst>
          </a:custGeom>
          <a:solidFill>
            <a:srgbClr val="ECF200"/>
          </a:solidFill>
          <a:ln w="12700">
            <a:miter lim="400000"/>
          </a:ln>
        </p:spPr>
        <p:txBody>
          <a:bodyPr tIns="91439" bIns="91439"/>
          <a:lstStyle/>
          <a:p>
            <a:pPr/>
          </a:p>
        </p:txBody>
      </p:sp>
      <p:sp>
        <p:nvSpPr>
          <p:cNvPr id="295" name="Shape 295"/>
          <p:cNvSpPr/>
          <p:nvPr/>
        </p:nvSpPr>
        <p:spPr>
          <a:xfrm>
            <a:off x="11825145" y="3912858"/>
            <a:ext cx="805441" cy="5426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28" y="1819"/>
                </a:moveTo>
                <a:lnTo>
                  <a:pt x="9651" y="1819"/>
                </a:lnTo>
                <a:lnTo>
                  <a:pt x="9651" y="20008"/>
                </a:lnTo>
                <a:lnTo>
                  <a:pt x="11030" y="20008"/>
                </a:lnTo>
                <a:lnTo>
                  <a:pt x="11030" y="5684"/>
                </a:lnTo>
                <a:lnTo>
                  <a:pt x="14860" y="5684"/>
                </a:lnTo>
                <a:lnTo>
                  <a:pt x="14860" y="20008"/>
                </a:lnTo>
                <a:lnTo>
                  <a:pt x="16391" y="20008"/>
                </a:lnTo>
                <a:lnTo>
                  <a:pt x="16391" y="0"/>
                </a:lnTo>
                <a:lnTo>
                  <a:pt x="19915" y="0"/>
                </a:lnTo>
                <a:lnTo>
                  <a:pt x="19915" y="20008"/>
                </a:lnTo>
                <a:lnTo>
                  <a:pt x="21600" y="20008"/>
                </a:lnTo>
                <a:lnTo>
                  <a:pt x="21600" y="21600"/>
                </a:lnTo>
                <a:lnTo>
                  <a:pt x="0" y="21600"/>
                </a:lnTo>
                <a:lnTo>
                  <a:pt x="0" y="20008"/>
                </a:lnTo>
                <a:lnTo>
                  <a:pt x="1379" y="20008"/>
                </a:lnTo>
                <a:lnTo>
                  <a:pt x="1379" y="7276"/>
                </a:lnTo>
                <a:lnTo>
                  <a:pt x="4902" y="7276"/>
                </a:lnTo>
                <a:lnTo>
                  <a:pt x="4902" y="20008"/>
                </a:lnTo>
                <a:lnTo>
                  <a:pt x="6128" y="20008"/>
                </a:lnTo>
                <a:lnTo>
                  <a:pt x="6128" y="1819"/>
                </a:lnTo>
                <a:close/>
                <a:moveTo>
                  <a:pt x="7353" y="20008"/>
                </a:moveTo>
                <a:lnTo>
                  <a:pt x="7353" y="4320"/>
                </a:lnTo>
                <a:lnTo>
                  <a:pt x="6740" y="4320"/>
                </a:lnTo>
                <a:lnTo>
                  <a:pt x="6740" y="20008"/>
                </a:lnTo>
                <a:lnTo>
                  <a:pt x="7353" y="20008"/>
                </a:lnTo>
                <a:close/>
                <a:moveTo>
                  <a:pt x="2298" y="20008"/>
                </a:moveTo>
                <a:lnTo>
                  <a:pt x="2911" y="20008"/>
                </a:lnTo>
                <a:lnTo>
                  <a:pt x="2911" y="9549"/>
                </a:lnTo>
                <a:lnTo>
                  <a:pt x="2298" y="9549"/>
                </a:lnTo>
                <a:lnTo>
                  <a:pt x="2298" y="20008"/>
                </a:lnTo>
                <a:close/>
                <a:moveTo>
                  <a:pt x="11949" y="20008"/>
                </a:moveTo>
                <a:lnTo>
                  <a:pt x="12562" y="20008"/>
                </a:lnTo>
                <a:lnTo>
                  <a:pt x="12562" y="8640"/>
                </a:lnTo>
                <a:lnTo>
                  <a:pt x="11949" y="8640"/>
                </a:lnTo>
                <a:lnTo>
                  <a:pt x="11949" y="20008"/>
                </a:lnTo>
                <a:close/>
                <a:moveTo>
                  <a:pt x="17004" y="20008"/>
                </a:moveTo>
                <a:lnTo>
                  <a:pt x="17770" y="20008"/>
                </a:lnTo>
                <a:lnTo>
                  <a:pt x="17770" y="2956"/>
                </a:lnTo>
                <a:lnTo>
                  <a:pt x="17004" y="2956"/>
                </a:lnTo>
                <a:lnTo>
                  <a:pt x="17004" y="20008"/>
                </a:lnTo>
                <a:close/>
              </a:path>
            </a:pathLst>
          </a:custGeom>
          <a:solidFill>
            <a:srgbClr val="ECF200"/>
          </a:solidFill>
          <a:ln w="12700">
            <a:miter lim="400000"/>
          </a:ln>
        </p:spPr>
        <p:txBody>
          <a:bodyPr tIns="91439" bIns="91439"/>
          <a:lstStyle/>
          <a:p>
            <a:pPr/>
          </a:p>
        </p:txBody>
      </p:sp>
      <p:sp>
        <p:nvSpPr>
          <p:cNvPr id="296" name="Shape 296"/>
          <p:cNvSpPr/>
          <p:nvPr/>
        </p:nvSpPr>
        <p:spPr>
          <a:xfrm>
            <a:off x="14606446" y="3878638"/>
            <a:ext cx="1" cy="4824001"/>
          </a:xfrm>
          <a:prstGeom prst="line">
            <a:avLst/>
          </a:prstGeom>
          <a:ln w="25400">
            <a:solidFill>
              <a:srgbClr val="FFFFFF"/>
            </a:solidFill>
            <a:prstDash val="dash"/>
            <a:miter lim="400000"/>
          </a:ln>
        </p:spPr>
        <p:txBody>
          <a:bodyPr lIns="0" tIns="0" rIns="0" bIns="0"/>
          <a:lstStyle/>
          <a:p>
            <a:pPr defTabSz="457200">
              <a:defRPr sz="1200">
                <a:latin typeface="+mj-lt"/>
                <a:ea typeface="+mj-ea"/>
                <a:cs typeface="+mj-cs"/>
                <a:sym typeface="Helvetica"/>
              </a:defRPr>
            </a:pPr>
          </a:p>
        </p:txBody>
      </p:sp>
      <p:sp>
        <p:nvSpPr>
          <p:cNvPr id="297" name="Shape 297"/>
          <p:cNvSpPr/>
          <p:nvPr/>
        </p:nvSpPr>
        <p:spPr>
          <a:xfrm>
            <a:off x="19287983" y="3878638"/>
            <a:ext cx="1" cy="4824001"/>
          </a:xfrm>
          <a:prstGeom prst="line">
            <a:avLst/>
          </a:prstGeom>
          <a:ln w="25400">
            <a:solidFill>
              <a:srgbClr val="FFFFFF"/>
            </a:solidFill>
            <a:prstDash val="dash"/>
            <a:miter lim="400000"/>
          </a:ln>
        </p:spPr>
        <p:txBody>
          <a:bodyPr lIns="0" tIns="0" rIns="0" bIns="0"/>
          <a:lstStyle/>
          <a:p>
            <a:pPr defTabSz="457200">
              <a:defRPr sz="1200">
                <a:latin typeface="+mj-lt"/>
                <a:ea typeface="+mj-ea"/>
                <a:cs typeface="+mj-cs"/>
                <a:sym typeface="Helvetica"/>
              </a:defRPr>
            </a:pPr>
          </a:p>
        </p:txBody>
      </p:sp>
      <p:sp>
        <p:nvSpPr>
          <p:cNvPr id="298" name="Shape 298"/>
          <p:cNvSpPr/>
          <p:nvPr/>
        </p:nvSpPr>
        <p:spPr>
          <a:xfrm>
            <a:off x="10352775" y="4842416"/>
            <a:ext cx="3750181" cy="3810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Prizes Of Life Are At The End Of Each Journey, Not Near The Beginning; And It Is Not Given To Me To Know How Many Steps Are Necessary In Order To Reach My Goal. Failure I May Still Encounter At The Thousandth Step, Yet Success Hides Behind The Next Bend In The Road. </a:t>
            </a:r>
          </a:p>
        </p:txBody>
      </p:sp>
      <p:sp>
        <p:nvSpPr>
          <p:cNvPr id="299" name="Shape 299"/>
          <p:cNvSpPr/>
          <p:nvPr/>
        </p:nvSpPr>
        <p:spPr>
          <a:xfrm>
            <a:off x="15051233" y="4842416"/>
            <a:ext cx="3750181" cy="3810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Prizes Of Life Are At The End Of Each Journey, Not Near The Beginning; And It Is Not Given To Me To Know How Many Steps Are Necessary In Order To Reach My Goal. Failure I May Still Encounter At The Thousandth Step, Yet Success Hides Behind The Next Bend In The Road. </a:t>
            </a:r>
          </a:p>
        </p:txBody>
      </p:sp>
      <p:sp>
        <p:nvSpPr>
          <p:cNvPr id="300" name="Shape 300"/>
          <p:cNvSpPr/>
          <p:nvPr/>
        </p:nvSpPr>
        <p:spPr>
          <a:xfrm>
            <a:off x="19749692" y="4842416"/>
            <a:ext cx="3750181" cy="3810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Prizes Of Life Are At The End Of Each Journey, Not Near The Beginning; And It Is Not Given To Me To Know How Many Steps Are Necessary In Order To Reach My Goal. Failure I May Still Encounter At The Thousandth Step, Yet Success Hides Behind The Next Bend In The Road. </a:t>
            </a:r>
          </a:p>
        </p:txBody>
      </p:sp>
      <p:sp>
        <p:nvSpPr>
          <p:cNvPr id="301" name="Shape 301"/>
          <p:cNvSpPr/>
          <p:nvPr/>
        </p:nvSpPr>
        <p:spPr>
          <a:xfrm>
            <a:off x="10437669" y="9727827"/>
            <a:ext cx="13031931" cy="22032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prizes of life are at the end of each journey, not near the beginning; and it is not given to me to know how many steps are necessary in order to reach my goal. Failure I may still encounter at the thousandth step, yet success hides behind the next bend in the road. Never will I know how close it lies unless I turn the corner. I will try, and try, and try again. </a:t>
            </a:r>
          </a:p>
        </p:txBody>
      </p:sp>
      <p:sp>
        <p:nvSpPr>
          <p:cNvPr id="302" name="Shape 302"/>
          <p:cNvSpPr/>
          <p:nvPr/>
        </p:nvSpPr>
        <p:spPr>
          <a:xfrm>
            <a:off x="10581375" y="9194800"/>
            <a:ext cx="12964425" cy="0"/>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323" name="Group 323"/>
          <p:cNvGrpSpPr/>
          <p:nvPr/>
        </p:nvGrpSpPr>
        <p:grpSpPr>
          <a:xfrm>
            <a:off x="-154177" y="0"/>
            <a:ext cx="1866109" cy="13716000"/>
            <a:chOff x="0" y="0"/>
            <a:chExt cx="1866107" cy="13716000"/>
          </a:xfrm>
        </p:grpSpPr>
        <p:sp>
          <p:nvSpPr>
            <p:cNvPr id="303" name="Shape 303"/>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306" name="Group 306"/>
            <p:cNvGrpSpPr/>
            <p:nvPr/>
          </p:nvGrpSpPr>
          <p:grpSpPr>
            <a:xfrm>
              <a:off x="0" y="489917"/>
              <a:ext cx="1866108" cy="1278277"/>
              <a:chOff x="0" y="0"/>
              <a:chExt cx="1866107" cy="1278275"/>
            </a:xfrm>
          </p:grpSpPr>
          <p:sp>
            <p:nvSpPr>
              <p:cNvPr id="304" name="Shape 304"/>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305" name="Shape 305"/>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307" name="Shape 307"/>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10" name="Group 310"/>
            <p:cNvGrpSpPr/>
            <p:nvPr/>
          </p:nvGrpSpPr>
          <p:grpSpPr>
            <a:xfrm>
              <a:off x="0" y="2718287"/>
              <a:ext cx="1866108" cy="1233849"/>
              <a:chOff x="0" y="0"/>
              <a:chExt cx="1866107" cy="1233847"/>
            </a:xfrm>
          </p:grpSpPr>
          <p:sp>
            <p:nvSpPr>
              <p:cNvPr id="308" name="Shape 308"/>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309" name="Shape 309"/>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311" name="Shape 311"/>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312" name="Shape 312"/>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313" name="Shape 313"/>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16" name="Group 316"/>
            <p:cNvGrpSpPr/>
            <p:nvPr/>
          </p:nvGrpSpPr>
          <p:grpSpPr>
            <a:xfrm>
              <a:off x="0" y="7211152"/>
              <a:ext cx="1866108" cy="1355104"/>
              <a:chOff x="0" y="0"/>
              <a:chExt cx="1866107" cy="1355103"/>
            </a:xfrm>
          </p:grpSpPr>
          <p:sp>
            <p:nvSpPr>
              <p:cNvPr id="314" name="Shape 314"/>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315" name="Shape 315"/>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319" name="Group 319"/>
            <p:cNvGrpSpPr/>
            <p:nvPr/>
          </p:nvGrpSpPr>
          <p:grpSpPr>
            <a:xfrm>
              <a:off x="0" y="4956011"/>
              <a:ext cx="1866108" cy="1309999"/>
              <a:chOff x="0" y="0"/>
              <a:chExt cx="1866107" cy="1309997"/>
            </a:xfrm>
          </p:grpSpPr>
          <p:sp>
            <p:nvSpPr>
              <p:cNvPr id="317" name="Shape 317"/>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318" name="Shape 318"/>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322" name="Group 322"/>
            <p:cNvGrpSpPr/>
            <p:nvPr/>
          </p:nvGrpSpPr>
          <p:grpSpPr>
            <a:xfrm>
              <a:off x="0" y="9406818"/>
              <a:ext cx="1866108" cy="1173130"/>
              <a:chOff x="0" y="0"/>
              <a:chExt cx="1866107" cy="1173129"/>
            </a:xfrm>
          </p:grpSpPr>
          <p:sp>
            <p:nvSpPr>
              <p:cNvPr id="320" name="Shape 320"/>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321" name="Shape 321"/>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14:flip dir="r"/>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279"/>
                                        </p:tgtEl>
                                        <p:attrNameLst>
                                          <p:attrName>style.visibility</p:attrName>
                                        </p:attrNameLst>
                                      </p:cBhvr>
                                      <p:to>
                                        <p:strVal val="visible"/>
                                      </p:to>
                                    </p:set>
                                    <p:anim calcmode="lin" valueType="num">
                                      <p:cBhvr>
                                        <p:cTn id="7" dur="500" fill="hold"/>
                                        <p:tgtEl>
                                          <p:spTgt spid="279"/>
                                        </p:tgtEl>
                                        <p:attrNameLst>
                                          <p:attrName>ppt_x</p:attrName>
                                        </p:attrNameLst>
                                      </p:cBhvr>
                                      <p:tavLst>
                                        <p:tav tm="0">
                                          <p:val>
                                            <p:strVal val="#ppt_x"/>
                                          </p:val>
                                        </p:tav>
                                        <p:tav tm="100000">
                                          <p:val>
                                            <p:strVal val="#ppt_x"/>
                                          </p:val>
                                        </p:tav>
                                      </p:tavLst>
                                    </p:anim>
                                    <p:anim calcmode="lin" valueType="num">
                                      <p:cBhvr>
                                        <p:cTn id="8" dur="500" fill="hold"/>
                                        <p:tgtEl>
                                          <p:spTgt spid="27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283"/>
                                        </p:tgtEl>
                                        <p:attrNameLst>
                                          <p:attrName>style.visibility</p:attrName>
                                        </p:attrNameLst>
                                      </p:cBhvr>
                                      <p:to>
                                        <p:strVal val="visible"/>
                                      </p:to>
                                    </p:set>
                                    <p:animEffect filter="wipe(left)" transition="in">
                                      <p:cBhvr>
                                        <p:cTn id="12" dur="500"/>
                                        <p:tgtEl>
                                          <p:spTgt spid="283"/>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284"/>
                                        </p:tgtEl>
                                        <p:attrNameLst>
                                          <p:attrName>style.visibility</p:attrName>
                                        </p:attrNameLst>
                                      </p:cBhvr>
                                      <p:to>
                                        <p:strVal val="visible"/>
                                      </p:to>
                                    </p:set>
                                    <p:animEffect filter="wipe(left)" transition="in">
                                      <p:cBhvr>
                                        <p:cTn id="16" dur="500"/>
                                        <p:tgtEl>
                                          <p:spTgt spid="284"/>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290"/>
                                        </p:tgtEl>
                                        <p:attrNameLst>
                                          <p:attrName>style.visibility</p:attrName>
                                        </p:attrNameLst>
                                      </p:cBhvr>
                                      <p:to>
                                        <p:strVal val="visible"/>
                                      </p:to>
                                    </p:set>
                                    <p:animEffect filter="dissolve" transition="in">
                                      <p:cBhvr>
                                        <p:cTn id="20" dur="500"/>
                                        <p:tgtEl>
                                          <p:spTgt spid="290"/>
                                        </p:tgtEl>
                                      </p:cBhvr>
                                    </p:animEffect>
                                  </p:childTnLst>
                                </p:cTn>
                              </p:par>
                            </p:childTnLst>
                          </p:cTn>
                        </p:par>
                        <p:par>
                          <p:cTn id="21" fill="hold">
                            <p:stCondLst>
                              <p:cond delay="2000"/>
                            </p:stCondLst>
                            <p:childTnLst>
                              <p:par>
                                <p:cTn id="22" presetClass="entr" nodeType="afterEffect" presetID="9" grpId="5" fill="hold">
                                  <p:stCondLst>
                                    <p:cond delay="250"/>
                                  </p:stCondLst>
                                  <p:iterate type="el" backwards="0">
                                    <p:tmAbs val="0"/>
                                  </p:iterate>
                                  <p:childTnLst>
                                    <p:set>
                                      <p:cBhvr>
                                        <p:cTn id="23" fill="hold"/>
                                        <p:tgtEl>
                                          <p:spTgt spid="291"/>
                                        </p:tgtEl>
                                        <p:attrNameLst>
                                          <p:attrName>style.visibility</p:attrName>
                                        </p:attrNameLst>
                                      </p:cBhvr>
                                      <p:to>
                                        <p:strVal val="visible"/>
                                      </p:to>
                                    </p:set>
                                    <p:animEffect filter="dissolve" transition="in">
                                      <p:cBhvr>
                                        <p:cTn id="24" dur="500"/>
                                        <p:tgtEl>
                                          <p:spTgt spid="291"/>
                                        </p:tgtEl>
                                      </p:cBhvr>
                                    </p:animEffect>
                                  </p:childTnLst>
                                </p:cTn>
                              </p:par>
                            </p:childTnLst>
                          </p:cTn>
                        </p:par>
                        <p:par>
                          <p:cTn id="25" fill="hold">
                            <p:stCondLst>
                              <p:cond delay="2750"/>
                            </p:stCondLst>
                            <p:childTnLst>
                              <p:par>
                                <p:cTn id="26" presetClass="entr" nodeType="afterEffect" presetID="9" grpId="6" fill="hold">
                                  <p:stCondLst>
                                    <p:cond delay="500"/>
                                  </p:stCondLst>
                                  <p:iterate type="el" backwards="0">
                                    <p:tmAbs val="0"/>
                                  </p:iterate>
                                  <p:childTnLst>
                                    <p:set>
                                      <p:cBhvr>
                                        <p:cTn id="27" fill="hold"/>
                                        <p:tgtEl>
                                          <p:spTgt spid="292"/>
                                        </p:tgtEl>
                                        <p:attrNameLst>
                                          <p:attrName>style.visibility</p:attrName>
                                        </p:attrNameLst>
                                      </p:cBhvr>
                                      <p:to>
                                        <p:strVal val="visible"/>
                                      </p:to>
                                    </p:set>
                                    <p:animEffect filter="dissolve" transition="in">
                                      <p:cBhvr>
                                        <p:cTn id="28" dur="500"/>
                                        <p:tgtEl>
                                          <p:spTgt spid="292"/>
                                        </p:tgtEl>
                                      </p:cBhvr>
                                    </p:animEffect>
                                  </p:childTnLst>
                                </p:cTn>
                              </p:par>
                            </p:childTnLst>
                          </p:cTn>
                        </p:par>
                        <p:par>
                          <p:cTn id="29" fill="hold">
                            <p:stCondLst>
                              <p:cond delay="3750"/>
                            </p:stCondLst>
                            <p:childTnLst>
                              <p:par>
                                <p:cTn id="30" presetClass="entr" nodeType="afterEffect" presetID="9" grpId="7" fill="hold">
                                  <p:stCondLst>
                                    <p:cond delay="0"/>
                                  </p:stCondLst>
                                  <p:iterate type="el" backwards="0">
                                    <p:tmAbs val="0"/>
                                  </p:iterate>
                                  <p:childTnLst>
                                    <p:set>
                                      <p:cBhvr>
                                        <p:cTn id="31" fill="hold"/>
                                        <p:tgtEl>
                                          <p:spTgt spid="289"/>
                                        </p:tgtEl>
                                        <p:attrNameLst>
                                          <p:attrName>style.visibility</p:attrName>
                                        </p:attrNameLst>
                                      </p:cBhvr>
                                      <p:to>
                                        <p:strVal val="visible"/>
                                      </p:to>
                                    </p:set>
                                    <p:animEffect filter="dissolve" transition="in">
                                      <p:cBhvr>
                                        <p:cTn id="32" dur="500"/>
                                        <p:tgtEl>
                                          <p:spTgt spid="289"/>
                                        </p:tgtEl>
                                      </p:cBhvr>
                                    </p:animEffect>
                                  </p:childTnLst>
                                </p:cTn>
                              </p:par>
                            </p:childTnLst>
                          </p:cTn>
                        </p:par>
                        <p:par>
                          <p:cTn id="33" fill="hold">
                            <p:stCondLst>
                              <p:cond delay="4250"/>
                            </p:stCondLst>
                            <p:childTnLst>
                              <p:par>
                                <p:cTn id="34" presetClass="entr" nodeType="afterEffect" presetSubtype="0" presetID="15" grpId="8" fill="hold">
                                  <p:stCondLst>
                                    <p:cond delay="0"/>
                                  </p:stCondLst>
                                  <p:iterate type="el" backwards="0">
                                    <p:tmAbs val="0"/>
                                  </p:iterate>
                                  <p:childTnLst>
                                    <p:set>
                                      <p:cBhvr>
                                        <p:cTn id="35" fill="hold"/>
                                        <p:tgtEl>
                                          <p:spTgt spid="295"/>
                                        </p:tgtEl>
                                        <p:attrNameLst>
                                          <p:attrName>style.visibility</p:attrName>
                                        </p:attrNameLst>
                                      </p:cBhvr>
                                      <p:to>
                                        <p:strVal val="visible"/>
                                      </p:to>
                                    </p:set>
                                    <p:anim calcmode="lin" valueType="num">
                                      <p:cBhvr>
                                        <p:cTn id="36" dur="500" fill="hold"/>
                                        <p:tgtEl>
                                          <p:spTgt spid="295"/>
                                        </p:tgtEl>
                                        <p:attrNameLst>
                                          <p:attrName>ppt_w</p:attrName>
                                        </p:attrNameLst>
                                      </p:cBhvr>
                                      <p:tavLst>
                                        <p:tav tm="0">
                                          <p:val>
                                            <p:fltVal val="0"/>
                                          </p:val>
                                        </p:tav>
                                        <p:tav tm="100000">
                                          <p:val>
                                            <p:strVal val="#ppt_w"/>
                                          </p:val>
                                        </p:tav>
                                      </p:tavLst>
                                    </p:anim>
                                    <p:anim calcmode="lin" valueType="num">
                                      <p:cBhvr>
                                        <p:cTn id="37" dur="500" fill="hold"/>
                                        <p:tgtEl>
                                          <p:spTgt spid="295"/>
                                        </p:tgtEl>
                                        <p:attrNameLst>
                                          <p:attrName>ppt_h</p:attrName>
                                        </p:attrNameLst>
                                      </p:cBhvr>
                                      <p:tavLst>
                                        <p:tav tm="0">
                                          <p:val>
                                            <p:fltVal val="0"/>
                                          </p:val>
                                        </p:tav>
                                        <p:tav tm="100000">
                                          <p:val>
                                            <p:strVal val="#ppt_h"/>
                                          </p:val>
                                        </p:tav>
                                      </p:tavLst>
                                    </p:anim>
                                    <p:anim calcmode="lin" valueType="num">
                                      <p:cBhvr>
                                        <p:cTn id="38" dur="500" fill="hold"/>
                                        <p:tgtEl>
                                          <p:spTgt spid="295"/>
                                        </p:tgtEl>
                                        <p:attrNameLst>
                                          <p:attrName>ppt_x</p:attrName>
                                        </p:attrNameLst>
                                      </p:cBhvr>
                                      <p:tavLst>
                                        <p:tav tm="0" fmla="#ppt_x+(cos(-2*pi*(1-$))*-#ppt_x-sin(-2*pi*(1-$))*(1-#ppt_y))*(1-$)">
                                          <p:val>
                                            <p:fltVal val="0"/>
                                          </p:val>
                                        </p:tav>
                                        <p:tav tm="100000">
                                          <p:val>
                                            <p:fltVal val="1"/>
                                          </p:val>
                                        </p:tav>
                                      </p:tavLst>
                                    </p:anim>
                                    <p:anim calcmode="lin" valueType="num">
                                      <p:cBhvr>
                                        <p:cTn id="39" dur="500" fill="hold"/>
                                        <p:tgtEl>
                                          <p:spTgt spid="295"/>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750"/>
                            </p:stCondLst>
                            <p:childTnLst>
                              <p:par>
                                <p:cTn id="41" presetClass="entr" nodeType="afterEffect" presetID="9" grpId="9" fill="hold">
                                  <p:stCondLst>
                                    <p:cond delay="0"/>
                                  </p:stCondLst>
                                  <p:iterate type="el" backwards="0">
                                    <p:tmAbs val="0"/>
                                  </p:iterate>
                                  <p:childTnLst>
                                    <p:set>
                                      <p:cBhvr>
                                        <p:cTn id="42" fill="hold"/>
                                        <p:tgtEl>
                                          <p:spTgt spid="298"/>
                                        </p:tgtEl>
                                        <p:attrNameLst>
                                          <p:attrName>style.visibility</p:attrName>
                                        </p:attrNameLst>
                                      </p:cBhvr>
                                      <p:to>
                                        <p:strVal val="visible"/>
                                      </p:to>
                                    </p:set>
                                    <p:animEffect filter="dissolve" transition="in">
                                      <p:cBhvr>
                                        <p:cTn id="43" dur="500"/>
                                        <p:tgtEl>
                                          <p:spTgt spid="298"/>
                                        </p:tgtEl>
                                      </p:cBhvr>
                                    </p:animEffect>
                                  </p:childTnLst>
                                </p:cTn>
                              </p:par>
                            </p:childTnLst>
                          </p:cTn>
                        </p:par>
                        <p:par>
                          <p:cTn id="44" fill="hold">
                            <p:stCondLst>
                              <p:cond delay="5250"/>
                            </p:stCondLst>
                            <p:childTnLst>
                              <p:par>
                                <p:cTn id="45" presetClass="entr" nodeType="afterEffect" presetSubtype="1" presetID="22" grpId="10" fill="hold">
                                  <p:stCondLst>
                                    <p:cond delay="0"/>
                                  </p:stCondLst>
                                  <p:iterate type="el" backwards="0">
                                    <p:tmAbs val="0"/>
                                  </p:iterate>
                                  <p:childTnLst>
                                    <p:set>
                                      <p:cBhvr>
                                        <p:cTn id="46" fill="hold"/>
                                        <p:tgtEl>
                                          <p:spTgt spid="296"/>
                                        </p:tgtEl>
                                        <p:attrNameLst>
                                          <p:attrName>style.visibility</p:attrName>
                                        </p:attrNameLst>
                                      </p:cBhvr>
                                      <p:to>
                                        <p:strVal val="visible"/>
                                      </p:to>
                                    </p:set>
                                    <p:animEffect filter="wipe(up)" transition="in">
                                      <p:cBhvr>
                                        <p:cTn id="47" dur="350"/>
                                        <p:tgtEl>
                                          <p:spTgt spid="296"/>
                                        </p:tgtEl>
                                      </p:cBhvr>
                                    </p:animEffect>
                                  </p:childTnLst>
                                </p:cTn>
                              </p:par>
                            </p:childTnLst>
                          </p:cTn>
                        </p:par>
                        <p:par>
                          <p:cTn id="48" fill="hold">
                            <p:stCondLst>
                              <p:cond delay="5600"/>
                            </p:stCondLst>
                            <p:childTnLst>
                              <p:par>
                                <p:cTn id="49" presetClass="entr" nodeType="afterEffect" presetSubtype="0" presetID="15" grpId="11" fill="hold">
                                  <p:stCondLst>
                                    <p:cond delay="0"/>
                                  </p:stCondLst>
                                  <p:iterate type="el" backwards="0">
                                    <p:tmAbs val="0"/>
                                  </p:iterate>
                                  <p:childTnLst>
                                    <p:set>
                                      <p:cBhvr>
                                        <p:cTn id="50" fill="hold"/>
                                        <p:tgtEl>
                                          <p:spTgt spid="294"/>
                                        </p:tgtEl>
                                        <p:attrNameLst>
                                          <p:attrName>style.visibility</p:attrName>
                                        </p:attrNameLst>
                                      </p:cBhvr>
                                      <p:to>
                                        <p:strVal val="visible"/>
                                      </p:to>
                                    </p:set>
                                    <p:anim calcmode="lin" valueType="num">
                                      <p:cBhvr>
                                        <p:cTn id="51" dur="500" fill="hold"/>
                                        <p:tgtEl>
                                          <p:spTgt spid="294"/>
                                        </p:tgtEl>
                                        <p:attrNameLst>
                                          <p:attrName>ppt_w</p:attrName>
                                        </p:attrNameLst>
                                      </p:cBhvr>
                                      <p:tavLst>
                                        <p:tav tm="0">
                                          <p:val>
                                            <p:fltVal val="0"/>
                                          </p:val>
                                        </p:tav>
                                        <p:tav tm="100000">
                                          <p:val>
                                            <p:strVal val="#ppt_w"/>
                                          </p:val>
                                        </p:tav>
                                      </p:tavLst>
                                    </p:anim>
                                    <p:anim calcmode="lin" valueType="num">
                                      <p:cBhvr>
                                        <p:cTn id="52" dur="500" fill="hold"/>
                                        <p:tgtEl>
                                          <p:spTgt spid="294"/>
                                        </p:tgtEl>
                                        <p:attrNameLst>
                                          <p:attrName>ppt_h</p:attrName>
                                        </p:attrNameLst>
                                      </p:cBhvr>
                                      <p:tavLst>
                                        <p:tav tm="0">
                                          <p:val>
                                            <p:fltVal val="0"/>
                                          </p:val>
                                        </p:tav>
                                        <p:tav tm="100000">
                                          <p:val>
                                            <p:strVal val="#ppt_h"/>
                                          </p:val>
                                        </p:tav>
                                      </p:tavLst>
                                    </p:anim>
                                    <p:anim calcmode="lin" valueType="num">
                                      <p:cBhvr>
                                        <p:cTn id="53" dur="500" fill="hold"/>
                                        <p:tgtEl>
                                          <p:spTgt spid="294"/>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294"/>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6100"/>
                            </p:stCondLst>
                            <p:childTnLst>
                              <p:par>
                                <p:cTn id="56" presetClass="entr" nodeType="afterEffect" presetID="9" grpId="12" fill="hold">
                                  <p:stCondLst>
                                    <p:cond delay="0"/>
                                  </p:stCondLst>
                                  <p:iterate type="el" backwards="0">
                                    <p:tmAbs val="0"/>
                                  </p:iterate>
                                  <p:childTnLst>
                                    <p:set>
                                      <p:cBhvr>
                                        <p:cTn id="57" fill="hold"/>
                                        <p:tgtEl>
                                          <p:spTgt spid="299"/>
                                        </p:tgtEl>
                                        <p:attrNameLst>
                                          <p:attrName>style.visibility</p:attrName>
                                        </p:attrNameLst>
                                      </p:cBhvr>
                                      <p:to>
                                        <p:strVal val="visible"/>
                                      </p:to>
                                    </p:set>
                                    <p:animEffect filter="dissolve" transition="in">
                                      <p:cBhvr>
                                        <p:cTn id="58" dur="500"/>
                                        <p:tgtEl>
                                          <p:spTgt spid="299"/>
                                        </p:tgtEl>
                                      </p:cBhvr>
                                    </p:animEffect>
                                  </p:childTnLst>
                                </p:cTn>
                              </p:par>
                            </p:childTnLst>
                          </p:cTn>
                        </p:par>
                        <p:par>
                          <p:cTn id="59" fill="hold">
                            <p:stCondLst>
                              <p:cond delay="6600"/>
                            </p:stCondLst>
                            <p:childTnLst>
                              <p:par>
                                <p:cTn id="60" presetClass="entr" nodeType="afterEffect" presetSubtype="1" presetID="22" grpId="13" fill="hold">
                                  <p:stCondLst>
                                    <p:cond delay="0"/>
                                  </p:stCondLst>
                                  <p:iterate type="el" backwards="0">
                                    <p:tmAbs val="0"/>
                                  </p:iterate>
                                  <p:childTnLst>
                                    <p:set>
                                      <p:cBhvr>
                                        <p:cTn id="61" fill="hold"/>
                                        <p:tgtEl>
                                          <p:spTgt spid="297"/>
                                        </p:tgtEl>
                                        <p:attrNameLst>
                                          <p:attrName>style.visibility</p:attrName>
                                        </p:attrNameLst>
                                      </p:cBhvr>
                                      <p:to>
                                        <p:strVal val="visible"/>
                                      </p:to>
                                    </p:set>
                                    <p:animEffect filter="wipe(up)" transition="in">
                                      <p:cBhvr>
                                        <p:cTn id="62" dur="350"/>
                                        <p:tgtEl>
                                          <p:spTgt spid="297"/>
                                        </p:tgtEl>
                                      </p:cBhvr>
                                    </p:animEffect>
                                  </p:childTnLst>
                                </p:cTn>
                              </p:par>
                            </p:childTnLst>
                          </p:cTn>
                        </p:par>
                        <p:par>
                          <p:cTn id="63" fill="hold">
                            <p:stCondLst>
                              <p:cond delay="6950"/>
                            </p:stCondLst>
                            <p:childTnLst>
                              <p:par>
                                <p:cTn id="64" presetClass="entr" nodeType="afterEffect" presetSubtype="0" presetID="15" grpId="14" fill="hold">
                                  <p:stCondLst>
                                    <p:cond delay="0"/>
                                  </p:stCondLst>
                                  <p:iterate type="el" backwards="0">
                                    <p:tmAbs val="0"/>
                                  </p:iterate>
                                  <p:childTnLst>
                                    <p:set>
                                      <p:cBhvr>
                                        <p:cTn id="65" fill="hold"/>
                                        <p:tgtEl>
                                          <p:spTgt spid="293"/>
                                        </p:tgtEl>
                                        <p:attrNameLst>
                                          <p:attrName>style.visibility</p:attrName>
                                        </p:attrNameLst>
                                      </p:cBhvr>
                                      <p:to>
                                        <p:strVal val="visible"/>
                                      </p:to>
                                    </p:set>
                                    <p:anim calcmode="lin" valueType="num">
                                      <p:cBhvr>
                                        <p:cTn id="66" dur="500" fill="hold"/>
                                        <p:tgtEl>
                                          <p:spTgt spid="293"/>
                                        </p:tgtEl>
                                        <p:attrNameLst>
                                          <p:attrName>ppt_w</p:attrName>
                                        </p:attrNameLst>
                                      </p:cBhvr>
                                      <p:tavLst>
                                        <p:tav tm="0">
                                          <p:val>
                                            <p:fltVal val="0"/>
                                          </p:val>
                                        </p:tav>
                                        <p:tav tm="100000">
                                          <p:val>
                                            <p:strVal val="#ppt_w"/>
                                          </p:val>
                                        </p:tav>
                                      </p:tavLst>
                                    </p:anim>
                                    <p:anim calcmode="lin" valueType="num">
                                      <p:cBhvr>
                                        <p:cTn id="67" dur="500" fill="hold"/>
                                        <p:tgtEl>
                                          <p:spTgt spid="293"/>
                                        </p:tgtEl>
                                        <p:attrNameLst>
                                          <p:attrName>ppt_h</p:attrName>
                                        </p:attrNameLst>
                                      </p:cBhvr>
                                      <p:tavLst>
                                        <p:tav tm="0">
                                          <p:val>
                                            <p:fltVal val="0"/>
                                          </p:val>
                                        </p:tav>
                                        <p:tav tm="100000">
                                          <p:val>
                                            <p:strVal val="#ppt_h"/>
                                          </p:val>
                                        </p:tav>
                                      </p:tavLst>
                                    </p:anim>
                                    <p:anim calcmode="lin" valueType="num">
                                      <p:cBhvr>
                                        <p:cTn id="68" dur="500" fill="hold"/>
                                        <p:tgtEl>
                                          <p:spTgt spid="293"/>
                                        </p:tgtEl>
                                        <p:attrNameLst>
                                          <p:attrName>ppt_x</p:attrName>
                                        </p:attrNameLst>
                                      </p:cBhvr>
                                      <p:tavLst>
                                        <p:tav tm="0" fmla="#ppt_x+(cos(-2*pi*(1-$))*-#ppt_x-sin(-2*pi*(1-$))*(1-#ppt_y))*(1-$)">
                                          <p:val>
                                            <p:fltVal val="0"/>
                                          </p:val>
                                        </p:tav>
                                        <p:tav tm="100000">
                                          <p:val>
                                            <p:fltVal val="1"/>
                                          </p:val>
                                        </p:tav>
                                      </p:tavLst>
                                    </p:anim>
                                    <p:anim calcmode="lin" valueType="num">
                                      <p:cBhvr>
                                        <p:cTn id="69" dur="500" fill="hold"/>
                                        <p:tgtEl>
                                          <p:spTgt spid="293"/>
                                        </p:tgtEl>
                                        <p:attrNameLst>
                                          <p:attrName>ppt_y</p:attrName>
                                        </p:attrNameLst>
                                      </p:cBhvr>
                                      <p:tavLst>
                                        <p:tav tm="0" fmla="#ppt_y+(sin(-2*pi*(1-$))*-#ppt_x+cos(-2*pi*(1-$))*(1-#ppt_y))*(1-$)">
                                          <p:val>
                                            <p:fltVal val="0"/>
                                          </p:val>
                                        </p:tav>
                                        <p:tav tm="100000">
                                          <p:val>
                                            <p:fltVal val="1"/>
                                          </p:val>
                                        </p:tav>
                                      </p:tavLst>
                                    </p:anim>
                                  </p:childTnLst>
                                </p:cTn>
                              </p:par>
                            </p:childTnLst>
                          </p:cTn>
                        </p:par>
                        <p:par>
                          <p:cTn id="70" fill="hold">
                            <p:stCondLst>
                              <p:cond delay="7450"/>
                            </p:stCondLst>
                            <p:childTnLst>
                              <p:par>
                                <p:cTn id="71" presetClass="entr" nodeType="afterEffect" presetID="9" grpId="15" fill="hold">
                                  <p:stCondLst>
                                    <p:cond delay="0"/>
                                  </p:stCondLst>
                                  <p:iterate type="el" backwards="0">
                                    <p:tmAbs val="0"/>
                                  </p:iterate>
                                  <p:childTnLst>
                                    <p:set>
                                      <p:cBhvr>
                                        <p:cTn id="72" fill="hold"/>
                                        <p:tgtEl>
                                          <p:spTgt spid="300"/>
                                        </p:tgtEl>
                                        <p:attrNameLst>
                                          <p:attrName>style.visibility</p:attrName>
                                        </p:attrNameLst>
                                      </p:cBhvr>
                                      <p:to>
                                        <p:strVal val="visible"/>
                                      </p:to>
                                    </p:set>
                                    <p:animEffect filter="dissolve" transition="in">
                                      <p:cBhvr>
                                        <p:cTn id="73" dur="500"/>
                                        <p:tgtEl>
                                          <p:spTgt spid="300"/>
                                        </p:tgtEl>
                                      </p:cBhvr>
                                    </p:animEffect>
                                  </p:childTnLst>
                                </p:cTn>
                              </p:par>
                            </p:childTnLst>
                          </p:cTn>
                        </p:par>
                        <p:par>
                          <p:cTn id="74" fill="hold">
                            <p:stCondLst>
                              <p:cond delay="7950"/>
                            </p:stCondLst>
                            <p:childTnLst>
                              <p:par>
                                <p:cTn id="75" presetClass="entr" nodeType="afterEffect" presetSubtype="8" presetID="22" grpId="16" fill="hold">
                                  <p:stCondLst>
                                    <p:cond delay="0"/>
                                  </p:stCondLst>
                                  <p:iterate type="el" backwards="0">
                                    <p:tmAbs val="0"/>
                                  </p:iterate>
                                  <p:childTnLst>
                                    <p:set>
                                      <p:cBhvr>
                                        <p:cTn id="76" fill="hold"/>
                                        <p:tgtEl>
                                          <p:spTgt spid="302"/>
                                        </p:tgtEl>
                                        <p:attrNameLst>
                                          <p:attrName>style.visibility</p:attrName>
                                        </p:attrNameLst>
                                      </p:cBhvr>
                                      <p:to>
                                        <p:strVal val="visible"/>
                                      </p:to>
                                    </p:set>
                                    <p:animEffect filter="wipe(left)" transition="in">
                                      <p:cBhvr>
                                        <p:cTn id="77" dur="500"/>
                                        <p:tgtEl>
                                          <p:spTgt spid="302"/>
                                        </p:tgtEl>
                                      </p:cBhvr>
                                    </p:animEffect>
                                  </p:childTnLst>
                                </p:cTn>
                              </p:par>
                            </p:childTnLst>
                          </p:cTn>
                        </p:par>
                        <p:par>
                          <p:cTn id="78" fill="hold">
                            <p:stCondLst>
                              <p:cond delay="8450"/>
                            </p:stCondLst>
                            <p:childTnLst>
                              <p:par>
                                <p:cTn id="79" presetClass="entr" nodeType="afterEffect" presetID="9" grpId="17" fill="hold">
                                  <p:stCondLst>
                                    <p:cond delay="0"/>
                                  </p:stCondLst>
                                  <p:iterate type="el" backwards="0">
                                    <p:tmAbs val="0"/>
                                  </p:iterate>
                                  <p:childTnLst>
                                    <p:set>
                                      <p:cBhvr>
                                        <p:cTn id="80" fill="hold"/>
                                        <p:tgtEl>
                                          <p:spTgt spid="301"/>
                                        </p:tgtEl>
                                        <p:attrNameLst>
                                          <p:attrName>style.visibility</p:attrName>
                                        </p:attrNameLst>
                                      </p:cBhvr>
                                      <p:to>
                                        <p:strVal val="visible"/>
                                      </p:to>
                                    </p:set>
                                    <p:animEffect filter="dissolve" transition="in">
                                      <p:cBhvr>
                                        <p:cTn id="81" dur="750"/>
                                        <p:tgtEl>
                                          <p:spTgt spid="3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4" grpId="3"/>
      <p:bldP build="whole" bldLvl="1" animBg="1" rev="0" advAuto="0" spid="299" grpId="12"/>
      <p:bldP build="whole" bldLvl="1" animBg="1" rev="0" advAuto="0" spid="279" grpId="1"/>
      <p:bldP build="whole" bldLvl="1" animBg="1" rev="0" advAuto="0" spid="297" grpId="13"/>
      <p:bldP build="whole" bldLvl="1" animBg="1" rev="0" advAuto="0" spid="283" grpId="2"/>
      <p:bldP build="whole" bldLvl="1" animBg="1" rev="0" advAuto="0" spid="296" grpId="10"/>
      <p:bldP build="whole" bldLvl="1" animBg="1" rev="0" advAuto="0" spid="293" grpId="14"/>
      <p:bldP build="whole" bldLvl="1" animBg="1" rev="0" advAuto="0" spid="290" grpId="4"/>
      <p:bldP build="whole" bldLvl="1" animBg="1" rev="0" advAuto="0" spid="291" grpId="5"/>
      <p:bldP build="whole" bldLvl="1" animBg="1" rev="0" advAuto="0" spid="298" grpId="9"/>
      <p:bldP build="whole" bldLvl="1" animBg="1" rev="0" advAuto="0" spid="294" grpId="11"/>
      <p:bldP build="whole" bldLvl="1" animBg="1" rev="0" advAuto="0" spid="289" grpId="7"/>
      <p:bldP build="whole" bldLvl="1" animBg="1" rev="0" advAuto="0" spid="302" grpId="16"/>
      <p:bldP build="whole" bldLvl="1" animBg="1" rev="0" advAuto="0" spid="301" grpId="17"/>
      <p:bldP build="whole" bldLvl="1" animBg="1" rev="0" advAuto="0" spid="292" grpId="6"/>
      <p:bldP build="whole" bldLvl="1" animBg="1" rev="0" advAuto="0" spid="295" grpId="8"/>
      <p:bldP build="whole" bldLvl="1" animBg="1" rev="0" advAuto="0" spid="300" grpId="15"/>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5" name="Shape 325"/>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BUSINESS</a:t>
            </a:r>
          </a:p>
        </p:txBody>
      </p:sp>
      <p:grpSp>
        <p:nvGrpSpPr>
          <p:cNvPr id="329" name="Group 329"/>
          <p:cNvGrpSpPr/>
          <p:nvPr/>
        </p:nvGrpSpPr>
        <p:grpSpPr>
          <a:xfrm>
            <a:off x="1957611" y="1094554"/>
            <a:ext cx="4536001" cy="91439"/>
            <a:chOff x="0" y="0"/>
            <a:chExt cx="4536000" cy="91437"/>
          </a:xfrm>
        </p:grpSpPr>
        <p:sp>
          <p:nvSpPr>
            <p:cNvPr id="326" name="Shape 326"/>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27" name="Shape 327"/>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28" name="Shape 328"/>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330" name="Shape 330"/>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333" name="Group 333"/>
          <p:cNvGrpSpPr/>
          <p:nvPr/>
        </p:nvGrpSpPr>
        <p:grpSpPr>
          <a:xfrm>
            <a:off x="20523198" y="172339"/>
            <a:ext cx="3976915" cy="577648"/>
            <a:chOff x="0" y="0"/>
            <a:chExt cx="3976913" cy="577646"/>
          </a:xfrm>
        </p:grpSpPr>
        <p:sp>
          <p:nvSpPr>
            <p:cNvPr id="331" name="Shape 331"/>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32" name="Shape 332"/>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334" name="Shape 334"/>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sp>
        <p:nvSpPr>
          <p:cNvPr id="335" name="Shape 335"/>
          <p:cNvSpPr/>
          <p:nvPr/>
        </p:nvSpPr>
        <p:spPr>
          <a:xfrm>
            <a:off x="2090059" y="2322288"/>
            <a:ext cx="7053944" cy="4390573"/>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p>
        </p:txBody>
      </p:sp>
      <p:sp>
        <p:nvSpPr>
          <p:cNvPr id="336" name="Shape 336"/>
          <p:cNvSpPr/>
          <p:nvPr/>
        </p:nvSpPr>
        <p:spPr>
          <a:xfrm>
            <a:off x="9485086" y="2322288"/>
            <a:ext cx="7053943" cy="4390573"/>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p>
        </p:txBody>
      </p:sp>
      <p:sp>
        <p:nvSpPr>
          <p:cNvPr id="337" name="Shape 337"/>
          <p:cNvSpPr/>
          <p:nvPr/>
        </p:nvSpPr>
        <p:spPr>
          <a:xfrm>
            <a:off x="16880113" y="2322288"/>
            <a:ext cx="7053944" cy="4390573"/>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p>
        </p:txBody>
      </p:sp>
      <p:grpSp>
        <p:nvGrpSpPr>
          <p:cNvPr id="353" name="Group 353"/>
          <p:cNvGrpSpPr/>
          <p:nvPr/>
        </p:nvGrpSpPr>
        <p:grpSpPr>
          <a:xfrm>
            <a:off x="2090061" y="6888590"/>
            <a:ext cx="7053941" cy="6188857"/>
            <a:chOff x="0" y="0"/>
            <a:chExt cx="7053939" cy="6188855"/>
          </a:xfrm>
        </p:grpSpPr>
        <p:sp>
          <p:nvSpPr>
            <p:cNvPr id="338" name="Shape 338"/>
            <p:cNvSpPr/>
            <p:nvPr/>
          </p:nvSpPr>
          <p:spPr>
            <a:xfrm>
              <a:off x="0" y="0"/>
              <a:ext cx="7053940" cy="6188856"/>
            </a:xfrm>
            <a:prstGeom prst="rect">
              <a:avLst/>
            </a:prstGeom>
            <a:noFill/>
            <a:ln w="38100" cap="flat">
              <a:solidFill>
                <a:srgbClr val="262626"/>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341" name="Group 341"/>
            <p:cNvGrpSpPr/>
            <p:nvPr/>
          </p:nvGrpSpPr>
          <p:grpSpPr>
            <a:xfrm>
              <a:off x="273227" y="182771"/>
              <a:ext cx="6507482" cy="792479"/>
              <a:chOff x="0" y="0"/>
              <a:chExt cx="6507480" cy="792477"/>
            </a:xfrm>
          </p:grpSpPr>
          <p:sp>
            <p:nvSpPr>
              <p:cNvPr id="339" name="Shape 339"/>
              <p:cNvSpPr/>
              <p:nvPr/>
            </p:nvSpPr>
            <p:spPr>
              <a:xfrm>
                <a:off x="-1" y="0"/>
                <a:ext cx="6507482" cy="79247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sz="4000">
                    <a:solidFill>
                      <a:srgbClr val="FFFFFF"/>
                    </a:solidFill>
                    <a:latin typeface="Arial"/>
                    <a:ea typeface="Arial"/>
                    <a:cs typeface="Arial"/>
                    <a:sym typeface="Arial"/>
                  </a:defRPr>
                </a:pPr>
              </a:p>
            </p:txBody>
          </p:sp>
          <p:sp>
            <p:nvSpPr>
              <p:cNvPr id="340" name="Shape 340"/>
              <p:cNvSpPr/>
              <p:nvPr/>
            </p:nvSpPr>
            <p:spPr>
              <a:xfrm>
                <a:off x="0" y="27358"/>
                <a:ext cx="6507481" cy="7377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4000">
                    <a:solidFill>
                      <a:srgbClr val="FFFFFF"/>
                    </a:solidFill>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PROJECT TITLE</a:t>
                </a:r>
              </a:p>
            </p:txBody>
          </p:sp>
        </p:grpSp>
        <p:grpSp>
          <p:nvGrpSpPr>
            <p:cNvPr id="344" name="Group 344"/>
            <p:cNvGrpSpPr/>
            <p:nvPr/>
          </p:nvGrpSpPr>
          <p:grpSpPr>
            <a:xfrm>
              <a:off x="263441" y="1253647"/>
              <a:ext cx="6507481" cy="1050872"/>
              <a:chOff x="0" y="0"/>
              <a:chExt cx="6507479" cy="1050870"/>
            </a:xfrm>
          </p:grpSpPr>
          <p:sp>
            <p:nvSpPr>
              <p:cNvPr id="342" name="Shape 342"/>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43" name="Shape 343"/>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45" name="Shape 345"/>
            <p:cNvSpPr/>
            <p:nvPr/>
          </p:nvSpPr>
          <p:spPr>
            <a:xfrm>
              <a:off x="273227" y="26237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48" name="Group 348"/>
            <p:cNvGrpSpPr/>
            <p:nvPr/>
          </p:nvGrpSpPr>
          <p:grpSpPr>
            <a:xfrm>
              <a:off x="263441" y="2793017"/>
              <a:ext cx="6507481" cy="1050872"/>
              <a:chOff x="0" y="0"/>
              <a:chExt cx="6507479" cy="1050870"/>
            </a:xfrm>
          </p:grpSpPr>
          <p:sp>
            <p:nvSpPr>
              <p:cNvPr id="346" name="Shape 346"/>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47" name="Shape 347"/>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49" name="Shape 349"/>
            <p:cNvSpPr/>
            <p:nvPr/>
          </p:nvSpPr>
          <p:spPr>
            <a:xfrm>
              <a:off x="333159" y="41731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52" name="Group 352"/>
            <p:cNvGrpSpPr/>
            <p:nvPr/>
          </p:nvGrpSpPr>
          <p:grpSpPr>
            <a:xfrm>
              <a:off x="263441" y="4332387"/>
              <a:ext cx="6507481" cy="1050872"/>
              <a:chOff x="0" y="0"/>
              <a:chExt cx="6507479" cy="1050870"/>
            </a:xfrm>
          </p:grpSpPr>
          <p:sp>
            <p:nvSpPr>
              <p:cNvPr id="350" name="Shape 350"/>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51" name="Shape 351"/>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grpSp>
      <p:grpSp>
        <p:nvGrpSpPr>
          <p:cNvPr id="369" name="Group 369"/>
          <p:cNvGrpSpPr/>
          <p:nvPr/>
        </p:nvGrpSpPr>
        <p:grpSpPr>
          <a:xfrm>
            <a:off x="9485087" y="6888590"/>
            <a:ext cx="7053941" cy="6188857"/>
            <a:chOff x="0" y="0"/>
            <a:chExt cx="7053939" cy="6188855"/>
          </a:xfrm>
        </p:grpSpPr>
        <p:sp>
          <p:nvSpPr>
            <p:cNvPr id="354" name="Shape 354"/>
            <p:cNvSpPr/>
            <p:nvPr/>
          </p:nvSpPr>
          <p:spPr>
            <a:xfrm>
              <a:off x="0" y="0"/>
              <a:ext cx="7053940" cy="6188856"/>
            </a:xfrm>
            <a:prstGeom prst="rect">
              <a:avLst/>
            </a:prstGeom>
            <a:noFill/>
            <a:ln w="38100" cap="flat">
              <a:solidFill>
                <a:srgbClr val="262626"/>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357" name="Group 357"/>
            <p:cNvGrpSpPr/>
            <p:nvPr/>
          </p:nvGrpSpPr>
          <p:grpSpPr>
            <a:xfrm>
              <a:off x="273227" y="182771"/>
              <a:ext cx="6507482" cy="792479"/>
              <a:chOff x="0" y="0"/>
              <a:chExt cx="6507480" cy="792477"/>
            </a:xfrm>
          </p:grpSpPr>
          <p:sp>
            <p:nvSpPr>
              <p:cNvPr id="355" name="Shape 355"/>
              <p:cNvSpPr/>
              <p:nvPr/>
            </p:nvSpPr>
            <p:spPr>
              <a:xfrm>
                <a:off x="-1" y="0"/>
                <a:ext cx="6507482" cy="79247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sz="4000">
                    <a:solidFill>
                      <a:srgbClr val="FFFFFF"/>
                    </a:solidFill>
                    <a:latin typeface="Arial"/>
                    <a:ea typeface="Arial"/>
                    <a:cs typeface="Arial"/>
                    <a:sym typeface="Arial"/>
                  </a:defRPr>
                </a:pPr>
              </a:p>
            </p:txBody>
          </p:sp>
          <p:sp>
            <p:nvSpPr>
              <p:cNvPr id="356" name="Shape 356"/>
              <p:cNvSpPr/>
              <p:nvPr/>
            </p:nvSpPr>
            <p:spPr>
              <a:xfrm>
                <a:off x="0" y="27358"/>
                <a:ext cx="6507481" cy="7377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4000">
                    <a:solidFill>
                      <a:srgbClr val="FFFFFF"/>
                    </a:solidFill>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PROJECT TITLE</a:t>
                </a:r>
              </a:p>
            </p:txBody>
          </p:sp>
        </p:grpSp>
        <p:grpSp>
          <p:nvGrpSpPr>
            <p:cNvPr id="360" name="Group 360"/>
            <p:cNvGrpSpPr/>
            <p:nvPr/>
          </p:nvGrpSpPr>
          <p:grpSpPr>
            <a:xfrm>
              <a:off x="263441" y="1253647"/>
              <a:ext cx="6507481" cy="1050872"/>
              <a:chOff x="0" y="0"/>
              <a:chExt cx="6507479" cy="1050870"/>
            </a:xfrm>
          </p:grpSpPr>
          <p:sp>
            <p:nvSpPr>
              <p:cNvPr id="358" name="Shape 358"/>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59" name="Shape 359"/>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61" name="Shape 361"/>
            <p:cNvSpPr/>
            <p:nvPr/>
          </p:nvSpPr>
          <p:spPr>
            <a:xfrm>
              <a:off x="273227" y="26237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64" name="Group 364"/>
            <p:cNvGrpSpPr/>
            <p:nvPr/>
          </p:nvGrpSpPr>
          <p:grpSpPr>
            <a:xfrm>
              <a:off x="263441" y="2793017"/>
              <a:ext cx="6507481" cy="1050872"/>
              <a:chOff x="0" y="0"/>
              <a:chExt cx="6507479" cy="1050870"/>
            </a:xfrm>
          </p:grpSpPr>
          <p:sp>
            <p:nvSpPr>
              <p:cNvPr id="362" name="Shape 362"/>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63" name="Shape 363"/>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65" name="Shape 365"/>
            <p:cNvSpPr/>
            <p:nvPr/>
          </p:nvSpPr>
          <p:spPr>
            <a:xfrm>
              <a:off x="333159" y="41731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68" name="Group 368"/>
            <p:cNvGrpSpPr/>
            <p:nvPr/>
          </p:nvGrpSpPr>
          <p:grpSpPr>
            <a:xfrm>
              <a:off x="263441" y="4332387"/>
              <a:ext cx="6507481" cy="1050872"/>
              <a:chOff x="0" y="0"/>
              <a:chExt cx="6507479" cy="1050870"/>
            </a:xfrm>
          </p:grpSpPr>
          <p:sp>
            <p:nvSpPr>
              <p:cNvPr id="366" name="Shape 366"/>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67" name="Shape 367"/>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grpSp>
      <p:grpSp>
        <p:nvGrpSpPr>
          <p:cNvPr id="385" name="Group 385"/>
          <p:cNvGrpSpPr/>
          <p:nvPr/>
        </p:nvGrpSpPr>
        <p:grpSpPr>
          <a:xfrm>
            <a:off x="16880113" y="6888590"/>
            <a:ext cx="7053941" cy="6188857"/>
            <a:chOff x="0" y="0"/>
            <a:chExt cx="7053939" cy="6188855"/>
          </a:xfrm>
        </p:grpSpPr>
        <p:sp>
          <p:nvSpPr>
            <p:cNvPr id="370" name="Shape 370"/>
            <p:cNvSpPr/>
            <p:nvPr/>
          </p:nvSpPr>
          <p:spPr>
            <a:xfrm>
              <a:off x="0" y="0"/>
              <a:ext cx="7053940" cy="6188856"/>
            </a:xfrm>
            <a:prstGeom prst="rect">
              <a:avLst/>
            </a:prstGeom>
            <a:noFill/>
            <a:ln w="38100" cap="flat">
              <a:solidFill>
                <a:srgbClr val="262626"/>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373" name="Group 373"/>
            <p:cNvGrpSpPr/>
            <p:nvPr/>
          </p:nvGrpSpPr>
          <p:grpSpPr>
            <a:xfrm>
              <a:off x="273227" y="182771"/>
              <a:ext cx="6507482" cy="792479"/>
              <a:chOff x="0" y="0"/>
              <a:chExt cx="6507480" cy="792477"/>
            </a:xfrm>
          </p:grpSpPr>
          <p:sp>
            <p:nvSpPr>
              <p:cNvPr id="371" name="Shape 371"/>
              <p:cNvSpPr/>
              <p:nvPr/>
            </p:nvSpPr>
            <p:spPr>
              <a:xfrm>
                <a:off x="-1" y="0"/>
                <a:ext cx="6507482" cy="79247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sz="4000">
                    <a:solidFill>
                      <a:srgbClr val="FFFFFF"/>
                    </a:solidFill>
                    <a:latin typeface="Arial"/>
                    <a:ea typeface="Arial"/>
                    <a:cs typeface="Arial"/>
                    <a:sym typeface="Arial"/>
                  </a:defRPr>
                </a:pPr>
              </a:p>
            </p:txBody>
          </p:sp>
          <p:sp>
            <p:nvSpPr>
              <p:cNvPr id="372" name="Shape 372"/>
              <p:cNvSpPr/>
              <p:nvPr/>
            </p:nvSpPr>
            <p:spPr>
              <a:xfrm>
                <a:off x="0" y="27358"/>
                <a:ext cx="6507481" cy="7377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4000">
                    <a:solidFill>
                      <a:srgbClr val="FFFFFF"/>
                    </a:solidFill>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PROJECT TITLE</a:t>
                </a:r>
              </a:p>
            </p:txBody>
          </p:sp>
        </p:grpSp>
        <p:grpSp>
          <p:nvGrpSpPr>
            <p:cNvPr id="376" name="Group 376"/>
            <p:cNvGrpSpPr/>
            <p:nvPr/>
          </p:nvGrpSpPr>
          <p:grpSpPr>
            <a:xfrm>
              <a:off x="263441" y="1253647"/>
              <a:ext cx="6507481" cy="1050872"/>
              <a:chOff x="0" y="0"/>
              <a:chExt cx="6507479" cy="1050870"/>
            </a:xfrm>
          </p:grpSpPr>
          <p:sp>
            <p:nvSpPr>
              <p:cNvPr id="374" name="Shape 374"/>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75" name="Shape 375"/>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77" name="Shape 377"/>
            <p:cNvSpPr/>
            <p:nvPr/>
          </p:nvSpPr>
          <p:spPr>
            <a:xfrm>
              <a:off x="273227" y="26237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80" name="Group 380"/>
            <p:cNvGrpSpPr/>
            <p:nvPr/>
          </p:nvGrpSpPr>
          <p:grpSpPr>
            <a:xfrm>
              <a:off x="263441" y="2793017"/>
              <a:ext cx="6507481" cy="1050872"/>
              <a:chOff x="0" y="0"/>
              <a:chExt cx="6507479" cy="1050870"/>
            </a:xfrm>
          </p:grpSpPr>
          <p:sp>
            <p:nvSpPr>
              <p:cNvPr id="378" name="Shape 378"/>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79" name="Shape 379"/>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sp>
          <p:nvSpPr>
            <p:cNvPr id="381" name="Shape 381"/>
            <p:cNvSpPr/>
            <p:nvPr/>
          </p:nvSpPr>
          <p:spPr>
            <a:xfrm>
              <a:off x="333159" y="4173110"/>
              <a:ext cx="6507481" cy="1"/>
            </a:xfrm>
            <a:prstGeom prst="line">
              <a:avLst/>
            </a:prstGeom>
            <a:noFill/>
            <a:ln w="25400" cap="flat">
              <a:solidFill>
                <a:srgbClr val="262626"/>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84" name="Group 384"/>
            <p:cNvGrpSpPr/>
            <p:nvPr/>
          </p:nvGrpSpPr>
          <p:grpSpPr>
            <a:xfrm>
              <a:off x="263441" y="4332387"/>
              <a:ext cx="6507481" cy="1050872"/>
              <a:chOff x="0" y="0"/>
              <a:chExt cx="6507479" cy="1050870"/>
            </a:xfrm>
          </p:grpSpPr>
          <p:sp>
            <p:nvSpPr>
              <p:cNvPr id="382" name="Shape 382"/>
              <p:cNvSpPr/>
              <p:nvPr/>
            </p:nvSpPr>
            <p:spPr>
              <a:xfrm>
                <a:off x="0" y="468087"/>
                <a:ext cx="217985" cy="217986"/>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83" name="Shape 383"/>
              <p:cNvSpPr/>
              <p:nvPr/>
            </p:nvSpPr>
            <p:spPr>
              <a:xfrm>
                <a:off x="350322" y="0"/>
                <a:ext cx="6157158" cy="10508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You Can't Learn Less. We can only add to our knowledge. We don't have to give some of it up in exchange for new knowledge.</a:t>
                </a:r>
              </a:p>
            </p:txBody>
          </p:sp>
        </p:grpSp>
      </p:grpSp>
      <p:grpSp>
        <p:nvGrpSpPr>
          <p:cNvPr id="406" name="Group 406"/>
          <p:cNvGrpSpPr/>
          <p:nvPr/>
        </p:nvGrpSpPr>
        <p:grpSpPr>
          <a:xfrm>
            <a:off x="-154177" y="0"/>
            <a:ext cx="1866109" cy="13716000"/>
            <a:chOff x="0" y="0"/>
            <a:chExt cx="1866107" cy="13716000"/>
          </a:xfrm>
        </p:grpSpPr>
        <p:sp>
          <p:nvSpPr>
            <p:cNvPr id="386" name="Shape 38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389" name="Group 389"/>
            <p:cNvGrpSpPr/>
            <p:nvPr/>
          </p:nvGrpSpPr>
          <p:grpSpPr>
            <a:xfrm>
              <a:off x="0" y="489917"/>
              <a:ext cx="1866108" cy="1278277"/>
              <a:chOff x="0" y="0"/>
              <a:chExt cx="1866107" cy="1278275"/>
            </a:xfrm>
          </p:grpSpPr>
          <p:sp>
            <p:nvSpPr>
              <p:cNvPr id="387" name="Shape 38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388" name="Shape 38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390" name="Shape 39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93" name="Group 393"/>
            <p:cNvGrpSpPr/>
            <p:nvPr/>
          </p:nvGrpSpPr>
          <p:grpSpPr>
            <a:xfrm>
              <a:off x="0" y="2718287"/>
              <a:ext cx="1866108" cy="1233849"/>
              <a:chOff x="0" y="0"/>
              <a:chExt cx="1866107" cy="1233847"/>
            </a:xfrm>
          </p:grpSpPr>
          <p:sp>
            <p:nvSpPr>
              <p:cNvPr id="391" name="Shape 39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392" name="Shape 39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394" name="Shape 39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395" name="Shape 39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396" name="Shape 39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399" name="Group 399"/>
            <p:cNvGrpSpPr/>
            <p:nvPr/>
          </p:nvGrpSpPr>
          <p:grpSpPr>
            <a:xfrm>
              <a:off x="0" y="7211152"/>
              <a:ext cx="1866108" cy="1355104"/>
              <a:chOff x="0" y="0"/>
              <a:chExt cx="1866107" cy="1355103"/>
            </a:xfrm>
          </p:grpSpPr>
          <p:sp>
            <p:nvSpPr>
              <p:cNvPr id="397" name="Shape 39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398" name="Shape 39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402" name="Group 402"/>
            <p:cNvGrpSpPr/>
            <p:nvPr/>
          </p:nvGrpSpPr>
          <p:grpSpPr>
            <a:xfrm>
              <a:off x="0" y="4956011"/>
              <a:ext cx="1866108" cy="1309999"/>
              <a:chOff x="0" y="0"/>
              <a:chExt cx="1866107" cy="1309997"/>
            </a:xfrm>
          </p:grpSpPr>
          <p:sp>
            <p:nvSpPr>
              <p:cNvPr id="400" name="Shape 40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401" name="Shape 40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405" name="Group 405"/>
            <p:cNvGrpSpPr/>
            <p:nvPr/>
          </p:nvGrpSpPr>
          <p:grpSpPr>
            <a:xfrm>
              <a:off x="0" y="9406818"/>
              <a:ext cx="1866108" cy="1173130"/>
              <a:chOff x="0" y="0"/>
              <a:chExt cx="1866107" cy="1173129"/>
            </a:xfrm>
          </p:grpSpPr>
          <p:sp>
            <p:nvSpPr>
              <p:cNvPr id="403" name="Shape 40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404" name="Shape 40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325"/>
                                        </p:tgtEl>
                                        <p:attrNameLst>
                                          <p:attrName>style.visibility</p:attrName>
                                        </p:attrNameLst>
                                      </p:cBhvr>
                                      <p:to>
                                        <p:strVal val="visible"/>
                                      </p:to>
                                    </p:set>
                                    <p:anim calcmode="lin" valueType="num">
                                      <p:cBhvr>
                                        <p:cTn id="7" dur="500" fill="hold"/>
                                        <p:tgtEl>
                                          <p:spTgt spid="325"/>
                                        </p:tgtEl>
                                        <p:attrNameLst>
                                          <p:attrName>ppt_x</p:attrName>
                                        </p:attrNameLst>
                                      </p:cBhvr>
                                      <p:tavLst>
                                        <p:tav tm="0">
                                          <p:val>
                                            <p:strVal val="#ppt_x"/>
                                          </p:val>
                                        </p:tav>
                                        <p:tav tm="100000">
                                          <p:val>
                                            <p:strVal val="#ppt_x"/>
                                          </p:val>
                                        </p:tav>
                                      </p:tavLst>
                                    </p:anim>
                                    <p:anim calcmode="lin" valueType="num">
                                      <p:cBhvr>
                                        <p:cTn id="8" dur="500" fill="hold"/>
                                        <p:tgtEl>
                                          <p:spTgt spid="3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329"/>
                                        </p:tgtEl>
                                        <p:attrNameLst>
                                          <p:attrName>style.visibility</p:attrName>
                                        </p:attrNameLst>
                                      </p:cBhvr>
                                      <p:to>
                                        <p:strVal val="visible"/>
                                      </p:to>
                                    </p:set>
                                    <p:animEffect filter="wipe(left)" transition="in">
                                      <p:cBhvr>
                                        <p:cTn id="12" dur="500"/>
                                        <p:tgtEl>
                                          <p:spTgt spid="329"/>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330"/>
                                        </p:tgtEl>
                                        <p:attrNameLst>
                                          <p:attrName>style.visibility</p:attrName>
                                        </p:attrNameLst>
                                      </p:cBhvr>
                                      <p:to>
                                        <p:strVal val="visible"/>
                                      </p:to>
                                    </p:set>
                                    <p:animEffect filter="wipe(left)" transition="in">
                                      <p:cBhvr>
                                        <p:cTn id="16" dur="500"/>
                                        <p:tgtEl>
                                          <p:spTgt spid="330"/>
                                        </p:tgtEl>
                                      </p:cBhvr>
                                    </p:animEffect>
                                  </p:childTnLst>
                                </p:cTn>
                              </p:par>
                            </p:childTnLst>
                          </p:cTn>
                        </p:par>
                        <p:par>
                          <p:cTn id="17" fill="hold">
                            <p:stCondLst>
                              <p:cond delay="1500"/>
                            </p:stCondLst>
                            <p:childTnLst>
                              <p:par>
                                <p:cTn id="18" presetClass="entr" nodeType="afterEffect" presetSubtype="16" presetID="23" grpId="4" fill="hold">
                                  <p:stCondLst>
                                    <p:cond delay="0"/>
                                  </p:stCondLst>
                                  <p:iterate type="el" backwards="0">
                                    <p:tmAbs val="0"/>
                                  </p:iterate>
                                  <p:childTnLst>
                                    <p:set>
                                      <p:cBhvr>
                                        <p:cTn id="19" fill="hold"/>
                                        <p:tgtEl>
                                          <p:spTgt spid="336"/>
                                        </p:tgtEl>
                                        <p:attrNameLst>
                                          <p:attrName>style.visibility</p:attrName>
                                        </p:attrNameLst>
                                      </p:cBhvr>
                                      <p:to>
                                        <p:strVal val="visible"/>
                                      </p:to>
                                    </p:set>
                                    <p:anim calcmode="lin" valueType="num">
                                      <p:cBhvr>
                                        <p:cTn id="20" dur="500" fill="hold"/>
                                        <p:tgtEl>
                                          <p:spTgt spid="336"/>
                                        </p:tgtEl>
                                        <p:attrNameLst>
                                          <p:attrName>ppt_w</p:attrName>
                                        </p:attrNameLst>
                                      </p:cBhvr>
                                      <p:tavLst>
                                        <p:tav tm="0">
                                          <p:val>
                                            <p:fltVal val="0"/>
                                          </p:val>
                                        </p:tav>
                                        <p:tav tm="100000">
                                          <p:val>
                                            <p:strVal val="#ppt_w"/>
                                          </p:val>
                                        </p:tav>
                                      </p:tavLst>
                                    </p:anim>
                                    <p:anim calcmode="lin" valueType="num">
                                      <p:cBhvr>
                                        <p:cTn id="21" dur="500" fill="hold"/>
                                        <p:tgtEl>
                                          <p:spTgt spid="336"/>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Class="entr" nodeType="afterEffect" presetSubtype="16" presetID="23" grpId="5" fill="hold">
                                  <p:stCondLst>
                                    <p:cond delay="300"/>
                                  </p:stCondLst>
                                  <p:iterate type="el" backwards="0">
                                    <p:tmAbs val="0"/>
                                  </p:iterate>
                                  <p:childTnLst>
                                    <p:set>
                                      <p:cBhvr>
                                        <p:cTn id="24" fill="hold"/>
                                        <p:tgtEl>
                                          <p:spTgt spid="335"/>
                                        </p:tgtEl>
                                        <p:attrNameLst>
                                          <p:attrName>style.visibility</p:attrName>
                                        </p:attrNameLst>
                                      </p:cBhvr>
                                      <p:to>
                                        <p:strVal val="visible"/>
                                      </p:to>
                                    </p:set>
                                    <p:anim calcmode="lin" valueType="num">
                                      <p:cBhvr>
                                        <p:cTn id="25" dur="500" fill="hold"/>
                                        <p:tgtEl>
                                          <p:spTgt spid="335"/>
                                        </p:tgtEl>
                                        <p:attrNameLst>
                                          <p:attrName>ppt_w</p:attrName>
                                        </p:attrNameLst>
                                      </p:cBhvr>
                                      <p:tavLst>
                                        <p:tav tm="0">
                                          <p:val>
                                            <p:fltVal val="0"/>
                                          </p:val>
                                        </p:tav>
                                        <p:tav tm="100000">
                                          <p:val>
                                            <p:strVal val="#ppt_w"/>
                                          </p:val>
                                        </p:tav>
                                      </p:tavLst>
                                    </p:anim>
                                    <p:anim calcmode="lin" valueType="num">
                                      <p:cBhvr>
                                        <p:cTn id="26" dur="500" fill="hold"/>
                                        <p:tgtEl>
                                          <p:spTgt spid="335"/>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Class="entr" nodeType="afterEffect" presetSubtype="16" presetID="23" grpId="6" fill="hold">
                                  <p:stCondLst>
                                    <p:cond delay="600"/>
                                  </p:stCondLst>
                                  <p:iterate type="el" backwards="0">
                                    <p:tmAbs val="0"/>
                                  </p:iterate>
                                  <p:childTnLst>
                                    <p:set>
                                      <p:cBhvr>
                                        <p:cTn id="29" fill="hold"/>
                                        <p:tgtEl>
                                          <p:spTgt spid="337"/>
                                        </p:tgtEl>
                                        <p:attrNameLst>
                                          <p:attrName>style.visibility</p:attrName>
                                        </p:attrNameLst>
                                      </p:cBhvr>
                                      <p:to>
                                        <p:strVal val="visible"/>
                                      </p:to>
                                    </p:set>
                                    <p:anim calcmode="lin" valueType="num">
                                      <p:cBhvr>
                                        <p:cTn id="30" dur="500" fill="hold"/>
                                        <p:tgtEl>
                                          <p:spTgt spid="337"/>
                                        </p:tgtEl>
                                        <p:attrNameLst>
                                          <p:attrName>ppt_w</p:attrName>
                                        </p:attrNameLst>
                                      </p:cBhvr>
                                      <p:tavLst>
                                        <p:tav tm="0">
                                          <p:val>
                                            <p:fltVal val="0"/>
                                          </p:val>
                                        </p:tav>
                                        <p:tav tm="100000">
                                          <p:val>
                                            <p:strVal val="#ppt_w"/>
                                          </p:val>
                                        </p:tav>
                                      </p:tavLst>
                                    </p:anim>
                                    <p:anim calcmode="lin" valueType="num">
                                      <p:cBhvr>
                                        <p:cTn id="31" dur="500" fill="hold"/>
                                        <p:tgtEl>
                                          <p:spTgt spid="337"/>
                                        </p:tgtEl>
                                        <p:attrNameLst>
                                          <p:attrName>ppt_h</p:attrName>
                                        </p:attrNameLst>
                                      </p:cBhvr>
                                      <p:tavLst>
                                        <p:tav tm="0">
                                          <p:val>
                                            <p:fltVal val="0"/>
                                          </p:val>
                                        </p:tav>
                                        <p:tav tm="100000">
                                          <p:val>
                                            <p:strVal val="#ppt_h"/>
                                          </p:val>
                                        </p:tav>
                                      </p:tavLst>
                                    </p:anim>
                                  </p:childTnLst>
                                </p:cTn>
                              </p:par>
                            </p:childTnLst>
                          </p:cTn>
                        </p:par>
                        <p:par>
                          <p:cTn id="32" fill="hold">
                            <p:stCondLst>
                              <p:cond delay="3900"/>
                            </p:stCondLst>
                            <p:childTnLst>
                              <p:par>
                                <p:cTn id="33" presetClass="entr" nodeType="afterEffect" presetSubtype="10" presetID="19" grpId="7" fill="hold">
                                  <p:stCondLst>
                                    <p:cond delay="0"/>
                                  </p:stCondLst>
                                  <p:iterate type="el" backwards="0">
                                    <p:tmAbs val="0"/>
                                  </p:iterate>
                                  <p:childTnLst>
                                    <p:set>
                                      <p:cBhvr>
                                        <p:cTn id="34" fill="hold"/>
                                        <p:tgtEl>
                                          <p:spTgt spid="353"/>
                                        </p:tgtEl>
                                        <p:attrNameLst>
                                          <p:attrName>style.visibility</p:attrName>
                                        </p:attrNameLst>
                                      </p:cBhvr>
                                      <p:to>
                                        <p:strVal val="visible"/>
                                      </p:to>
                                    </p:set>
                                    <p:anim calcmode="lin" valueType="num">
                                      <p:cBhvr>
                                        <p:cTn id="35" dur="500" fill="hold"/>
                                        <p:tgtEl>
                                          <p:spTgt spid="353"/>
                                        </p:tgtEl>
                                        <p:attrNameLst>
                                          <p:attrName>ppt_w</p:attrName>
                                        </p:attrNameLst>
                                      </p:cBhvr>
                                      <p:tavLst>
                                        <p:tav tm="0" fmla="#ppt_w*sin(2.5*pi*$)">
                                          <p:val>
                                            <p:fltVal val="0"/>
                                          </p:val>
                                        </p:tav>
                                        <p:tav tm="100000">
                                          <p:val>
                                            <p:fltVal val="1"/>
                                          </p:val>
                                        </p:tav>
                                      </p:tavLst>
                                    </p:anim>
                                    <p:anim calcmode="lin" valueType="num">
                                      <p:cBhvr>
                                        <p:cTn id="36" dur="500" fill="hold"/>
                                        <p:tgtEl>
                                          <p:spTgt spid="353"/>
                                        </p:tgtEl>
                                        <p:attrNameLst>
                                          <p:attrName>ppt_h</p:attrName>
                                        </p:attrNameLst>
                                      </p:cBhvr>
                                      <p:tavLst>
                                        <p:tav tm="0">
                                          <p:val>
                                            <p:strVal val="#ppt_h"/>
                                          </p:val>
                                        </p:tav>
                                        <p:tav tm="100000">
                                          <p:val>
                                            <p:strVal val="#ppt_h"/>
                                          </p:val>
                                        </p:tav>
                                      </p:tavLst>
                                    </p:anim>
                                  </p:childTnLst>
                                </p:cTn>
                              </p:par>
                            </p:childTnLst>
                          </p:cTn>
                        </p:par>
                        <p:par>
                          <p:cTn id="37" fill="hold">
                            <p:stCondLst>
                              <p:cond delay="4400"/>
                            </p:stCondLst>
                            <p:childTnLst>
                              <p:par>
                                <p:cTn id="38" presetClass="entr" nodeType="afterEffect" presetSubtype="10" presetID="19" grpId="8" fill="hold">
                                  <p:stCondLst>
                                    <p:cond delay="300"/>
                                  </p:stCondLst>
                                  <p:iterate type="el" backwards="0">
                                    <p:tmAbs val="0"/>
                                  </p:iterate>
                                  <p:childTnLst>
                                    <p:set>
                                      <p:cBhvr>
                                        <p:cTn id="39" fill="hold"/>
                                        <p:tgtEl>
                                          <p:spTgt spid="369"/>
                                        </p:tgtEl>
                                        <p:attrNameLst>
                                          <p:attrName>style.visibility</p:attrName>
                                        </p:attrNameLst>
                                      </p:cBhvr>
                                      <p:to>
                                        <p:strVal val="visible"/>
                                      </p:to>
                                    </p:set>
                                    <p:anim calcmode="lin" valueType="num">
                                      <p:cBhvr>
                                        <p:cTn id="40" dur="500" fill="hold"/>
                                        <p:tgtEl>
                                          <p:spTgt spid="369"/>
                                        </p:tgtEl>
                                        <p:attrNameLst>
                                          <p:attrName>ppt_w</p:attrName>
                                        </p:attrNameLst>
                                      </p:cBhvr>
                                      <p:tavLst>
                                        <p:tav tm="0" fmla="#ppt_w*sin(2.5*pi*$)">
                                          <p:val>
                                            <p:fltVal val="0"/>
                                          </p:val>
                                        </p:tav>
                                        <p:tav tm="100000">
                                          <p:val>
                                            <p:fltVal val="1"/>
                                          </p:val>
                                        </p:tav>
                                      </p:tavLst>
                                    </p:anim>
                                    <p:anim calcmode="lin" valueType="num">
                                      <p:cBhvr>
                                        <p:cTn id="41" dur="500" fill="hold"/>
                                        <p:tgtEl>
                                          <p:spTgt spid="369"/>
                                        </p:tgtEl>
                                        <p:attrNameLst>
                                          <p:attrName>ppt_h</p:attrName>
                                        </p:attrNameLst>
                                      </p:cBhvr>
                                      <p:tavLst>
                                        <p:tav tm="0">
                                          <p:val>
                                            <p:strVal val="#ppt_h"/>
                                          </p:val>
                                        </p:tav>
                                        <p:tav tm="100000">
                                          <p:val>
                                            <p:strVal val="#ppt_h"/>
                                          </p:val>
                                        </p:tav>
                                      </p:tavLst>
                                    </p:anim>
                                  </p:childTnLst>
                                </p:cTn>
                              </p:par>
                            </p:childTnLst>
                          </p:cTn>
                        </p:par>
                        <p:par>
                          <p:cTn id="42" fill="hold">
                            <p:stCondLst>
                              <p:cond delay="5200"/>
                            </p:stCondLst>
                            <p:childTnLst>
                              <p:par>
                                <p:cTn id="43" presetClass="entr" nodeType="afterEffect" presetSubtype="10" presetID="19" grpId="9" fill="hold">
                                  <p:stCondLst>
                                    <p:cond delay="600"/>
                                  </p:stCondLst>
                                  <p:iterate type="el" backwards="0">
                                    <p:tmAbs val="0"/>
                                  </p:iterate>
                                  <p:childTnLst>
                                    <p:set>
                                      <p:cBhvr>
                                        <p:cTn id="44" fill="hold"/>
                                        <p:tgtEl>
                                          <p:spTgt spid="385"/>
                                        </p:tgtEl>
                                        <p:attrNameLst>
                                          <p:attrName>style.visibility</p:attrName>
                                        </p:attrNameLst>
                                      </p:cBhvr>
                                      <p:to>
                                        <p:strVal val="visible"/>
                                      </p:to>
                                    </p:set>
                                    <p:anim calcmode="lin" valueType="num">
                                      <p:cBhvr>
                                        <p:cTn id="45" dur="500" fill="hold"/>
                                        <p:tgtEl>
                                          <p:spTgt spid="385"/>
                                        </p:tgtEl>
                                        <p:attrNameLst>
                                          <p:attrName>ppt_w</p:attrName>
                                        </p:attrNameLst>
                                      </p:cBhvr>
                                      <p:tavLst>
                                        <p:tav tm="0" fmla="#ppt_w*sin(2.5*pi*$)">
                                          <p:val>
                                            <p:fltVal val="0"/>
                                          </p:val>
                                        </p:tav>
                                        <p:tav tm="100000">
                                          <p:val>
                                            <p:fltVal val="1"/>
                                          </p:val>
                                        </p:tav>
                                      </p:tavLst>
                                    </p:anim>
                                    <p:anim calcmode="lin" valueType="num">
                                      <p:cBhvr>
                                        <p:cTn id="46" dur="500" fill="hold"/>
                                        <p:tgtEl>
                                          <p:spTgt spid="38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36" grpId="4"/>
      <p:bldP build="whole" bldLvl="1" animBg="1" rev="0" advAuto="0" spid="335" grpId="5"/>
      <p:bldP build="whole" bldLvl="1" animBg="1" rev="0" advAuto="0" spid="330" grpId="3"/>
      <p:bldP build="whole" bldLvl="1" animBg="1" rev="0" advAuto="0" spid="353" grpId="7"/>
      <p:bldP build="whole" bldLvl="1" animBg="1" rev="0" advAuto="0" spid="325" grpId="1"/>
      <p:bldP build="whole" bldLvl="1" animBg="1" rev="0" advAuto="0" spid="385" grpId="9"/>
      <p:bldP build="whole" bldLvl="1" animBg="1" rev="0" advAuto="0" spid="329" grpId="2"/>
      <p:bldP build="whole" bldLvl="1" animBg="1" rev="0" advAuto="0" spid="337" grpId="6"/>
      <p:bldP build="whole" bldLvl="1" animBg="1" rev="0" advAuto="0" spid="369" grpId="8"/>
    </p:bld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8" name="Shape 408"/>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TEAM</a:t>
            </a:r>
          </a:p>
        </p:txBody>
      </p:sp>
      <p:grpSp>
        <p:nvGrpSpPr>
          <p:cNvPr id="412" name="Group 412"/>
          <p:cNvGrpSpPr/>
          <p:nvPr/>
        </p:nvGrpSpPr>
        <p:grpSpPr>
          <a:xfrm>
            <a:off x="1957611" y="1094554"/>
            <a:ext cx="4536001" cy="91439"/>
            <a:chOff x="0" y="0"/>
            <a:chExt cx="4536000" cy="91437"/>
          </a:xfrm>
        </p:grpSpPr>
        <p:sp>
          <p:nvSpPr>
            <p:cNvPr id="409" name="Shape 409"/>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10" name="Shape 410"/>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11" name="Shape 411"/>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413" name="Shape 413"/>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416" name="Group 416"/>
          <p:cNvGrpSpPr/>
          <p:nvPr/>
        </p:nvGrpSpPr>
        <p:grpSpPr>
          <a:xfrm>
            <a:off x="20523198" y="172339"/>
            <a:ext cx="3976915" cy="577648"/>
            <a:chOff x="0" y="0"/>
            <a:chExt cx="3976913" cy="577646"/>
          </a:xfrm>
        </p:grpSpPr>
        <p:sp>
          <p:nvSpPr>
            <p:cNvPr id="414" name="Shape 414"/>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15" name="Shape 415"/>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417" name="Shape 417"/>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pic>
        <p:nvPicPr>
          <p:cNvPr id="418" name="image8.jpg"/>
          <p:cNvPicPr>
            <a:picLocks noChangeAspect="1"/>
          </p:cNvPicPr>
          <p:nvPr/>
        </p:nvPicPr>
        <p:blipFill>
          <a:blip r:embed="rId2">
            <a:extLst/>
          </a:blip>
          <a:srcRect l="0" t="0" r="0" b="6666"/>
          <a:stretch>
            <a:fillRect/>
          </a:stretch>
        </p:blipFill>
        <p:spPr>
          <a:xfrm>
            <a:off x="2033499" y="2555876"/>
            <a:ext cx="7242177" cy="10131425"/>
          </a:xfrm>
          <a:prstGeom prst="rect">
            <a:avLst/>
          </a:prstGeom>
          <a:ln w="12700">
            <a:miter lim="400000"/>
          </a:ln>
        </p:spPr>
      </p:pic>
      <p:grpSp>
        <p:nvGrpSpPr>
          <p:cNvPr id="424" name="Group 424"/>
          <p:cNvGrpSpPr/>
          <p:nvPr/>
        </p:nvGrpSpPr>
        <p:grpSpPr>
          <a:xfrm>
            <a:off x="6589625" y="5664200"/>
            <a:ext cx="5372101" cy="5372100"/>
            <a:chOff x="0" y="0"/>
            <a:chExt cx="5372100" cy="5372100"/>
          </a:xfrm>
        </p:grpSpPr>
        <p:sp>
          <p:nvSpPr>
            <p:cNvPr id="419" name="Shape 419"/>
            <p:cNvSpPr/>
            <p:nvPr/>
          </p:nvSpPr>
          <p:spPr>
            <a:xfrm>
              <a:off x="0" y="0"/>
              <a:ext cx="5372100" cy="5372100"/>
            </a:xfrm>
            <a:prstGeom prst="ellipse">
              <a:avLst/>
            </a:prstGeom>
            <a:solidFill>
              <a:srgbClr val="262626">
                <a:alpha val="8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20" name="Shape 420"/>
            <p:cNvSpPr/>
            <p:nvPr/>
          </p:nvSpPr>
          <p:spPr>
            <a:xfrm>
              <a:off x="576243" y="1088065"/>
              <a:ext cx="4219615" cy="7377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ctr">
                <a:defRPr sz="5600"/>
              </a:pPr>
              <a:r>
                <a:rPr sz="4000">
                  <a:solidFill>
                    <a:srgbClr val="FFFFFF"/>
                  </a:solidFill>
                  <a:latin typeface="Arial"/>
                  <a:ea typeface="Arial"/>
                  <a:cs typeface="Arial"/>
                  <a:sym typeface="Arial"/>
                </a:rPr>
                <a:t>Add Your </a:t>
              </a:r>
              <a:r>
                <a:rPr b="1" sz="4000">
                  <a:solidFill>
                    <a:srgbClr val="FFFFFF"/>
                  </a:solidFill>
                  <a:latin typeface="Arial"/>
                  <a:ea typeface="Arial"/>
                  <a:cs typeface="Arial"/>
                  <a:sym typeface="Arial"/>
                </a:rPr>
                <a:t>Name</a:t>
              </a:r>
            </a:p>
          </p:txBody>
        </p:sp>
        <p:sp>
          <p:nvSpPr>
            <p:cNvPr id="421" name="Shape 421"/>
            <p:cNvSpPr/>
            <p:nvPr/>
          </p:nvSpPr>
          <p:spPr>
            <a:xfrm>
              <a:off x="1345891" y="3505810"/>
              <a:ext cx="2680319"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3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Post:xxxxxx</a:t>
              </a:r>
            </a:p>
          </p:txBody>
        </p:sp>
        <p:sp>
          <p:nvSpPr>
            <p:cNvPr id="422" name="Shape 422"/>
            <p:cNvSpPr/>
            <p:nvPr/>
          </p:nvSpPr>
          <p:spPr>
            <a:xfrm>
              <a:off x="1345891" y="4062514"/>
              <a:ext cx="2680319"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3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Age:30</a:t>
              </a:r>
            </a:p>
          </p:txBody>
        </p:sp>
        <p:sp>
          <p:nvSpPr>
            <p:cNvPr id="423" name="Shape 423"/>
            <p:cNvSpPr/>
            <p:nvPr/>
          </p:nvSpPr>
          <p:spPr>
            <a:xfrm>
              <a:off x="403224" y="1997075"/>
              <a:ext cx="4565651" cy="134297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0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What You Sow, You Reap. This is also called The Law of the Farm or The Law of Reciprocity. In order to continue to receive, we must give.</a:t>
              </a:r>
            </a:p>
          </p:txBody>
        </p:sp>
      </p:grpSp>
      <p:grpSp>
        <p:nvGrpSpPr>
          <p:cNvPr id="429" name="Group 429"/>
          <p:cNvGrpSpPr/>
          <p:nvPr/>
        </p:nvGrpSpPr>
        <p:grpSpPr>
          <a:xfrm>
            <a:off x="10120227" y="2555875"/>
            <a:ext cx="13803626" cy="1000125"/>
            <a:chOff x="0" y="0"/>
            <a:chExt cx="13803624" cy="1000124"/>
          </a:xfrm>
        </p:grpSpPr>
        <p:grpSp>
          <p:nvGrpSpPr>
            <p:cNvPr id="427" name="Group 427"/>
            <p:cNvGrpSpPr/>
            <p:nvPr/>
          </p:nvGrpSpPr>
          <p:grpSpPr>
            <a:xfrm>
              <a:off x="-1" y="-1"/>
              <a:ext cx="13803626" cy="1000126"/>
              <a:chOff x="0" y="0"/>
              <a:chExt cx="13803624" cy="1000124"/>
            </a:xfrm>
          </p:grpSpPr>
          <p:sp>
            <p:nvSpPr>
              <p:cNvPr id="425" name="Shape 425"/>
              <p:cNvSpPr/>
              <p:nvPr/>
            </p:nvSpPr>
            <p:spPr>
              <a:xfrm>
                <a:off x="-1" y="-1"/>
                <a:ext cx="13803626" cy="1000126"/>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26" name="Shape 426"/>
              <p:cNvSpPr/>
              <p:nvPr/>
            </p:nvSpPr>
            <p:spPr>
              <a:xfrm>
                <a:off x="904910" y="61362"/>
                <a:ext cx="8032275"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p>
                <a:pPr>
                  <a:defRPr sz="5600"/>
                </a:pPr>
                <a:r>
                  <a:rPr sz="4800">
                    <a:solidFill>
                      <a:srgbClr val="FFFFFF"/>
                    </a:solidFill>
                    <a:latin typeface="Arial"/>
                    <a:ea typeface="Arial"/>
                    <a:cs typeface="Arial"/>
                    <a:sym typeface="Arial"/>
                  </a:rPr>
                  <a:t>CAPABILITY </a:t>
                </a:r>
                <a:r>
                  <a:rPr b="1" sz="4800">
                    <a:solidFill>
                      <a:srgbClr val="FFFFFF"/>
                    </a:solidFill>
                    <a:latin typeface="Arial"/>
                    <a:ea typeface="Arial"/>
                    <a:cs typeface="Arial"/>
                    <a:sym typeface="Arial"/>
                  </a:rPr>
                  <a:t>ASSESSMENT</a:t>
                </a:r>
              </a:p>
            </p:txBody>
          </p:sp>
        </p:grpSp>
        <p:sp>
          <p:nvSpPr>
            <p:cNvPr id="428" name="Shape 428"/>
            <p:cNvSpPr/>
            <p:nvPr/>
          </p:nvSpPr>
          <p:spPr>
            <a:xfrm rot="5400000">
              <a:off x="278603" y="387938"/>
              <a:ext cx="346075" cy="268699"/>
            </a:xfrm>
            <a:prstGeom prst="triangle">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430" name="Shape 430"/>
          <p:cNvSpPr/>
          <p:nvPr/>
        </p:nvSpPr>
        <p:spPr>
          <a:xfrm>
            <a:off x="10103083" y="4109649"/>
            <a:ext cx="3313876" cy="8565431"/>
          </a:xfrm>
          <a:custGeom>
            <a:avLst/>
            <a:gdLst/>
            <a:ahLst/>
            <a:cxnLst>
              <a:cxn ang="0">
                <a:pos x="wd2" y="hd2"/>
              </a:cxn>
              <a:cxn ang="5400000">
                <a:pos x="wd2" y="hd2"/>
              </a:cxn>
              <a:cxn ang="10800000">
                <a:pos x="wd2" y="hd2"/>
              </a:cxn>
              <a:cxn ang="16200000">
                <a:pos x="wd2" y="hd2"/>
              </a:cxn>
            </a:cxnLst>
            <a:rect l="0" t="0" r="r" b="b"/>
            <a:pathLst>
              <a:path w="18897" h="21600" fill="norm" stroke="1" extrusionOk="0">
                <a:moveTo>
                  <a:pt x="0" y="0"/>
                </a:moveTo>
                <a:lnTo>
                  <a:pt x="0" y="0"/>
                </a:lnTo>
                <a:cubicBezTo>
                  <a:pt x="13510" y="1561"/>
                  <a:pt x="21600" y="7670"/>
                  <a:pt x="18069" y="13645"/>
                </a:cubicBezTo>
                <a:cubicBezTo>
                  <a:pt x="15785" y="17510"/>
                  <a:pt x="9013" y="20542"/>
                  <a:pt x="302" y="21600"/>
                </a:cubicBezTo>
              </a:path>
            </a:pathLst>
          </a:custGeom>
          <a:ln w="25400">
            <a:solidFill>
              <a:srgbClr val="262626"/>
            </a:solidFill>
            <a:miter lim="400000"/>
          </a:ln>
        </p:spPr>
        <p:txBody>
          <a:bodyPr tIns="91439" bIns="91439" anchor="ctr"/>
          <a:lstStyle/>
          <a:p>
            <a:pPr algn="ctr"/>
          </a:p>
        </p:txBody>
      </p:sp>
      <p:grpSp>
        <p:nvGrpSpPr>
          <p:cNvPr id="433" name="Group 433"/>
          <p:cNvGrpSpPr/>
          <p:nvPr/>
        </p:nvGrpSpPr>
        <p:grpSpPr>
          <a:xfrm>
            <a:off x="12457025" y="8718549"/>
            <a:ext cx="1552577" cy="1552578"/>
            <a:chOff x="0" y="0"/>
            <a:chExt cx="1552576" cy="1552576"/>
          </a:xfrm>
        </p:grpSpPr>
        <p:sp>
          <p:nvSpPr>
            <p:cNvPr id="431" name="Shape 431"/>
            <p:cNvSpPr/>
            <p:nvPr/>
          </p:nvSpPr>
          <p:spPr>
            <a:xfrm>
              <a:off x="-1" y="-1"/>
              <a:ext cx="1552577" cy="1552578"/>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2" name="Shape 432"/>
            <p:cNvSpPr/>
            <p:nvPr/>
          </p:nvSpPr>
          <p:spPr>
            <a:xfrm>
              <a:off x="262901" y="339725"/>
              <a:ext cx="1016624" cy="796925"/>
            </a:xfrm>
            <a:custGeom>
              <a:avLst/>
              <a:gdLst/>
              <a:ahLst/>
              <a:cxnLst>
                <a:cxn ang="0">
                  <a:pos x="wd2" y="hd2"/>
                </a:cxn>
                <a:cxn ang="5400000">
                  <a:pos x="wd2" y="hd2"/>
                </a:cxn>
                <a:cxn ang="10800000">
                  <a:pos x="wd2" y="hd2"/>
                </a:cxn>
                <a:cxn ang="16200000">
                  <a:pos x="wd2" y="hd2"/>
                </a:cxn>
              </a:cxnLst>
              <a:rect l="0" t="0" r="r" b="b"/>
              <a:pathLst>
                <a:path w="21346" h="21600" fill="norm" stroke="1"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grpSp>
        <p:nvGrpSpPr>
          <p:cNvPr id="436" name="Group 436"/>
          <p:cNvGrpSpPr/>
          <p:nvPr/>
        </p:nvGrpSpPr>
        <p:grpSpPr>
          <a:xfrm>
            <a:off x="12457025" y="6356349"/>
            <a:ext cx="1552577" cy="1552578"/>
            <a:chOff x="0" y="0"/>
            <a:chExt cx="1552576" cy="1552576"/>
          </a:xfrm>
        </p:grpSpPr>
        <p:sp>
          <p:nvSpPr>
            <p:cNvPr id="434" name="Shape 434"/>
            <p:cNvSpPr/>
            <p:nvPr/>
          </p:nvSpPr>
          <p:spPr>
            <a:xfrm>
              <a:off x="-1" y="-1"/>
              <a:ext cx="1552577" cy="1552578"/>
            </a:xfrm>
            <a:prstGeom prst="ellipse">
              <a:avLst/>
            </a:pr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5" name="Shape 435"/>
            <p:cNvSpPr/>
            <p:nvPr/>
          </p:nvSpPr>
          <p:spPr>
            <a:xfrm>
              <a:off x="313173" y="337358"/>
              <a:ext cx="960000" cy="790925"/>
            </a:xfrm>
            <a:custGeom>
              <a:avLst/>
              <a:gdLst/>
              <a:ahLst/>
              <a:cxnLst>
                <a:cxn ang="0">
                  <a:pos x="wd2" y="hd2"/>
                </a:cxn>
                <a:cxn ang="5400000">
                  <a:pos x="wd2" y="hd2"/>
                </a:cxn>
                <a:cxn ang="10800000">
                  <a:pos x="wd2" y="hd2"/>
                </a:cxn>
                <a:cxn ang="16200000">
                  <a:pos x="wd2" y="hd2"/>
                </a:cxn>
              </a:cxnLst>
              <a:rect l="0" t="0" r="r" b="b"/>
              <a:pathLst>
                <a:path w="21343" h="20937" fill="norm" stroke="1" extrusionOk="0">
                  <a:moveTo>
                    <a:pt x="13084" y="11937"/>
                  </a:moveTo>
                  <a:cubicBezTo>
                    <a:pt x="12449" y="11937"/>
                    <a:pt x="11814" y="11937"/>
                    <a:pt x="11178" y="11937"/>
                  </a:cubicBezTo>
                  <a:cubicBezTo>
                    <a:pt x="10861" y="11937"/>
                    <a:pt x="10543" y="11937"/>
                    <a:pt x="10225" y="11558"/>
                  </a:cubicBezTo>
                  <a:cubicBezTo>
                    <a:pt x="9908" y="11179"/>
                    <a:pt x="9908" y="10422"/>
                    <a:pt x="9590" y="10043"/>
                  </a:cubicBezTo>
                  <a:cubicBezTo>
                    <a:pt x="10225" y="9285"/>
                    <a:pt x="10543" y="8906"/>
                    <a:pt x="10543" y="8148"/>
                  </a:cubicBezTo>
                  <a:cubicBezTo>
                    <a:pt x="10861" y="7769"/>
                    <a:pt x="11178" y="7769"/>
                    <a:pt x="11178" y="7390"/>
                  </a:cubicBezTo>
                  <a:cubicBezTo>
                    <a:pt x="11178" y="7011"/>
                    <a:pt x="11496" y="6632"/>
                    <a:pt x="11496" y="5874"/>
                  </a:cubicBezTo>
                  <a:cubicBezTo>
                    <a:pt x="11496" y="5874"/>
                    <a:pt x="11496" y="5874"/>
                    <a:pt x="11496" y="5874"/>
                  </a:cubicBezTo>
                  <a:cubicBezTo>
                    <a:pt x="11178" y="5495"/>
                    <a:pt x="11178" y="5495"/>
                    <a:pt x="11178" y="5495"/>
                  </a:cubicBezTo>
                  <a:cubicBezTo>
                    <a:pt x="11178" y="5495"/>
                    <a:pt x="11178" y="5495"/>
                    <a:pt x="11178" y="5495"/>
                  </a:cubicBezTo>
                  <a:cubicBezTo>
                    <a:pt x="11496" y="3222"/>
                    <a:pt x="11178" y="2085"/>
                    <a:pt x="10225" y="1327"/>
                  </a:cubicBezTo>
                  <a:cubicBezTo>
                    <a:pt x="8955" y="-189"/>
                    <a:pt x="6414" y="-189"/>
                    <a:pt x="5143" y="948"/>
                  </a:cubicBezTo>
                  <a:cubicBezTo>
                    <a:pt x="4190" y="1706"/>
                    <a:pt x="3872" y="3222"/>
                    <a:pt x="3872" y="5495"/>
                  </a:cubicBezTo>
                  <a:cubicBezTo>
                    <a:pt x="3872" y="5495"/>
                    <a:pt x="3872" y="5495"/>
                    <a:pt x="3872" y="5495"/>
                  </a:cubicBezTo>
                  <a:cubicBezTo>
                    <a:pt x="3872" y="5874"/>
                    <a:pt x="3872" y="5874"/>
                    <a:pt x="3872" y="5874"/>
                  </a:cubicBezTo>
                  <a:cubicBezTo>
                    <a:pt x="3872" y="5874"/>
                    <a:pt x="3872" y="5874"/>
                    <a:pt x="3872" y="5874"/>
                  </a:cubicBezTo>
                  <a:cubicBezTo>
                    <a:pt x="3872" y="6632"/>
                    <a:pt x="3872" y="7011"/>
                    <a:pt x="3872" y="7390"/>
                  </a:cubicBezTo>
                  <a:cubicBezTo>
                    <a:pt x="3872" y="7769"/>
                    <a:pt x="4190" y="7769"/>
                    <a:pt x="4508" y="8148"/>
                  </a:cubicBezTo>
                  <a:cubicBezTo>
                    <a:pt x="4508" y="8527"/>
                    <a:pt x="4825" y="9285"/>
                    <a:pt x="5143" y="9664"/>
                  </a:cubicBezTo>
                  <a:cubicBezTo>
                    <a:pt x="5143" y="10422"/>
                    <a:pt x="4825" y="11179"/>
                    <a:pt x="4508" y="11558"/>
                  </a:cubicBezTo>
                  <a:cubicBezTo>
                    <a:pt x="4508" y="11558"/>
                    <a:pt x="4190" y="11937"/>
                    <a:pt x="3555" y="11558"/>
                  </a:cubicBezTo>
                  <a:cubicBezTo>
                    <a:pt x="3237" y="11558"/>
                    <a:pt x="2602" y="11558"/>
                    <a:pt x="2284" y="11558"/>
                  </a:cubicBezTo>
                  <a:cubicBezTo>
                    <a:pt x="696" y="13453"/>
                    <a:pt x="-257" y="16864"/>
                    <a:pt x="61" y="19516"/>
                  </a:cubicBezTo>
                  <a:cubicBezTo>
                    <a:pt x="2284" y="21411"/>
                    <a:pt x="13402" y="21411"/>
                    <a:pt x="14990" y="19516"/>
                  </a:cubicBezTo>
                  <a:cubicBezTo>
                    <a:pt x="14990" y="17243"/>
                    <a:pt x="14672" y="13832"/>
                    <a:pt x="13084" y="11937"/>
                  </a:cubicBezTo>
                  <a:close/>
                  <a:moveTo>
                    <a:pt x="19755" y="8148"/>
                  </a:moveTo>
                  <a:cubicBezTo>
                    <a:pt x="21025" y="9285"/>
                    <a:pt x="21343" y="11937"/>
                    <a:pt x="21343" y="13453"/>
                  </a:cubicBezTo>
                  <a:cubicBezTo>
                    <a:pt x="20708" y="14211"/>
                    <a:pt x="18167" y="14211"/>
                    <a:pt x="15625" y="14211"/>
                  </a:cubicBezTo>
                  <a:cubicBezTo>
                    <a:pt x="15308" y="12695"/>
                    <a:pt x="14672" y="11558"/>
                    <a:pt x="13719" y="10800"/>
                  </a:cubicBezTo>
                  <a:cubicBezTo>
                    <a:pt x="13402" y="10043"/>
                    <a:pt x="13402" y="10043"/>
                    <a:pt x="13402" y="10043"/>
                  </a:cubicBezTo>
                  <a:cubicBezTo>
                    <a:pt x="13084" y="10043"/>
                    <a:pt x="13084" y="10043"/>
                    <a:pt x="13084" y="10043"/>
                  </a:cubicBezTo>
                  <a:cubicBezTo>
                    <a:pt x="12449" y="10043"/>
                    <a:pt x="11814" y="10043"/>
                    <a:pt x="11178" y="10043"/>
                  </a:cubicBezTo>
                  <a:cubicBezTo>
                    <a:pt x="11178" y="10043"/>
                    <a:pt x="11178" y="10043"/>
                    <a:pt x="11178" y="10043"/>
                  </a:cubicBezTo>
                  <a:cubicBezTo>
                    <a:pt x="11496" y="10043"/>
                    <a:pt x="11814" y="9285"/>
                    <a:pt x="11814" y="8906"/>
                  </a:cubicBezTo>
                  <a:cubicBezTo>
                    <a:pt x="12131" y="8906"/>
                    <a:pt x="12131" y="8527"/>
                    <a:pt x="12449" y="8148"/>
                  </a:cubicBezTo>
                  <a:cubicBezTo>
                    <a:pt x="12767" y="8148"/>
                    <a:pt x="13084" y="8148"/>
                    <a:pt x="13402" y="8148"/>
                  </a:cubicBezTo>
                  <a:cubicBezTo>
                    <a:pt x="13719" y="8148"/>
                    <a:pt x="13719" y="8148"/>
                    <a:pt x="14037" y="7769"/>
                  </a:cubicBezTo>
                  <a:cubicBezTo>
                    <a:pt x="14037" y="7769"/>
                    <a:pt x="14355" y="7011"/>
                    <a:pt x="14355" y="6632"/>
                  </a:cubicBezTo>
                  <a:cubicBezTo>
                    <a:pt x="14037" y="6253"/>
                    <a:pt x="14037" y="5874"/>
                    <a:pt x="13719" y="5495"/>
                  </a:cubicBezTo>
                  <a:cubicBezTo>
                    <a:pt x="13719" y="5116"/>
                    <a:pt x="13402" y="5116"/>
                    <a:pt x="13402" y="4737"/>
                  </a:cubicBezTo>
                  <a:cubicBezTo>
                    <a:pt x="13402" y="4737"/>
                    <a:pt x="13402" y="4358"/>
                    <a:pt x="13402" y="3979"/>
                  </a:cubicBezTo>
                  <a:cubicBezTo>
                    <a:pt x="13402" y="3600"/>
                    <a:pt x="13402" y="3600"/>
                    <a:pt x="13402" y="3600"/>
                  </a:cubicBezTo>
                  <a:cubicBezTo>
                    <a:pt x="13402" y="3600"/>
                    <a:pt x="13402" y="3600"/>
                    <a:pt x="13402" y="3600"/>
                  </a:cubicBezTo>
                  <a:cubicBezTo>
                    <a:pt x="13402" y="3600"/>
                    <a:pt x="13402" y="3600"/>
                    <a:pt x="13402" y="3600"/>
                  </a:cubicBezTo>
                  <a:cubicBezTo>
                    <a:pt x="13402" y="2085"/>
                    <a:pt x="13719" y="948"/>
                    <a:pt x="14355" y="569"/>
                  </a:cubicBezTo>
                  <a:cubicBezTo>
                    <a:pt x="15308" y="-189"/>
                    <a:pt x="16896" y="-189"/>
                    <a:pt x="17849" y="569"/>
                  </a:cubicBezTo>
                  <a:cubicBezTo>
                    <a:pt x="18484" y="1327"/>
                    <a:pt x="18802" y="2085"/>
                    <a:pt x="18484" y="3600"/>
                  </a:cubicBezTo>
                  <a:cubicBezTo>
                    <a:pt x="18484" y="3600"/>
                    <a:pt x="18484" y="3600"/>
                    <a:pt x="18484" y="3600"/>
                  </a:cubicBezTo>
                  <a:cubicBezTo>
                    <a:pt x="18802" y="3600"/>
                    <a:pt x="18802" y="3600"/>
                    <a:pt x="18802" y="3600"/>
                  </a:cubicBezTo>
                  <a:cubicBezTo>
                    <a:pt x="18802" y="3979"/>
                    <a:pt x="18802" y="3979"/>
                    <a:pt x="18802" y="3979"/>
                  </a:cubicBezTo>
                  <a:cubicBezTo>
                    <a:pt x="18802" y="4358"/>
                    <a:pt x="18484" y="4737"/>
                    <a:pt x="18484" y="4737"/>
                  </a:cubicBezTo>
                  <a:cubicBezTo>
                    <a:pt x="18484" y="5116"/>
                    <a:pt x="18484" y="5116"/>
                    <a:pt x="18167" y="5495"/>
                  </a:cubicBezTo>
                  <a:cubicBezTo>
                    <a:pt x="18167" y="5874"/>
                    <a:pt x="17849" y="6253"/>
                    <a:pt x="17531" y="6632"/>
                  </a:cubicBezTo>
                  <a:cubicBezTo>
                    <a:pt x="17531" y="7011"/>
                    <a:pt x="17849" y="7390"/>
                    <a:pt x="17849" y="7769"/>
                  </a:cubicBezTo>
                  <a:cubicBezTo>
                    <a:pt x="18167" y="8148"/>
                    <a:pt x="18167" y="8148"/>
                    <a:pt x="18484" y="8148"/>
                  </a:cubicBezTo>
                  <a:cubicBezTo>
                    <a:pt x="18802" y="8148"/>
                    <a:pt x="19437" y="8148"/>
                    <a:pt x="19755" y="8148"/>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439" name="Group 439"/>
          <p:cNvGrpSpPr/>
          <p:nvPr/>
        </p:nvGrpSpPr>
        <p:grpSpPr>
          <a:xfrm>
            <a:off x="10815549" y="3994149"/>
            <a:ext cx="1552577" cy="1552578"/>
            <a:chOff x="0" y="0"/>
            <a:chExt cx="1552576" cy="1552576"/>
          </a:xfrm>
        </p:grpSpPr>
        <p:sp>
          <p:nvSpPr>
            <p:cNvPr id="437" name="Shape 437"/>
            <p:cNvSpPr/>
            <p:nvPr/>
          </p:nvSpPr>
          <p:spPr>
            <a:xfrm>
              <a:off x="-1" y="-1"/>
              <a:ext cx="1552578" cy="1552578"/>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8" name="Shape 438"/>
            <p:cNvSpPr/>
            <p:nvPr/>
          </p:nvSpPr>
          <p:spPr>
            <a:xfrm>
              <a:off x="466725" y="276226"/>
              <a:ext cx="639269" cy="911225"/>
            </a:xfrm>
            <a:custGeom>
              <a:avLst/>
              <a:gdLst/>
              <a:ahLst/>
              <a:cxnLst>
                <a:cxn ang="0">
                  <a:pos x="wd2" y="hd2"/>
                </a:cxn>
                <a:cxn ang="5400000">
                  <a:pos x="wd2" y="hd2"/>
                </a:cxn>
                <a:cxn ang="10800000">
                  <a:pos x="wd2" y="hd2"/>
                </a:cxn>
                <a:cxn ang="16200000">
                  <a:pos x="wd2" y="hd2"/>
                </a:cxn>
              </a:cxnLst>
              <a:rect l="0" t="0" r="r" b="b"/>
              <a:pathLst>
                <a:path w="21319" h="21600" fill="norm" stroke="1" extrusionOk="0">
                  <a:moveTo>
                    <a:pt x="11520" y="3037"/>
                  </a:moveTo>
                  <a:cubicBezTo>
                    <a:pt x="18240" y="5738"/>
                    <a:pt x="18240" y="5738"/>
                    <a:pt x="18240" y="5738"/>
                  </a:cubicBezTo>
                  <a:cubicBezTo>
                    <a:pt x="18720" y="4725"/>
                    <a:pt x="18720" y="4725"/>
                    <a:pt x="18720" y="4725"/>
                  </a:cubicBezTo>
                  <a:cubicBezTo>
                    <a:pt x="18720" y="4725"/>
                    <a:pt x="18720" y="4387"/>
                    <a:pt x="18720" y="4387"/>
                  </a:cubicBezTo>
                  <a:cubicBezTo>
                    <a:pt x="18720" y="4050"/>
                    <a:pt x="18720" y="4050"/>
                    <a:pt x="18240" y="3712"/>
                  </a:cubicBezTo>
                  <a:cubicBezTo>
                    <a:pt x="13440" y="2025"/>
                    <a:pt x="13440" y="2025"/>
                    <a:pt x="13440" y="2025"/>
                  </a:cubicBezTo>
                  <a:cubicBezTo>
                    <a:pt x="13440" y="1687"/>
                    <a:pt x="12960" y="1687"/>
                    <a:pt x="12960" y="1687"/>
                  </a:cubicBezTo>
                  <a:cubicBezTo>
                    <a:pt x="12480" y="2025"/>
                    <a:pt x="12480" y="2025"/>
                    <a:pt x="12000" y="2025"/>
                  </a:cubicBezTo>
                  <a:cubicBezTo>
                    <a:pt x="11520" y="3037"/>
                    <a:pt x="11520" y="3037"/>
                    <a:pt x="11520" y="3037"/>
                  </a:cubicBezTo>
                  <a:close/>
                  <a:moveTo>
                    <a:pt x="10080" y="4725"/>
                  </a:moveTo>
                  <a:cubicBezTo>
                    <a:pt x="11520" y="5400"/>
                    <a:pt x="11520" y="5400"/>
                    <a:pt x="11520" y="5400"/>
                  </a:cubicBezTo>
                  <a:cubicBezTo>
                    <a:pt x="6240" y="12150"/>
                    <a:pt x="6240" y="12150"/>
                    <a:pt x="6240" y="12150"/>
                  </a:cubicBezTo>
                  <a:cubicBezTo>
                    <a:pt x="4800" y="11475"/>
                    <a:pt x="4800" y="11475"/>
                    <a:pt x="4800" y="11475"/>
                  </a:cubicBezTo>
                  <a:cubicBezTo>
                    <a:pt x="10080" y="4725"/>
                    <a:pt x="10080" y="4725"/>
                    <a:pt x="10080" y="4725"/>
                  </a:cubicBezTo>
                  <a:close/>
                  <a:moveTo>
                    <a:pt x="2880" y="13163"/>
                  </a:moveTo>
                  <a:cubicBezTo>
                    <a:pt x="2880" y="16875"/>
                    <a:pt x="2880" y="16875"/>
                    <a:pt x="2880" y="16875"/>
                  </a:cubicBezTo>
                  <a:cubicBezTo>
                    <a:pt x="5280" y="17887"/>
                    <a:pt x="5280" y="17887"/>
                    <a:pt x="5280" y="17887"/>
                  </a:cubicBezTo>
                  <a:cubicBezTo>
                    <a:pt x="10080" y="15863"/>
                    <a:pt x="10080" y="15863"/>
                    <a:pt x="10080" y="15863"/>
                  </a:cubicBezTo>
                  <a:cubicBezTo>
                    <a:pt x="9120" y="15187"/>
                    <a:pt x="7680" y="14850"/>
                    <a:pt x="5760" y="14850"/>
                  </a:cubicBezTo>
                  <a:cubicBezTo>
                    <a:pt x="5280" y="14175"/>
                    <a:pt x="4320" y="13500"/>
                    <a:pt x="2880" y="13163"/>
                  </a:cubicBezTo>
                  <a:close/>
                  <a:moveTo>
                    <a:pt x="11520" y="17213"/>
                  </a:moveTo>
                  <a:cubicBezTo>
                    <a:pt x="1920" y="21600"/>
                    <a:pt x="1920" y="21600"/>
                    <a:pt x="1920" y="21600"/>
                  </a:cubicBezTo>
                  <a:cubicBezTo>
                    <a:pt x="0" y="20925"/>
                    <a:pt x="0" y="20925"/>
                    <a:pt x="0" y="20925"/>
                  </a:cubicBezTo>
                  <a:cubicBezTo>
                    <a:pt x="480" y="12825"/>
                    <a:pt x="480" y="12825"/>
                    <a:pt x="480" y="12825"/>
                  </a:cubicBezTo>
                  <a:cubicBezTo>
                    <a:pt x="1440" y="12150"/>
                    <a:pt x="1440" y="12150"/>
                    <a:pt x="1440" y="12150"/>
                  </a:cubicBezTo>
                  <a:cubicBezTo>
                    <a:pt x="7200" y="5062"/>
                    <a:pt x="7200" y="5062"/>
                    <a:pt x="7200" y="5062"/>
                  </a:cubicBezTo>
                  <a:cubicBezTo>
                    <a:pt x="9600" y="2025"/>
                    <a:pt x="9600" y="2025"/>
                    <a:pt x="9600" y="2025"/>
                  </a:cubicBezTo>
                  <a:cubicBezTo>
                    <a:pt x="10080" y="1350"/>
                    <a:pt x="10080" y="1350"/>
                    <a:pt x="10080" y="1350"/>
                  </a:cubicBezTo>
                  <a:cubicBezTo>
                    <a:pt x="10560" y="675"/>
                    <a:pt x="11520" y="337"/>
                    <a:pt x="12000" y="0"/>
                  </a:cubicBezTo>
                  <a:cubicBezTo>
                    <a:pt x="12960" y="0"/>
                    <a:pt x="13920" y="0"/>
                    <a:pt x="14880" y="337"/>
                  </a:cubicBezTo>
                  <a:cubicBezTo>
                    <a:pt x="19680" y="2362"/>
                    <a:pt x="19680" y="2362"/>
                    <a:pt x="19680" y="2362"/>
                  </a:cubicBezTo>
                  <a:cubicBezTo>
                    <a:pt x="20640" y="2700"/>
                    <a:pt x="21120" y="3037"/>
                    <a:pt x="21120" y="3712"/>
                  </a:cubicBezTo>
                  <a:cubicBezTo>
                    <a:pt x="21600" y="4387"/>
                    <a:pt x="21120" y="5062"/>
                    <a:pt x="20640" y="5738"/>
                  </a:cubicBezTo>
                  <a:cubicBezTo>
                    <a:pt x="17760" y="9450"/>
                    <a:pt x="14400" y="13163"/>
                    <a:pt x="11520" y="17213"/>
                  </a:cubicBezTo>
                  <a:close/>
                </a:path>
              </a:pathLst>
            </a:custGeom>
            <a:solidFill>
              <a:srgbClr val="262626"/>
            </a:solidFill>
            <a:ln w="12700" cap="flat">
              <a:noFill/>
              <a:miter lim="400000"/>
            </a:ln>
            <a:effectLst/>
          </p:spPr>
          <p:txBody>
            <a:bodyPr wrap="square" lIns="91439" tIns="91439" rIns="91439" bIns="91439" numCol="1" anchor="t">
              <a:noAutofit/>
            </a:bodyPr>
            <a:lstStyle/>
            <a:p>
              <a:pPr/>
            </a:p>
          </p:txBody>
        </p:sp>
      </p:grpSp>
      <p:grpSp>
        <p:nvGrpSpPr>
          <p:cNvPr id="442" name="Group 442"/>
          <p:cNvGrpSpPr/>
          <p:nvPr/>
        </p:nvGrpSpPr>
        <p:grpSpPr>
          <a:xfrm>
            <a:off x="10815549" y="11080750"/>
            <a:ext cx="1552577" cy="1549400"/>
            <a:chOff x="0" y="0"/>
            <a:chExt cx="1552576" cy="1549400"/>
          </a:xfrm>
        </p:grpSpPr>
        <p:sp>
          <p:nvSpPr>
            <p:cNvPr id="440" name="Shape 440"/>
            <p:cNvSpPr/>
            <p:nvPr/>
          </p:nvSpPr>
          <p:spPr>
            <a:xfrm>
              <a:off x="-1" y="0"/>
              <a:ext cx="1552578" cy="1549400"/>
            </a:xfrm>
            <a:prstGeom prst="ellipse">
              <a:avLst/>
            </a:pr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41" name="Shape 441"/>
            <p:cNvSpPr/>
            <p:nvPr/>
          </p:nvSpPr>
          <p:spPr>
            <a:xfrm>
              <a:off x="358775" y="412750"/>
              <a:ext cx="857251" cy="9080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363"/>
                  </a:moveTo>
                  <a:cubicBezTo>
                    <a:pt x="6840" y="2363"/>
                    <a:pt x="6840" y="2363"/>
                    <a:pt x="6840" y="2363"/>
                  </a:cubicBezTo>
                  <a:cubicBezTo>
                    <a:pt x="7200" y="3713"/>
                    <a:pt x="7200" y="5400"/>
                    <a:pt x="7920" y="6750"/>
                  </a:cubicBezTo>
                  <a:cubicBezTo>
                    <a:pt x="8280" y="8438"/>
                    <a:pt x="9360" y="9450"/>
                    <a:pt x="10800" y="9450"/>
                  </a:cubicBezTo>
                  <a:cubicBezTo>
                    <a:pt x="10800" y="9450"/>
                    <a:pt x="10800" y="9450"/>
                    <a:pt x="10800" y="9450"/>
                  </a:cubicBezTo>
                  <a:cubicBezTo>
                    <a:pt x="12600" y="9450"/>
                    <a:pt x="13320" y="8438"/>
                    <a:pt x="14040" y="6750"/>
                  </a:cubicBezTo>
                  <a:cubicBezTo>
                    <a:pt x="14400" y="5400"/>
                    <a:pt x="14760" y="3713"/>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3"/>
                  </a:cubicBezTo>
                  <a:cubicBezTo>
                    <a:pt x="17640" y="7088"/>
                    <a:pt x="16560" y="7762"/>
                    <a:pt x="15120" y="8100"/>
                  </a:cubicBezTo>
                  <a:cubicBezTo>
                    <a:pt x="15480" y="7762"/>
                    <a:pt x="15480" y="7425"/>
                    <a:pt x="15480" y="7088"/>
                  </a:cubicBezTo>
                  <a:cubicBezTo>
                    <a:pt x="16200" y="5738"/>
                    <a:pt x="16200" y="4388"/>
                    <a:pt x="16200" y="3038"/>
                  </a:cubicBezTo>
                  <a:cubicBezTo>
                    <a:pt x="16920" y="3375"/>
                    <a:pt x="16920" y="3375"/>
                    <a:pt x="16920" y="3375"/>
                  </a:cubicBezTo>
                  <a:close/>
                  <a:moveTo>
                    <a:pt x="14040" y="9787"/>
                  </a:moveTo>
                  <a:cubicBezTo>
                    <a:pt x="13680" y="10125"/>
                    <a:pt x="13320" y="10462"/>
                    <a:pt x="12960" y="10800"/>
                  </a:cubicBezTo>
                  <a:cubicBezTo>
                    <a:pt x="12960" y="12150"/>
                    <a:pt x="12960" y="12150"/>
                    <a:pt x="12960" y="12150"/>
                  </a:cubicBezTo>
                  <a:cubicBezTo>
                    <a:pt x="12600" y="12150"/>
                    <a:pt x="12600" y="12150"/>
                    <a:pt x="12600" y="12150"/>
                  </a:cubicBezTo>
                  <a:cubicBezTo>
                    <a:pt x="12600" y="13163"/>
                    <a:pt x="12960" y="13838"/>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8"/>
                    <a:pt x="9000" y="13163"/>
                    <a:pt x="9360" y="12150"/>
                  </a:cubicBezTo>
                  <a:cubicBezTo>
                    <a:pt x="9000" y="12150"/>
                    <a:pt x="9000" y="12150"/>
                    <a:pt x="9000" y="12150"/>
                  </a:cubicBezTo>
                  <a:cubicBezTo>
                    <a:pt x="9000" y="10800"/>
                    <a:pt x="9000" y="10800"/>
                    <a:pt x="9000" y="10800"/>
                  </a:cubicBezTo>
                  <a:cubicBezTo>
                    <a:pt x="8280" y="10462"/>
                    <a:pt x="7920" y="10125"/>
                    <a:pt x="7560" y="9787"/>
                  </a:cubicBezTo>
                  <a:cubicBezTo>
                    <a:pt x="7200" y="10462"/>
                    <a:pt x="7200" y="10462"/>
                    <a:pt x="7200" y="10462"/>
                  </a:cubicBezTo>
                  <a:cubicBezTo>
                    <a:pt x="6120" y="10125"/>
                    <a:pt x="6120" y="10125"/>
                    <a:pt x="6120" y="10125"/>
                  </a:cubicBezTo>
                  <a:cubicBezTo>
                    <a:pt x="6120" y="9113"/>
                    <a:pt x="6120" y="9113"/>
                    <a:pt x="6120" y="9113"/>
                  </a:cubicBezTo>
                  <a:cubicBezTo>
                    <a:pt x="4680" y="8775"/>
                    <a:pt x="3600" y="8100"/>
                    <a:pt x="2520" y="7088"/>
                  </a:cubicBezTo>
                  <a:cubicBezTo>
                    <a:pt x="1080" y="6075"/>
                    <a:pt x="360" y="4050"/>
                    <a:pt x="0" y="1688"/>
                  </a:cubicBezTo>
                  <a:cubicBezTo>
                    <a:pt x="720" y="1013"/>
                    <a:pt x="720" y="1013"/>
                    <a:pt x="720" y="1013"/>
                  </a:cubicBezTo>
                  <a:cubicBezTo>
                    <a:pt x="4320" y="1013"/>
                    <a:pt x="4320" y="1013"/>
                    <a:pt x="4320" y="1013"/>
                  </a:cubicBezTo>
                  <a:cubicBezTo>
                    <a:pt x="4680" y="1013"/>
                    <a:pt x="4680" y="1013"/>
                    <a:pt x="4680" y="1013"/>
                  </a:cubicBezTo>
                  <a:cubicBezTo>
                    <a:pt x="4680" y="0"/>
                    <a:pt x="4680" y="0"/>
                    <a:pt x="4680" y="0"/>
                  </a:cubicBezTo>
                  <a:cubicBezTo>
                    <a:pt x="17280" y="0"/>
                    <a:pt x="17280" y="0"/>
                    <a:pt x="17280" y="0"/>
                  </a:cubicBezTo>
                  <a:cubicBezTo>
                    <a:pt x="17280" y="1013"/>
                    <a:pt x="17280" y="1013"/>
                    <a:pt x="17280" y="1013"/>
                  </a:cubicBezTo>
                  <a:cubicBezTo>
                    <a:pt x="21240" y="1013"/>
                    <a:pt x="21240" y="1013"/>
                    <a:pt x="21240" y="1013"/>
                  </a:cubicBezTo>
                  <a:cubicBezTo>
                    <a:pt x="21600" y="1688"/>
                    <a:pt x="21600" y="1688"/>
                    <a:pt x="21600" y="1688"/>
                  </a:cubicBezTo>
                  <a:cubicBezTo>
                    <a:pt x="21600" y="4050"/>
                    <a:pt x="20520" y="6075"/>
                    <a:pt x="19440" y="7088"/>
                  </a:cubicBezTo>
                  <a:cubicBezTo>
                    <a:pt x="18360" y="8100"/>
                    <a:pt x="16920" y="8775"/>
                    <a:pt x="15480" y="9113"/>
                  </a:cubicBezTo>
                  <a:cubicBezTo>
                    <a:pt x="15840" y="10125"/>
                    <a:pt x="15840" y="10125"/>
                    <a:pt x="15840" y="10125"/>
                  </a:cubicBezTo>
                  <a:cubicBezTo>
                    <a:pt x="14400" y="10462"/>
                    <a:pt x="14400" y="10462"/>
                    <a:pt x="14400" y="10462"/>
                  </a:cubicBezTo>
                  <a:cubicBezTo>
                    <a:pt x="14040" y="9787"/>
                    <a:pt x="14040" y="9787"/>
                    <a:pt x="14040" y="9787"/>
                  </a:cubicBezTo>
                  <a:close/>
                  <a:moveTo>
                    <a:pt x="5040" y="3375"/>
                  </a:moveTo>
                  <a:cubicBezTo>
                    <a:pt x="4320" y="2363"/>
                    <a:pt x="4320" y="2363"/>
                    <a:pt x="4320" y="2363"/>
                  </a:cubicBezTo>
                  <a:cubicBezTo>
                    <a:pt x="1440" y="2363"/>
                    <a:pt x="1440" y="2363"/>
                    <a:pt x="1440" y="2363"/>
                  </a:cubicBezTo>
                  <a:cubicBezTo>
                    <a:pt x="1800" y="4050"/>
                    <a:pt x="2520" y="5400"/>
                    <a:pt x="3240" y="6413"/>
                  </a:cubicBezTo>
                  <a:cubicBezTo>
                    <a:pt x="4320" y="7088"/>
                    <a:pt x="5400" y="7762"/>
                    <a:pt x="6480" y="8100"/>
                  </a:cubicBezTo>
                  <a:cubicBezTo>
                    <a:pt x="6480" y="7762"/>
                    <a:pt x="6120" y="7425"/>
                    <a:pt x="6120" y="7088"/>
                  </a:cubicBezTo>
                  <a:cubicBezTo>
                    <a:pt x="5760" y="5738"/>
                    <a:pt x="5400" y="4388"/>
                    <a:pt x="5400" y="3038"/>
                  </a:cubicBezTo>
                  <a:cubicBezTo>
                    <a:pt x="5040" y="3375"/>
                    <a:pt x="5040" y="3375"/>
                    <a:pt x="5040" y="3375"/>
                  </a:cubicBezTo>
                  <a:close/>
                  <a:moveTo>
                    <a:pt x="6840" y="17213"/>
                  </a:moveTo>
                  <a:cubicBezTo>
                    <a:pt x="6840" y="20250"/>
                    <a:pt x="6840" y="20250"/>
                    <a:pt x="6840" y="20250"/>
                  </a:cubicBezTo>
                  <a:cubicBezTo>
                    <a:pt x="15120" y="20250"/>
                    <a:pt x="15120" y="20250"/>
                    <a:pt x="15120" y="20250"/>
                  </a:cubicBezTo>
                  <a:cubicBezTo>
                    <a:pt x="15120" y="17213"/>
                    <a:pt x="15120" y="17213"/>
                    <a:pt x="15120" y="17213"/>
                  </a:cubicBezTo>
                  <a:lnTo>
                    <a:pt x="6840" y="17213"/>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443" name="Shape 443"/>
          <p:cNvSpPr/>
          <p:nvPr/>
        </p:nvSpPr>
        <p:spPr>
          <a:xfrm>
            <a:off x="13414973" y="4630232"/>
            <a:ext cx="9216001" cy="628987"/>
          </a:xfrm>
          <a:prstGeom prst="roundRect">
            <a:avLst>
              <a:gd name="adj" fmla="val 8076"/>
            </a:avLst>
          </a:prstGeom>
          <a:solidFill>
            <a:srgbClr val="BFBFBF"/>
          </a:solidFill>
          <a:ln w="12700">
            <a:miter lim="400000"/>
          </a:ln>
        </p:spPr>
        <p:txBody>
          <a:bodyPr tIns="91439" bIns="91439" anchor="ctr"/>
          <a:lstStyle/>
          <a:p>
            <a:pPr algn="ctr">
              <a:defRPr>
                <a:solidFill>
                  <a:srgbClr val="FFFFFF"/>
                </a:solidFill>
              </a:defRPr>
            </a:pPr>
          </a:p>
        </p:txBody>
      </p:sp>
      <p:sp>
        <p:nvSpPr>
          <p:cNvPr id="444" name="Shape 444"/>
          <p:cNvSpPr/>
          <p:nvPr/>
        </p:nvSpPr>
        <p:spPr>
          <a:xfrm>
            <a:off x="13415875" y="4629150"/>
            <a:ext cx="7594601" cy="628650"/>
          </a:xfrm>
          <a:prstGeom prst="roundRect">
            <a:avLst>
              <a:gd name="adj" fmla="val 8081"/>
            </a:avLst>
          </a:prstGeom>
          <a:solidFill>
            <a:srgbClr val="ECF200"/>
          </a:solidFill>
          <a:ln w="12700">
            <a:miter lim="400000"/>
          </a:ln>
        </p:spPr>
        <p:txBody>
          <a:bodyPr tIns="91439" bIns="91439" anchor="ctr"/>
          <a:lstStyle/>
          <a:p>
            <a:pPr algn="ctr">
              <a:defRPr>
                <a:solidFill>
                  <a:srgbClr val="FFFFFF"/>
                </a:solidFill>
              </a:defRPr>
            </a:pPr>
          </a:p>
        </p:txBody>
      </p:sp>
      <p:sp>
        <p:nvSpPr>
          <p:cNvPr id="445" name="Shape 445"/>
          <p:cNvSpPr/>
          <p:nvPr/>
        </p:nvSpPr>
        <p:spPr>
          <a:xfrm flipH="1" rot="10800000">
            <a:off x="20797750" y="4279900"/>
            <a:ext cx="355601" cy="304800"/>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446" name="Shape 446"/>
          <p:cNvSpPr/>
          <p:nvPr/>
        </p:nvSpPr>
        <p:spPr>
          <a:xfrm>
            <a:off x="14755429" y="6992190"/>
            <a:ext cx="9216001" cy="628987"/>
          </a:xfrm>
          <a:prstGeom prst="roundRect">
            <a:avLst>
              <a:gd name="adj" fmla="val 8076"/>
            </a:avLst>
          </a:prstGeom>
          <a:solidFill>
            <a:srgbClr val="BFBFBF"/>
          </a:solidFill>
          <a:ln w="12700">
            <a:miter lim="400000"/>
          </a:ln>
        </p:spPr>
        <p:txBody>
          <a:bodyPr tIns="91439" bIns="91439" anchor="ctr"/>
          <a:lstStyle/>
          <a:p>
            <a:pPr algn="ctr">
              <a:defRPr>
                <a:solidFill>
                  <a:srgbClr val="FFFFFF"/>
                </a:solidFill>
              </a:defRPr>
            </a:pPr>
          </a:p>
        </p:txBody>
      </p:sp>
      <p:sp>
        <p:nvSpPr>
          <p:cNvPr id="447" name="Shape 447"/>
          <p:cNvSpPr/>
          <p:nvPr/>
        </p:nvSpPr>
        <p:spPr>
          <a:xfrm>
            <a:off x="14755725" y="6991350"/>
            <a:ext cx="8054975" cy="628650"/>
          </a:xfrm>
          <a:prstGeom prst="roundRect">
            <a:avLst>
              <a:gd name="adj" fmla="val 8081"/>
            </a:avLst>
          </a:prstGeom>
          <a:solidFill>
            <a:srgbClr val="404040"/>
          </a:solidFill>
          <a:ln w="12700">
            <a:miter lim="400000"/>
          </a:ln>
        </p:spPr>
        <p:txBody>
          <a:bodyPr tIns="91439" bIns="91439" anchor="ctr"/>
          <a:lstStyle/>
          <a:p>
            <a:pPr algn="ctr">
              <a:defRPr>
                <a:solidFill>
                  <a:srgbClr val="FFFFFF"/>
                </a:solidFill>
              </a:defRPr>
            </a:pPr>
          </a:p>
        </p:txBody>
      </p:sp>
      <p:sp>
        <p:nvSpPr>
          <p:cNvPr id="448" name="Shape 448"/>
          <p:cNvSpPr/>
          <p:nvPr/>
        </p:nvSpPr>
        <p:spPr>
          <a:xfrm flipH="1" rot="10800000">
            <a:off x="22604325" y="6642100"/>
            <a:ext cx="358775" cy="307976"/>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449" name="Shape 449"/>
          <p:cNvSpPr/>
          <p:nvPr/>
        </p:nvSpPr>
        <p:spPr>
          <a:xfrm>
            <a:off x="14755429" y="9367229"/>
            <a:ext cx="9216001" cy="628987"/>
          </a:xfrm>
          <a:prstGeom prst="roundRect">
            <a:avLst>
              <a:gd name="adj" fmla="val 8076"/>
            </a:avLst>
          </a:prstGeom>
          <a:solidFill>
            <a:srgbClr val="BFBFBF"/>
          </a:solidFill>
          <a:ln w="12700">
            <a:miter lim="400000"/>
          </a:ln>
        </p:spPr>
        <p:txBody>
          <a:bodyPr tIns="91439" bIns="91439" anchor="ctr"/>
          <a:lstStyle/>
          <a:p>
            <a:pPr algn="ctr">
              <a:defRPr>
                <a:solidFill>
                  <a:srgbClr val="FFFFFF"/>
                </a:solidFill>
              </a:defRPr>
            </a:pPr>
          </a:p>
        </p:txBody>
      </p:sp>
      <p:sp>
        <p:nvSpPr>
          <p:cNvPr id="450" name="Shape 450"/>
          <p:cNvSpPr/>
          <p:nvPr/>
        </p:nvSpPr>
        <p:spPr>
          <a:xfrm>
            <a:off x="14755725" y="9353550"/>
            <a:ext cx="6911975" cy="628650"/>
          </a:xfrm>
          <a:prstGeom prst="roundRect">
            <a:avLst>
              <a:gd name="adj" fmla="val 8081"/>
            </a:avLst>
          </a:prstGeom>
          <a:solidFill>
            <a:srgbClr val="ECF200"/>
          </a:solidFill>
          <a:ln w="12700">
            <a:miter lim="400000"/>
          </a:ln>
        </p:spPr>
        <p:txBody>
          <a:bodyPr tIns="91439" bIns="91439" anchor="ctr"/>
          <a:lstStyle/>
          <a:p>
            <a:pPr algn="ctr">
              <a:defRPr>
                <a:solidFill>
                  <a:srgbClr val="FFFFFF"/>
                </a:solidFill>
              </a:defRPr>
            </a:pPr>
          </a:p>
        </p:txBody>
      </p:sp>
      <p:sp>
        <p:nvSpPr>
          <p:cNvPr id="451" name="Shape 451"/>
          <p:cNvSpPr/>
          <p:nvPr/>
        </p:nvSpPr>
        <p:spPr>
          <a:xfrm flipH="1" rot="10800000">
            <a:off x="21489900" y="9017000"/>
            <a:ext cx="355601" cy="307976"/>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452" name="Shape 452"/>
          <p:cNvSpPr/>
          <p:nvPr/>
        </p:nvSpPr>
        <p:spPr>
          <a:xfrm>
            <a:off x="13414973" y="11856053"/>
            <a:ext cx="9216001" cy="628987"/>
          </a:xfrm>
          <a:prstGeom prst="roundRect">
            <a:avLst>
              <a:gd name="adj" fmla="val 8076"/>
            </a:avLst>
          </a:prstGeom>
          <a:solidFill>
            <a:srgbClr val="BFBFBF"/>
          </a:solidFill>
          <a:ln w="12700">
            <a:miter lim="400000"/>
          </a:ln>
        </p:spPr>
        <p:txBody>
          <a:bodyPr tIns="91439" bIns="91439" anchor="ctr"/>
          <a:lstStyle/>
          <a:p>
            <a:pPr algn="ctr">
              <a:defRPr>
                <a:solidFill>
                  <a:srgbClr val="FFFFFF"/>
                </a:solidFill>
              </a:defRPr>
            </a:pPr>
          </a:p>
        </p:txBody>
      </p:sp>
      <p:sp>
        <p:nvSpPr>
          <p:cNvPr id="453" name="Shape 453"/>
          <p:cNvSpPr/>
          <p:nvPr/>
        </p:nvSpPr>
        <p:spPr>
          <a:xfrm>
            <a:off x="13415875" y="11855450"/>
            <a:ext cx="7058025" cy="628650"/>
          </a:xfrm>
          <a:prstGeom prst="roundRect">
            <a:avLst>
              <a:gd name="adj" fmla="val 8081"/>
            </a:avLst>
          </a:prstGeom>
          <a:solidFill>
            <a:srgbClr val="404040"/>
          </a:solidFill>
          <a:ln w="12700">
            <a:miter lim="400000"/>
          </a:ln>
        </p:spPr>
        <p:txBody>
          <a:bodyPr tIns="91439" bIns="91439" anchor="ctr"/>
          <a:lstStyle/>
          <a:p>
            <a:pPr algn="ctr">
              <a:defRPr>
                <a:solidFill>
                  <a:srgbClr val="FFFFFF"/>
                </a:solidFill>
              </a:defRPr>
            </a:pPr>
          </a:p>
        </p:txBody>
      </p:sp>
      <p:sp>
        <p:nvSpPr>
          <p:cNvPr id="454" name="Shape 454"/>
          <p:cNvSpPr/>
          <p:nvPr/>
        </p:nvSpPr>
        <p:spPr>
          <a:xfrm flipH="1" rot="10800000">
            <a:off x="20296100" y="11512550"/>
            <a:ext cx="355601" cy="307976"/>
          </a:xfrm>
          <a:prstGeom prst="triangle">
            <a:avLst/>
          </a:prstGeom>
          <a:solidFill>
            <a:srgbClr val="262626"/>
          </a:solidFill>
          <a:ln w="12700">
            <a:miter lim="400000"/>
          </a:ln>
        </p:spPr>
        <p:txBody>
          <a:bodyPr tIns="91439" bIns="91439" anchor="ctr"/>
          <a:lstStyle/>
          <a:p>
            <a:pPr algn="ctr">
              <a:defRPr>
                <a:solidFill>
                  <a:srgbClr val="FFFFFF"/>
                </a:solidFill>
              </a:defRPr>
            </a:pPr>
          </a:p>
        </p:txBody>
      </p:sp>
      <p:sp>
        <p:nvSpPr>
          <p:cNvPr id="455" name="Shape 455"/>
          <p:cNvSpPr/>
          <p:nvPr/>
        </p:nvSpPr>
        <p:spPr>
          <a:xfrm>
            <a:off x="13355550" y="4019550"/>
            <a:ext cx="3470277"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456" name="Shape 456"/>
          <p:cNvSpPr/>
          <p:nvPr/>
        </p:nvSpPr>
        <p:spPr>
          <a:xfrm>
            <a:off x="13355550" y="11264900"/>
            <a:ext cx="3470277"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457" name="Shape 457"/>
          <p:cNvSpPr/>
          <p:nvPr/>
        </p:nvSpPr>
        <p:spPr>
          <a:xfrm>
            <a:off x="14679525" y="6388100"/>
            <a:ext cx="3470273"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458" name="Shape 458"/>
          <p:cNvSpPr/>
          <p:nvPr/>
        </p:nvSpPr>
        <p:spPr>
          <a:xfrm>
            <a:off x="14679525" y="8769350"/>
            <a:ext cx="3470273"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459" name="Shape 459"/>
          <p:cNvSpPr/>
          <p:nvPr/>
        </p:nvSpPr>
        <p:spPr>
          <a:xfrm>
            <a:off x="21153350" y="4019550"/>
            <a:ext cx="2197101"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3200"/>
            </a:pPr>
            <a:r>
              <a:rPr>
                <a:solidFill>
                  <a:srgbClr val="262626"/>
                </a:solidFill>
                <a:latin typeface="Arial"/>
                <a:ea typeface="Arial"/>
                <a:cs typeface="Arial"/>
                <a:sym typeface="Arial"/>
              </a:rPr>
              <a:t>75</a:t>
            </a:r>
            <a:r>
              <a:rPr baseline="31000">
                <a:solidFill>
                  <a:srgbClr val="262626"/>
                </a:solidFill>
                <a:latin typeface="Arial"/>
                <a:ea typeface="Arial"/>
                <a:cs typeface="Arial"/>
                <a:sym typeface="Arial"/>
              </a:rPr>
              <a:t>%</a:t>
            </a:r>
          </a:p>
        </p:txBody>
      </p:sp>
      <p:sp>
        <p:nvSpPr>
          <p:cNvPr id="460" name="Shape 460"/>
          <p:cNvSpPr/>
          <p:nvPr/>
        </p:nvSpPr>
        <p:spPr>
          <a:xfrm>
            <a:off x="23036125" y="6388100"/>
            <a:ext cx="2197101"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3200"/>
            </a:pPr>
            <a:r>
              <a:rPr>
                <a:solidFill>
                  <a:srgbClr val="262626"/>
                </a:solidFill>
                <a:latin typeface="Arial"/>
                <a:ea typeface="Arial"/>
                <a:cs typeface="Arial"/>
                <a:sym typeface="Arial"/>
              </a:rPr>
              <a:t>80</a:t>
            </a:r>
            <a:r>
              <a:rPr baseline="31000">
                <a:solidFill>
                  <a:srgbClr val="262626"/>
                </a:solidFill>
                <a:latin typeface="Arial"/>
                <a:ea typeface="Arial"/>
                <a:cs typeface="Arial"/>
                <a:sym typeface="Arial"/>
              </a:rPr>
              <a:t>%</a:t>
            </a:r>
          </a:p>
        </p:txBody>
      </p:sp>
      <p:sp>
        <p:nvSpPr>
          <p:cNvPr id="461" name="Shape 461"/>
          <p:cNvSpPr/>
          <p:nvPr/>
        </p:nvSpPr>
        <p:spPr>
          <a:xfrm>
            <a:off x="21909000" y="8769350"/>
            <a:ext cx="2197101"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3200"/>
            </a:pPr>
            <a:r>
              <a:rPr>
                <a:solidFill>
                  <a:srgbClr val="262626"/>
                </a:solidFill>
                <a:latin typeface="Arial"/>
                <a:ea typeface="Arial"/>
                <a:cs typeface="Arial"/>
                <a:sym typeface="Arial"/>
              </a:rPr>
              <a:t>70</a:t>
            </a:r>
            <a:r>
              <a:rPr baseline="31000">
                <a:solidFill>
                  <a:srgbClr val="262626"/>
                </a:solidFill>
                <a:latin typeface="Arial"/>
                <a:ea typeface="Arial"/>
                <a:cs typeface="Arial"/>
                <a:sym typeface="Arial"/>
              </a:rPr>
              <a:t>%</a:t>
            </a:r>
          </a:p>
        </p:txBody>
      </p:sp>
      <p:sp>
        <p:nvSpPr>
          <p:cNvPr id="462" name="Shape 462"/>
          <p:cNvSpPr/>
          <p:nvPr/>
        </p:nvSpPr>
        <p:spPr>
          <a:xfrm>
            <a:off x="20664400" y="11264900"/>
            <a:ext cx="2197101" cy="639485"/>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defRPr sz="3200"/>
            </a:pPr>
            <a:r>
              <a:rPr>
                <a:solidFill>
                  <a:srgbClr val="262626"/>
                </a:solidFill>
                <a:latin typeface="Arial"/>
                <a:ea typeface="Arial"/>
                <a:cs typeface="Arial"/>
                <a:sym typeface="Arial"/>
              </a:rPr>
              <a:t>72</a:t>
            </a:r>
            <a:r>
              <a:rPr baseline="31000">
                <a:solidFill>
                  <a:srgbClr val="262626"/>
                </a:solidFill>
                <a:latin typeface="Arial"/>
                <a:ea typeface="Arial"/>
                <a:cs typeface="Arial"/>
                <a:sym typeface="Arial"/>
              </a:rPr>
              <a:t>%</a:t>
            </a:r>
          </a:p>
        </p:txBody>
      </p:sp>
      <p:sp>
        <p:nvSpPr>
          <p:cNvPr id="463" name="Shape 463"/>
          <p:cNvSpPr/>
          <p:nvPr/>
        </p:nvSpPr>
        <p:spPr>
          <a:xfrm>
            <a:off x="6659475" y="9858375"/>
            <a:ext cx="1177925" cy="1177925"/>
          </a:xfrm>
          <a:prstGeom prst="ellipse">
            <a:avLst/>
          </a:prstGeom>
          <a:solidFill>
            <a:srgbClr val="ECF200">
              <a:alpha val="85000"/>
            </a:srgbClr>
          </a:solidFill>
          <a:ln w="12700">
            <a:miter lim="400000"/>
          </a:ln>
        </p:spPr>
        <p:txBody>
          <a:bodyPr tIns="91439" bIns="91439" anchor="ctr"/>
          <a:lstStyle/>
          <a:p>
            <a:pPr algn="ctr">
              <a:defRPr>
                <a:solidFill>
                  <a:srgbClr val="FFFFFF"/>
                </a:solidFill>
              </a:defRPr>
            </a:pPr>
          </a:p>
        </p:txBody>
      </p:sp>
      <p:sp>
        <p:nvSpPr>
          <p:cNvPr id="464" name="Shape 464"/>
          <p:cNvSpPr/>
          <p:nvPr/>
        </p:nvSpPr>
        <p:spPr>
          <a:xfrm>
            <a:off x="8627975" y="5514976"/>
            <a:ext cx="708025" cy="708025"/>
          </a:xfrm>
          <a:prstGeom prst="ellipse">
            <a:avLst/>
          </a:prstGeom>
          <a:solidFill>
            <a:srgbClr val="ECF200">
              <a:alpha val="85000"/>
            </a:srgbClr>
          </a:solidFill>
          <a:ln w="12700">
            <a:miter lim="400000"/>
          </a:ln>
        </p:spPr>
        <p:txBody>
          <a:bodyPr tIns="91439" bIns="91439" anchor="ctr"/>
          <a:lstStyle/>
          <a:p>
            <a:pPr algn="ctr">
              <a:defRPr>
                <a:solidFill>
                  <a:srgbClr val="FFFFFF"/>
                </a:solidFill>
              </a:defRPr>
            </a:pPr>
          </a:p>
        </p:txBody>
      </p:sp>
      <p:grpSp>
        <p:nvGrpSpPr>
          <p:cNvPr id="485" name="Group 485"/>
          <p:cNvGrpSpPr/>
          <p:nvPr/>
        </p:nvGrpSpPr>
        <p:grpSpPr>
          <a:xfrm>
            <a:off x="-154177" y="0"/>
            <a:ext cx="1866109" cy="13716000"/>
            <a:chOff x="0" y="0"/>
            <a:chExt cx="1866107" cy="13716000"/>
          </a:xfrm>
        </p:grpSpPr>
        <p:sp>
          <p:nvSpPr>
            <p:cNvPr id="465" name="Shape 465"/>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468" name="Group 468"/>
            <p:cNvGrpSpPr/>
            <p:nvPr/>
          </p:nvGrpSpPr>
          <p:grpSpPr>
            <a:xfrm>
              <a:off x="0" y="489917"/>
              <a:ext cx="1866108" cy="1278277"/>
              <a:chOff x="0" y="0"/>
              <a:chExt cx="1866107" cy="1278275"/>
            </a:xfrm>
          </p:grpSpPr>
          <p:sp>
            <p:nvSpPr>
              <p:cNvPr id="466" name="Shape 466"/>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467" name="Shape 467"/>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469" name="Shape 469"/>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472" name="Group 472"/>
            <p:cNvGrpSpPr/>
            <p:nvPr/>
          </p:nvGrpSpPr>
          <p:grpSpPr>
            <a:xfrm>
              <a:off x="0" y="2718287"/>
              <a:ext cx="1866108" cy="1233849"/>
              <a:chOff x="0" y="0"/>
              <a:chExt cx="1866107" cy="1233847"/>
            </a:xfrm>
          </p:grpSpPr>
          <p:sp>
            <p:nvSpPr>
              <p:cNvPr id="470" name="Shape 470"/>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471" name="Shape 471"/>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473" name="Shape 473"/>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474" name="Shape 474"/>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475" name="Shape 475"/>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478" name="Group 478"/>
            <p:cNvGrpSpPr/>
            <p:nvPr/>
          </p:nvGrpSpPr>
          <p:grpSpPr>
            <a:xfrm>
              <a:off x="0" y="7211152"/>
              <a:ext cx="1866108" cy="1355104"/>
              <a:chOff x="0" y="0"/>
              <a:chExt cx="1866107" cy="1355103"/>
            </a:xfrm>
          </p:grpSpPr>
          <p:sp>
            <p:nvSpPr>
              <p:cNvPr id="476" name="Shape 476"/>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477" name="Shape 477"/>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481" name="Group 481"/>
            <p:cNvGrpSpPr/>
            <p:nvPr/>
          </p:nvGrpSpPr>
          <p:grpSpPr>
            <a:xfrm>
              <a:off x="0" y="4956011"/>
              <a:ext cx="1866108" cy="1309999"/>
              <a:chOff x="0" y="0"/>
              <a:chExt cx="1866107" cy="1309997"/>
            </a:xfrm>
          </p:grpSpPr>
          <p:sp>
            <p:nvSpPr>
              <p:cNvPr id="479" name="Shape 479"/>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480" name="Shape 480"/>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484" name="Group 484"/>
            <p:cNvGrpSpPr/>
            <p:nvPr/>
          </p:nvGrpSpPr>
          <p:grpSpPr>
            <a:xfrm>
              <a:off x="0" y="9406818"/>
              <a:ext cx="1866108" cy="1173130"/>
              <a:chOff x="0" y="0"/>
              <a:chExt cx="1866107" cy="1173129"/>
            </a:xfrm>
          </p:grpSpPr>
          <p:sp>
            <p:nvSpPr>
              <p:cNvPr id="482" name="Shape 482"/>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483" name="Shape 483"/>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408"/>
                                        </p:tgtEl>
                                        <p:attrNameLst>
                                          <p:attrName>style.visibility</p:attrName>
                                        </p:attrNameLst>
                                      </p:cBhvr>
                                      <p:to>
                                        <p:strVal val="visible"/>
                                      </p:to>
                                    </p:set>
                                    <p:anim calcmode="lin" valueType="num">
                                      <p:cBhvr>
                                        <p:cTn id="7" dur="500" fill="hold"/>
                                        <p:tgtEl>
                                          <p:spTgt spid="408"/>
                                        </p:tgtEl>
                                        <p:attrNameLst>
                                          <p:attrName>ppt_x</p:attrName>
                                        </p:attrNameLst>
                                      </p:cBhvr>
                                      <p:tavLst>
                                        <p:tav tm="0">
                                          <p:val>
                                            <p:strVal val="#ppt_x"/>
                                          </p:val>
                                        </p:tav>
                                        <p:tav tm="100000">
                                          <p:val>
                                            <p:strVal val="#ppt_x"/>
                                          </p:val>
                                        </p:tav>
                                      </p:tavLst>
                                    </p:anim>
                                    <p:anim calcmode="lin" valueType="num">
                                      <p:cBhvr>
                                        <p:cTn id="8" dur="500" fill="hold"/>
                                        <p:tgtEl>
                                          <p:spTgt spid="40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412"/>
                                        </p:tgtEl>
                                        <p:attrNameLst>
                                          <p:attrName>style.visibility</p:attrName>
                                        </p:attrNameLst>
                                      </p:cBhvr>
                                      <p:to>
                                        <p:strVal val="visible"/>
                                      </p:to>
                                    </p:set>
                                    <p:animEffect filter="wipe(left)" transition="in">
                                      <p:cBhvr>
                                        <p:cTn id="12" dur="500"/>
                                        <p:tgtEl>
                                          <p:spTgt spid="412"/>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413"/>
                                        </p:tgtEl>
                                        <p:attrNameLst>
                                          <p:attrName>style.visibility</p:attrName>
                                        </p:attrNameLst>
                                      </p:cBhvr>
                                      <p:to>
                                        <p:strVal val="visible"/>
                                      </p:to>
                                    </p:set>
                                    <p:animEffect filter="wipe(left)" transition="in">
                                      <p:cBhvr>
                                        <p:cTn id="16" dur="500"/>
                                        <p:tgtEl>
                                          <p:spTgt spid="413"/>
                                        </p:tgtEl>
                                      </p:cBhvr>
                                    </p:animEffect>
                                  </p:childTnLst>
                                </p:cTn>
                              </p:par>
                            </p:childTnLst>
                          </p:cTn>
                        </p:par>
                        <p:par>
                          <p:cTn id="17" fill="hold">
                            <p:stCondLst>
                              <p:cond delay="1500"/>
                            </p:stCondLst>
                            <p:childTnLst>
                              <p:par>
                                <p:cTn id="18" presetClass="entr" nodeType="afterEffect" presetSubtype="8" presetID="2" grpId="4" fill="hold">
                                  <p:stCondLst>
                                    <p:cond delay="0"/>
                                  </p:stCondLst>
                                  <p:iterate type="el" backwards="0">
                                    <p:tmAbs val="0"/>
                                  </p:iterate>
                                  <p:childTnLst>
                                    <p:set>
                                      <p:cBhvr>
                                        <p:cTn id="19" fill="hold"/>
                                        <p:tgtEl>
                                          <p:spTgt spid="418"/>
                                        </p:tgtEl>
                                        <p:attrNameLst>
                                          <p:attrName>style.visibility</p:attrName>
                                        </p:attrNameLst>
                                      </p:cBhvr>
                                      <p:to>
                                        <p:strVal val="visible"/>
                                      </p:to>
                                    </p:set>
                                    <p:anim calcmode="lin" valueType="num">
                                      <p:cBhvr>
                                        <p:cTn id="20" dur="500" fill="hold"/>
                                        <p:tgtEl>
                                          <p:spTgt spid="418"/>
                                        </p:tgtEl>
                                        <p:attrNameLst>
                                          <p:attrName>ppt_x</p:attrName>
                                        </p:attrNameLst>
                                      </p:cBhvr>
                                      <p:tavLst>
                                        <p:tav tm="0">
                                          <p:val>
                                            <p:strVal val="0-#ppt_w/2"/>
                                          </p:val>
                                        </p:tav>
                                        <p:tav tm="100000">
                                          <p:val>
                                            <p:strVal val="#ppt_x"/>
                                          </p:val>
                                        </p:tav>
                                      </p:tavLst>
                                    </p:anim>
                                    <p:anim calcmode="lin" valueType="num">
                                      <p:cBhvr>
                                        <p:cTn id="21" dur="500" fill="hold"/>
                                        <p:tgtEl>
                                          <p:spTgt spid="41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Class="entr" nodeType="afterEffect" presetSubtype="16" presetID="23" grpId="5" fill="hold">
                                  <p:stCondLst>
                                    <p:cond delay="0"/>
                                  </p:stCondLst>
                                  <p:iterate type="el" backwards="0">
                                    <p:tmAbs val="0"/>
                                  </p:iterate>
                                  <p:childTnLst>
                                    <p:set>
                                      <p:cBhvr>
                                        <p:cTn id="24" fill="hold"/>
                                        <p:tgtEl>
                                          <p:spTgt spid="424"/>
                                        </p:tgtEl>
                                        <p:attrNameLst>
                                          <p:attrName>style.visibility</p:attrName>
                                        </p:attrNameLst>
                                      </p:cBhvr>
                                      <p:to>
                                        <p:strVal val="visible"/>
                                      </p:to>
                                    </p:set>
                                    <p:anim calcmode="lin" valueType="num">
                                      <p:cBhvr>
                                        <p:cTn id="25" dur="500" fill="hold"/>
                                        <p:tgtEl>
                                          <p:spTgt spid="424"/>
                                        </p:tgtEl>
                                        <p:attrNameLst>
                                          <p:attrName>ppt_w</p:attrName>
                                        </p:attrNameLst>
                                      </p:cBhvr>
                                      <p:tavLst>
                                        <p:tav tm="0">
                                          <p:val>
                                            <p:fltVal val="0"/>
                                          </p:val>
                                        </p:tav>
                                        <p:tav tm="100000">
                                          <p:val>
                                            <p:strVal val="#ppt_w"/>
                                          </p:val>
                                        </p:tav>
                                      </p:tavLst>
                                    </p:anim>
                                    <p:anim calcmode="lin" valueType="num">
                                      <p:cBhvr>
                                        <p:cTn id="26" dur="500" fill="hold"/>
                                        <p:tgtEl>
                                          <p:spTgt spid="424"/>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Class="entr" nodeType="afterEffect" presetID="9" grpId="6" fill="hold">
                                  <p:stCondLst>
                                    <p:cond delay="0"/>
                                  </p:stCondLst>
                                  <p:iterate type="el" backwards="0">
                                    <p:tmAbs val="0"/>
                                  </p:iterate>
                                  <p:childTnLst>
                                    <p:set>
                                      <p:cBhvr>
                                        <p:cTn id="29" fill="hold"/>
                                        <p:tgtEl>
                                          <p:spTgt spid="464"/>
                                        </p:tgtEl>
                                        <p:attrNameLst>
                                          <p:attrName>style.visibility</p:attrName>
                                        </p:attrNameLst>
                                      </p:cBhvr>
                                      <p:to>
                                        <p:strVal val="visible"/>
                                      </p:to>
                                    </p:set>
                                    <p:animEffect filter="dissolve" transition="in">
                                      <p:cBhvr>
                                        <p:cTn id="30" dur="500"/>
                                        <p:tgtEl>
                                          <p:spTgt spid="464"/>
                                        </p:tgtEl>
                                      </p:cBhvr>
                                    </p:animEffect>
                                  </p:childTnLst>
                                </p:cTn>
                              </p:par>
                            </p:childTnLst>
                          </p:cTn>
                        </p:par>
                        <p:par>
                          <p:cTn id="31" fill="hold">
                            <p:stCondLst>
                              <p:cond delay="3000"/>
                            </p:stCondLst>
                            <p:childTnLst>
                              <p:par>
                                <p:cTn id="32" presetClass="entr" nodeType="afterEffect" presetID="9" grpId="7" fill="hold">
                                  <p:stCondLst>
                                    <p:cond delay="250"/>
                                  </p:stCondLst>
                                  <p:iterate type="el" backwards="0">
                                    <p:tmAbs val="0"/>
                                  </p:iterate>
                                  <p:childTnLst>
                                    <p:set>
                                      <p:cBhvr>
                                        <p:cTn id="33" fill="hold"/>
                                        <p:tgtEl>
                                          <p:spTgt spid="463"/>
                                        </p:tgtEl>
                                        <p:attrNameLst>
                                          <p:attrName>style.visibility</p:attrName>
                                        </p:attrNameLst>
                                      </p:cBhvr>
                                      <p:to>
                                        <p:strVal val="visible"/>
                                      </p:to>
                                    </p:set>
                                    <p:animEffect filter="dissolve" transition="in">
                                      <p:cBhvr>
                                        <p:cTn id="34" dur="500"/>
                                        <p:tgtEl>
                                          <p:spTgt spid="463"/>
                                        </p:tgtEl>
                                      </p:cBhvr>
                                    </p:animEffect>
                                  </p:childTnLst>
                                </p:cTn>
                              </p:par>
                            </p:childTnLst>
                          </p:cTn>
                        </p:par>
                        <p:par>
                          <p:cTn id="35" fill="hold">
                            <p:stCondLst>
                              <p:cond delay="3750"/>
                            </p:stCondLst>
                            <p:childTnLst>
                              <p:par>
                                <p:cTn id="36" presetClass="entr" nodeType="afterEffect" presetSubtype="4" presetID="2" grpId="8" fill="hold">
                                  <p:stCondLst>
                                    <p:cond delay="0"/>
                                  </p:stCondLst>
                                  <p:iterate type="el" backwards="0">
                                    <p:tmAbs val="0"/>
                                  </p:iterate>
                                  <p:childTnLst>
                                    <p:set>
                                      <p:cBhvr>
                                        <p:cTn id="37" fill="hold"/>
                                        <p:tgtEl>
                                          <p:spTgt spid="429"/>
                                        </p:tgtEl>
                                        <p:attrNameLst>
                                          <p:attrName>style.visibility</p:attrName>
                                        </p:attrNameLst>
                                      </p:cBhvr>
                                      <p:to>
                                        <p:strVal val="visible"/>
                                      </p:to>
                                    </p:set>
                                    <p:anim calcmode="lin" valueType="num">
                                      <p:cBhvr>
                                        <p:cTn id="38" dur="500" fill="hold"/>
                                        <p:tgtEl>
                                          <p:spTgt spid="429"/>
                                        </p:tgtEl>
                                        <p:attrNameLst>
                                          <p:attrName>ppt_x</p:attrName>
                                        </p:attrNameLst>
                                      </p:cBhvr>
                                      <p:tavLst>
                                        <p:tav tm="0">
                                          <p:val>
                                            <p:strVal val="#ppt_x"/>
                                          </p:val>
                                        </p:tav>
                                        <p:tav tm="100000">
                                          <p:val>
                                            <p:strVal val="#ppt_x"/>
                                          </p:val>
                                        </p:tav>
                                      </p:tavLst>
                                    </p:anim>
                                    <p:anim calcmode="lin" valueType="num">
                                      <p:cBhvr>
                                        <p:cTn id="39" dur="500" fill="hold"/>
                                        <p:tgtEl>
                                          <p:spTgt spid="429"/>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Class="entr" nodeType="afterEffect" presetSubtype="1" presetID="22" grpId="9" fill="hold">
                                  <p:stCondLst>
                                    <p:cond delay="0"/>
                                  </p:stCondLst>
                                  <p:iterate type="el" backwards="0">
                                    <p:tmAbs val="0"/>
                                  </p:iterate>
                                  <p:childTnLst>
                                    <p:set>
                                      <p:cBhvr>
                                        <p:cTn id="42" fill="hold"/>
                                        <p:tgtEl>
                                          <p:spTgt spid="430"/>
                                        </p:tgtEl>
                                        <p:attrNameLst>
                                          <p:attrName>style.visibility</p:attrName>
                                        </p:attrNameLst>
                                      </p:cBhvr>
                                      <p:to>
                                        <p:strVal val="visible"/>
                                      </p:to>
                                    </p:set>
                                    <p:animEffect filter="wipe(up)" transition="in">
                                      <p:cBhvr>
                                        <p:cTn id="43" dur="500"/>
                                        <p:tgtEl>
                                          <p:spTgt spid="430"/>
                                        </p:tgtEl>
                                      </p:cBhvr>
                                    </p:animEffect>
                                  </p:childTnLst>
                                </p:cTn>
                              </p:par>
                            </p:childTnLst>
                          </p:cTn>
                        </p:par>
                        <p:par>
                          <p:cTn id="44" fill="hold">
                            <p:stCondLst>
                              <p:cond delay="4750"/>
                            </p:stCondLst>
                            <p:childTnLst>
                              <p:par>
                                <p:cTn id="45" presetClass="entr" nodeType="afterEffect" presetSubtype="0" presetID="15" grpId="10" fill="hold">
                                  <p:stCondLst>
                                    <p:cond delay="0"/>
                                  </p:stCondLst>
                                  <p:iterate type="el" backwards="0">
                                    <p:tmAbs val="0"/>
                                  </p:iterate>
                                  <p:childTnLst>
                                    <p:set>
                                      <p:cBhvr>
                                        <p:cTn id="46" fill="hold"/>
                                        <p:tgtEl>
                                          <p:spTgt spid="439"/>
                                        </p:tgtEl>
                                        <p:attrNameLst>
                                          <p:attrName>style.visibility</p:attrName>
                                        </p:attrNameLst>
                                      </p:cBhvr>
                                      <p:to>
                                        <p:strVal val="visible"/>
                                      </p:to>
                                    </p:set>
                                    <p:anim calcmode="lin" valueType="num">
                                      <p:cBhvr>
                                        <p:cTn id="47" dur="500" fill="hold"/>
                                        <p:tgtEl>
                                          <p:spTgt spid="439"/>
                                        </p:tgtEl>
                                        <p:attrNameLst>
                                          <p:attrName>ppt_w</p:attrName>
                                        </p:attrNameLst>
                                      </p:cBhvr>
                                      <p:tavLst>
                                        <p:tav tm="0">
                                          <p:val>
                                            <p:fltVal val="0"/>
                                          </p:val>
                                        </p:tav>
                                        <p:tav tm="100000">
                                          <p:val>
                                            <p:strVal val="#ppt_w"/>
                                          </p:val>
                                        </p:tav>
                                      </p:tavLst>
                                    </p:anim>
                                    <p:anim calcmode="lin" valueType="num">
                                      <p:cBhvr>
                                        <p:cTn id="48" dur="500" fill="hold"/>
                                        <p:tgtEl>
                                          <p:spTgt spid="439"/>
                                        </p:tgtEl>
                                        <p:attrNameLst>
                                          <p:attrName>ppt_h</p:attrName>
                                        </p:attrNameLst>
                                      </p:cBhvr>
                                      <p:tavLst>
                                        <p:tav tm="0">
                                          <p:val>
                                            <p:fltVal val="0"/>
                                          </p:val>
                                        </p:tav>
                                        <p:tav tm="100000">
                                          <p:val>
                                            <p:strVal val="#ppt_h"/>
                                          </p:val>
                                        </p:tav>
                                      </p:tavLst>
                                    </p:anim>
                                    <p:anim calcmode="lin" valueType="num">
                                      <p:cBhvr>
                                        <p:cTn id="49" dur="500" fill="hold"/>
                                        <p:tgtEl>
                                          <p:spTgt spid="439"/>
                                        </p:tgtEl>
                                        <p:attrNameLst>
                                          <p:attrName>ppt_x</p:attrName>
                                        </p:attrNameLst>
                                      </p:cBhvr>
                                      <p:tavLst>
                                        <p:tav tm="0" fmla="#ppt_x+(cos(-2*pi*(1-$))*-#ppt_x-sin(-2*pi*(1-$))*(1-#ppt_y))*(1-$)">
                                          <p:val>
                                            <p:fltVal val="0"/>
                                          </p:val>
                                        </p:tav>
                                        <p:tav tm="100000">
                                          <p:val>
                                            <p:fltVal val="1"/>
                                          </p:val>
                                        </p:tav>
                                      </p:tavLst>
                                    </p:anim>
                                    <p:anim calcmode="lin" valueType="num">
                                      <p:cBhvr>
                                        <p:cTn id="50" dur="500" fill="hold"/>
                                        <p:tgtEl>
                                          <p:spTgt spid="439"/>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250"/>
                            </p:stCondLst>
                            <p:childTnLst>
                              <p:par>
                                <p:cTn id="52" presetClass="entr" nodeType="afterEffect" presetSubtype="0" presetID="15" grpId="11" fill="hold">
                                  <p:stCondLst>
                                    <p:cond delay="0"/>
                                  </p:stCondLst>
                                  <p:iterate type="el" backwards="0">
                                    <p:tmAbs val="0"/>
                                  </p:iterate>
                                  <p:childTnLst>
                                    <p:set>
                                      <p:cBhvr>
                                        <p:cTn id="53" fill="hold"/>
                                        <p:tgtEl>
                                          <p:spTgt spid="436"/>
                                        </p:tgtEl>
                                        <p:attrNameLst>
                                          <p:attrName>style.visibility</p:attrName>
                                        </p:attrNameLst>
                                      </p:cBhvr>
                                      <p:to>
                                        <p:strVal val="visible"/>
                                      </p:to>
                                    </p:set>
                                    <p:anim calcmode="lin" valueType="num">
                                      <p:cBhvr>
                                        <p:cTn id="54" dur="500" fill="hold"/>
                                        <p:tgtEl>
                                          <p:spTgt spid="436"/>
                                        </p:tgtEl>
                                        <p:attrNameLst>
                                          <p:attrName>ppt_w</p:attrName>
                                        </p:attrNameLst>
                                      </p:cBhvr>
                                      <p:tavLst>
                                        <p:tav tm="0">
                                          <p:val>
                                            <p:fltVal val="0"/>
                                          </p:val>
                                        </p:tav>
                                        <p:tav tm="100000">
                                          <p:val>
                                            <p:strVal val="#ppt_w"/>
                                          </p:val>
                                        </p:tav>
                                      </p:tavLst>
                                    </p:anim>
                                    <p:anim calcmode="lin" valueType="num">
                                      <p:cBhvr>
                                        <p:cTn id="55" dur="500" fill="hold"/>
                                        <p:tgtEl>
                                          <p:spTgt spid="436"/>
                                        </p:tgtEl>
                                        <p:attrNameLst>
                                          <p:attrName>ppt_h</p:attrName>
                                        </p:attrNameLst>
                                      </p:cBhvr>
                                      <p:tavLst>
                                        <p:tav tm="0">
                                          <p:val>
                                            <p:fltVal val="0"/>
                                          </p:val>
                                        </p:tav>
                                        <p:tav tm="100000">
                                          <p:val>
                                            <p:strVal val="#ppt_h"/>
                                          </p:val>
                                        </p:tav>
                                      </p:tavLst>
                                    </p:anim>
                                    <p:anim calcmode="lin" valueType="num">
                                      <p:cBhvr>
                                        <p:cTn id="56" dur="500" fill="hold"/>
                                        <p:tgtEl>
                                          <p:spTgt spid="436"/>
                                        </p:tgtEl>
                                        <p:attrNameLst>
                                          <p:attrName>ppt_x</p:attrName>
                                        </p:attrNameLst>
                                      </p:cBhvr>
                                      <p:tavLst>
                                        <p:tav tm="0" fmla="#ppt_x+(cos(-2*pi*(1-$))*-#ppt_x-sin(-2*pi*(1-$))*(1-#ppt_y))*(1-$)">
                                          <p:val>
                                            <p:fltVal val="0"/>
                                          </p:val>
                                        </p:tav>
                                        <p:tav tm="100000">
                                          <p:val>
                                            <p:fltVal val="1"/>
                                          </p:val>
                                        </p:tav>
                                      </p:tavLst>
                                    </p:anim>
                                    <p:anim calcmode="lin" valueType="num">
                                      <p:cBhvr>
                                        <p:cTn id="57" dur="500" fill="hold"/>
                                        <p:tgtEl>
                                          <p:spTgt spid="436"/>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5750"/>
                            </p:stCondLst>
                            <p:childTnLst>
                              <p:par>
                                <p:cTn id="59" presetClass="entr" nodeType="afterEffect" presetSubtype="0" presetID="15" grpId="12" fill="hold">
                                  <p:stCondLst>
                                    <p:cond delay="0"/>
                                  </p:stCondLst>
                                  <p:iterate type="el" backwards="0">
                                    <p:tmAbs val="0"/>
                                  </p:iterate>
                                  <p:childTnLst>
                                    <p:set>
                                      <p:cBhvr>
                                        <p:cTn id="60" fill="hold"/>
                                        <p:tgtEl>
                                          <p:spTgt spid="433"/>
                                        </p:tgtEl>
                                        <p:attrNameLst>
                                          <p:attrName>style.visibility</p:attrName>
                                        </p:attrNameLst>
                                      </p:cBhvr>
                                      <p:to>
                                        <p:strVal val="visible"/>
                                      </p:to>
                                    </p:set>
                                    <p:anim calcmode="lin" valueType="num">
                                      <p:cBhvr>
                                        <p:cTn id="61" dur="500" fill="hold"/>
                                        <p:tgtEl>
                                          <p:spTgt spid="433"/>
                                        </p:tgtEl>
                                        <p:attrNameLst>
                                          <p:attrName>ppt_w</p:attrName>
                                        </p:attrNameLst>
                                      </p:cBhvr>
                                      <p:tavLst>
                                        <p:tav tm="0">
                                          <p:val>
                                            <p:fltVal val="0"/>
                                          </p:val>
                                        </p:tav>
                                        <p:tav tm="100000">
                                          <p:val>
                                            <p:strVal val="#ppt_w"/>
                                          </p:val>
                                        </p:tav>
                                      </p:tavLst>
                                    </p:anim>
                                    <p:anim calcmode="lin" valueType="num">
                                      <p:cBhvr>
                                        <p:cTn id="62" dur="500" fill="hold"/>
                                        <p:tgtEl>
                                          <p:spTgt spid="433"/>
                                        </p:tgtEl>
                                        <p:attrNameLst>
                                          <p:attrName>ppt_h</p:attrName>
                                        </p:attrNameLst>
                                      </p:cBhvr>
                                      <p:tavLst>
                                        <p:tav tm="0">
                                          <p:val>
                                            <p:fltVal val="0"/>
                                          </p:val>
                                        </p:tav>
                                        <p:tav tm="100000">
                                          <p:val>
                                            <p:strVal val="#ppt_h"/>
                                          </p:val>
                                        </p:tav>
                                      </p:tavLst>
                                    </p:anim>
                                    <p:anim calcmode="lin" valueType="num">
                                      <p:cBhvr>
                                        <p:cTn id="63" dur="500" fill="hold"/>
                                        <p:tgtEl>
                                          <p:spTgt spid="433"/>
                                        </p:tgtEl>
                                        <p:attrNameLst>
                                          <p:attrName>ppt_x</p:attrName>
                                        </p:attrNameLst>
                                      </p:cBhvr>
                                      <p:tavLst>
                                        <p:tav tm="0" fmla="#ppt_x+(cos(-2*pi*(1-$))*-#ppt_x-sin(-2*pi*(1-$))*(1-#ppt_y))*(1-$)">
                                          <p:val>
                                            <p:fltVal val="0"/>
                                          </p:val>
                                        </p:tav>
                                        <p:tav tm="100000">
                                          <p:val>
                                            <p:fltVal val="1"/>
                                          </p:val>
                                        </p:tav>
                                      </p:tavLst>
                                    </p:anim>
                                    <p:anim calcmode="lin" valueType="num">
                                      <p:cBhvr>
                                        <p:cTn id="64" dur="500" fill="hold"/>
                                        <p:tgtEl>
                                          <p:spTgt spid="433"/>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6250"/>
                            </p:stCondLst>
                            <p:childTnLst>
                              <p:par>
                                <p:cTn id="66" presetClass="entr" nodeType="afterEffect" presetSubtype="0" presetID="15" grpId="13" fill="hold">
                                  <p:stCondLst>
                                    <p:cond delay="0"/>
                                  </p:stCondLst>
                                  <p:iterate type="el" backwards="0">
                                    <p:tmAbs val="0"/>
                                  </p:iterate>
                                  <p:childTnLst>
                                    <p:set>
                                      <p:cBhvr>
                                        <p:cTn id="67" fill="hold"/>
                                        <p:tgtEl>
                                          <p:spTgt spid="442"/>
                                        </p:tgtEl>
                                        <p:attrNameLst>
                                          <p:attrName>style.visibility</p:attrName>
                                        </p:attrNameLst>
                                      </p:cBhvr>
                                      <p:to>
                                        <p:strVal val="visible"/>
                                      </p:to>
                                    </p:set>
                                    <p:anim calcmode="lin" valueType="num">
                                      <p:cBhvr>
                                        <p:cTn id="68" dur="500" fill="hold"/>
                                        <p:tgtEl>
                                          <p:spTgt spid="442"/>
                                        </p:tgtEl>
                                        <p:attrNameLst>
                                          <p:attrName>ppt_w</p:attrName>
                                        </p:attrNameLst>
                                      </p:cBhvr>
                                      <p:tavLst>
                                        <p:tav tm="0">
                                          <p:val>
                                            <p:fltVal val="0"/>
                                          </p:val>
                                        </p:tav>
                                        <p:tav tm="100000">
                                          <p:val>
                                            <p:strVal val="#ppt_w"/>
                                          </p:val>
                                        </p:tav>
                                      </p:tavLst>
                                    </p:anim>
                                    <p:anim calcmode="lin" valueType="num">
                                      <p:cBhvr>
                                        <p:cTn id="69" dur="500" fill="hold"/>
                                        <p:tgtEl>
                                          <p:spTgt spid="442"/>
                                        </p:tgtEl>
                                        <p:attrNameLst>
                                          <p:attrName>ppt_h</p:attrName>
                                        </p:attrNameLst>
                                      </p:cBhvr>
                                      <p:tavLst>
                                        <p:tav tm="0">
                                          <p:val>
                                            <p:fltVal val="0"/>
                                          </p:val>
                                        </p:tav>
                                        <p:tav tm="100000">
                                          <p:val>
                                            <p:strVal val="#ppt_h"/>
                                          </p:val>
                                        </p:tav>
                                      </p:tavLst>
                                    </p:anim>
                                    <p:anim calcmode="lin" valueType="num">
                                      <p:cBhvr>
                                        <p:cTn id="70" dur="500" fill="hold"/>
                                        <p:tgtEl>
                                          <p:spTgt spid="442"/>
                                        </p:tgtEl>
                                        <p:attrNameLst>
                                          <p:attrName>ppt_x</p:attrName>
                                        </p:attrNameLst>
                                      </p:cBhvr>
                                      <p:tavLst>
                                        <p:tav tm="0" fmla="#ppt_x+(cos(-2*pi*(1-$))*-#ppt_x-sin(-2*pi*(1-$))*(1-#ppt_y))*(1-$)">
                                          <p:val>
                                            <p:fltVal val="0"/>
                                          </p:val>
                                        </p:tav>
                                        <p:tav tm="100000">
                                          <p:val>
                                            <p:fltVal val="1"/>
                                          </p:val>
                                        </p:tav>
                                      </p:tavLst>
                                    </p:anim>
                                    <p:anim calcmode="lin" valueType="num">
                                      <p:cBhvr>
                                        <p:cTn id="71" dur="500" fill="hold"/>
                                        <p:tgtEl>
                                          <p:spTgt spid="442"/>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6750"/>
                            </p:stCondLst>
                            <p:childTnLst>
                              <p:par>
                                <p:cTn id="73" presetClass="entr" nodeType="afterEffect" presetSubtype="4" presetID="22" grpId="14" fill="hold">
                                  <p:stCondLst>
                                    <p:cond delay="0"/>
                                  </p:stCondLst>
                                  <p:iterate type="el" backwards="0">
                                    <p:tmAbs val="0"/>
                                  </p:iterate>
                                  <p:childTnLst>
                                    <p:set>
                                      <p:cBhvr>
                                        <p:cTn id="74" fill="hold"/>
                                        <p:tgtEl>
                                          <p:spTgt spid="455"/>
                                        </p:tgtEl>
                                        <p:attrNameLst>
                                          <p:attrName>style.visibility</p:attrName>
                                        </p:attrNameLst>
                                      </p:cBhvr>
                                      <p:to>
                                        <p:strVal val="visible"/>
                                      </p:to>
                                    </p:set>
                                    <p:animEffect filter="wipe(down)" transition="in">
                                      <p:cBhvr>
                                        <p:cTn id="75" dur="500"/>
                                        <p:tgtEl>
                                          <p:spTgt spid="455"/>
                                        </p:tgtEl>
                                      </p:cBhvr>
                                    </p:animEffect>
                                  </p:childTnLst>
                                </p:cTn>
                              </p:par>
                            </p:childTnLst>
                          </p:cTn>
                        </p:par>
                        <p:par>
                          <p:cTn id="76" fill="hold">
                            <p:stCondLst>
                              <p:cond delay="7250"/>
                            </p:stCondLst>
                            <p:childTnLst>
                              <p:par>
                                <p:cTn id="77" presetClass="entr" nodeType="afterEffect" presetSubtype="4" presetID="22" grpId="15" fill="hold">
                                  <p:stCondLst>
                                    <p:cond delay="0"/>
                                  </p:stCondLst>
                                  <p:iterate type="el" backwards="0">
                                    <p:tmAbs val="0"/>
                                  </p:iterate>
                                  <p:childTnLst>
                                    <p:set>
                                      <p:cBhvr>
                                        <p:cTn id="78" fill="hold"/>
                                        <p:tgtEl>
                                          <p:spTgt spid="457"/>
                                        </p:tgtEl>
                                        <p:attrNameLst>
                                          <p:attrName>style.visibility</p:attrName>
                                        </p:attrNameLst>
                                      </p:cBhvr>
                                      <p:to>
                                        <p:strVal val="visible"/>
                                      </p:to>
                                    </p:set>
                                    <p:animEffect filter="wipe(down)" transition="in">
                                      <p:cBhvr>
                                        <p:cTn id="79" dur="500"/>
                                        <p:tgtEl>
                                          <p:spTgt spid="457"/>
                                        </p:tgtEl>
                                      </p:cBhvr>
                                    </p:animEffect>
                                  </p:childTnLst>
                                </p:cTn>
                              </p:par>
                            </p:childTnLst>
                          </p:cTn>
                        </p:par>
                        <p:par>
                          <p:cTn id="80" fill="hold">
                            <p:stCondLst>
                              <p:cond delay="7750"/>
                            </p:stCondLst>
                            <p:childTnLst>
                              <p:par>
                                <p:cTn id="81" presetClass="entr" nodeType="afterEffect" presetSubtype="4" presetID="22" grpId="16" fill="hold">
                                  <p:stCondLst>
                                    <p:cond delay="0"/>
                                  </p:stCondLst>
                                  <p:iterate type="el" backwards="0">
                                    <p:tmAbs val="0"/>
                                  </p:iterate>
                                  <p:childTnLst>
                                    <p:set>
                                      <p:cBhvr>
                                        <p:cTn id="82" fill="hold"/>
                                        <p:tgtEl>
                                          <p:spTgt spid="458"/>
                                        </p:tgtEl>
                                        <p:attrNameLst>
                                          <p:attrName>style.visibility</p:attrName>
                                        </p:attrNameLst>
                                      </p:cBhvr>
                                      <p:to>
                                        <p:strVal val="visible"/>
                                      </p:to>
                                    </p:set>
                                    <p:animEffect filter="wipe(down)" transition="in">
                                      <p:cBhvr>
                                        <p:cTn id="83" dur="500"/>
                                        <p:tgtEl>
                                          <p:spTgt spid="458"/>
                                        </p:tgtEl>
                                      </p:cBhvr>
                                    </p:animEffect>
                                  </p:childTnLst>
                                </p:cTn>
                              </p:par>
                            </p:childTnLst>
                          </p:cTn>
                        </p:par>
                        <p:par>
                          <p:cTn id="84" fill="hold">
                            <p:stCondLst>
                              <p:cond delay="8250"/>
                            </p:stCondLst>
                            <p:childTnLst>
                              <p:par>
                                <p:cTn id="85" presetClass="entr" nodeType="afterEffect" presetSubtype="4" presetID="22" grpId="17" fill="hold">
                                  <p:stCondLst>
                                    <p:cond delay="0"/>
                                  </p:stCondLst>
                                  <p:iterate type="el" backwards="0">
                                    <p:tmAbs val="0"/>
                                  </p:iterate>
                                  <p:childTnLst>
                                    <p:set>
                                      <p:cBhvr>
                                        <p:cTn id="86" fill="hold"/>
                                        <p:tgtEl>
                                          <p:spTgt spid="456"/>
                                        </p:tgtEl>
                                        <p:attrNameLst>
                                          <p:attrName>style.visibility</p:attrName>
                                        </p:attrNameLst>
                                      </p:cBhvr>
                                      <p:to>
                                        <p:strVal val="visible"/>
                                      </p:to>
                                    </p:set>
                                    <p:animEffect filter="wipe(down)" transition="in">
                                      <p:cBhvr>
                                        <p:cTn id="87" dur="500"/>
                                        <p:tgtEl>
                                          <p:spTgt spid="456"/>
                                        </p:tgtEl>
                                      </p:cBhvr>
                                    </p:animEffect>
                                  </p:childTnLst>
                                </p:cTn>
                              </p:par>
                            </p:childTnLst>
                          </p:cTn>
                        </p:par>
                        <p:par>
                          <p:cTn id="88" fill="hold">
                            <p:stCondLst>
                              <p:cond delay="8750"/>
                            </p:stCondLst>
                            <p:childTnLst>
                              <p:par>
                                <p:cTn id="89" presetClass="entr" nodeType="afterEffect" presetSubtype="8" presetID="22" grpId="18" fill="hold">
                                  <p:stCondLst>
                                    <p:cond delay="0"/>
                                  </p:stCondLst>
                                  <p:iterate type="el" backwards="0">
                                    <p:tmAbs val="0"/>
                                  </p:iterate>
                                  <p:childTnLst>
                                    <p:set>
                                      <p:cBhvr>
                                        <p:cTn id="90" fill="hold"/>
                                        <p:tgtEl>
                                          <p:spTgt spid="443"/>
                                        </p:tgtEl>
                                        <p:attrNameLst>
                                          <p:attrName>style.visibility</p:attrName>
                                        </p:attrNameLst>
                                      </p:cBhvr>
                                      <p:to>
                                        <p:strVal val="visible"/>
                                      </p:to>
                                    </p:set>
                                    <p:animEffect filter="wipe(left)" transition="in">
                                      <p:cBhvr>
                                        <p:cTn id="91" dur="500"/>
                                        <p:tgtEl>
                                          <p:spTgt spid="443"/>
                                        </p:tgtEl>
                                      </p:cBhvr>
                                    </p:animEffect>
                                  </p:childTnLst>
                                </p:cTn>
                              </p:par>
                            </p:childTnLst>
                          </p:cTn>
                        </p:par>
                        <p:par>
                          <p:cTn id="92" fill="hold">
                            <p:stCondLst>
                              <p:cond delay="9250"/>
                            </p:stCondLst>
                            <p:childTnLst>
                              <p:par>
                                <p:cTn id="93" presetClass="entr" nodeType="afterEffect" presetSubtype="8" presetID="22" grpId="19" fill="hold">
                                  <p:stCondLst>
                                    <p:cond delay="0"/>
                                  </p:stCondLst>
                                  <p:iterate type="el" backwards="0">
                                    <p:tmAbs val="0"/>
                                  </p:iterate>
                                  <p:childTnLst>
                                    <p:set>
                                      <p:cBhvr>
                                        <p:cTn id="94" fill="hold"/>
                                        <p:tgtEl>
                                          <p:spTgt spid="446"/>
                                        </p:tgtEl>
                                        <p:attrNameLst>
                                          <p:attrName>style.visibility</p:attrName>
                                        </p:attrNameLst>
                                      </p:cBhvr>
                                      <p:to>
                                        <p:strVal val="visible"/>
                                      </p:to>
                                    </p:set>
                                    <p:animEffect filter="wipe(left)" transition="in">
                                      <p:cBhvr>
                                        <p:cTn id="95" dur="500"/>
                                        <p:tgtEl>
                                          <p:spTgt spid="446"/>
                                        </p:tgtEl>
                                      </p:cBhvr>
                                    </p:animEffect>
                                  </p:childTnLst>
                                </p:cTn>
                              </p:par>
                            </p:childTnLst>
                          </p:cTn>
                        </p:par>
                        <p:par>
                          <p:cTn id="96" fill="hold">
                            <p:stCondLst>
                              <p:cond delay="9750"/>
                            </p:stCondLst>
                            <p:childTnLst>
                              <p:par>
                                <p:cTn id="97" presetClass="entr" nodeType="afterEffect" presetSubtype="8" presetID="22" grpId="20" fill="hold">
                                  <p:stCondLst>
                                    <p:cond delay="0"/>
                                  </p:stCondLst>
                                  <p:iterate type="el" backwards="0">
                                    <p:tmAbs val="0"/>
                                  </p:iterate>
                                  <p:childTnLst>
                                    <p:set>
                                      <p:cBhvr>
                                        <p:cTn id="98" fill="hold"/>
                                        <p:tgtEl>
                                          <p:spTgt spid="449"/>
                                        </p:tgtEl>
                                        <p:attrNameLst>
                                          <p:attrName>style.visibility</p:attrName>
                                        </p:attrNameLst>
                                      </p:cBhvr>
                                      <p:to>
                                        <p:strVal val="visible"/>
                                      </p:to>
                                    </p:set>
                                    <p:animEffect filter="wipe(left)" transition="in">
                                      <p:cBhvr>
                                        <p:cTn id="99" dur="500"/>
                                        <p:tgtEl>
                                          <p:spTgt spid="449"/>
                                        </p:tgtEl>
                                      </p:cBhvr>
                                    </p:animEffect>
                                  </p:childTnLst>
                                </p:cTn>
                              </p:par>
                            </p:childTnLst>
                          </p:cTn>
                        </p:par>
                        <p:par>
                          <p:cTn id="100" fill="hold">
                            <p:stCondLst>
                              <p:cond delay="10250"/>
                            </p:stCondLst>
                            <p:childTnLst>
                              <p:par>
                                <p:cTn id="101" presetClass="entr" nodeType="afterEffect" presetSubtype="8" presetID="22" grpId="21" fill="hold">
                                  <p:stCondLst>
                                    <p:cond delay="0"/>
                                  </p:stCondLst>
                                  <p:iterate type="el" backwards="0">
                                    <p:tmAbs val="0"/>
                                  </p:iterate>
                                  <p:childTnLst>
                                    <p:set>
                                      <p:cBhvr>
                                        <p:cTn id="102" fill="hold"/>
                                        <p:tgtEl>
                                          <p:spTgt spid="452"/>
                                        </p:tgtEl>
                                        <p:attrNameLst>
                                          <p:attrName>style.visibility</p:attrName>
                                        </p:attrNameLst>
                                      </p:cBhvr>
                                      <p:to>
                                        <p:strVal val="visible"/>
                                      </p:to>
                                    </p:set>
                                    <p:animEffect filter="wipe(left)" transition="in">
                                      <p:cBhvr>
                                        <p:cTn id="103" dur="500"/>
                                        <p:tgtEl>
                                          <p:spTgt spid="452"/>
                                        </p:tgtEl>
                                      </p:cBhvr>
                                    </p:animEffect>
                                  </p:childTnLst>
                                </p:cTn>
                              </p:par>
                            </p:childTnLst>
                          </p:cTn>
                        </p:par>
                        <p:par>
                          <p:cTn id="104" fill="hold">
                            <p:stCondLst>
                              <p:cond delay="10750"/>
                            </p:stCondLst>
                            <p:childTnLst>
                              <p:par>
                                <p:cTn id="105" presetClass="entr" nodeType="afterEffect" presetSubtype="4" presetID="2" grpId="22" fill="hold">
                                  <p:stCondLst>
                                    <p:cond delay="0"/>
                                  </p:stCondLst>
                                  <p:iterate type="el" backwards="0">
                                    <p:tmAbs val="0"/>
                                  </p:iterate>
                                  <p:childTnLst>
                                    <p:set>
                                      <p:cBhvr>
                                        <p:cTn id="106" fill="hold"/>
                                        <p:tgtEl>
                                          <p:spTgt spid="445"/>
                                        </p:tgtEl>
                                        <p:attrNameLst>
                                          <p:attrName>style.visibility</p:attrName>
                                        </p:attrNameLst>
                                      </p:cBhvr>
                                      <p:to>
                                        <p:strVal val="visible"/>
                                      </p:to>
                                    </p:set>
                                    <p:anim calcmode="lin" valueType="num">
                                      <p:cBhvr>
                                        <p:cTn id="107" dur="500" fill="hold"/>
                                        <p:tgtEl>
                                          <p:spTgt spid="445"/>
                                        </p:tgtEl>
                                        <p:attrNameLst>
                                          <p:attrName>ppt_x</p:attrName>
                                        </p:attrNameLst>
                                      </p:cBhvr>
                                      <p:tavLst>
                                        <p:tav tm="0">
                                          <p:val>
                                            <p:strVal val="#ppt_x"/>
                                          </p:val>
                                        </p:tav>
                                        <p:tav tm="100000">
                                          <p:val>
                                            <p:strVal val="#ppt_x"/>
                                          </p:val>
                                        </p:tav>
                                      </p:tavLst>
                                    </p:anim>
                                    <p:anim calcmode="lin" valueType="num">
                                      <p:cBhvr>
                                        <p:cTn id="108" dur="500" fill="hold"/>
                                        <p:tgtEl>
                                          <p:spTgt spid="445"/>
                                        </p:tgtEl>
                                        <p:attrNameLst>
                                          <p:attrName>ppt_y</p:attrName>
                                        </p:attrNameLst>
                                      </p:cBhvr>
                                      <p:tavLst>
                                        <p:tav tm="0">
                                          <p:val>
                                            <p:strVal val="1+#ppt_h/2"/>
                                          </p:val>
                                        </p:tav>
                                        <p:tav tm="100000">
                                          <p:val>
                                            <p:strVal val="#ppt_y"/>
                                          </p:val>
                                        </p:tav>
                                      </p:tavLst>
                                    </p:anim>
                                  </p:childTnLst>
                                </p:cTn>
                              </p:par>
                            </p:childTnLst>
                          </p:cTn>
                        </p:par>
                        <p:par>
                          <p:cTn id="109" fill="hold">
                            <p:stCondLst>
                              <p:cond delay="11250"/>
                            </p:stCondLst>
                            <p:childTnLst>
                              <p:par>
                                <p:cTn id="110" presetClass="entr" nodeType="afterEffect" presetSubtype="4" presetID="2" grpId="23" fill="hold">
                                  <p:stCondLst>
                                    <p:cond delay="0"/>
                                  </p:stCondLst>
                                  <p:iterate type="el" backwards="0">
                                    <p:tmAbs val="0"/>
                                  </p:iterate>
                                  <p:childTnLst>
                                    <p:set>
                                      <p:cBhvr>
                                        <p:cTn id="111" fill="hold"/>
                                        <p:tgtEl>
                                          <p:spTgt spid="448"/>
                                        </p:tgtEl>
                                        <p:attrNameLst>
                                          <p:attrName>style.visibility</p:attrName>
                                        </p:attrNameLst>
                                      </p:cBhvr>
                                      <p:to>
                                        <p:strVal val="visible"/>
                                      </p:to>
                                    </p:set>
                                    <p:anim calcmode="lin" valueType="num">
                                      <p:cBhvr>
                                        <p:cTn id="112" dur="500" fill="hold"/>
                                        <p:tgtEl>
                                          <p:spTgt spid="448"/>
                                        </p:tgtEl>
                                        <p:attrNameLst>
                                          <p:attrName>ppt_x</p:attrName>
                                        </p:attrNameLst>
                                      </p:cBhvr>
                                      <p:tavLst>
                                        <p:tav tm="0">
                                          <p:val>
                                            <p:strVal val="#ppt_x"/>
                                          </p:val>
                                        </p:tav>
                                        <p:tav tm="100000">
                                          <p:val>
                                            <p:strVal val="#ppt_x"/>
                                          </p:val>
                                        </p:tav>
                                      </p:tavLst>
                                    </p:anim>
                                    <p:anim calcmode="lin" valueType="num">
                                      <p:cBhvr>
                                        <p:cTn id="113" dur="500" fill="hold"/>
                                        <p:tgtEl>
                                          <p:spTgt spid="448"/>
                                        </p:tgtEl>
                                        <p:attrNameLst>
                                          <p:attrName>ppt_y</p:attrName>
                                        </p:attrNameLst>
                                      </p:cBhvr>
                                      <p:tavLst>
                                        <p:tav tm="0">
                                          <p:val>
                                            <p:strVal val="1+#ppt_h/2"/>
                                          </p:val>
                                        </p:tav>
                                        <p:tav tm="100000">
                                          <p:val>
                                            <p:strVal val="#ppt_y"/>
                                          </p:val>
                                        </p:tav>
                                      </p:tavLst>
                                    </p:anim>
                                  </p:childTnLst>
                                </p:cTn>
                              </p:par>
                            </p:childTnLst>
                          </p:cTn>
                        </p:par>
                        <p:par>
                          <p:cTn id="114" fill="hold">
                            <p:stCondLst>
                              <p:cond delay="11750"/>
                            </p:stCondLst>
                            <p:childTnLst>
                              <p:par>
                                <p:cTn id="115" presetClass="entr" nodeType="afterEffect" presetSubtype="4" presetID="2" grpId="24" fill="hold">
                                  <p:stCondLst>
                                    <p:cond delay="0"/>
                                  </p:stCondLst>
                                  <p:iterate type="el" backwards="0">
                                    <p:tmAbs val="0"/>
                                  </p:iterate>
                                  <p:childTnLst>
                                    <p:set>
                                      <p:cBhvr>
                                        <p:cTn id="116" fill="hold"/>
                                        <p:tgtEl>
                                          <p:spTgt spid="451"/>
                                        </p:tgtEl>
                                        <p:attrNameLst>
                                          <p:attrName>style.visibility</p:attrName>
                                        </p:attrNameLst>
                                      </p:cBhvr>
                                      <p:to>
                                        <p:strVal val="visible"/>
                                      </p:to>
                                    </p:set>
                                    <p:anim calcmode="lin" valueType="num">
                                      <p:cBhvr>
                                        <p:cTn id="117" dur="500" fill="hold"/>
                                        <p:tgtEl>
                                          <p:spTgt spid="451"/>
                                        </p:tgtEl>
                                        <p:attrNameLst>
                                          <p:attrName>ppt_x</p:attrName>
                                        </p:attrNameLst>
                                      </p:cBhvr>
                                      <p:tavLst>
                                        <p:tav tm="0">
                                          <p:val>
                                            <p:strVal val="#ppt_x"/>
                                          </p:val>
                                        </p:tav>
                                        <p:tav tm="100000">
                                          <p:val>
                                            <p:strVal val="#ppt_x"/>
                                          </p:val>
                                        </p:tav>
                                      </p:tavLst>
                                    </p:anim>
                                    <p:anim calcmode="lin" valueType="num">
                                      <p:cBhvr>
                                        <p:cTn id="118" dur="500" fill="hold"/>
                                        <p:tgtEl>
                                          <p:spTgt spid="451"/>
                                        </p:tgtEl>
                                        <p:attrNameLst>
                                          <p:attrName>ppt_y</p:attrName>
                                        </p:attrNameLst>
                                      </p:cBhvr>
                                      <p:tavLst>
                                        <p:tav tm="0">
                                          <p:val>
                                            <p:strVal val="1+#ppt_h/2"/>
                                          </p:val>
                                        </p:tav>
                                        <p:tav tm="100000">
                                          <p:val>
                                            <p:strVal val="#ppt_y"/>
                                          </p:val>
                                        </p:tav>
                                      </p:tavLst>
                                    </p:anim>
                                  </p:childTnLst>
                                </p:cTn>
                              </p:par>
                            </p:childTnLst>
                          </p:cTn>
                        </p:par>
                        <p:par>
                          <p:cTn id="119" fill="hold">
                            <p:stCondLst>
                              <p:cond delay="12250"/>
                            </p:stCondLst>
                            <p:childTnLst>
                              <p:par>
                                <p:cTn id="120" presetClass="entr" nodeType="afterEffect" presetSubtype="4" presetID="2" grpId="25" fill="hold">
                                  <p:stCondLst>
                                    <p:cond delay="0"/>
                                  </p:stCondLst>
                                  <p:iterate type="el" backwards="0">
                                    <p:tmAbs val="0"/>
                                  </p:iterate>
                                  <p:childTnLst>
                                    <p:set>
                                      <p:cBhvr>
                                        <p:cTn id="121" fill="hold"/>
                                        <p:tgtEl>
                                          <p:spTgt spid="454"/>
                                        </p:tgtEl>
                                        <p:attrNameLst>
                                          <p:attrName>style.visibility</p:attrName>
                                        </p:attrNameLst>
                                      </p:cBhvr>
                                      <p:to>
                                        <p:strVal val="visible"/>
                                      </p:to>
                                    </p:set>
                                    <p:anim calcmode="lin" valueType="num">
                                      <p:cBhvr>
                                        <p:cTn id="122" dur="500" fill="hold"/>
                                        <p:tgtEl>
                                          <p:spTgt spid="454"/>
                                        </p:tgtEl>
                                        <p:attrNameLst>
                                          <p:attrName>ppt_x</p:attrName>
                                        </p:attrNameLst>
                                      </p:cBhvr>
                                      <p:tavLst>
                                        <p:tav tm="0">
                                          <p:val>
                                            <p:strVal val="#ppt_x"/>
                                          </p:val>
                                        </p:tav>
                                        <p:tav tm="100000">
                                          <p:val>
                                            <p:strVal val="#ppt_x"/>
                                          </p:val>
                                        </p:tav>
                                      </p:tavLst>
                                    </p:anim>
                                    <p:anim calcmode="lin" valueType="num">
                                      <p:cBhvr>
                                        <p:cTn id="123" dur="500" fill="hold"/>
                                        <p:tgtEl>
                                          <p:spTgt spid="454"/>
                                        </p:tgtEl>
                                        <p:attrNameLst>
                                          <p:attrName>ppt_y</p:attrName>
                                        </p:attrNameLst>
                                      </p:cBhvr>
                                      <p:tavLst>
                                        <p:tav tm="0">
                                          <p:val>
                                            <p:strVal val="1+#ppt_h/2"/>
                                          </p:val>
                                        </p:tav>
                                        <p:tav tm="100000">
                                          <p:val>
                                            <p:strVal val="#ppt_y"/>
                                          </p:val>
                                        </p:tav>
                                      </p:tavLst>
                                    </p:anim>
                                  </p:childTnLst>
                                </p:cTn>
                              </p:par>
                            </p:childTnLst>
                          </p:cTn>
                        </p:par>
                        <p:par>
                          <p:cTn id="124" fill="hold">
                            <p:stCondLst>
                              <p:cond delay="12750"/>
                            </p:stCondLst>
                            <p:childTnLst>
                              <p:par>
                                <p:cTn id="125" presetClass="entr" nodeType="afterEffect" presetSubtype="8" presetID="22" grpId="26" fill="hold">
                                  <p:stCondLst>
                                    <p:cond delay="0"/>
                                  </p:stCondLst>
                                  <p:iterate type="el" backwards="0">
                                    <p:tmAbs val="0"/>
                                  </p:iterate>
                                  <p:childTnLst>
                                    <p:set>
                                      <p:cBhvr>
                                        <p:cTn id="126" fill="hold"/>
                                        <p:tgtEl>
                                          <p:spTgt spid="444"/>
                                        </p:tgtEl>
                                        <p:attrNameLst>
                                          <p:attrName>style.visibility</p:attrName>
                                        </p:attrNameLst>
                                      </p:cBhvr>
                                      <p:to>
                                        <p:strVal val="visible"/>
                                      </p:to>
                                    </p:set>
                                    <p:animEffect filter="wipe(left)" transition="in">
                                      <p:cBhvr>
                                        <p:cTn id="127" dur="500"/>
                                        <p:tgtEl>
                                          <p:spTgt spid="444"/>
                                        </p:tgtEl>
                                      </p:cBhvr>
                                    </p:animEffect>
                                  </p:childTnLst>
                                </p:cTn>
                              </p:par>
                            </p:childTnLst>
                          </p:cTn>
                        </p:par>
                        <p:par>
                          <p:cTn id="128" fill="hold">
                            <p:stCondLst>
                              <p:cond delay="13250"/>
                            </p:stCondLst>
                            <p:childTnLst>
                              <p:par>
                                <p:cTn id="129" presetClass="entr" nodeType="afterEffect" presetSubtype="8" presetID="22" grpId="27" fill="hold">
                                  <p:stCondLst>
                                    <p:cond delay="0"/>
                                  </p:stCondLst>
                                  <p:iterate type="el" backwards="0">
                                    <p:tmAbs val="0"/>
                                  </p:iterate>
                                  <p:childTnLst>
                                    <p:set>
                                      <p:cBhvr>
                                        <p:cTn id="130" fill="hold"/>
                                        <p:tgtEl>
                                          <p:spTgt spid="447"/>
                                        </p:tgtEl>
                                        <p:attrNameLst>
                                          <p:attrName>style.visibility</p:attrName>
                                        </p:attrNameLst>
                                      </p:cBhvr>
                                      <p:to>
                                        <p:strVal val="visible"/>
                                      </p:to>
                                    </p:set>
                                    <p:animEffect filter="wipe(left)" transition="in">
                                      <p:cBhvr>
                                        <p:cTn id="131" dur="500"/>
                                        <p:tgtEl>
                                          <p:spTgt spid="447"/>
                                        </p:tgtEl>
                                      </p:cBhvr>
                                    </p:animEffect>
                                  </p:childTnLst>
                                </p:cTn>
                              </p:par>
                            </p:childTnLst>
                          </p:cTn>
                        </p:par>
                        <p:par>
                          <p:cTn id="132" fill="hold">
                            <p:stCondLst>
                              <p:cond delay="13750"/>
                            </p:stCondLst>
                            <p:childTnLst>
                              <p:par>
                                <p:cTn id="133" presetClass="entr" nodeType="afterEffect" presetSubtype="8" presetID="22" grpId="28" fill="hold">
                                  <p:stCondLst>
                                    <p:cond delay="0"/>
                                  </p:stCondLst>
                                  <p:iterate type="el" backwards="0">
                                    <p:tmAbs val="0"/>
                                  </p:iterate>
                                  <p:childTnLst>
                                    <p:set>
                                      <p:cBhvr>
                                        <p:cTn id="134" fill="hold"/>
                                        <p:tgtEl>
                                          <p:spTgt spid="450"/>
                                        </p:tgtEl>
                                        <p:attrNameLst>
                                          <p:attrName>style.visibility</p:attrName>
                                        </p:attrNameLst>
                                      </p:cBhvr>
                                      <p:to>
                                        <p:strVal val="visible"/>
                                      </p:to>
                                    </p:set>
                                    <p:animEffect filter="wipe(left)" transition="in">
                                      <p:cBhvr>
                                        <p:cTn id="135" dur="500"/>
                                        <p:tgtEl>
                                          <p:spTgt spid="450"/>
                                        </p:tgtEl>
                                      </p:cBhvr>
                                    </p:animEffect>
                                  </p:childTnLst>
                                </p:cTn>
                              </p:par>
                            </p:childTnLst>
                          </p:cTn>
                        </p:par>
                        <p:par>
                          <p:cTn id="136" fill="hold">
                            <p:stCondLst>
                              <p:cond delay="14250"/>
                            </p:stCondLst>
                            <p:childTnLst>
                              <p:par>
                                <p:cTn id="137" presetClass="entr" nodeType="afterEffect" presetSubtype="8" presetID="22" grpId="29" fill="hold">
                                  <p:stCondLst>
                                    <p:cond delay="0"/>
                                  </p:stCondLst>
                                  <p:iterate type="el" backwards="0">
                                    <p:tmAbs val="0"/>
                                  </p:iterate>
                                  <p:childTnLst>
                                    <p:set>
                                      <p:cBhvr>
                                        <p:cTn id="138" fill="hold"/>
                                        <p:tgtEl>
                                          <p:spTgt spid="453"/>
                                        </p:tgtEl>
                                        <p:attrNameLst>
                                          <p:attrName>style.visibility</p:attrName>
                                        </p:attrNameLst>
                                      </p:cBhvr>
                                      <p:to>
                                        <p:strVal val="visible"/>
                                      </p:to>
                                    </p:set>
                                    <p:animEffect filter="wipe(left)" transition="in">
                                      <p:cBhvr>
                                        <p:cTn id="139" dur="500"/>
                                        <p:tgtEl>
                                          <p:spTgt spid="453"/>
                                        </p:tgtEl>
                                      </p:cBhvr>
                                    </p:animEffect>
                                  </p:childTnLst>
                                </p:cTn>
                              </p:par>
                            </p:childTnLst>
                          </p:cTn>
                        </p:par>
                        <p:par>
                          <p:cTn id="140" fill="hold">
                            <p:stCondLst>
                              <p:cond delay="14750"/>
                            </p:stCondLst>
                            <p:childTnLst>
                              <p:par>
                                <p:cTn id="141" presetClass="entr" nodeType="afterEffect" presetID="9" grpId="30" fill="hold">
                                  <p:stCondLst>
                                    <p:cond delay="0"/>
                                  </p:stCondLst>
                                  <p:iterate type="el" backwards="0">
                                    <p:tmAbs val="0"/>
                                  </p:iterate>
                                  <p:childTnLst>
                                    <p:set>
                                      <p:cBhvr>
                                        <p:cTn id="142" fill="hold"/>
                                        <p:tgtEl>
                                          <p:spTgt spid="459"/>
                                        </p:tgtEl>
                                        <p:attrNameLst>
                                          <p:attrName>style.visibility</p:attrName>
                                        </p:attrNameLst>
                                      </p:cBhvr>
                                      <p:to>
                                        <p:strVal val="visible"/>
                                      </p:to>
                                    </p:set>
                                    <p:animEffect filter="dissolve" transition="in">
                                      <p:cBhvr>
                                        <p:cTn id="143" dur="500"/>
                                        <p:tgtEl>
                                          <p:spTgt spid="459"/>
                                        </p:tgtEl>
                                      </p:cBhvr>
                                    </p:animEffect>
                                  </p:childTnLst>
                                </p:cTn>
                              </p:par>
                            </p:childTnLst>
                          </p:cTn>
                        </p:par>
                        <p:par>
                          <p:cTn id="144" fill="hold">
                            <p:stCondLst>
                              <p:cond delay="15250"/>
                            </p:stCondLst>
                            <p:childTnLst>
                              <p:par>
                                <p:cTn id="145" presetClass="entr" nodeType="afterEffect" presetID="9" grpId="31" fill="hold">
                                  <p:stCondLst>
                                    <p:cond delay="0"/>
                                  </p:stCondLst>
                                  <p:iterate type="el" backwards="0">
                                    <p:tmAbs val="0"/>
                                  </p:iterate>
                                  <p:childTnLst>
                                    <p:set>
                                      <p:cBhvr>
                                        <p:cTn id="146" fill="hold"/>
                                        <p:tgtEl>
                                          <p:spTgt spid="460"/>
                                        </p:tgtEl>
                                        <p:attrNameLst>
                                          <p:attrName>style.visibility</p:attrName>
                                        </p:attrNameLst>
                                      </p:cBhvr>
                                      <p:to>
                                        <p:strVal val="visible"/>
                                      </p:to>
                                    </p:set>
                                    <p:animEffect filter="dissolve" transition="in">
                                      <p:cBhvr>
                                        <p:cTn id="147" dur="500"/>
                                        <p:tgtEl>
                                          <p:spTgt spid="460"/>
                                        </p:tgtEl>
                                      </p:cBhvr>
                                    </p:animEffect>
                                  </p:childTnLst>
                                </p:cTn>
                              </p:par>
                            </p:childTnLst>
                          </p:cTn>
                        </p:par>
                        <p:par>
                          <p:cTn id="148" fill="hold">
                            <p:stCondLst>
                              <p:cond delay="15750"/>
                            </p:stCondLst>
                            <p:childTnLst>
                              <p:par>
                                <p:cTn id="149" presetClass="entr" nodeType="afterEffect" presetID="9" grpId="32" fill="hold">
                                  <p:stCondLst>
                                    <p:cond delay="0"/>
                                  </p:stCondLst>
                                  <p:iterate type="el" backwards="0">
                                    <p:tmAbs val="0"/>
                                  </p:iterate>
                                  <p:childTnLst>
                                    <p:set>
                                      <p:cBhvr>
                                        <p:cTn id="150" fill="hold"/>
                                        <p:tgtEl>
                                          <p:spTgt spid="461"/>
                                        </p:tgtEl>
                                        <p:attrNameLst>
                                          <p:attrName>style.visibility</p:attrName>
                                        </p:attrNameLst>
                                      </p:cBhvr>
                                      <p:to>
                                        <p:strVal val="visible"/>
                                      </p:to>
                                    </p:set>
                                    <p:animEffect filter="dissolve" transition="in">
                                      <p:cBhvr>
                                        <p:cTn id="151" dur="500"/>
                                        <p:tgtEl>
                                          <p:spTgt spid="461"/>
                                        </p:tgtEl>
                                      </p:cBhvr>
                                    </p:animEffect>
                                  </p:childTnLst>
                                </p:cTn>
                              </p:par>
                            </p:childTnLst>
                          </p:cTn>
                        </p:par>
                        <p:par>
                          <p:cTn id="152" fill="hold">
                            <p:stCondLst>
                              <p:cond delay="16250"/>
                            </p:stCondLst>
                            <p:childTnLst>
                              <p:par>
                                <p:cTn id="153" presetClass="entr" nodeType="afterEffect" presetID="9" grpId="33" fill="hold">
                                  <p:stCondLst>
                                    <p:cond delay="0"/>
                                  </p:stCondLst>
                                  <p:iterate type="el" backwards="0">
                                    <p:tmAbs val="0"/>
                                  </p:iterate>
                                  <p:childTnLst>
                                    <p:set>
                                      <p:cBhvr>
                                        <p:cTn id="154" fill="hold"/>
                                        <p:tgtEl>
                                          <p:spTgt spid="462"/>
                                        </p:tgtEl>
                                        <p:attrNameLst>
                                          <p:attrName>style.visibility</p:attrName>
                                        </p:attrNameLst>
                                      </p:cBhvr>
                                      <p:to>
                                        <p:strVal val="visible"/>
                                      </p:to>
                                    </p:set>
                                    <p:animEffect filter="dissolve" transition="in">
                                      <p:cBhvr>
                                        <p:cTn id="155" dur="500"/>
                                        <p:tgtEl>
                                          <p:spTgt spid="4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59" grpId="30"/>
      <p:bldP build="whole" bldLvl="1" animBg="1" rev="0" advAuto="0" spid="439" grpId="10"/>
      <p:bldP build="whole" bldLvl="1" animBg="1" rev="0" advAuto="0" spid="457" grpId="15"/>
      <p:bldP build="whole" bldLvl="1" animBg="1" rev="0" advAuto="0" spid="454" grpId="25"/>
      <p:bldP build="whole" bldLvl="1" animBg="1" rev="0" advAuto="0" spid="433" grpId="12"/>
      <p:bldP build="whole" bldLvl="1" animBg="1" rev="0" advAuto="0" spid="461" grpId="32"/>
      <p:bldP build="whole" bldLvl="1" animBg="1" rev="0" advAuto="0" spid="443" grpId="18"/>
      <p:bldP build="whole" bldLvl="1" animBg="1" rev="0" advAuto="0" spid="450" grpId="28"/>
      <p:bldP build="whole" bldLvl="1" animBg="1" rev="0" advAuto="0" spid="418" grpId="4"/>
      <p:bldP build="whole" bldLvl="1" animBg="1" rev="0" advAuto="0" spid="449" grpId="20"/>
      <p:bldP build="whole" bldLvl="1" animBg="1" rev="0" advAuto="0" spid="453" grpId="29"/>
      <p:bldP build="whole" bldLvl="1" animBg="1" rev="0" advAuto="0" spid="464" grpId="6"/>
      <p:bldP build="whole" bldLvl="1" animBg="1" rev="0" advAuto="0" spid="444" grpId="26"/>
      <p:bldP build="whole" bldLvl="1" animBg="1" rev="0" advAuto="0" spid="429" grpId="8"/>
      <p:bldP build="whole" bldLvl="1" animBg="1" rev="0" advAuto="0" spid="430" grpId="9"/>
      <p:bldP build="whole" bldLvl="1" animBg="1" rev="0" advAuto="0" spid="458" grpId="16"/>
      <p:bldP build="whole" bldLvl="1" animBg="1" rev="0" advAuto="0" spid="442" grpId="13"/>
      <p:bldP build="whole" bldLvl="1" animBg="1" rev="0" advAuto="0" spid="448" grpId="23"/>
      <p:bldP build="whole" bldLvl="1" animBg="1" rev="0" advAuto="0" spid="424" grpId="5"/>
      <p:bldP build="whole" bldLvl="1" animBg="1" rev="0" advAuto="0" spid="436" grpId="11"/>
      <p:bldP build="whole" bldLvl="1" animBg="1" rev="0" advAuto="0" spid="451" grpId="24"/>
      <p:bldP build="whole" bldLvl="1" animBg="1" rev="0" advAuto="0" spid="447" grpId="27"/>
      <p:bldP build="whole" bldLvl="1" animBg="1" rev="0" advAuto="0" spid="446" grpId="19"/>
      <p:bldP build="whole" bldLvl="1" animBg="1" rev="0" advAuto="0" spid="456" grpId="17"/>
      <p:bldP build="whole" bldLvl="1" animBg="1" rev="0" advAuto="0" spid="463" grpId="7"/>
      <p:bldP build="whole" bldLvl="1" animBg="1" rev="0" advAuto="0" spid="462" grpId="33"/>
      <p:bldP build="whole" bldLvl="1" animBg="1" rev="0" advAuto="0" spid="413" grpId="3"/>
      <p:bldP build="whole" bldLvl="1" animBg="1" rev="0" advAuto="0" spid="452" grpId="21"/>
      <p:bldP build="whole" bldLvl="1" animBg="1" rev="0" advAuto="0" spid="445" grpId="22"/>
      <p:bldP build="whole" bldLvl="1" animBg="1" rev="0" advAuto="0" spid="460" grpId="31"/>
      <p:bldP build="whole" bldLvl="1" animBg="1" rev="0" advAuto="0" spid="455" grpId="14"/>
      <p:bldP build="whole" bldLvl="1" animBg="1" rev="0" advAuto="0" spid="408" grpId="1"/>
      <p:bldP build="whole" bldLvl="1" animBg="1" rev="0" advAuto="0" spid="412" grpId="2"/>
    </p:bldLst>
  </p:timing>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87" name="Shape 487"/>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ABOUT OUR </a:t>
            </a:r>
            <a:r>
              <a:rPr b="1" sz="4800">
                <a:solidFill>
                  <a:srgbClr val="262626"/>
                </a:solidFill>
                <a:latin typeface="Arial"/>
                <a:ea typeface="Arial"/>
                <a:cs typeface="Arial"/>
                <a:sym typeface="Arial"/>
              </a:rPr>
              <a:t>TEAM</a:t>
            </a:r>
          </a:p>
        </p:txBody>
      </p:sp>
      <p:grpSp>
        <p:nvGrpSpPr>
          <p:cNvPr id="491" name="Group 491"/>
          <p:cNvGrpSpPr/>
          <p:nvPr/>
        </p:nvGrpSpPr>
        <p:grpSpPr>
          <a:xfrm>
            <a:off x="1957611" y="1094554"/>
            <a:ext cx="4536001" cy="91439"/>
            <a:chOff x="0" y="0"/>
            <a:chExt cx="4536000" cy="91437"/>
          </a:xfrm>
        </p:grpSpPr>
        <p:sp>
          <p:nvSpPr>
            <p:cNvPr id="488" name="Shape 488"/>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89" name="Shape 489"/>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90" name="Shape 490"/>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492" name="Shape 492"/>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495" name="Group 495"/>
          <p:cNvGrpSpPr/>
          <p:nvPr/>
        </p:nvGrpSpPr>
        <p:grpSpPr>
          <a:xfrm>
            <a:off x="20523198" y="172339"/>
            <a:ext cx="3976915" cy="577648"/>
            <a:chOff x="0" y="0"/>
            <a:chExt cx="3976913" cy="577646"/>
          </a:xfrm>
        </p:grpSpPr>
        <p:sp>
          <p:nvSpPr>
            <p:cNvPr id="493" name="Shape 493"/>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94" name="Shape 494"/>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496" name="Shape 496"/>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pic>
        <p:nvPicPr>
          <p:cNvPr id="497" name="image9.png"/>
          <p:cNvPicPr>
            <a:picLocks noChangeAspect="1"/>
          </p:cNvPicPr>
          <p:nvPr/>
        </p:nvPicPr>
        <p:blipFill>
          <a:blip r:embed="rId2">
            <a:extLst/>
          </a:blip>
          <a:stretch>
            <a:fillRect/>
          </a:stretch>
        </p:blipFill>
        <p:spPr>
          <a:xfrm>
            <a:off x="1842946" y="2522041"/>
            <a:ext cx="6212418" cy="8030453"/>
          </a:xfrm>
          <a:prstGeom prst="rect">
            <a:avLst/>
          </a:prstGeom>
          <a:ln w="12700">
            <a:miter lim="400000"/>
          </a:ln>
        </p:spPr>
      </p:pic>
      <p:grpSp>
        <p:nvGrpSpPr>
          <p:cNvPr id="501" name="Group 501"/>
          <p:cNvGrpSpPr/>
          <p:nvPr/>
        </p:nvGrpSpPr>
        <p:grpSpPr>
          <a:xfrm>
            <a:off x="1842946" y="10822650"/>
            <a:ext cx="6372415" cy="2138557"/>
            <a:chOff x="0" y="0"/>
            <a:chExt cx="6372414" cy="2138556"/>
          </a:xfrm>
        </p:grpSpPr>
        <p:sp>
          <p:nvSpPr>
            <p:cNvPr id="498" name="Shape 498"/>
            <p:cNvSpPr/>
            <p:nvPr/>
          </p:nvSpPr>
          <p:spPr>
            <a:xfrm>
              <a:off x="-1" y="-1"/>
              <a:ext cx="6212420" cy="213855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99" name="Shape 499"/>
            <p:cNvSpPr/>
            <p:nvPr/>
          </p:nvSpPr>
          <p:spPr>
            <a:xfrm>
              <a:off x="0" y="331246"/>
              <a:ext cx="5397911"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marL="635000" indent="-635000">
                <a:buClr>
                  <a:srgbClr val="FFFFFF"/>
                </a:buClr>
                <a:buSzPct val="100000"/>
                <a:buFont typeface="Wingdings"/>
                <a:buChar char="●"/>
                <a:defRPr sz="4000" u="sng">
                  <a:solidFill>
                    <a:srgbClr val="FFFFFF"/>
                  </a:solidFill>
                  <a:latin typeface="Arial"/>
                  <a:ea typeface="Arial"/>
                  <a:cs typeface="Arial"/>
                  <a:sym typeface="Arial"/>
                </a:defRPr>
              </a:lvl1pPr>
            </a:lstStyle>
            <a:p>
              <a:pPr>
                <a:defRPr u="none">
                  <a:solidFill>
                    <a:srgbClr val="000000"/>
                  </a:solidFill>
                  <a:latin typeface="+mn-lt"/>
                  <a:ea typeface="+mn-ea"/>
                  <a:cs typeface="+mn-cs"/>
                  <a:sym typeface="Trebuchet MS"/>
                </a:defRPr>
              </a:pPr>
              <a:r>
                <a:rPr u="sng">
                  <a:solidFill>
                    <a:srgbClr val="FFFFFF"/>
                  </a:solidFill>
                  <a:latin typeface="Arial"/>
                  <a:ea typeface="Arial"/>
                  <a:cs typeface="Arial"/>
                  <a:sym typeface="Arial"/>
                </a:rPr>
                <a:t>Add your name</a:t>
              </a:r>
            </a:p>
          </p:txBody>
        </p:sp>
        <p:sp>
          <p:nvSpPr>
            <p:cNvPr id="500" name="Shape 500"/>
            <p:cNvSpPr/>
            <p:nvPr/>
          </p:nvSpPr>
          <p:spPr>
            <a:xfrm>
              <a:off x="0" y="1131466"/>
              <a:ext cx="6372415"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marL="635000" indent="-635000">
                <a:buClr>
                  <a:srgbClr val="FFFFFF"/>
                </a:buClr>
                <a:buSzPct val="100000"/>
                <a:buFont typeface="Wingdings"/>
                <a:buChar char="●"/>
                <a:defRPr sz="4000" u="sng">
                  <a:solidFill>
                    <a:srgbClr val="FFFFFF"/>
                  </a:solidFill>
                  <a:latin typeface="Arial"/>
                  <a:ea typeface="Arial"/>
                  <a:cs typeface="Arial"/>
                  <a:sym typeface="Arial"/>
                </a:defRPr>
              </a:lvl1pPr>
            </a:lstStyle>
            <a:p>
              <a:pPr>
                <a:defRPr u="none">
                  <a:solidFill>
                    <a:srgbClr val="000000"/>
                  </a:solidFill>
                  <a:latin typeface="+mn-lt"/>
                  <a:ea typeface="+mn-ea"/>
                  <a:cs typeface="+mn-cs"/>
                  <a:sym typeface="Trebuchet MS"/>
                </a:defRPr>
              </a:pPr>
              <a:r>
                <a:rPr u="sng">
                  <a:solidFill>
                    <a:srgbClr val="FFFFFF"/>
                  </a:solidFill>
                  <a:latin typeface="Arial"/>
                  <a:ea typeface="Arial"/>
                  <a:cs typeface="Arial"/>
                  <a:sym typeface="Arial"/>
                </a:rPr>
                <a:t>Department position</a:t>
              </a:r>
            </a:p>
          </p:txBody>
        </p:sp>
      </p:grpSp>
      <p:sp>
        <p:nvSpPr>
          <p:cNvPr id="502" name="Shape 502"/>
          <p:cNvSpPr/>
          <p:nvPr/>
        </p:nvSpPr>
        <p:spPr>
          <a:xfrm>
            <a:off x="11346933" y="7432819"/>
            <a:ext cx="62260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03" name="Shape 503"/>
          <p:cNvSpPr/>
          <p:nvPr/>
        </p:nvSpPr>
        <p:spPr>
          <a:xfrm>
            <a:off x="20307913" y="7432819"/>
            <a:ext cx="62260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04" name="Shape 504"/>
          <p:cNvSpPr/>
          <p:nvPr/>
        </p:nvSpPr>
        <p:spPr>
          <a:xfrm>
            <a:off x="14333927" y="7432819"/>
            <a:ext cx="62260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05" name="Shape 505"/>
          <p:cNvSpPr/>
          <p:nvPr/>
        </p:nvSpPr>
        <p:spPr>
          <a:xfrm>
            <a:off x="17320918" y="7432819"/>
            <a:ext cx="622601" cy="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grpSp>
        <p:nvGrpSpPr>
          <p:cNvPr id="508" name="Group 508"/>
          <p:cNvGrpSpPr/>
          <p:nvPr/>
        </p:nvGrpSpPr>
        <p:grpSpPr>
          <a:xfrm>
            <a:off x="18080291" y="6385685"/>
            <a:ext cx="2094273" cy="2094273"/>
            <a:chOff x="0" y="0"/>
            <a:chExt cx="2094271" cy="2094271"/>
          </a:xfrm>
        </p:grpSpPr>
        <p:sp>
          <p:nvSpPr>
            <p:cNvPr id="506" name="Shape 506"/>
            <p:cNvSpPr/>
            <p:nvPr/>
          </p:nvSpPr>
          <p:spPr>
            <a:xfrm>
              <a:off x="0" y="0"/>
              <a:ext cx="2094272" cy="2094272"/>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07" name="Shape 507"/>
            <p:cNvSpPr/>
            <p:nvPr/>
          </p:nvSpPr>
          <p:spPr>
            <a:xfrm>
              <a:off x="601308" y="591950"/>
              <a:ext cx="813517" cy="910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080" y="0"/>
                  </a:moveTo>
                  <a:cubicBezTo>
                    <a:pt x="11520" y="0"/>
                    <a:pt x="11520" y="0"/>
                    <a:pt x="11520" y="0"/>
                  </a:cubicBezTo>
                  <a:cubicBezTo>
                    <a:pt x="11520" y="3224"/>
                    <a:pt x="11520" y="3224"/>
                    <a:pt x="11520" y="3224"/>
                  </a:cubicBezTo>
                  <a:cubicBezTo>
                    <a:pt x="10080" y="3224"/>
                    <a:pt x="10080" y="3224"/>
                    <a:pt x="10080" y="3224"/>
                  </a:cubicBezTo>
                  <a:cubicBezTo>
                    <a:pt x="10080" y="0"/>
                    <a:pt x="10080" y="0"/>
                    <a:pt x="10080" y="0"/>
                  </a:cubicBezTo>
                  <a:close/>
                  <a:moveTo>
                    <a:pt x="21600" y="9027"/>
                  </a:moveTo>
                  <a:cubicBezTo>
                    <a:pt x="21600" y="10316"/>
                    <a:pt x="21600" y="10316"/>
                    <a:pt x="21600" y="10316"/>
                  </a:cubicBezTo>
                  <a:cubicBezTo>
                    <a:pt x="18000" y="10316"/>
                    <a:pt x="18000" y="10316"/>
                    <a:pt x="18000" y="10316"/>
                  </a:cubicBezTo>
                  <a:cubicBezTo>
                    <a:pt x="18000" y="9027"/>
                    <a:pt x="18000" y="9027"/>
                    <a:pt x="18000" y="9027"/>
                  </a:cubicBezTo>
                  <a:cubicBezTo>
                    <a:pt x="21600" y="9027"/>
                    <a:pt x="21600" y="9027"/>
                    <a:pt x="21600" y="9027"/>
                  </a:cubicBezTo>
                  <a:close/>
                  <a:moveTo>
                    <a:pt x="19800" y="4513"/>
                  </a:moveTo>
                  <a:cubicBezTo>
                    <a:pt x="20520" y="5481"/>
                    <a:pt x="20520" y="5481"/>
                    <a:pt x="20520" y="5481"/>
                  </a:cubicBezTo>
                  <a:cubicBezTo>
                    <a:pt x="17640" y="7093"/>
                    <a:pt x="17640" y="7093"/>
                    <a:pt x="17640" y="7093"/>
                  </a:cubicBezTo>
                  <a:cubicBezTo>
                    <a:pt x="16920" y="6125"/>
                    <a:pt x="16920" y="6125"/>
                    <a:pt x="16920" y="6125"/>
                  </a:cubicBezTo>
                  <a:cubicBezTo>
                    <a:pt x="19800" y="4513"/>
                    <a:pt x="19800" y="4513"/>
                    <a:pt x="19800" y="4513"/>
                  </a:cubicBezTo>
                  <a:close/>
                  <a:moveTo>
                    <a:pt x="15840" y="967"/>
                  </a:moveTo>
                  <a:cubicBezTo>
                    <a:pt x="14040" y="3869"/>
                    <a:pt x="14040" y="3869"/>
                    <a:pt x="14040" y="3869"/>
                  </a:cubicBezTo>
                  <a:cubicBezTo>
                    <a:pt x="15120" y="4513"/>
                    <a:pt x="15120" y="4513"/>
                    <a:pt x="15120" y="4513"/>
                  </a:cubicBezTo>
                  <a:cubicBezTo>
                    <a:pt x="16920" y="1612"/>
                    <a:pt x="16920" y="1612"/>
                    <a:pt x="16920" y="1612"/>
                  </a:cubicBezTo>
                  <a:cubicBezTo>
                    <a:pt x="15840" y="967"/>
                    <a:pt x="15840" y="967"/>
                    <a:pt x="15840" y="967"/>
                  </a:cubicBezTo>
                  <a:close/>
                  <a:moveTo>
                    <a:pt x="0" y="10316"/>
                  </a:moveTo>
                  <a:cubicBezTo>
                    <a:pt x="0" y="9027"/>
                    <a:pt x="0" y="9027"/>
                    <a:pt x="0" y="9027"/>
                  </a:cubicBezTo>
                  <a:cubicBezTo>
                    <a:pt x="3600" y="9027"/>
                    <a:pt x="3600" y="9027"/>
                    <a:pt x="3600" y="9027"/>
                  </a:cubicBezTo>
                  <a:cubicBezTo>
                    <a:pt x="3600" y="10316"/>
                    <a:pt x="3600" y="10316"/>
                    <a:pt x="3600" y="10316"/>
                  </a:cubicBezTo>
                  <a:cubicBezTo>
                    <a:pt x="0" y="10316"/>
                    <a:pt x="0" y="10316"/>
                    <a:pt x="0" y="10316"/>
                  </a:cubicBezTo>
                  <a:close/>
                  <a:moveTo>
                    <a:pt x="1080" y="5481"/>
                  </a:moveTo>
                  <a:cubicBezTo>
                    <a:pt x="1800" y="4513"/>
                    <a:pt x="1800" y="4513"/>
                    <a:pt x="1800" y="4513"/>
                  </a:cubicBezTo>
                  <a:cubicBezTo>
                    <a:pt x="5040" y="5803"/>
                    <a:pt x="5040" y="5803"/>
                    <a:pt x="5040" y="5803"/>
                  </a:cubicBezTo>
                  <a:cubicBezTo>
                    <a:pt x="4320" y="7093"/>
                    <a:pt x="4320" y="7093"/>
                    <a:pt x="4320" y="7093"/>
                  </a:cubicBezTo>
                  <a:cubicBezTo>
                    <a:pt x="1080" y="5481"/>
                    <a:pt x="1080" y="5481"/>
                    <a:pt x="1080" y="5481"/>
                  </a:cubicBezTo>
                  <a:close/>
                  <a:moveTo>
                    <a:pt x="5040" y="1612"/>
                  </a:moveTo>
                  <a:cubicBezTo>
                    <a:pt x="6840" y="4513"/>
                    <a:pt x="6840" y="4513"/>
                    <a:pt x="6840" y="4513"/>
                  </a:cubicBezTo>
                  <a:cubicBezTo>
                    <a:pt x="7920" y="3869"/>
                    <a:pt x="7920" y="3869"/>
                    <a:pt x="7920" y="3869"/>
                  </a:cubicBezTo>
                  <a:cubicBezTo>
                    <a:pt x="6120" y="967"/>
                    <a:pt x="6120" y="967"/>
                    <a:pt x="6120" y="967"/>
                  </a:cubicBezTo>
                  <a:cubicBezTo>
                    <a:pt x="5040" y="1612"/>
                    <a:pt x="5040" y="1612"/>
                    <a:pt x="5040" y="1612"/>
                  </a:cubicBezTo>
                  <a:close/>
                  <a:moveTo>
                    <a:pt x="10800" y="4836"/>
                  </a:moveTo>
                  <a:cubicBezTo>
                    <a:pt x="12240" y="4836"/>
                    <a:pt x="14040" y="5481"/>
                    <a:pt x="15120" y="6125"/>
                  </a:cubicBezTo>
                  <a:cubicBezTo>
                    <a:pt x="15840" y="7093"/>
                    <a:pt x="16560" y="8382"/>
                    <a:pt x="16560" y="9994"/>
                  </a:cubicBezTo>
                  <a:cubicBezTo>
                    <a:pt x="16560" y="10961"/>
                    <a:pt x="16200" y="11606"/>
                    <a:pt x="15840" y="12573"/>
                  </a:cubicBezTo>
                  <a:cubicBezTo>
                    <a:pt x="15480" y="13218"/>
                    <a:pt x="14760" y="13863"/>
                    <a:pt x="14040" y="14185"/>
                  </a:cubicBezTo>
                  <a:cubicBezTo>
                    <a:pt x="14040" y="14830"/>
                    <a:pt x="14040" y="14830"/>
                    <a:pt x="14040" y="14830"/>
                  </a:cubicBezTo>
                  <a:cubicBezTo>
                    <a:pt x="14040" y="14830"/>
                    <a:pt x="14040" y="14830"/>
                    <a:pt x="14040" y="14830"/>
                  </a:cubicBezTo>
                  <a:cubicBezTo>
                    <a:pt x="14760" y="14830"/>
                    <a:pt x="14760" y="14830"/>
                    <a:pt x="14760" y="14830"/>
                  </a:cubicBezTo>
                  <a:cubicBezTo>
                    <a:pt x="14760" y="15152"/>
                    <a:pt x="14760" y="15152"/>
                    <a:pt x="14760" y="15152"/>
                  </a:cubicBezTo>
                  <a:cubicBezTo>
                    <a:pt x="14760" y="15475"/>
                    <a:pt x="15120" y="15797"/>
                    <a:pt x="15120" y="16119"/>
                  </a:cubicBezTo>
                  <a:cubicBezTo>
                    <a:pt x="15120" y="16119"/>
                    <a:pt x="14760" y="16442"/>
                    <a:pt x="14760" y="16764"/>
                  </a:cubicBezTo>
                  <a:cubicBezTo>
                    <a:pt x="14760" y="16764"/>
                    <a:pt x="14760" y="16764"/>
                    <a:pt x="14760" y="16764"/>
                  </a:cubicBezTo>
                  <a:cubicBezTo>
                    <a:pt x="14760" y="17087"/>
                    <a:pt x="14760" y="17087"/>
                    <a:pt x="14760" y="17087"/>
                  </a:cubicBezTo>
                  <a:cubicBezTo>
                    <a:pt x="14760" y="17409"/>
                    <a:pt x="15120" y="17731"/>
                    <a:pt x="15120" y="17731"/>
                  </a:cubicBezTo>
                  <a:cubicBezTo>
                    <a:pt x="15120" y="18054"/>
                    <a:pt x="14760" y="18376"/>
                    <a:pt x="14760" y="18699"/>
                  </a:cubicBezTo>
                  <a:cubicBezTo>
                    <a:pt x="14760" y="19021"/>
                    <a:pt x="14760" y="19021"/>
                    <a:pt x="14760" y="19021"/>
                  </a:cubicBezTo>
                  <a:cubicBezTo>
                    <a:pt x="14400" y="19021"/>
                    <a:pt x="14400" y="19021"/>
                    <a:pt x="14400" y="19021"/>
                  </a:cubicBezTo>
                  <a:cubicBezTo>
                    <a:pt x="7920" y="19666"/>
                    <a:pt x="7920" y="19666"/>
                    <a:pt x="7920" y="19666"/>
                  </a:cubicBezTo>
                  <a:cubicBezTo>
                    <a:pt x="7200" y="19666"/>
                    <a:pt x="7200" y="19666"/>
                    <a:pt x="7200" y="19666"/>
                  </a:cubicBezTo>
                  <a:cubicBezTo>
                    <a:pt x="7200" y="19343"/>
                    <a:pt x="7200" y="19343"/>
                    <a:pt x="7200" y="19343"/>
                  </a:cubicBezTo>
                  <a:cubicBezTo>
                    <a:pt x="7200" y="19021"/>
                    <a:pt x="6840" y="18699"/>
                    <a:pt x="6840" y="18376"/>
                  </a:cubicBezTo>
                  <a:cubicBezTo>
                    <a:pt x="6840" y="18054"/>
                    <a:pt x="6840" y="17731"/>
                    <a:pt x="7200" y="17409"/>
                  </a:cubicBezTo>
                  <a:cubicBezTo>
                    <a:pt x="7200" y="17409"/>
                    <a:pt x="7200" y="17409"/>
                    <a:pt x="7200" y="17409"/>
                  </a:cubicBezTo>
                  <a:cubicBezTo>
                    <a:pt x="7200" y="17409"/>
                    <a:pt x="7200" y="17409"/>
                    <a:pt x="7200" y="17409"/>
                  </a:cubicBezTo>
                  <a:cubicBezTo>
                    <a:pt x="7200" y="17087"/>
                    <a:pt x="6840" y="16764"/>
                    <a:pt x="6840" y="16442"/>
                  </a:cubicBezTo>
                  <a:cubicBezTo>
                    <a:pt x="6840" y="16119"/>
                    <a:pt x="6840" y="15797"/>
                    <a:pt x="7200" y="15475"/>
                  </a:cubicBezTo>
                  <a:cubicBezTo>
                    <a:pt x="7200" y="15152"/>
                    <a:pt x="7200" y="15152"/>
                    <a:pt x="7200" y="15152"/>
                  </a:cubicBezTo>
                  <a:cubicBezTo>
                    <a:pt x="7560" y="15152"/>
                    <a:pt x="7560" y="15152"/>
                    <a:pt x="7560" y="15152"/>
                  </a:cubicBezTo>
                  <a:cubicBezTo>
                    <a:pt x="7920" y="15152"/>
                    <a:pt x="7920" y="15152"/>
                    <a:pt x="7920" y="15152"/>
                  </a:cubicBezTo>
                  <a:cubicBezTo>
                    <a:pt x="7920" y="14185"/>
                    <a:pt x="7920" y="14185"/>
                    <a:pt x="7920" y="14185"/>
                  </a:cubicBezTo>
                  <a:cubicBezTo>
                    <a:pt x="7200" y="13863"/>
                    <a:pt x="6480" y="13218"/>
                    <a:pt x="6120" y="12573"/>
                  </a:cubicBezTo>
                  <a:cubicBezTo>
                    <a:pt x="5400" y="11928"/>
                    <a:pt x="5040" y="10961"/>
                    <a:pt x="5040" y="9994"/>
                  </a:cubicBezTo>
                  <a:cubicBezTo>
                    <a:pt x="5040" y="8382"/>
                    <a:pt x="5760" y="7093"/>
                    <a:pt x="6840" y="6125"/>
                  </a:cubicBezTo>
                  <a:cubicBezTo>
                    <a:pt x="7920" y="5481"/>
                    <a:pt x="9360" y="4836"/>
                    <a:pt x="10800" y="4836"/>
                  </a:cubicBezTo>
                  <a:close/>
                  <a:moveTo>
                    <a:pt x="12600" y="19988"/>
                  </a:moveTo>
                  <a:cubicBezTo>
                    <a:pt x="12600" y="19988"/>
                    <a:pt x="12600" y="19988"/>
                    <a:pt x="12600" y="19988"/>
                  </a:cubicBezTo>
                  <a:cubicBezTo>
                    <a:pt x="12600" y="20955"/>
                    <a:pt x="11880" y="21600"/>
                    <a:pt x="10800" y="21600"/>
                  </a:cubicBezTo>
                  <a:cubicBezTo>
                    <a:pt x="10080" y="21600"/>
                    <a:pt x="9360" y="20955"/>
                    <a:pt x="9360" y="20310"/>
                  </a:cubicBezTo>
                  <a:cubicBezTo>
                    <a:pt x="12600" y="19988"/>
                    <a:pt x="12600" y="19988"/>
                    <a:pt x="12600" y="19988"/>
                  </a:cubicBezTo>
                  <a:close/>
                  <a:moveTo>
                    <a:pt x="13680" y="17731"/>
                  </a:moveTo>
                  <a:cubicBezTo>
                    <a:pt x="8280" y="18376"/>
                    <a:pt x="8280" y="18376"/>
                    <a:pt x="8280" y="18376"/>
                  </a:cubicBezTo>
                  <a:cubicBezTo>
                    <a:pt x="8280" y="18376"/>
                    <a:pt x="8280" y="18376"/>
                    <a:pt x="8280" y="18376"/>
                  </a:cubicBezTo>
                  <a:cubicBezTo>
                    <a:pt x="8280" y="18376"/>
                    <a:pt x="8280" y="18376"/>
                    <a:pt x="8280" y="18376"/>
                  </a:cubicBezTo>
                  <a:cubicBezTo>
                    <a:pt x="13680" y="18054"/>
                    <a:pt x="13680" y="18054"/>
                    <a:pt x="13680" y="18054"/>
                  </a:cubicBezTo>
                  <a:cubicBezTo>
                    <a:pt x="13680" y="18054"/>
                    <a:pt x="13680" y="18054"/>
                    <a:pt x="13680" y="17731"/>
                  </a:cubicBezTo>
                  <a:cubicBezTo>
                    <a:pt x="13680" y="17731"/>
                    <a:pt x="13680" y="17731"/>
                    <a:pt x="13680" y="17731"/>
                  </a:cubicBezTo>
                  <a:close/>
                  <a:moveTo>
                    <a:pt x="13680" y="15797"/>
                  </a:moveTo>
                  <a:cubicBezTo>
                    <a:pt x="8280" y="16442"/>
                    <a:pt x="8280" y="16442"/>
                    <a:pt x="8280" y="16442"/>
                  </a:cubicBezTo>
                  <a:cubicBezTo>
                    <a:pt x="8280" y="16442"/>
                    <a:pt x="8280" y="16442"/>
                    <a:pt x="8280" y="16442"/>
                  </a:cubicBezTo>
                  <a:cubicBezTo>
                    <a:pt x="8280" y="16442"/>
                    <a:pt x="8280" y="16442"/>
                    <a:pt x="8280" y="16442"/>
                  </a:cubicBezTo>
                  <a:cubicBezTo>
                    <a:pt x="13680" y="16119"/>
                    <a:pt x="13680" y="16119"/>
                    <a:pt x="13680" y="16119"/>
                  </a:cubicBezTo>
                  <a:cubicBezTo>
                    <a:pt x="13680" y="16119"/>
                    <a:pt x="13680" y="16119"/>
                    <a:pt x="13680" y="16119"/>
                  </a:cubicBezTo>
                  <a:cubicBezTo>
                    <a:pt x="13680" y="15797"/>
                    <a:pt x="13680" y="15797"/>
                    <a:pt x="13680" y="1579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511" name="Group 511"/>
          <p:cNvGrpSpPr/>
          <p:nvPr/>
        </p:nvGrpSpPr>
        <p:grpSpPr>
          <a:xfrm>
            <a:off x="15095177" y="6385685"/>
            <a:ext cx="2094273" cy="2094273"/>
            <a:chOff x="0" y="0"/>
            <a:chExt cx="2094271" cy="2094271"/>
          </a:xfrm>
        </p:grpSpPr>
        <p:sp>
          <p:nvSpPr>
            <p:cNvPr id="509" name="Shape 509"/>
            <p:cNvSpPr/>
            <p:nvPr/>
          </p:nvSpPr>
          <p:spPr>
            <a:xfrm>
              <a:off x="0" y="0"/>
              <a:ext cx="2094272" cy="2094272"/>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0" name="Shape 510"/>
            <p:cNvSpPr/>
            <p:nvPr/>
          </p:nvSpPr>
          <p:spPr>
            <a:xfrm>
              <a:off x="572582" y="695559"/>
              <a:ext cx="949103" cy="709910"/>
            </a:xfrm>
            <a:custGeom>
              <a:avLst/>
              <a:gdLst/>
              <a:ahLst/>
              <a:cxnLst>
                <a:cxn ang="0">
                  <a:pos x="wd2" y="hd2"/>
                </a:cxn>
                <a:cxn ang="5400000">
                  <a:pos x="wd2" y="hd2"/>
                </a:cxn>
                <a:cxn ang="10800000">
                  <a:pos x="wd2" y="hd2"/>
                </a:cxn>
                <a:cxn ang="16200000">
                  <a:pos x="wd2" y="hd2"/>
                </a:cxn>
              </a:cxnLst>
              <a:rect l="0" t="0" r="r" b="b"/>
              <a:pathLst>
                <a:path w="21600" h="21396" fill="norm" stroke="1"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514" name="Group 514"/>
          <p:cNvGrpSpPr/>
          <p:nvPr/>
        </p:nvGrpSpPr>
        <p:grpSpPr>
          <a:xfrm>
            <a:off x="12110063" y="6385685"/>
            <a:ext cx="2094273" cy="2094273"/>
            <a:chOff x="0" y="0"/>
            <a:chExt cx="2094271" cy="2094271"/>
          </a:xfrm>
        </p:grpSpPr>
        <p:sp>
          <p:nvSpPr>
            <p:cNvPr id="512" name="Shape 512"/>
            <p:cNvSpPr/>
            <p:nvPr/>
          </p:nvSpPr>
          <p:spPr>
            <a:xfrm>
              <a:off x="0" y="0"/>
              <a:ext cx="2094272" cy="2094272"/>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3" name="Shape 513"/>
            <p:cNvSpPr/>
            <p:nvPr/>
          </p:nvSpPr>
          <p:spPr>
            <a:xfrm>
              <a:off x="530617" y="662972"/>
              <a:ext cx="1033036" cy="768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517" name="Group 517"/>
          <p:cNvGrpSpPr/>
          <p:nvPr/>
        </p:nvGrpSpPr>
        <p:grpSpPr>
          <a:xfrm>
            <a:off x="9124950" y="6385685"/>
            <a:ext cx="2094272" cy="2094273"/>
            <a:chOff x="0" y="0"/>
            <a:chExt cx="2094271" cy="2094271"/>
          </a:xfrm>
        </p:grpSpPr>
        <p:sp>
          <p:nvSpPr>
            <p:cNvPr id="515" name="Shape 515"/>
            <p:cNvSpPr/>
            <p:nvPr/>
          </p:nvSpPr>
          <p:spPr>
            <a:xfrm>
              <a:off x="0" y="0"/>
              <a:ext cx="2094272" cy="2094272"/>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6" name="Shape 516"/>
            <p:cNvSpPr/>
            <p:nvPr/>
          </p:nvSpPr>
          <p:spPr>
            <a:xfrm>
              <a:off x="594880" y="708168"/>
              <a:ext cx="826429" cy="6779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8" y="0"/>
                  </a:moveTo>
                  <a:lnTo>
                    <a:pt x="21600" y="0"/>
                  </a:lnTo>
                  <a:lnTo>
                    <a:pt x="21600" y="21600"/>
                  </a:lnTo>
                  <a:lnTo>
                    <a:pt x="19238" y="21600"/>
                  </a:lnTo>
                  <a:lnTo>
                    <a:pt x="19238" y="9051"/>
                  </a:lnTo>
                  <a:lnTo>
                    <a:pt x="19913" y="6789"/>
                  </a:lnTo>
                  <a:lnTo>
                    <a:pt x="20250" y="3909"/>
                  </a:lnTo>
                  <a:lnTo>
                    <a:pt x="19238" y="4320"/>
                  </a:lnTo>
                  <a:lnTo>
                    <a:pt x="19238" y="0"/>
                  </a:lnTo>
                  <a:close/>
                  <a:moveTo>
                    <a:pt x="13838" y="3086"/>
                  </a:moveTo>
                  <a:lnTo>
                    <a:pt x="16031" y="3086"/>
                  </a:lnTo>
                  <a:lnTo>
                    <a:pt x="16031" y="5554"/>
                  </a:lnTo>
                  <a:lnTo>
                    <a:pt x="15694" y="5554"/>
                  </a:lnTo>
                  <a:lnTo>
                    <a:pt x="16031" y="6377"/>
                  </a:lnTo>
                  <a:lnTo>
                    <a:pt x="16031" y="7817"/>
                  </a:lnTo>
                  <a:lnTo>
                    <a:pt x="13838" y="10286"/>
                  </a:lnTo>
                  <a:lnTo>
                    <a:pt x="13838" y="3086"/>
                  </a:lnTo>
                  <a:close/>
                  <a:moveTo>
                    <a:pt x="16031" y="11726"/>
                  </a:moveTo>
                  <a:lnTo>
                    <a:pt x="16031" y="21600"/>
                  </a:lnTo>
                  <a:lnTo>
                    <a:pt x="13838" y="21600"/>
                  </a:lnTo>
                  <a:lnTo>
                    <a:pt x="13838" y="14194"/>
                  </a:lnTo>
                  <a:lnTo>
                    <a:pt x="16031" y="11726"/>
                  </a:lnTo>
                  <a:close/>
                  <a:moveTo>
                    <a:pt x="10969" y="4731"/>
                  </a:moveTo>
                  <a:lnTo>
                    <a:pt x="13500" y="4731"/>
                  </a:lnTo>
                  <a:lnTo>
                    <a:pt x="13500" y="11109"/>
                  </a:lnTo>
                  <a:lnTo>
                    <a:pt x="12488"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3"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8" y="8640"/>
                  </a:moveTo>
                  <a:lnTo>
                    <a:pt x="7931" y="8640"/>
                  </a:lnTo>
                  <a:lnTo>
                    <a:pt x="7931" y="13371"/>
                  </a:lnTo>
                  <a:lnTo>
                    <a:pt x="6412" y="14606"/>
                  </a:lnTo>
                  <a:lnTo>
                    <a:pt x="5738" y="13783"/>
                  </a:lnTo>
                  <a:lnTo>
                    <a:pt x="5738" y="8640"/>
                  </a:lnTo>
                  <a:close/>
                  <a:moveTo>
                    <a:pt x="7931" y="16457"/>
                  </a:moveTo>
                  <a:lnTo>
                    <a:pt x="7931" y="21600"/>
                  </a:lnTo>
                  <a:lnTo>
                    <a:pt x="5738" y="21600"/>
                  </a:lnTo>
                  <a:lnTo>
                    <a:pt x="5738" y="17280"/>
                  </a:lnTo>
                  <a:lnTo>
                    <a:pt x="6075" y="17691"/>
                  </a:lnTo>
                  <a:lnTo>
                    <a:pt x="6750" y="17280"/>
                  </a:lnTo>
                  <a:lnTo>
                    <a:pt x="7931" y="16457"/>
                  </a:lnTo>
                  <a:close/>
                  <a:moveTo>
                    <a:pt x="2869" y="7406"/>
                  </a:moveTo>
                  <a:lnTo>
                    <a:pt x="5400" y="7406"/>
                  </a:lnTo>
                  <a:lnTo>
                    <a:pt x="5400" y="12960"/>
                  </a:lnTo>
                  <a:lnTo>
                    <a:pt x="5062" y="12960"/>
                  </a:lnTo>
                  <a:lnTo>
                    <a:pt x="4725" y="12549"/>
                  </a:lnTo>
                  <a:lnTo>
                    <a:pt x="3881" y="12960"/>
                  </a:lnTo>
                  <a:lnTo>
                    <a:pt x="2869" y="13371"/>
                  </a:lnTo>
                  <a:lnTo>
                    <a:pt x="2869" y="7406"/>
                  </a:lnTo>
                  <a:close/>
                  <a:moveTo>
                    <a:pt x="5400" y="16869"/>
                  </a:moveTo>
                  <a:lnTo>
                    <a:pt x="5400" y="21600"/>
                  </a:lnTo>
                  <a:lnTo>
                    <a:pt x="2869" y="21600"/>
                  </a:lnTo>
                  <a:lnTo>
                    <a:pt x="2869" y="16457"/>
                  </a:lnTo>
                  <a:lnTo>
                    <a:pt x="4387"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520" name="Group 520"/>
          <p:cNvGrpSpPr/>
          <p:nvPr/>
        </p:nvGrpSpPr>
        <p:grpSpPr>
          <a:xfrm>
            <a:off x="21065405" y="6385685"/>
            <a:ext cx="2094273" cy="2094273"/>
            <a:chOff x="0" y="0"/>
            <a:chExt cx="2094271" cy="2094271"/>
          </a:xfrm>
        </p:grpSpPr>
        <p:sp>
          <p:nvSpPr>
            <p:cNvPr id="518" name="Shape 518"/>
            <p:cNvSpPr/>
            <p:nvPr/>
          </p:nvSpPr>
          <p:spPr>
            <a:xfrm>
              <a:off x="0" y="0"/>
              <a:ext cx="2094272" cy="2094272"/>
            </a:xfrm>
            <a:prstGeom prst="ellipse">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9" name="Shape 519"/>
            <p:cNvSpPr/>
            <p:nvPr/>
          </p:nvSpPr>
          <p:spPr>
            <a:xfrm>
              <a:off x="640375" y="614548"/>
              <a:ext cx="813518" cy="865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363"/>
                  </a:moveTo>
                  <a:cubicBezTo>
                    <a:pt x="6840" y="2363"/>
                    <a:pt x="6840" y="2363"/>
                    <a:pt x="6840" y="2363"/>
                  </a:cubicBezTo>
                  <a:cubicBezTo>
                    <a:pt x="7200" y="3712"/>
                    <a:pt x="7200" y="5400"/>
                    <a:pt x="7920" y="6750"/>
                  </a:cubicBezTo>
                  <a:cubicBezTo>
                    <a:pt x="8280" y="8438"/>
                    <a:pt x="9360" y="9450"/>
                    <a:pt x="10800" y="9450"/>
                  </a:cubicBezTo>
                  <a:cubicBezTo>
                    <a:pt x="10800" y="9450"/>
                    <a:pt x="10800" y="9450"/>
                    <a:pt x="10800" y="9450"/>
                  </a:cubicBezTo>
                  <a:cubicBezTo>
                    <a:pt x="12600" y="9450"/>
                    <a:pt x="13320" y="8438"/>
                    <a:pt x="14040" y="6750"/>
                  </a:cubicBezTo>
                  <a:cubicBezTo>
                    <a:pt x="14400" y="5400"/>
                    <a:pt x="14760" y="3712"/>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2"/>
                  </a:cubicBezTo>
                  <a:cubicBezTo>
                    <a:pt x="17640" y="7087"/>
                    <a:pt x="16560" y="7763"/>
                    <a:pt x="15120" y="8100"/>
                  </a:cubicBezTo>
                  <a:cubicBezTo>
                    <a:pt x="15480" y="7763"/>
                    <a:pt x="15480" y="7425"/>
                    <a:pt x="15480" y="7087"/>
                  </a:cubicBezTo>
                  <a:cubicBezTo>
                    <a:pt x="16200" y="5737"/>
                    <a:pt x="16200" y="4388"/>
                    <a:pt x="16200" y="3038"/>
                  </a:cubicBezTo>
                  <a:cubicBezTo>
                    <a:pt x="16920" y="3375"/>
                    <a:pt x="16920" y="3375"/>
                    <a:pt x="16920" y="3375"/>
                  </a:cubicBezTo>
                  <a:close/>
                  <a:moveTo>
                    <a:pt x="14040" y="9787"/>
                  </a:moveTo>
                  <a:cubicBezTo>
                    <a:pt x="13680" y="10125"/>
                    <a:pt x="13320" y="10462"/>
                    <a:pt x="12960" y="10800"/>
                  </a:cubicBezTo>
                  <a:cubicBezTo>
                    <a:pt x="12960" y="12150"/>
                    <a:pt x="12960" y="12150"/>
                    <a:pt x="12960" y="12150"/>
                  </a:cubicBezTo>
                  <a:cubicBezTo>
                    <a:pt x="12600" y="12150"/>
                    <a:pt x="12600" y="12150"/>
                    <a:pt x="12600" y="12150"/>
                  </a:cubicBezTo>
                  <a:cubicBezTo>
                    <a:pt x="12600" y="13162"/>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2"/>
                    <a:pt x="9360" y="12150"/>
                  </a:cubicBezTo>
                  <a:cubicBezTo>
                    <a:pt x="9000" y="12150"/>
                    <a:pt x="9000" y="12150"/>
                    <a:pt x="9000" y="12150"/>
                  </a:cubicBezTo>
                  <a:cubicBezTo>
                    <a:pt x="9000" y="10800"/>
                    <a:pt x="9000" y="10800"/>
                    <a:pt x="9000" y="10800"/>
                  </a:cubicBezTo>
                  <a:cubicBezTo>
                    <a:pt x="8280" y="10462"/>
                    <a:pt x="7920" y="10125"/>
                    <a:pt x="7560" y="9787"/>
                  </a:cubicBezTo>
                  <a:cubicBezTo>
                    <a:pt x="7200" y="10462"/>
                    <a:pt x="7200" y="10462"/>
                    <a:pt x="7200" y="10462"/>
                  </a:cubicBezTo>
                  <a:cubicBezTo>
                    <a:pt x="6120" y="10125"/>
                    <a:pt x="6120" y="10125"/>
                    <a:pt x="6120" y="10125"/>
                  </a:cubicBezTo>
                  <a:cubicBezTo>
                    <a:pt x="6120" y="9113"/>
                    <a:pt x="6120" y="9113"/>
                    <a:pt x="6120" y="9113"/>
                  </a:cubicBezTo>
                  <a:cubicBezTo>
                    <a:pt x="4680" y="8775"/>
                    <a:pt x="3600" y="8100"/>
                    <a:pt x="2520" y="7087"/>
                  </a:cubicBezTo>
                  <a:cubicBezTo>
                    <a:pt x="1080" y="6075"/>
                    <a:pt x="360" y="4050"/>
                    <a:pt x="0" y="1688"/>
                  </a:cubicBezTo>
                  <a:cubicBezTo>
                    <a:pt x="720" y="1013"/>
                    <a:pt x="720" y="1013"/>
                    <a:pt x="720" y="1013"/>
                  </a:cubicBezTo>
                  <a:cubicBezTo>
                    <a:pt x="4320" y="1013"/>
                    <a:pt x="4320" y="1013"/>
                    <a:pt x="4320" y="1013"/>
                  </a:cubicBezTo>
                  <a:cubicBezTo>
                    <a:pt x="4680" y="1013"/>
                    <a:pt x="4680" y="1013"/>
                    <a:pt x="4680" y="1013"/>
                  </a:cubicBezTo>
                  <a:cubicBezTo>
                    <a:pt x="4680" y="0"/>
                    <a:pt x="4680" y="0"/>
                    <a:pt x="4680" y="0"/>
                  </a:cubicBezTo>
                  <a:cubicBezTo>
                    <a:pt x="17280" y="0"/>
                    <a:pt x="17280" y="0"/>
                    <a:pt x="17280" y="0"/>
                  </a:cubicBezTo>
                  <a:cubicBezTo>
                    <a:pt x="17280" y="1013"/>
                    <a:pt x="17280" y="1013"/>
                    <a:pt x="17280" y="1013"/>
                  </a:cubicBezTo>
                  <a:cubicBezTo>
                    <a:pt x="21240" y="1013"/>
                    <a:pt x="21240" y="1013"/>
                    <a:pt x="21240" y="1013"/>
                  </a:cubicBezTo>
                  <a:cubicBezTo>
                    <a:pt x="21600" y="1688"/>
                    <a:pt x="21600" y="1688"/>
                    <a:pt x="21600" y="1688"/>
                  </a:cubicBezTo>
                  <a:cubicBezTo>
                    <a:pt x="21600" y="4050"/>
                    <a:pt x="20520" y="6075"/>
                    <a:pt x="19440" y="7087"/>
                  </a:cubicBezTo>
                  <a:cubicBezTo>
                    <a:pt x="18360" y="8100"/>
                    <a:pt x="16920" y="8775"/>
                    <a:pt x="15480" y="9113"/>
                  </a:cubicBezTo>
                  <a:cubicBezTo>
                    <a:pt x="15840" y="10125"/>
                    <a:pt x="15840" y="10125"/>
                    <a:pt x="15840" y="10125"/>
                  </a:cubicBezTo>
                  <a:cubicBezTo>
                    <a:pt x="14400" y="10462"/>
                    <a:pt x="14400" y="10462"/>
                    <a:pt x="14400" y="10462"/>
                  </a:cubicBezTo>
                  <a:cubicBezTo>
                    <a:pt x="14040" y="9787"/>
                    <a:pt x="14040" y="9787"/>
                    <a:pt x="14040" y="9787"/>
                  </a:cubicBezTo>
                  <a:close/>
                  <a:moveTo>
                    <a:pt x="5040" y="3375"/>
                  </a:moveTo>
                  <a:cubicBezTo>
                    <a:pt x="4320" y="2363"/>
                    <a:pt x="4320" y="2363"/>
                    <a:pt x="4320" y="2363"/>
                  </a:cubicBezTo>
                  <a:cubicBezTo>
                    <a:pt x="1440" y="2363"/>
                    <a:pt x="1440" y="2363"/>
                    <a:pt x="1440" y="2363"/>
                  </a:cubicBezTo>
                  <a:cubicBezTo>
                    <a:pt x="1800" y="4050"/>
                    <a:pt x="2520" y="5400"/>
                    <a:pt x="3240" y="6412"/>
                  </a:cubicBezTo>
                  <a:cubicBezTo>
                    <a:pt x="4320" y="7087"/>
                    <a:pt x="5400" y="7763"/>
                    <a:pt x="6480" y="8100"/>
                  </a:cubicBezTo>
                  <a:cubicBezTo>
                    <a:pt x="6480" y="7763"/>
                    <a:pt x="6120" y="7425"/>
                    <a:pt x="6120" y="7087"/>
                  </a:cubicBezTo>
                  <a:cubicBezTo>
                    <a:pt x="5760" y="5737"/>
                    <a:pt x="5400" y="4388"/>
                    <a:pt x="5400" y="3038"/>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521" name="Shape 521"/>
          <p:cNvSpPr/>
          <p:nvPr/>
        </p:nvSpPr>
        <p:spPr>
          <a:xfrm flipV="1">
            <a:off x="13159457" y="5184722"/>
            <a:ext cx="1" cy="91060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22" name="Shape 522"/>
          <p:cNvSpPr/>
          <p:nvPr/>
        </p:nvSpPr>
        <p:spPr>
          <a:xfrm flipV="1">
            <a:off x="19086017" y="5184722"/>
            <a:ext cx="1" cy="91060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23" name="Shape 523"/>
          <p:cNvSpPr/>
          <p:nvPr/>
        </p:nvSpPr>
        <p:spPr>
          <a:xfrm flipV="1">
            <a:off x="10172083" y="8753947"/>
            <a:ext cx="1" cy="91060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24" name="Shape 524"/>
          <p:cNvSpPr/>
          <p:nvPr/>
        </p:nvSpPr>
        <p:spPr>
          <a:xfrm flipV="1">
            <a:off x="16158359" y="8753947"/>
            <a:ext cx="1" cy="91060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25" name="Shape 525"/>
          <p:cNvSpPr/>
          <p:nvPr/>
        </p:nvSpPr>
        <p:spPr>
          <a:xfrm flipV="1">
            <a:off x="22144635" y="8753947"/>
            <a:ext cx="1" cy="910601"/>
          </a:xfrm>
          <a:prstGeom prst="line">
            <a:avLst/>
          </a:prstGeom>
          <a:ln w="25400">
            <a:solidFill>
              <a:srgbClr val="262626"/>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26" name="Shape 526"/>
          <p:cNvSpPr/>
          <p:nvPr/>
        </p:nvSpPr>
        <p:spPr>
          <a:xfrm>
            <a:off x="9247217" y="5489116"/>
            <a:ext cx="1771651" cy="79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8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44%</a:t>
            </a:r>
          </a:p>
        </p:txBody>
      </p:sp>
      <p:sp>
        <p:nvSpPr>
          <p:cNvPr id="527" name="Shape 527"/>
          <p:cNvSpPr/>
          <p:nvPr/>
        </p:nvSpPr>
        <p:spPr>
          <a:xfrm>
            <a:off x="12271371" y="8449547"/>
            <a:ext cx="1771651" cy="79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8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56%</a:t>
            </a:r>
          </a:p>
        </p:txBody>
      </p:sp>
      <p:sp>
        <p:nvSpPr>
          <p:cNvPr id="528" name="Shape 528"/>
          <p:cNvSpPr/>
          <p:nvPr/>
        </p:nvSpPr>
        <p:spPr>
          <a:xfrm>
            <a:off x="18241599" y="8449547"/>
            <a:ext cx="1771651" cy="79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8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57%</a:t>
            </a:r>
          </a:p>
        </p:txBody>
      </p:sp>
      <p:sp>
        <p:nvSpPr>
          <p:cNvPr id="529" name="Shape 529"/>
          <p:cNvSpPr/>
          <p:nvPr/>
        </p:nvSpPr>
        <p:spPr>
          <a:xfrm>
            <a:off x="15256484" y="5489116"/>
            <a:ext cx="1771651" cy="79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8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66%</a:t>
            </a:r>
          </a:p>
        </p:txBody>
      </p:sp>
      <p:sp>
        <p:nvSpPr>
          <p:cNvPr id="530" name="Shape 530"/>
          <p:cNvSpPr/>
          <p:nvPr/>
        </p:nvSpPr>
        <p:spPr>
          <a:xfrm>
            <a:off x="21226713" y="5489116"/>
            <a:ext cx="1771651" cy="79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4800">
                <a:solidFill>
                  <a:srgbClr val="262626"/>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262626"/>
                </a:solidFill>
                <a:latin typeface="华文细黑"/>
                <a:ea typeface="华文细黑"/>
                <a:cs typeface="华文细黑"/>
                <a:sym typeface="华文细黑"/>
              </a:rPr>
              <a:t>73%</a:t>
            </a:r>
          </a:p>
        </p:txBody>
      </p:sp>
      <p:grpSp>
        <p:nvGrpSpPr>
          <p:cNvPr id="533" name="Group 533"/>
          <p:cNvGrpSpPr/>
          <p:nvPr/>
        </p:nvGrpSpPr>
        <p:grpSpPr>
          <a:xfrm>
            <a:off x="11009825" y="1784628"/>
            <a:ext cx="4356441" cy="3093407"/>
            <a:chOff x="0" y="0"/>
            <a:chExt cx="4356439" cy="3093406"/>
          </a:xfrm>
        </p:grpSpPr>
        <p:sp>
          <p:nvSpPr>
            <p:cNvPr id="531" name="Shape 531"/>
            <p:cNvSpPr/>
            <p:nvPr/>
          </p:nvSpPr>
          <p:spPr>
            <a:xfrm>
              <a:off x="0" y="0"/>
              <a:ext cx="435644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b="1" sz="3200">
                  <a:solidFill>
                    <a:srgbClr val="3B3838"/>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3B3838"/>
                  </a:solidFill>
                  <a:latin typeface="Arial"/>
                  <a:ea typeface="Arial"/>
                  <a:cs typeface="Arial"/>
                  <a:sym typeface="Arial"/>
                </a:rPr>
                <a:t>ADD YOUR TITLE</a:t>
              </a:r>
            </a:p>
          </p:txBody>
        </p:sp>
        <p:sp>
          <p:nvSpPr>
            <p:cNvPr id="532" name="Shape 532"/>
            <p:cNvSpPr/>
            <p:nvPr/>
          </p:nvSpPr>
          <p:spPr>
            <a:xfrm>
              <a:off x="188326" y="431297"/>
              <a:ext cx="3979789" cy="2662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nvGrpSpPr>
          <p:cNvPr id="536" name="Group 536"/>
          <p:cNvGrpSpPr/>
          <p:nvPr/>
        </p:nvGrpSpPr>
        <p:grpSpPr>
          <a:xfrm>
            <a:off x="16870274" y="1784628"/>
            <a:ext cx="4356441" cy="3093407"/>
            <a:chOff x="0" y="0"/>
            <a:chExt cx="4356439" cy="3093406"/>
          </a:xfrm>
        </p:grpSpPr>
        <p:sp>
          <p:nvSpPr>
            <p:cNvPr id="534" name="Shape 534"/>
            <p:cNvSpPr/>
            <p:nvPr/>
          </p:nvSpPr>
          <p:spPr>
            <a:xfrm>
              <a:off x="0" y="0"/>
              <a:ext cx="4356440"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b="1" sz="3200">
                  <a:solidFill>
                    <a:srgbClr val="3B3838"/>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3B3838"/>
                  </a:solidFill>
                  <a:latin typeface="Arial"/>
                  <a:ea typeface="Arial"/>
                  <a:cs typeface="Arial"/>
                  <a:sym typeface="Arial"/>
                </a:rPr>
                <a:t>ADD YOUR TITLE</a:t>
              </a:r>
            </a:p>
          </p:txBody>
        </p:sp>
        <p:sp>
          <p:nvSpPr>
            <p:cNvPr id="535" name="Shape 535"/>
            <p:cNvSpPr/>
            <p:nvPr/>
          </p:nvSpPr>
          <p:spPr>
            <a:xfrm>
              <a:off x="188326" y="431297"/>
              <a:ext cx="3979789" cy="2662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nvGrpSpPr>
          <p:cNvPr id="539" name="Group 539"/>
          <p:cNvGrpSpPr/>
          <p:nvPr/>
        </p:nvGrpSpPr>
        <p:grpSpPr>
          <a:xfrm>
            <a:off x="8048776" y="9938749"/>
            <a:ext cx="4246617" cy="3093408"/>
            <a:chOff x="0" y="0"/>
            <a:chExt cx="4246615" cy="3093406"/>
          </a:xfrm>
        </p:grpSpPr>
        <p:sp>
          <p:nvSpPr>
            <p:cNvPr id="537" name="Shape 537"/>
            <p:cNvSpPr/>
            <p:nvPr/>
          </p:nvSpPr>
          <p:spPr>
            <a:xfrm>
              <a:off x="0" y="0"/>
              <a:ext cx="4246616"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b="1" sz="3200">
                  <a:solidFill>
                    <a:srgbClr val="3B3838"/>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3B3838"/>
                  </a:solidFill>
                  <a:latin typeface="Arial"/>
                  <a:ea typeface="Arial"/>
                  <a:cs typeface="Arial"/>
                  <a:sym typeface="Arial"/>
                </a:rPr>
                <a:t>ADD YOUR TITLE</a:t>
              </a:r>
            </a:p>
          </p:txBody>
        </p:sp>
        <p:sp>
          <p:nvSpPr>
            <p:cNvPr id="538" name="Shape 538"/>
            <p:cNvSpPr/>
            <p:nvPr/>
          </p:nvSpPr>
          <p:spPr>
            <a:xfrm>
              <a:off x="183578" y="431297"/>
              <a:ext cx="3879462" cy="2662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nvGrpSpPr>
          <p:cNvPr id="542" name="Group 542"/>
          <p:cNvGrpSpPr/>
          <p:nvPr/>
        </p:nvGrpSpPr>
        <p:grpSpPr>
          <a:xfrm>
            <a:off x="14035051" y="9938749"/>
            <a:ext cx="4246617" cy="3093408"/>
            <a:chOff x="0" y="0"/>
            <a:chExt cx="4246615" cy="3093406"/>
          </a:xfrm>
        </p:grpSpPr>
        <p:sp>
          <p:nvSpPr>
            <p:cNvPr id="540" name="Shape 540"/>
            <p:cNvSpPr/>
            <p:nvPr/>
          </p:nvSpPr>
          <p:spPr>
            <a:xfrm>
              <a:off x="0" y="0"/>
              <a:ext cx="4246616"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b="1" sz="3200">
                  <a:solidFill>
                    <a:srgbClr val="3B3838"/>
                  </a:solidFill>
                  <a:latin typeface="Arial"/>
                  <a:ea typeface="Arial"/>
                  <a:cs typeface="Arial"/>
                  <a:sym typeface="Arial"/>
                </a:defRPr>
              </a:lvl1pPr>
            </a:lstStyle>
            <a:p>
              <a:pPr/>
              <a:r>
                <a:t>ADD YOUR TITLE</a:t>
              </a:r>
            </a:p>
          </p:txBody>
        </p:sp>
        <p:sp>
          <p:nvSpPr>
            <p:cNvPr id="541" name="Shape 541"/>
            <p:cNvSpPr/>
            <p:nvPr/>
          </p:nvSpPr>
          <p:spPr>
            <a:xfrm>
              <a:off x="183578" y="431297"/>
              <a:ext cx="3879462" cy="2662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nvGrpSpPr>
          <p:cNvPr id="545" name="Group 545"/>
          <p:cNvGrpSpPr/>
          <p:nvPr/>
        </p:nvGrpSpPr>
        <p:grpSpPr>
          <a:xfrm>
            <a:off x="20021328" y="9938749"/>
            <a:ext cx="4246617" cy="3093408"/>
            <a:chOff x="0" y="0"/>
            <a:chExt cx="4246615" cy="3093406"/>
          </a:xfrm>
        </p:grpSpPr>
        <p:sp>
          <p:nvSpPr>
            <p:cNvPr id="543" name="Shape 543"/>
            <p:cNvSpPr/>
            <p:nvPr/>
          </p:nvSpPr>
          <p:spPr>
            <a:xfrm>
              <a:off x="0" y="0"/>
              <a:ext cx="4246616"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b="1" sz="3200">
                  <a:solidFill>
                    <a:srgbClr val="3B3838"/>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3B3838"/>
                  </a:solidFill>
                  <a:latin typeface="Arial"/>
                  <a:ea typeface="Arial"/>
                  <a:cs typeface="Arial"/>
                  <a:sym typeface="Arial"/>
                </a:rPr>
                <a:t>ADD YOUR TITLE</a:t>
              </a:r>
            </a:p>
          </p:txBody>
        </p:sp>
        <p:sp>
          <p:nvSpPr>
            <p:cNvPr id="544" name="Shape 544"/>
            <p:cNvSpPr/>
            <p:nvPr/>
          </p:nvSpPr>
          <p:spPr>
            <a:xfrm>
              <a:off x="183578" y="431297"/>
              <a:ext cx="3879462" cy="2662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Can Accomplish Anything We Want, Just not everything We Want. It's too big a world. There are too many options, too many things and only a certain amount of time. </a:t>
              </a:r>
            </a:p>
          </p:txBody>
        </p:sp>
      </p:grpSp>
      <p:grpSp>
        <p:nvGrpSpPr>
          <p:cNvPr id="566" name="Group 566"/>
          <p:cNvGrpSpPr/>
          <p:nvPr/>
        </p:nvGrpSpPr>
        <p:grpSpPr>
          <a:xfrm>
            <a:off x="-154177" y="0"/>
            <a:ext cx="1866109" cy="13716000"/>
            <a:chOff x="0" y="0"/>
            <a:chExt cx="1866107" cy="13716000"/>
          </a:xfrm>
        </p:grpSpPr>
        <p:sp>
          <p:nvSpPr>
            <p:cNvPr id="546" name="Shape 546"/>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549" name="Group 549"/>
            <p:cNvGrpSpPr/>
            <p:nvPr/>
          </p:nvGrpSpPr>
          <p:grpSpPr>
            <a:xfrm>
              <a:off x="0" y="489917"/>
              <a:ext cx="1866108" cy="1278277"/>
              <a:chOff x="0" y="0"/>
              <a:chExt cx="1866107" cy="1278275"/>
            </a:xfrm>
          </p:grpSpPr>
          <p:sp>
            <p:nvSpPr>
              <p:cNvPr id="547" name="Shape 547"/>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548" name="Shape 548"/>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550" name="Shape 550"/>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553" name="Group 553"/>
            <p:cNvGrpSpPr/>
            <p:nvPr/>
          </p:nvGrpSpPr>
          <p:grpSpPr>
            <a:xfrm>
              <a:off x="0" y="2718287"/>
              <a:ext cx="1866108" cy="1233849"/>
              <a:chOff x="0" y="0"/>
              <a:chExt cx="1866107" cy="1233847"/>
            </a:xfrm>
          </p:grpSpPr>
          <p:sp>
            <p:nvSpPr>
              <p:cNvPr id="551" name="Shape 551"/>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552" name="Shape 552"/>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554" name="Shape 554"/>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555" name="Shape 555"/>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556" name="Shape 556"/>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559" name="Group 559"/>
            <p:cNvGrpSpPr/>
            <p:nvPr/>
          </p:nvGrpSpPr>
          <p:grpSpPr>
            <a:xfrm>
              <a:off x="0" y="7211152"/>
              <a:ext cx="1866108" cy="1355104"/>
              <a:chOff x="0" y="0"/>
              <a:chExt cx="1866107" cy="1355103"/>
            </a:xfrm>
          </p:grpSpPr>
          <p:sp>
            <p:nvSpPr>
              <p:cNvPr id="557" name="Shape 557"/>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558" name="Shape 558"/>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562" name="Group 562"/>
            <p:cNvGrpSpPr/>
            <p:nvPr/>
          </p:nvGrpSpPr>
          <p:grpSpPr>
            <a:xfrm>
              <a:off x="0" y="4956011"/>
              <a:ext cx="1866108" cy="1309999"/>
              <a:chOff x="0" y="0"/>
              <a:chExt cx="1866107" cy="1309997"/>
            </a:xfrm>
          </p:grpSpPr>
          <p:sp>
            <p:nvSpPr>
              <p:cNvPr id="560" name="Shape 560"/>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561" name="Shape 561"/>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565" name="Group 565"/>
            <p:cNvGrpSpPr/>
            <p:nvPr/>
          </p:nvGrpSpPr>
          <p:grpSpPr>
            <a:xfrm>
              <a:off x="0" y="9406818"/>
              <a:ext cx="1866108" cy="1173130"/>
              <a:chOff x="0" y="0"/>
              <a:chExt cx="1866107" cy="1173129"/>
            </a:xfrm>
          </p:grpSpPr>
          <p:sp>
            <p:nvSpPr>
              <p:cNvPr id="563" name="Shape 563"/>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564" name="Shape 564"/>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push dir="l"/>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487"/>
                                        </p:tgtEl>
                                        <p:attrNameLst>
                                          <p:attrName>style.visibility</p:attrName>
                                        </p:attrNameLst>
                                      </p:cBhvr>
                                      <p:to>
                                        <p:strVal val="visible"/>
                                      </p:to>
                                    </p:set>
                                    <p:anim calcmode="lin" valueType="num">
                                      <p:cBhvr>
                                        <p:cTn id="7" dur="500" fill="hold"/>
                                        <p:tgtEl>
                                          <p:spTgt spid="487"/>
                                        </p:tgtEl>
                                        <p:attrNameLst>
                                          <p:attrName>ppt_x</p:attrName>
                                        </p:attrNameLst>
                                      </p:cBhvr>
                                      <p:tavLst>
                                        <p:tav tm="0">
                                          <p:val>
                                            <p:strVal val="#ppt_x"/>
                                          </p:val>
                                        </p:tav>
                                        <p:tav tm="100000">
                                          <p:val>
                                            <p:strVal val="#ppt_x"/>
                                          </p:val>
                                        </p:tav>
                                      </p:tavLst>
                                    </p:anim>
                                    <p:anim calcmode="lin" valueType="num">
                                      <p:cBhvr>
                                        <p:cTn id="8" dur="500" fill="hold"/>
                                        <p:tgtEl>
                                          <p:spTgt spid="4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491"/>
                                        </p:tgtEl>
                                        <p:attrNameLst>
                                          <p:attrName>style.visibility</p:attrName>
                                        </p:attrNameLst>
                                      </p:cBhvr>
                                      <p:to>
                                        <p:strVal val="visible"/>
                                      </p:to>
                                    </p:set>
                                    <p:animEffect filter="wipe(left)" transition="in">
                                      <p:cBhvr>
                                        <p:cTn id="12" dur="500"/>
                                        <p:tgtEl>
                                          <p:spTgt spid="491"/>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492"/>
                                        </p:tgtEl>
                                        <p:attrNameLst>
                                          <p:attrName>style.visibility</p:attrName>
                                        </p:attrNameLst>
                                      </p:cBhvr>
                                      <p:to>
                                        <p:strVal val="visible"/>
                                      </p:to>
                                    </p:set>
                                    <p:animEffect filter="wipe(left)" transition="in">
                                      <p:cBhvr>
                                        <p:cTn id="16" dur="500"/>
                                        <p:tgtEl>
                                          <p:spTgt spid="492"/>
                                        </p:tgtEl>
                                      </p:cBhvr>
                                    </p:animEffect>
                                  </p:childTnLst>
                                </p:cTn>
                              </p:par>
                            </p:childTnLst>
                          </p:cTn>
                        </p:par>
                        <p:par>
                          <p:cTn id="17" fill="hold">
                            <p:stCondLst>
                              <p:cond delay="1500"/>
                            </p:stCondLst>
                            <p:childTnLst>
                              <p:par>
                                <p:cTn id="18" presetClass="entr" nodeType="afterEffect" presetID="9" grpId="4" fill="hold">
                                  <p:stCondLst>
                                    <p:cond delay="0"/>
                                  </p:stCondLst>
                                  <p:iterate type="el" backwards="0">
                                    <p:tmAbs val="0"/>
                                  </p:iterate>
                                  <p:childTnLst>
                                    <p:set>
                                      <p:cBhvr>
                                        <p:cTn id="19" fill="hold"/>
                                        <p:tgtEl>
                                          <p:spTgt spid="497"/>
                                        </p:tgtEl>
                                        <p:attrNameLst>
                                          <p:attrName>style.visibility</p:attrName>
                                        </p:attrNameLst>
                                      </p:cBhvr>
                                      <p:to>
                                        <p:strVal val="visible"/>
                                      </p:to>
                                    </p:set>
                                    <p:animEffect filter="dissolve" transition="in">
                                      <p:cBhvr>
                                        <p:cTn id="20" dur="500"/>
                                        <p:tgtEl>
                                          <p:spTgt spid="497"/>
                                        </p:tgtEl>
                                      </p:cBhvr>
                                    </p:animEffect>
                                  </p:childTnLst>
                                </p:cTn>
                              </p:par>
                            </p:childTnLst>
                          </p:cTn>
                        </p:par>
                        <p:par>
                          <p:cTn id="21" fill="hold">
                            <p:stCondLst>
                              <p:cond delay="2000"/>
                            </p:stCondLst>
                            <p:childTnLst>
                              <p:par>
                                <p:cTn id="22" presetClass="entr" nodeType="afterEffect" presetSubtype="4" presetID="2" grpId="5" fill="hold">
                                  <p:stCondLst>
                                    <p:cond delay="0"/>
                                  </p:stCondLst>
                                  <p:iterate type="el" backwards="0">
                                    <p:tmAbs val="0"/>
                                  </p:iterate>
                                  <p:childTnLst>
                                    <p:set>
                                      <p:cBhvr>
                                        <p:cTn id="23" fill="hold"/>
                                        <p:tgtEl>
                                          <p:spTgt spid="501"/>
                                        </p:tgtEl>
                                        <p:attrNameLst>
                                          <p:attrName>style.visibility</p:attrName>
                                        </p:attrNameLst>
                                      </p:cBhvr>
                                      <p:to>
                                        <p:strVal val="visible"/>
                                      </p:to>
                                    </p:set>
                                    <p:anim calcmode="lin" valueType="num">
                                      <p:cBhvr>
                                        <p:cTn id="24" dur="500" fill="hold"/>
                                        <p:tgtEl>
                                          <p:spTgt spid="501"/>
                                        </p:tgtEl>
                                        <p:attrNameLst>
                                          <p:attrName>ppt_x</p:attrName>
                                        </p:attrNameLst>
                                      </p:cBhvr>
                                      <p:tavLst>
                                        <p:tav tm="0">
                                          <p:val>
                                            <p:strVal val="#ppt_x"/>
                                          </p:val>
                                        </p:tav>
                                        <p:tav tm="100000">
                                          <p:val>
                                            <p:strVal val="#ppt_x"/>
                                          </p:val>
                                        </p:tav>
                                      </p:tavLst>
                                    </p:anim>
                                    <p:anim calcmode="lin" valueType="num">
                                      <p:cBhvr>
                                        <p:cTn id="25" dur="500" fill="hold"/>
                                        <p:tgtEl>
                                          <p:spTgt spid="50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Class="entr" nodeType="afterEffect" presetSubtype="0" presetID="15" grpId="6" fill="hold">
                                  <p:stCondLst>
                                    <p:cond delay="0"/>
                                  </p:stCondLst>
                                  <p:iterate type="el" backwards="0">
                                    <p:tmAbs val="0"/>
                                  </p:iterate>
                                  <p:childTnLst>
                                    <p:set>
                                      <p:cBhvr>
                                        <p:cTn id="28" fill="hold"/>
                                        <p:tgtEl>
                                          <p:spTgt spid="517"/>
                                        </p:tgtEl>
                                        <p:attrNameLst>
                                          <p:attrName>style.visibility</p:attrName>
                                        </p:attrNameLst>
                                      </p:cBhvr>
                                      <p:to>
                                        <p:strVal val="visible"/>
                                      </p:to>
                                    </p:set>
                                    <p:anim calcmode="lin" valueType="num">
                                      <p:cBhvr>
                                        <p:cTn id="29" dur="500" fill="hold"/>
                                        <p:tgtEl>
                                          <p:spTgt spid="517"/>
                                        </p:tgtEl>
                                        <p:attrNameLst>
                                          <p:attrName>ppt_w</p:attrName>
                                        </p:attrNameLst>
                                      </p:cBhvr>
                                      <p:tavLst>
                                        <p:tav tm="0">
                                          <p:val>
                                            <p:fltVal val="0"/>
                                          </p:val>
                                        </p:tav>
                                        <p:tav tm="100000">
                                          <p:val>
                                            <p:strVal val="#ppt_w"/>
                                          </p:val>
                                        </p:tav>
                                      </p:tavLst>
                                    </p:anim>
                                    <p:anim calcmode="lin" valueType="num">
                                      <p:cBhvr>
                                        <p:cTn id="30" dur="500" fill="hold"/>
                                        <p:tgtEl>
                                          <p:spTgt spid="517"/>
                                        </p:tgtEl>
                                        <p:attrNameLst>
                                          <p:attrName>ppt_h</p:attrName>
                                        </p:attrNameLst>
                                      </p:cBhvr>
                                      <p:tavLst>
                                        <p:tav tm="0">
                                          <p:val>
                                            <p:fltVal val="0"/>
                                          </p:val>
                                        </p:tav>
                                        <p:tav tm="100000">
                                          <p:val>
                                            <p:strVal val="#ppt_h"/>
                                          </p:val>
                                        </p:tav>
                                      </p:tavLst>
                                    </p:anim>
                                    <p:anim calcmode="lin" valueType="num">
                                      <p:cBhvr>
                                        <p:cTn id="31" dur="500" fill="hold"/>
                                        <p:tgtEl>
                                          <p:spTgt spid="517"/>
                                        </p:tgtEl>
                                        <p:attrNameLst>
                                          <p:attrName>ppt_x</p:attrName>
                                        </p:attrNameLst>
                                      </p:cBhvr>
                                      <p:tavLst>
                                        <p:tav tm="0" fmla="#ppt_x+(cos(-2*pi*(1-$))*-#ppt_x-sin(-2*pi*(1-$))*(1-#ppt_y))*(1-$)">
                                          <p:val>
                                            <p:fltVal val="0"/>
                                          </p:val>
                                        </p:tav>
                                        <p:tav tm="100000">
                                          <p:val>
                                            <p:fltVal val="1"/>
                                          </p:val>
                                        </p:tav>
                                      </p:tavLst>
                                    </p:anim>
                                    <p:anim calcmode="lin" valueType="num">
                                      <p:cBhvr>
                                        <p:cTn id="32" dur="500" fill="hold"/>
                                        <p:tgtEl>
                                          <p:spTgt spid="51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000"/>
                            </p:stCondLst>
                            <p:childTnLst>
                              <p:par>
                                <p:cTn id="34" presetClass="entr" nodeType="afterEffect" presetSubtype="8" presetID="22" grpId="7" fill="hold">
                                  <p:stCondLst>
                                    <p:cond delay="0"/>
                                  </p:stCondLst>
                                  <p:iterate type="el" backwards="0">
                                    <p:tmAbs val="0"/>
                                  </p:iterate>
                                  <p:childTnLst>
                                    <p:set>
                                      <p:cBhvr>
                                        <p:cTn id="35" fill="hold"/>
                                        <p:tgtEl>
                                          <p:spTgt spid="502"/>
                                        </p:tgtEl>
                                        <p:attrNameLst>
                                          <p:attrName>style.visibility</p:attrName>
                                        </p:attrNameLst>
                                      </p:cBhvr>
                                      <p:to>
                                        <p:strVal val="visible"/>
                                      </p:to>
                                    </p:set>
                                    <p:animEffect filter="wipe(left)" transition="in">
                                      <p:cBhvr>
                                        <p:cTn id="36" dur="250"/>
                                        <p:tgtEl>
                                          <p:spTgt spid="502"/>
                                        </p:tgtEl>
                                      </p:cBhvr>
                                    </p:animEffect>
                                  </p:childTnLst>
                                </p:cTn>
                              </p:par>
                            </p:childTnLst>
                          </p:cTn>
                        </p:par>
                        <p:par>
                          <p:cTn id="37" fill="hold">
                            <p:stCondLst>
                              <p:cond delay="3250"/>
                            </p:stCondLst>
                            <p:childTnLst>
                              <p:par>
                                <p:cTn id="38" presetClass="entr" nodeType="afterEffect" presetSubtype="0" presetID="15" grpId="8" fill="hold">
                                  <p:stCondLst>
                                    <p:cond delay="0"/>
                                  </p:stCondLst>
                                  <p:iterate type="el" backwards="0">
                                    <p:tmAbs val="0"/>
                                  </p:iterate>
                                  <p:childTnLst>
                                    <p:set>
                                      <p:cBhvr>
                                        <p:cTn id="39" fill="hold"/>
                                        <p:tgtEl>
                                          <p:spTgt spid="514"/>
                                        </p:tgtEl>
                                        <p:attrNameLst>
                                          <p:attrName>style.visibility</p:attrName>
                                        </p:attrNameLst>
                                      </p:cBhvr>
                                      <p:to>
                                        <p:strVal val="visible"/>
                                      </p:to>
                                    </p:set>
                                    <p:anim calcmode="lin" valueType="num">
                                      <p:cBhvr>
                                        <p:cTn id="40" dur="500" fill="hold"/>
                                        <p:tgtEl>
                                          <p:spTgt spid="514"/>
                                        </p:tgtEl>
                                        <p:attrNameLst>
                                          <p:attrName>ppt_w</p:attrName>
                                        </p:attrNameLst>
                                      </p:cBhvr>
                                      <p:tavLst>
                                        <p:tav tm="0">
                                          <p:val>
                                            <p:fltVal val="0"/>
                                          </p:val>
                                        </p:tav>
                                        <p:tav tm="100000">
                                          <p:val>
                                            <p:strVal val="#ppt_w"/>
                                          </p:val>
                                        </p:tav>
                                      </p:tavLst>
                                    </p:anim>
                                    <p:anim calcmode="lin" valueType="num">
                                      <p:cBhvr>
                                        <p:cTn id="41" dur="500" fill="hold"/>
                                        <p:tgtEl>
                                          <p:spTgt spid="514"/>
                                        </p:tgtEl>
                                        <p:attrNameLst>
                                          <p:attrName>ppt_h</p:attrName>
                                        </p:attrNameLst>
                                      </p:cBhvr>
                                      <p:tavLst>
                                        <p:tav tm="0">
                                          <p:val>
                                            <p:fltVal val="0"/>
                                          </p:val>
                                        </p:tav>
                                        <p:tav tm="100000">
                                          <p:val>
                                            <p:strVal val="#ppt_h"/>
                                          </p:val>
                                        </p:tav>
                                      </p:tavLst>
                                    </p:anim>
                                    <p:anim calcmode="lin" valueType="num">
                                      <p:cBhvr>
                                        <p:cTn id="42" dur="500" fill="hold"/>
                                        <p:tgtEl>
                                          <p:spTgt spid="514"/>
                                        </p:tgtEl>
                                        <p:attrNameLst>
                                          <p:attrName>ppt_x</p:attrName>
                                        </p:attrNameLst>
                                      </p:cBhvr>
                                      <p:tavLst>
                                        <p:tav tm="0" fmla="#ppt_x+(cos(-2*pi*(1-$))*-#ppt_x-sin(-2*pi*(1-$))*(1-#ppt_y))*(1-$)">
                                          <p:val>
                                            <p:fltVal val="0"/>
                                          </p:val>
                                        </p:tav>
                                        <p:tav tm="100000">
                                          <p:val>
                                            <p:fltVal val="1"/>
                                          </p:val>
                                        </p:tav>
                                      </p:tavLst>
                                    </p:anim>
                                    <p:anim calcmode="lin" valueType="num">
                                      <p:cBhvr>
                                        <p:cTn id="43" dur="500" fill="hold"/>
                                        <p:tgtEl>
                                          <p:spTgt spid="514"/>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3750"/>
                            </p:stCondLst>
                            <p:childTnLst>
                              <p:par>
                                <p:cTn id="45" presetClass="entr" nodeType="afterEffect" presetSubtype="8" presetID="22" grpId="9" fill="hold">
                                  <p:stCondLst>
                                    <p:cond delay="0"/>
                                  </p:stCondLst>
                                  <p:iterate type="el" backwards="0">
                                    <p:tmAbs val="0"/>
                                  </p:iterate>
                                  <p:childTnLst>
                                    <p:set>
                                      <p:cBhvr>
                                        <p:cTn id="46" fill="hold"/>
                                        <p:tgtEl>
                                          <p:spTgt spid="504"/>
                                        </p:tgtEl>
                                        <p:attrNameLst>
                                          <p:attrName>style.visibility</p:attrName>
                                        </p:attrNameLst>
                                      </p:cBhvr>
                                      <p:to>
                                        <p:strVal val="visible"/>
                                      </p:to>
                                    </p:set>
                                    <p:animEffect filter="wipe(left)" transition="in">
                                      <p:cBhvr>
                                        <p:cTn id="47" dur="250"/>
                                        <p:tgtEl>
                                          <p:spTgt spid="504"/>
                                        </p:tgtEl>
                                      </p:cBhvr>
                                    </p:animEffect>
                                  </p:childTnLst>
                                </p:cTn>
                              </p:par>
                            </p:childTnLst>
                          </p:cTn>
                        </p:par>
                        <p:par>
                          <p:cTn id="48" fill="hold">
                            <p:stCondLst>
                              <p:cond delay="4000"/>
                            </p:stCondLst>
                            <p:childTnLst>
                              <p:par>
                                <p:cTn id="49" presetClass="entr" nodeType="afterEffect" presetSubtype="0" presetID="15" grpId="10" fill="hold">
                                  <p:stCondLst>
                                    <p:cond delay="0"/>
                                  </p:stCondLst>
                                  <p:iterate type="el" backwards="0">
                                    <p:tmAbs val="0"/>
                                  </p:iterate>
                                  <p:childTnLst>
                                    <p:set>
                                      <p:cBhvr>
                                        <p:cTn id="50" fill="hold"/>
                                        <p:tgtEl>
                                          <p:spTgt spid="511"/>
                                        </p:tgtEl>
                                        <p:attrNameLst>
                                          <p:attrName>style.visibility</p:attrName>
                                        </p:attrNameLst>
                                      </p:cBhvr>
                                      <p:to>
                                        <p:strVal val="visible"/>
                                      </p:to>
                                    </p:set>
                                    <p:anim calcmode="lin" valueType="num">
                                      <p:cBhvr>
                                        <p:cTn id="51" dur="500" fill="hold"/>
                                        <p:tgtEl>
                                          <p:spTgt spid="511"/>
                                        </p:tgtEl>
                                        <p:attrNameLst>
                                          <p:attrName>ppt_w</p:attrName>
                                        </p:attrNameLst>
                                      </p:cBhvr>
                                      <p:tavLst>
                                        <p:tav tm="0">
                                          <p:val>
                                            <p:fltVal val="0"/>
                                          </p:val>
                                        </p:tav>
                                        <p:tav tm="100000">
                                          <p:val>
                                            <p:strVal val="#ppt_w"/>
                                          </p:val>
                                        </p:tav>
                                      </p:tavLst>
                                    </p:anim>
                                    <p:anim calcmode="lin" valueType="num">
                                      <p:cBhvr>
                                        <p:cTn id="52" dur="500" fill="hold"/>
                                        <p:tgtEl>
                                          <p:spTgt spid="511"/>
                                        </p:tgtEl>
                                        <p:attrNameLst>
                                          <p:attrName>ppt_h</p:attrName>
                                        </p:attrNameLst>
                                      </p:cBhvr>
                                      <p:tavLst>
                                        <p:tav tm="0">
                                          <p:val>
                                            <p:fltVal val="0"/>
                                          </p:val>
                                        </p:tav>
                                        <p:tav tm="100000">
                                          <p:val>
                                            <p:strVal val="#ppt_h"/>
                                          </p:val>
                                        </p:tav>
                                      </p:tavLst>
                                    </p:anim>
                                    <p:anim calcmode="lin" valueType="num">
                                      <p:cBhvr>
                                        <p:cTn id="53" dur="500" fill="hold"/>
                                        <p:tgtEl>
                                          <p:spTgt spid="511"/>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511"/>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4500"/>
                            </p:stCondLst>
                            <p:childTnLst>
                              <p:par>
                                <p:cTn id="56" presetClass="entr" nodeType="afterEffect" presetSubtype="8" presetID="22" grpId="11" fill="hold">
                                  <p:stCondLst>
                                    <p:cond delay="0"/>
                                  </p:stCondLst>
                                  <p:iterate type="el" backwards="0">
                                    <p:tmAbs val="0"/>
                                  </p:iterate>
                                  <p:childTnLst>
                                    <p:set>
                                      <p:cBhvr>
                                        <p:cTn id="57" fill="hold"/>
                                        <p:tgtEl>
                                          <p:spTgt spid="505"/>
                                        </p:tgtEl>
                                        <p:attrNameLst>
                                          <p:attrName>style.visibility</p:attrName>
                                        </p:attrNameLst>
                                      </p:cBhvr>
                                      <p:to>
                                        <p:strVal val="visible"/>
                                      </p:to>
                                    </p:set>
                                    <p:animEffect filter="wipe(left)" transition="in">
                                      <p:cBhvr>
                                        <p:cTn id="58" dur="250"/>
                                        <p:tgtEl>
                                          <p:spTgt spid="505"/>
                                        </p:tgtEl>
                                      </p:cBhvr>
                                    </p:animEffect>
                                  </p:childTnLst>
                                </p:cTn>
                              </p:par>
                            </p:childTnLst>
                          </p:cTn>
                        </p:par>
                        <p:par>
                          <p:cTn id="59" fill="hold">
                            <p:stCondLst>
                              <p:cond delay="4750"/>
                            </p:stCondLst>
                            <p:childTnLst>
                              <p:par>
                                <p:cTn id="60" presetClass="entr" nodeType="afterEffect" presetSubtype="0" presetID="15" grpId="12" fill="hold">
                                  <p:stCondLst>
                                    <p:cond delay="0"/>
                                  </p:stCondLst>
                                  <p:iterate type="el" backwards="0">
                                    <p:tmAbs val="0"/>
                                  </p:iterate>
                                  <p:childTnLst>
                                    <p:set>
                                      <p:cBhvr>
                                        <p:cTn id="61" fill="hold"/>
                                        <p:tgtEl>
                                          <p:spTgt spid="508"/>
                                        </p:tgtEl>
                                        <p:attrNameLst>
                                          <p:attrName>style.visibility</p:attrName>
                                        </p:attrNameLst>
                                      </p:cBhvr>
                                      <p:to>
                                        <p:strVal val="visible"/>
                                      </p:to>
                                    </p:set>
                                    <p:anim calcmode="lin" valueType="num">
                                      <p:cBhvr>
                                        <p:cTn id="62" dur="500" fill="hold"/>
                                        <p:tgtEl>
                                          <p:spTgt spid="508"/>
                                        </p:tgtEl>
                                        <p:attrNameLst>
                                          <p:attrName>ppt_w</p:attrName>
                                        </p:attrNameLst>
                                      </p:cBhvr>
                                      <p:tavLst>
                                        <p:tav tm="0">
                                          <p:val>
                                            <p:fltVal val="0"/>
                                          </p:val>
                                        </p:tav>
                                        <p:tav tm="100000">
                                          <p:val>
                                            <p:strVal val="#ppt_w"/>
                                          </p:val>
                                        </p:tav>
                                      </p:tavLst>
                                    </p:anim>
                                    <p:anim calcmode="lin" valueType="num">
                                      <p:cBhvr>
                                        <p:cTn id="63" dur="500" fill="hold"/>
                                        <p:tgtEl>
                                          <p:spTgt spid="508"/>
                                        </p:tgtEl>
                                        <p:attrNameLst>
                                          <p:attrName>ppt_h</p:attrName>
                                        </p:attrNameLst>
                                      </p:cBhvr>
                                      <p:tavLst>
                                        <p:tav tm="0">
                                          <p:val>
                                            <p:fltVal val="0"/>
                                          </p:val>
                                        </p:tav>
                                        <p:tav tm="100000">
                                          <p:val>
                                            <p:strVal val="#ppt_h"/>
                                          </p:val>
                                        </p:tav>
                                      </p:tavLst>
                                    </p:anim>
                                    <p:anim calcmode="lin" valueType="num">
                                      <p:cBhvr>
                                        <p:cTn id="64" dur="500" fill="hold"/>
                                        <p:tgtEl>
                                          <p:spTgt spid="508"/>
                                        </p:tgtEl>
                                        <p:attrNameLst>
                                          <p:attrName>ppt_x</p:attrName>
                                        </p:attrNameLst>
                                      </p:cBhvr>
                                      <p:tavLst>
                                        <p:tav tm="0" fmla="#ppt_x+(cos(-2*pi*(1-$))*-#ppt_x-sin(-2*pi*(1-$))*(1-#ppt_y))*(1-$)">
                                          <p:val>
                                            <p:fltVal val="0"/>
                                          </p:val>
                                        </p:tav>
                                        <p:tav tm="100000">
                                          <p:val>
                                            <p:fltVal val="1"/>
                                          </p:val>
                                        </p:tav>
                                      </p:tavLst>
                                    </p:anim>
                                    <p:anim calcmode="lin" valueType="num">
                                      <p:cBhvr>
                                        <p:cTn id="65" dur="500" fill="hold"/>
                                        <p:tgtEl>
                                          <p:spTgt spid="508"/>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5250"/>
                            </p:stCondLst>
                            <p:childTnLst>
                              <p:par>
                                <p:cTn id="67" presetClass="entr" nodeType="afterEffect" presetSubtype="8" presetID="22" grpId="13" fill="hold">
                                  <p:stCondLst>
                                    <p:cond delay="0"/>
                                  </p:stCondLst>
                                  <p:iterate type="el" backwards="0">
                                    <p:tmAbs val="0"/>
                                  </p:iterate>
                                  <p:childTnLst>
                                    <p:set>
                                      <p:cBhvr>
                                        <p:cTn id="68" fill="hold"/>
                                        <p:tgtEl>
                                          <p:spTgt spid="503"/>
                                        </p:tgtEl>
                                        <p:attrNameLst>
                                          <p:attrName>style.visibility</p:attrName>
                                        </p:attrNameLst>
                                      </p:cBhvr>
                                      <p:to>
                                        <p:strVal val="visible"/>
                                      </p:to>
                                    </p:set>
                                    <p:animEffect filter="wipe(left)" transition="in">
                                      <p:cBhvr>
                                        <p:cTn id="69" dur="250"/>
                                        <p:tgtEl>
                                          <p:spTgt spid="503"/>
                                        </p:tgtEl>
                                      </p:cBhvr>
                                    </p:animEffect>
                                  </p:childTnLst>
                                </p:cTn>
                              </p:par>
                            </p:childTnLst>
                          </p:cTn>
                        </p:par>
                        <p:par>
                          <p:cTn id="70" fill="hold">
                            <p:stCondLst>
                              <p:cond delay="5500"/>
                            </p:stCondLst>
                            <p:childTnLst>
                              <p:par>
                                <p:cTn id="71" presetClass="entr" nodeType="afterEffect" presetSubtype="0" presetID="15" grpId="14" fill="hold">
                                  <p:stCondLst>
                                    <p:cond delay="0"/>
                                  </p:stCondLst>
                                  <p:iterate type="el" backwards="0">
                                    <p:tmAbs val="0"/>
                                  </p:iterate>
                                  <p:childTnLst>
                                    <p:set>
                                      <p:cBhvr>
                                        <p:cTn id="72" fill="hold"/>
                                        <p:tgtEl>
                                          <p:spTgt spid="520"/>
                                        </p:tgtEl>
                                        <p:attrNameLst>
                                          <p:attrName>style.visibility</p:attrName>
                                        </p:attrNameLst>
                                      </p:cBhvr>
                                      <p:to>
                                        <p:strVal val="visible"/>
                                      </p:to>
                                    </p:set>
                                    <p:anim calcmode="lin" valueType="num">
                                      <p:cBhvr>
                                        <p:cTn id="73" dur="500" fill="hold"/>
                                        <p:tgtEl>
                                          <p:spTgt spid="520"/>
                                        </p:tgtEl>
                                        <p:attrNameLst>
                                          <p:attrName>ppt_w</p:attrName>
                                        </p:attrNameLst>
                                      </p:cBhvr>
                                      <p:tavLst>
                                        <p:tav tm="0">
                                          <p:val>
                                            <p:fltVal val="0"/>
                                          </p:val>
                                        </p:tav>
                                        <p:tav tm="100000">
                                          <p:val>
                                            <p:strVal val="#ppt_w"/>
                                          </p:val>
                                        </p:tav>
                                      </p:tavLst>
                                    </p:anim>
                                    <p:anim calcmode="lin" valueType="num">
                                      <p:cBhvr>
                                        <p:cTn id="74" dur="500" fill="hold"/>
                                        <p:tgtEl>
                                          <p:spTgt spid="520"/>
                                        </p:tgtEl>
                                        <p:attrNameLst>
                                          <p:attrName>ppt_h</p:attrName>
                                        </p:attrNameLst>
                                      </p:cBhvr>
                                      <p:tavLst>
                                        <p:tav tm="0">
                                          <p:val>
                                            <p:fltVal val="0"/>
                                          </p:val>
                                        </p:tav>
                                        <p:tav tm="100000">
                                          <p:val>
                                            <p:strVal val="#ppt_h"/>
                                          </p:val>
                                        </p:tav>
                                      </p:tavLst>
                                    </p:anim>
                                    <p:anim calcmode="lin" valueType="num">
                                      <p:cBhvr>
                                        <p:cTn id="75" dur="500" fill="hold"/>
                                        <p:tgtEl>
                                          <p:spTgt spid="520"/>
                                        </p:tgtEl>
                                        <p:attrNameLst>
                                          <p:attrName>ppt_x</p:attrName>
                                        </p:attrNameLst>
                                      </p:cBhvr>
                                      <p:tavLst>
                                        <p:tav tm="0" fmla="#ppt_x+(cos(-2*pi*(1-$))*-#ppt_x-sin(-2*pi*(1-$))*(1-#ppt_y))*(1-$)">
                                          <p:val>
                                            <p:fltVal val="0"/>
                                          </p:val>
                                        </p:tav>
                                        <p:tav tm="100000">
                                          <p:val>
                                            <p:fltVal val="1"/>
                                          </p:val>
                                        </p:tav>
                                      </p:tavLst>
                                    </p:anim>
                                    <p:anim calcmode="lin" valueType="num">
                                      <p:cBhvr>
                                        <p:cTn id="76" dur="500" fill="hold"/>
                                        <p:tgtEl>
                                          <p:spTgt spid="520"/>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6000"/>
                            </p:stCondLst>
                            <p:childTnLst>
                              <p:par>
                                <p:cTn id="78" presetClass="entr" nodeType="afterEffect" presetSubtype="8" presetID="2" grpId="15" fill="hold">
                                  <p:stCondLst>
                                    <p:cond delay="0"/>
                                  </p:stCondLst>
                                  <p:iterate type="el" backwards="0">
                                    <p:tmAbs val="0"/>
                                  </p:iterate>
                                  <p:childTnLst>
                                    <p:set>
                                      <p:cBhvr>
                                        <p:cTn id="79" fill="hold"/>
                                        <p:tgtEl>
                                          <p:spTgt spid="526"/>
                                        </p:tgtEl>
                                        <p:attrNameLst>
                                          <p:attrName>style.visibility</p:attrName>
                                        </p:attrNameLst>
                                      </p:cBhvr>
                                      <p:to>
                                        <p:strVal val="visible"/>
                                      </p:to>
                                    </p:set>
                                    <p:anim calcmode="lin" valueType="num">
                                      <p:cBhvr>
                                        <p:cTn id="80" dur="500" fill="hold"/>
                                        <p:tgtEl>
                                          <p:spTgt spid="526"/>
                                        </p:tgtEl>
                                        <p:attrNameLst>
                                          <p:attrName>ppt_x</p:attrName>
                                        </p:attrNameLst>
                                      </p:cBhvr>
                                      <p:tavLst>
                                        <p:tav tm="0">
                                          <p:val>
                                            <p:strVal val="0-#ppt_w/2"/>
                                          </p:val>
                                        </p:tav>
                                        <p:tav tm="100000">
                                          <p:val>
                                            <p:strVal val="#ppt_x"/>
                                          </p:val>
                                        </p:tav>
                                      </p:tavLst>
                                    </p:anim>
                                    <p:anim calcmode="lin" valueType="num">
                                      <p:cBhvr>
                                        <p:cTn id="81" dur="500" fill="hold"/>
                                        <p:tgtEl>
                                          <p:spTgt spid="526"/>
                                        </p:tgtEl>
                                        <p:attrNameLst>
                                          <p:attrName>ppt_y</p:attrName>
                                        </p:attrNameLst>
                                      </p:cBhvr>
                                      <p:tavLst>
                                        <p:tav tm="0">
                                          <p:val>
                                            <p:strVal val="#ppt_y"/>
                                          </p:val>
                                        </p:tav>
                                        <p:tav tm="100000">
                                          <p:val>
                                            <p:strVal val="#ppt_y"/>
                                          </p:val>
                                        </p:tav>
                                      </p:tavLst>
                                    </p:anim>
                                  </p:childTnLst>
                                </p:cTn>
                              </p:par>
                            </p:childTnLst>
                          </p:cTn>
                        </p:par>
                        <p:par>
                          <p:cTn id="82" fill="hold">
                            <p:stCondLst>
                              <p:cond delay="6500"/>
                            </p:stCondLst>
                            <p:childTnLst>
                              <p:par>
                                <p:cTn id="83" presetClass="entr" nodeType="afterEffect" presetSubtype="1" presetID="2" grpId="16" fill="hold">
                                  <p:stCondLst>
                                    <p:cond delay="0"/>
                                  </p:stCondLst>
                                  <p:iterate type="el" backwards="0">
                                    <p:tmAbs val="0"/>
                                  </p:iterate>
                                  <p:childTnLst>
                                    <p:set>
                                      <p:cBhvr>
                                        <p:cTn id="84" fill="hold"/>
                                        <p:tgtEl>
                                          <p:spTgt spid="527"/>
                                        </p:tgtEl>
                                        <p:attrNameLst>
                                          <p:attrName>style.visibility</p:attrName>
                                        </p:attrNameLst>
                                      </p:cBhvr>
                                      <p:to>
                                        <p:strVal val="visible"/>
                                      </p:to>
                                    </p:set>
                                    <p:anim calcmode="lin" valueType="num">
                                      <p:cBhvr>
                                        <p:cTn id="85" dur="500" fill="hold"/>
                                        <p:tgtEl>
                                          <p:spTgt spid="527"/>
                                        </p:tgtEl>
                                        <p:attrNameLst>
                                          <p:attrName>ppt_x</p:attrName>
                                        </p:attrNameLst>
                                      </p:cBhvr>
                                      <p:tavLst>
                                        <p:tav tm="0">
                                          <p:val>
                                            <p:strVal val="#ppt_x"/>
                                          </p:val>
                                        </p:tav>
                                        <p:tav tm="100000">
                                          <p:val>
                                            <p:strVal val="#ppt_x"/>
                                          </p:val>
                                        </p:tav>
                                      </p:tavLst>
                                    </p:anim>
                                    <p:anim calcmode="lin" valueType="num">
                                      <p:cBhvr>
                                        <p:cTn id="86" dur="500" fill="hold"/>
                                        <p:tgtEl>
                                          <p:spTgt spid="527"/>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Class="entr" nodeType="afterEffect" presetSubtype="8" presetID="2" grpId="17" fill="hold">
                                  <p:stCondLst>
                                    <p:cond delay="0"/>
                                  </p:stCondLst>
                                  <p:iterate type="el" backwards="0">
                                    <p:tmAbs val="0"/>
                                  </p:iterate>
                                  <p:childTnLst>
                                    <p:set>
                                      <p:cBhvr>
                                        <p:cTn id="89" fill="hold"/>
                                        <p:tgtEl>
                                          <p:spTgt spid="529"/>
                                        </p:tgtEl>
                                        <p:attrNameLst>
                                          <p:attrName>style.visibility</p:attrName>
                                        </p:attrNameLst>
                                      </p:cBhvr>
                                      <p:to>
                                        <p:strVal val="visible"/>
                                      </p:to>
                                    </p:set>
                                    <p:anim calcmode="lin" valueType="num">
                                      <p:cBhvr>
                                        <p:cTn id="90" dur="500" fill="hold"/>
                                        <p:tgtEl>
                                          <p:spTgt spid="529"/>
                                        </p:tgtEl>
                                        <p:attrNameLst>
                                          <p:attrName>ppt_x</p:attrName>
                                        </p:attrNameLst>
                                      </p:cBhvr>
                                      <p:tavLst>
                                        <p:tav tm="0">
                                          <p:val>
                                            <p:strVal val="0-#ppt_w/2"/>
                                          </p:val>
                                        </p:tav>
                                        <p:tav tm="100000">
                                          <p:val>
                                            <p:strVal val="#ppt_x"/>
                                          </p:val>
                                        </p:tav>
                                      </p:tavLst>
                                    </p:anim>
                                    <p:anim calcmode="lin" valueType="num">
                                      <p:cBhvr>
                                        <p:cTn id="91" dur="500" fill="hold"/>
                                        <p:tgtEl>
                                          <p:spTgt spid="529"/>
                                        </p:tgtEl>
                                        <p:attrNameLst>
                                          <p:attrName>ppt_y</p:attrName>
                                        </p:attrNameLst>
                                      </p:cBhvr>
                                      <p:tavLst>
                                        <p:tav tm="0">
                                          <p:val>
                                            <p:strVal val="#ppt_y"/>
                                          </p:val>
                                        </p:tav>
                                        <p:tav tm="100000">
                                          <p:val>
                                            <p:strVal val="#ppt_y"/>
                                          </p:val>
                                        </p:tav>
                                      </p:tavLst>
                                    </p:anim>
                                  </p:childTnLst>
                                </p:cTn>
                              </p:par>
                            </p:childTnLst>
                          </p:cTn>
                        </p:par>
                        <p:par>
                          <p:cTn id="92" fill="hold">
                            <p:stCondLst>
                              <p:cond delay="7500"/>
                            </p:stCondLst>
                            <p:childTnLst>
                              <p:par>
                                <p:cTn id="93" presetClass="entr" nodeType="afterEffect" presetSubtype="1" presetID="2" grpId="18" fill="hold">
                                  <p:stCondLst>
                                    <p:cond delay="0"/>
                                  </p:stCondLst>
                                  <p:iterate type="el" backwards="0">
                                    <p:tmAbs val="0"/>
                                  </p:iterate>
                                  <p:childTnLst>
                                    <p:set>
                                      <p:cBhvr>
                                        <p:cTn id="94" fill="hold"/>
                                        <p:tgtEl>
                                          <p:spTgt spid="528"/>
                                        </p:tgtEl>
                                        <p:attrNameLst>
                                          <p:attrName>style.visibility</p:attrName>
                                        </p:attrNameLst>
                                      </p:cBhvr>
                                      <p:to>
                                        <p:strVal val="visible"/>
                                      </p:to>
                                    </p:set>
                                    <p:anim calcmode="lin" valueType="num">
                                      <p:cBhvr>
                                        <p:cTn id="95" dur="500" fill="hold"/>
                                        <p:tgtEl>
                                          <p:spTgt spid="528"/>
                                        </p:tgtEl>
                                        <p:attrNameLst>
                                          <p:attrName>ppt_x</p:attrName>
                                        </p:attrNameLst>
                                      </p:cBhvr>
                                      <p:tavLst>
                                        <p:tav tm="0">
                                          <p:val>
                                            <p:strVal val="#ppt_x"/>
                                          </p:val>
                                        </p:tav>
                                        <p:tav tm="100000">
                                          <p:val>
                                            <p:strVal val="#ppt_x"/>
                                          </p:val>
                                        </p:tav>
                                      </p:tavLst>
                                    </p:anim>
                                    <p:anim calcmode="lin" valueType="num">
                                      <p:cBhvr>
                                        <p:cTn id="96" dur="500" fill="hold"/>
                                        <p:tgtEl>
                                          <p:spTgt spid="528"/>
                                        </p:tgtEl>
                                        <p:attrNameLst>
                                          <p:attrName>ppt_y</p:attrName>
                                        </p:attrNameLst>
                                      </p:cBhvr>
                                      <p:tavLst>
                                        <p:tav tm="0">
                                          <p:val>
                                            <p:strVal val="0-#ppt_h/2"/>
                                          </p:val>
                                        </p:tav>
                                        <p:tav tm="100000">
                                          <p:val>
                                            <p:strVal val="#ppt_y"/>
                                          </p:val>
                                        </p:tav>
                                      </p:tavLst>
                                    </p:anim>
                                  </p:childTnLst>
                                </p:cTn>
                              </p:par>
                            </p:childTnLst>
                          </p:cTn>
                        </p:par>
                        <p:par>
                          <p:cTn id="97" fill="hold">
                            <p:stCondLst>
                              <p:cond delay="8000"/>
                            </p:stCondLst>
                            <p:childTnLst>
                              <p:par>
                                <p:cTn id="98" presetClass="entr" nodeType="afterEffect" presetSubtype="8" presetID="2" grpId="19" fill="hold">
                                  <p:stCondLst>
                                    <p:cond delay="0"/>
                                  </p:stCondLst>
                                  <p:iterate type="el" backwards="0">
                                    <p:tmAbs val="0"/>
                                  </p:iterate>
                                  <p:childTnLst>
                                    <p:set>
                                      <p:cBhvr>
                                        <p:cTn id="99" fill="hold"/>
                                        <p:tgtEl>
                                          <p:spTgt spid="530"/>
                                        </p:tgtEl>
                                        <p:attrNameLst>
                                          <p:attrName>style.visibility</p:attrName>
                                        </p:attrNameLst>
                                      </p:cBhvr>
                                      <p:to>
                                        <p:strVal val="visible"/>
                                      </p:to>
                                    </p:set>
                                    <p:anim calcmode="lin" valueType="num">
                                      <p:cBhvr>
                                        <p:cTn id="100" dur="500" fill="hold"/>
                                        <p:tgtEl>
                                          <p:spTgt spid="530"/>
                                        </p:tgtEl>
                                        <p:attrNameLst>
                                          <p:attrName>ppt_x</p:attrName>
                                        </p:attrNameLst>
                                      </p:cBhvr>
                                      <p:tavLst>
                                        <p:tav tm="0">
                                          <p:val>
                                            <p:strVal val="0-#ppt_w/2"/>
                                          </p:val>
                                        </p:tav>
                                        <p:tav tm="100000">
                                          <p:val>
                                            <p:strVal val="#ppt_x"/>
                                          </p:val>
                                        </p:tav>
                                      </p:tavLst>
                                    </p:anim>
                                    <p:anim calcmode="lin" valueType="num">
                                      <p:cBhvr>
                                        <p:cTn id="101" dur="500" fill="hold"/>
                                        <p:tgtEl>
                                          <p:spTgt spid="530"/>
                                        </p:tgtEl>
                                        <p:attrNameLst>
                                          <p:attrName>ppt_y</p:attrName>
                                        </p:attrNameLst>
                                      </p:cBhvr>
                                      <p:tavLst>
                                        <p:tav tm="0">
                                          <p:val>
                                            <p:strVal val="#ppt_y"/>
                                          </p:val>
                                        </p:tav>
                                        <p:tav tm="100000">
                                          <p:val>
                                            <p:strVal val="#ppt_y"/>
                                          </p:val>
                                        </p:tav>
                                      </p:tavLst>
                                    </p:anim>
                                  </p:childTnLst>
                                </p:cTn>
                              </p:par>
                            </p:childTnLst>
                          </p:cTn>
                        </p:par>
                        <p:par>
                          <p:cTn id="102" fill="hold">
                            <p:stCondLst>
                              <p:cond delay="8500"/>
                            </p:stCondLst>
                            <p:childTnLst>
                              <p:par>
                                <p:cTn id="103" presetClass="entr" nodeType="afterEffect" presetSubtype="1" presetID="22" grpId="20" fill="hold">
                                  <p:stCondLst>
                                    <p:cond delay="0"/>
                                  </p:stCondLst>
                                  <p:iterate type="el" backwards="0">
                                    <p:tmAbs val="0"/>
                                  </p:iterate>
                                  <p:childTnLst>
                                    <p:set>
                                      <p:cBhvr>
                                        <p:cTn id="104" fill="hold"/>
                                        <p:tgtEl>
                                          <p:spTgt spid="523"/>
                                        </p:tgtEl>
                                        <p:attrNameLst>
                                          <p:attrName>style.visibility</p:attrName>
                                        </p:attrNameLst>
                                      </p:cBhvr>
                                      <p:to>
                                        <p:strVal val="visible"/>
                                      </p:to>
                                    </p:set>
                                    <p:animEffect filter="wipe(up)" transition="in">
                                      <p:cBhvr>
                                        <p:cTn id="105" dur="500"/>
                                        <p:tgtEl>
                                          <p:spTgt spid="523"/>
                                        </p:tgtEl>
                                      </p:cBhvr>
                                    </p:animEffect>
                                  </p:childTnLst>
                                </p:cTn>
                              </p:par>
                            </p:childTnLst>
                          </p:cTn>
                        </p:par>
                        <p:par>
                          <p:cTn id="106" fill="hold">
                            <p:stCondLst>
                              <p:cond delay="9000"/>
                            </p:stCondLst>
                            <p:childTnLst>
                              <p:par>
                                <p:cTn id="107" presetClass="entr" nodeType="afterEffect" presetSubtype="4" presetID="22" grpId="21" fill="hold">
                                  <p:stCondLst>
                                    <p:cond delay="0"/>
                                  </p:stCondLst>
                                  <p:iterate type="el" backwards="0">
                                    <p:tmAbs val="0"/>
                                  </p:iterate>
                                  <p:childTnLst>
                                    <p:set>
                                      <p:cBhvr>
                                        <p:cTn id="108" fill="hold"/>
                                        <p:tgtEl>
                                          <p:spTgt spid="521"/>
                                        </p:tgtEl>
                                        <p:attrNameLst>
                                          <p:attrName>style.visibility</p:attrName>
                                        </p:attrNameLst>
                                      </p:cBhvr>
                                      <p:to>
                                        <p:strVal val="visible"/>
                                      </p:to>
                                    </p:set>
                                    <p:animEffect filter="wipe(down)" transition="in">
                                      <p:cBhvr>
                                        <p:cTn id="109" dur="500"/>
                                        <p:tgtEl>
                                          <p:spTgt spid="521"/>
                                        </p:tgtEl>
                                      </p:cBhvr>
                                    </p:animEffect>
                                  </p:childTnLst>
                                </p:cTn>
                              </p:par>
                            </p:childTnLst>
                          </p:cTn>
                        </p:par>
                        <p:par>
                          <p:cTn id="110" fill="hold">
                            <p:stCondLst>
                              <p:cond delay="9500"/>
                            </p:stCondLst>
                            <p:childTnLst>
                              <p:par>
                                <p:cTn id="111" presetClass="entr" nodeType="afterEffect" presetSubtype="1" presetID="22" grpId="22" fill="hold">
                                  <p:stCondLst>
                                    <p:cond delay="0"/>
                                  </p:stCondLst>
                                  <p:iterate type="el" backwards="0">
                                    <p:tmAbs val="0"/>
                                  </p:iterate>
                                  <p:childTnLst>
                                    <p:set>
                                      <p:cBhvr>
                                        <p:cTn id="112" fill="hold"/>
                                        <p:tgtEl>
                                          <p:spTgt spid="524"/>
                                        </p:tgtEl>
                                        <p:attrNameLst>
                                          <p:attrName>style.visibility</p:attrName>
                                        </p:attrNameLst>
                                      </p:cBhvr>
                                      <p:to>
                                        <p:strVal val="visible"/>
                                      </p:to>
                                    </p:set>
                                    <p:animEffect filter="wipe(up)" transition="in">
                                      <p:cBhvr>
                                        <p:cTn id="113" dur="500"/>
                                        <p:tgtEl>
                                          <p:spTgt spid="524"/>
                                        </p:tgtEl>
                                      </p:cBhvr>
                                    </p:animEffect>
                                  </p:childTnLst>
                                </p:cTn>
                              </p:par>
                            </p:childTnLst>
                          </p:cTn>
                        </p:par>
                        <p:par>
                          <p:cTn id="114" fill="hold">
                            <p:stCondLst>
                              <p:cond delay="10000"/>
                            </p:stCondLst>
                            <p:childTnLst>
                              <p:par>
                                <p:cTn id="115" presetClass="entr" nodeType="afterEffect" presetSubtype="4" presetID="22" grpId="23" fill="hold">
                                  <p:stCondLst>
                                    <p:cond delay="0"/>
                                  </p:stCondLst>
                                  <p:iterate type="el" backwards="0">
                                    <p:tmAbs val="0"/>
                                  </p:iterate>
                                  <p:childTnLst>
                                    <p:set>
                                      <p:cBhvr>
                                        <p:cTn id="116" fill="hold"/>
                                        <p:tgtEl>
                                          <p:spTgt spid="522"/>
                                        </p:tgtEl>
                                        <p:attrNameLst>
                                          <p:attrName>style.visibility</p:attrName>
                                        </p:attrNameLst>
                                      </p:cBhvr>
                                      <p:to>
                                        <p:strVal val="visible"/>
                                      </p:to>
                                    </p:set>
                                    <p:animEffect filter="wipe(down)" transition="in">
                                      <p:cBhvr>
                                        <p:cTn id="117" dur="500"/>
                                        <p:tgtEl>
                                          <p:spTgt spid="522"/>
                                        </p:tgtEl>
                                      </p:cBhvr>
                                    </p:animEffect>
                                  </p:childTnLst>
                                </p:cTn>
                              </p:par>
                            </p:childTnLst>
                          </p:cTn>
                        </p:par>
                        <p:par>
                          <p:cTn id="118" fill="hold">
                            <p:stCondLst>
                              <p:cond delay="10500"/>
                            </p:stCondLst>
                            <p:childTnLst>
                              <p:par>
                                <p:cTn id="119" presetClass="entr" nodeType="afterEffect" presetSubtype="1" presetID="22" grpId="24" fill="hold">
                                  <p:stCondLst>
                                    <p:cond delay="0"/>
                                  </p:stCondLst>
                                  <p:iterate type="el" backwards="0">
                                    <p:tmAbs val="0"/>
                                  </p:iterate>
                                  <p:childTnLst>
                                    <p:set>
                                      <p:cBhvr>
                                        <p:cTn id="120" fill="hold"/>
                                        <p:tgtEl>
                                          <p:spTgt spid="525"/>
                                        </p:tgtEl>
                                        <p:attrNameLst>
                                          <p:attrName>style.visibility</p:attrName>
                                        </p:attrNameLst>
                                      </p:cBhvr>
                                      <p:to>
                                        <p:strVal val="visible"/>
                                      </p:to>
                                    </p:set>
                                    <p:animEffect filter="wipe(up)" transition="in">
                                      <p:cBhvr>
                                        <p:cTn id="121" dur="500"/>
                                        <p:tgtEl>
                                          <p:spTgt spid="525"/>
                                        </p:tgtEl>
                                      </p:cBhvr>
                                    </p:animEffect>
                                  </p:childTnLst>
                                </p:cTn>
                              </p:par>
                            </p:childTnLst>
                          </p:cTn>
                        </p:par>
                        <p:par>
                          <p:cTn id="122" fill="hold">
                            <p:stCondLst>
                              <p:cond delay="11000"/>
                            </p:stCondLst>
                            <p:childTnLst>
                              <p:par>
                                <p:cTn id="123" presetClass="entr" nodeType="afterEffect" presetID="9" grpId="25" fill="hold">
                                  <p:stCondLst>
                                    <p:cond delay="0"/>
                                  </p:stCondLst>
                                  <p:iterate type="el" backwards="0">
                                    <p:tmAbs val="0"/>
                                  </p:iterate>
                                  <p:childTnLst>
                                    <p:set>
                                      <p:cBhvr>
                                        <p:cTn id="124" fill="hold"/>
                                        <p:tgtEl>
                                          <p:spTgt spid="539"/>
                                        </p:tgtEl>
                                        <p:attrNameLst>
                                          <p:attrName>style.visibility</p:attrName>
                                        </p:attrNameLst>
                                      </p:cBhvr>
                                      <p:to>
                                        <p:strVal val="visible"/>
                                      </p:to>
                                    </p:set>
                                    <p:animEffect filter="dissolve" transition="in">
                                      <p:cBhvr>
                                        <p:cTn id="125" dur="500"/>
                                        <p:tgtEl>
                                          <p:spTgt spid="539"/>
                                        </p:tgtEl>
                                      </p:cBhvr>
                                    </p:animEffect>
                                  </p:childTnLst>
                                </p:cTn>
                              </p:par>
                            </p:childTnLst>
                          </p:cTn>
                        </p:par>
                        <p:par>
                          <p:cTn id="126" fill="hold">
                            <p:stCondLst>
                              <p:cond delay="11500"/>
                            </p:stCondLst>
                            <p:childTnLst>
                              <p:par>
                                <p:cTn id="127" presetClass="entr" nodeType="afterEffect" presetID="9" grpId="26" fill="hold">
                                  <p:stCondLst>
                                    <p:cond delay="0"/>
                                  </p:stCondLst>
                                  <p:iterate type="el" backwards="0">
                                    <p:tmAbs val="0"/>
                                  </p:iterate>
                                  <p:childTnLst>
                                    <p:set>
                                      <p:cBhvr>
                                        <p:cTn id="128" fill="hold"/>
                                        <p:tgtEl>
                                          <p:spTgt spid="533"/>
                                        </p:tgtEl>
                                        <p:attrNameLst>
                                          <p:attrName>style.visibility</p:attrName>
                                        </p:attrNameLst>
                                      </p:cBhvr>
                                      <p:to>
                                        <p:strVal val="visible"/>
                                      </p:to>
                                    </p:set>
                                    <p:animEffect filter="dissolve" transition="in">
                                      <p:cBhvr>
                                        <p:cTn id="129" dur="500"/>
                                        <p:tgtEl>
                                          <p:spTgt spid="533"/>
                                        </p:tgtEl>
                                      </p:cBhvr>
                                    </p:animEffect>
                                  </p:childTnLst>
                                </p:cTn>
                              </p:par>
                            </p:childTnLst>
                          </p:cTn>
                        </p:par>
                        <p:par>
                          <p:cTn id="130" fill="hold">
                            <p:stCondLst>
                              <p:cond delay="12000"/>
                            </p:stCondLst>
                            <p:childTnLst>
                              <p:par>
                                <p:cTn id="131" presetClass="entr" nodeType="afterEffect" presetID="9" grpId="27" fill="hold">
                                  <p:stCondLst>
                                    <p:cond delay="0"/>
                                  </p:stCondLst>
                                  <p:iterate type="el" backwards="0">
                                    <p:tmAbs val="0"/>
                                  </p:iterate>
                                  <p:childTnLst>
                                    <p:set>
                                      <p:cBhvr>
                                        <p:cTn id="132" fill="hold"/>
                                        <p:tgtEl>
                                          <p:spTgt spid="542"/>
                                        </p:tgtEl>
                                        <p:attrNameLst>
                                          <p:attrName>style.visibility</p:attrName>
                                        </p:attrNameLst>
                                      </p:cBhvr>
                                      <p:to>
                                        <p:strVal val="visible"/>
                                      </p:to>
                                    </p:set>
                                    <p:animEffect filter="dissolve" transition="in">
                                      <p:cBhvr>
                                        <p:cTn id="133" dur="500"/>
                                        <p:tgtEl>
                                          <p:spTgt spid="542"/>
                                        </p:tgtEl>
                                      </p:cBhvr>
                                    </p:animEffect>
                                  </p:childTnLst>
                                </p:cTn>
                              </p:par>
                            </p:childTnLst>
                          </p:cTn>
                        </p:par>
                        <p:par>
                          <p:cTn id="134" fill="hold">
                            <p:stCondLst>
                              <p:cond delay="12500"/>
                            </p:stCondLst>
                            <p:childTnLst>
                              <p:par>
                                <p:cTn id="135" presetClass="entr" nodeType="afterEffect" presetID="9" grpId="28" fill="hold">
                                  <p:stCondLst>
                                    <p:cond delay="0"/>
                                  </p:stCondLst>
                                  <p:iterate type="el" backwards="0">
                                    <p:tmAbs val="0"/>
                                  </p:iterate>
                                  <p:childTnLst>
                                    <p:set>
                                      <p:cBhvr>
                                        <p:cTn id="136" fill="hold"/>
                                        <p:tgtEl>
                                          <p:spTgt spid="536"/>
                                        </p:tgtEl>
                                        <p:attrNameLst>
                                          <p:attrName>style.visibility</p:attrName>
                                        </p:attrNameLst>
                                      </p:cBhvr>
                                      <p:to>
                                        <p:strVal val="visible"/>
                                      </p:to>
                                    </p:set>
                                    <p:animEffect filter="dissolve" transition="in">
                                      <p:cBhvr>
                                        <p:cTn id="137" dur="500"/>
                                        <p:tgtEl>
                                          <p:spTgt spid="536"/>
                                        </p:tgtEl>
                                      </p:cBhvr>
                                    </p:animEffect>
                                  </p:childTnLst>
                                </p:cTn>
                              </p:par>
                            </p:childTnLst>
                          </p:cTn>
                        </p:par>
                        <p:par>
                          <p:cTn id="138" fill="hold">
                            <p:stCondLst>
                              <p:cond delay="13000"/>
                            </p:stCondLst>
                            <p:childTnLst>
                              <p:par>
                                <p:cTn id="139" presetClass="entr" nodeType="afterEffect" presetID="9" grpId="29" fill="hold">
                                  <p:stCondLst>
                                    <p:cond delay="0"/>
                                  </p:stCondLst>
                                  <p:iterate type="el" backwards="0">
                                    <p:tmAbs val="0"/>
                                  </p:iterate>
                                  <p:childTnLst>
                                    <p:set>
                                      <p:cBhvr>
                                        <p:cTn id="140" fill="hold"/>
                                        <p:tgtEl>
                                          <p:spTgt spid="545"/>
                                        </p:tgtEl>
                                        <p:attrNameLst>
                                          <p:attrName>style.visibility</p:attrName>
                                        </p:attrNameLst>
                                      </p:cBhvr>
                                      <p:to>
                                        <p:strVal val="visible"/>
                                      </p:to>
                                    </p:set>
                                    <p:animEffect filter="dissolve" transition="in">
                                      <p:cBhvr>
                                        <p:cTn id="141" dur="500"/>
                                        <p:tgtEl>
                                          <p:spTgt spid="5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87" grpId="1"/>
      <p:bldP build="whole" bldLvl="1" animBg="1" rev="0" advAuto="0" spid="508" grpId="12"/>
      <p:bldP build="whole" bldLvl="1" animBg="1" rev="0" advAuto="0" spid="491" grpId="2"/>
      <p:bldP build="whole" bldLvl="1" animBg="1" rev="0" advAuto="0" spid="497" grpId="4"/>
      <p:bldP build="whole" bldLvl="1" animBg="1" rev="0" advAuto="0" spid="536" grpId="28"/>
      <p:bldP build="whole" bldLvl="1" animBg="1" rev="0" advAuto="0" spid="525" grpId="24"/>
      <p:bldP build="whole" bldLvl="1" animBg="1" rev="0" advAuto="0" spid="492" grpId="3"/>
      <p:bldP build="whole" bldLvl="1" animBg="1" rev="0" advAuto="0" spid="524" grpId="22"/>
      <p:bldP build="whole" bldLvl="1" animBg="1" rev="0" advAuto="0" spid="529" grpId="17"/>
      <p:bldP build="whole" bldLvl="1" animBg="1" rev="0" advAuto="0" spid="523" grpId="20"/>
      <p:bldP build="whole" bldLvl="1" animBg="1" rev="0" advAuto="0" spid="539" grpId="25"/>
      <p:bldP build="whole" bldLvl="1" animBg="1" rev="0" advAuto="0" spid="514" grpId="8"/>
      <p:bldP build="whole" bldLvl="1" animBg="1" rev="0" advAuto="0" spid="528" grpId="18"/>
      <p:bldP build="whole" bldLvl="1" animBg="1" rev="0" advAuto="0" spid="522" grpId="23"/>
      <p:bldP build="whole" bldLvl="1" animBg="1" rev="0" advAuto="0" spid="530" grpId="19"/>
      <p:bldP build="whole" bldLvl="1" animBg="1" rev="0" advAuto="0" spid="501" grpId="5"/>
      <p:bldP build="whole" bldLvl="1" animBg="1" rev="0" advAuto="0" spid="504" grpId="9"/>
      <p:bldP build="whole" bldLvl="1" animBg="1" rev="0" advAuto="0" spid="505" grpId="11"/>
      <p:bldP build="whole" bldLvl="1" animBg="1" rev="0" advAuto="0" spid="542" grpId="27"/>
      <p:bldP build="whole" bldLvl="1" animBg="1" rev="0" advAuto="0" spid="545" grpId="29"/>
      <p:bldP build="whole" bldLvl="1" animBg="1" rev="0" advAuto="0" spid="521" grpId="21"/>
      <p:bldP build="whole" bldLvl="1" animBg="1" rev="0" advAuto="0" spid="511" grpId="10"/>
      <p:bldP build="whole" bldLvl="1" animBg="1" rev="0" advAuto="0" spid="502" grpId="7"/>
      <p:bldP build="whole" bldLvl="1" animBg="1" rev="0" advAuto="0" spid="503" grpId="13"/>
      <p:bldP build="whole" bldLvl="1" animBg="1" rev="0" advAuto="0" spid="517" grpId="6"/>
      <p:bldP build="whole" bldLvl="1" animBg="1" rev="0" advAuto="0" spid="520" grpId="14"/>
      <p:bldP build="whole" bldLvl="1" animBg="1" rev="0" advAuto="0" spid="527" grpId="16"/>
      <p:bldP build="whole" bldLvl="1" animBg="1" rev="0" advAuto="0" spid="526" grpId="15"/>
      <p:bldP build="whole" bldLvl="1" animBg="1" rev="0" advAuto="0" spid="533" grpId="26"/>
    </p:bldLst>
  </p:timing>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8" name="Shape 568"/>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FUTURE </a:t>
            </a:r>
            <a:r>
              <a:rPr b="1" sz="4800">
                <a:solidFill>
                  <a:srgbClr val="262626"/>
                </a:solidFill>
                <a:latin typeface="Arial"/>
                <a:ea typeface="Arial"/>
                <a:cs typeface="Arial"/>
                <a:sym typeface="Arial"/>
              </a:rPr>
              <a:t>EXPECTATION</a:t>
            </a:r>
          </a:p>
        </p:txBody>
      </p:sp>
      <p:grpSp>
        <p:nvGrpSpPr>
          <p:cNvPr id="572" name="Group 572"/>
          <p:cNvGrpSpPr/>
          <p:nvPr/>
        </p:nvGrpSpPr>
        <p:grpSpPr>
          <a:xfrm>
            <a:off x="1957611" y="1094554"/>
            <a:ext cx="4536001" cy="91439"/>
            <a:chOff x="0" y="0"/>
            <a:chExt cx="4536000" cy="91437"/>
          </a:xfrm>
        </p:grpSpPr>
        <p:sp>
          <p:nvSpPr>
            <p:cNvPr id="569" name="Shape 569"/>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70" name="Shape 570"/>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71" name="Shape 571"/>
            <p:cNvSpPr/>
            <p:nvPr/>
          </p:nvSpPr>
          <p:spPr>
            <a:xfrm>
              <a:off x="3023999" y="0"/>
              <a:ext cx="1512001"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573" name="Shape 573"/>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576" name="Group 576"/>
          <p:cNvGrpSpPr/>
          <p:nvPr/>
        </p:nvGrpSpPr>
        <p:grpSpPr>
          <a:xfrm>
            <a:off x="20523198" y="172339"/>
            <a:ext cx="3976915" cy="577648"/>
            <a:chOff x="0" y="0"/>
            <a:chExt cx="3976913" cy="577646"/>
          </a:xfrm>
        </p:grpSpPr>
        <p:sp>
          <p:nvSpPr>
            <p:cNvPr id="574" name="Shape 574"/>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75" name="Shape 575"/>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577" name="Shape 577"/>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pSp>
        <p:nvGrpSpPr>
          <p:cNvPr id="580" name="Group 580"/>
          <p:cNvGrpSpPr/>
          <p:nvPr/>
        </p:nvGrpSpPr>
        <p:grpSpPr>
          <a:xfrm>
            <a:off x="12472658" y="2525090"/>
            <a:ext cx="4781551" cy="4938043"/>
            <a:chOff x="0" y="0"/>
            <a:chExt cx="4781550" cy="4938041"/>
          </a:xfrm>
        </p:grpSpPr>
        <p:sp>
          <p:nvSpPr>
            <p:cNvPr id="578" name="Shape 578"/>
            <p:cNvSpPr/>
            <p:nvPr/>
          </p:nvSpPr>
          <p:spPr>
            <a:xfrm>
              <a:off x="-1" y="0"/>
              <a:ext cx="4781551" cy="4938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342"/>
                  </a:moveTo>
                  <a:cubicBezTo>
                    <a:pt x="21600" y="10133"/>
                    <a:pt x="21600" y="10133"/>
                    <a:pt x="21600" y="10133"/>
                  </a:cubicBezTo>
                  <a:cubicBezTo>
                    <a:pt x="21600" y="10001"/>
                    <a:pt x="21600" y="9869"/>
                    <a:pt x="21592" y="9745"/>
                  </a:cubicBezTo>
                  <a:cubicBezTo>
                    <a:pt x="21600" y="9730"/>
                    <a:pt x="21600" y="9730"/>
                    <a:pt x="21600" y="9730"/>
                  </a:cubicBezTo>
                  <a:cubicBezTo>
                    <a:pt x="21600" y="0"/>
                    <a:pt x="21600" y="0"/>
                    <a:pt x="21600" y="0"/>
                  </a:cubicBezTo>
                  <a:cubicBezTo>
                    <a:pt x="20215" y="1260"/>
                    <a:pt x="18717" y="1993"/>
                    <a:pt x="16856" y="1993"/>
                  </a:cubicBezTo>
                  <a:cubicBezTo>
                    <a:pt x="11280" y="1993"/>
                    <a:pt x="11280" y="1993"/>
                    <a:pt x="11280" y="1993"/>
                  </a:cubicBezTo>
                  <a:cubicBezTo>
                    <a:pt x="8307" y="1993"/>
                    <a:pt x="8307" y="1993"/>
                    <a:pt x="8307" y="1993"/>
                  </a:cubicBezTo>
                  <a:cubicBezTo>
                    <a:pt x="3790" y="1993"/>
                    <a:pt x="113" y="5547"/>
                    <a:pt x="0" y="9899"/>
                  </a:cubicBezTo>
                  <a:cubicBezTo>
                    <a:pt x="0" y="21600"/>
                    <a:pt x="0" y="21600"/>
                    <a:pt x="0" y="21600"/>
                  </a:cubicBezTo>
                  <a:cubicBezTo>
                    <a:pt x="1036" y="20266"/>
                    <a:pt x="2845" y="19226"/>
                    <a:pt x="4766" y="19226"/>
                  </a:cubicBezTo>
                  <a:cubicBezTo>
                    <a:pt x="10910" y="19226"/>
                    <a:pt x="10910" y="19226"/>
                    <a:pt x="10910" y="19226"/>
                  </a:cubicBezTo>
                  <a:cubicBezTo>
                    <a:pt x="12264" y="19226"/>
                    <a:pt x="12264" y="19226"/>
                    <a:pt x="12264" y="19226"/>
                  </a:cubicBezTo>
                  <a:cubicBezTo>
                    <a:pt x="13202" y="19226"/>
                    <a:pt x="13202" y="19226"/>
                    <a:pt x="13202" y="19226"/>
                  </a:cubicBezTo>
                  <a:cubicBezTo>
                    <a:pt x="17787" y="19226"/>
                    <a:pt x="21600" y="15790"/>
                    <a:pt x="21600" y="11342"/>
                  </a:cubicBezTo>
                  <a:close/>
                </a:path>
              </a:pathLst>
            </a:custGeom>
            <a:solidFill>
              <a:srgbClr val="ECF200"/>
            </a:solidFill>
            <a:ln w="12700" cap="flat">
              <a:noFill/>
              <a:miter lim="400000"/>
            </a:ln>
            <a:effectLst/>
          </p:spPr>
          <p:txBody>
            <a:bodyPr wrap="square" lIns="91439" tIns="91439" rIns="91439" bIns="91439" numCol="1" anchor="t">
              <a:noAutofit/>
            </a:bodyPr>
            <a:lstStyle/>
            <a:p>
              <a:pPr/>
            </a:p>
          </p:txBody>
        </p:sp>
        <p:sp>
          <p:nvSpPr>
            <p:cNvPr id="579" name="Shape 579"/>
            <p:cNvSpPr/>
            <p:nvPr/>
          </p:nvSpPr>
          <p:spPr>
            <a:xfrm>
              <a:off x="261283" y="1695417"/>
              <a:ext cx="2417490" cy="2011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4400">
                  <a:solidFill>
                    <a:srgbClr val="FFFFFF"/>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FFFFFF"/>
                  </a:solidFill>
                  <a:latin typeface="华文细黑"/>
                  <a:ea typeface="华文细黑"/>
                  <a:cs typeface="华文细黑"/>
                  <a:sym typeface="华文细黑"/>
                </a:rPr>
                <a:t>01</a:t>
              </a:r>
            </a:p>
          </p:txBody>
        </p:sp>
      </p:grpSp>
      <p:grpSp>
        <p:nvGrpSpPr>
          <p:cNvPr id="583" name="Group 583"/>
          <p:cNvGrpSpPr/>
          <p:nvPr/>
        </p:nvGrpSpPr>
        <p:grpSpPr>
          <a:xfrm>
            <a:off x="8452821" y="4896915"/>
            <a:ext cx="3527190" cy="3642627"/>
            <a:chOff x="0" y="0"/>
            <a:chExt cx="3527188" cy="3642626"/>
          </a:xfrm>
        </p:grpSpPr>
        <p:sp>
          <p:nvSpPr>
            <p:cNvPr id="581" name="Shape 581"/>
            <p:cNvSpPr/>
            <p:nvPr/>
          </p:nvSpPr>
          <p:spPr>
            <a:xfrm flipH="1">
              <a:off x="-1" y="-1"/>
              <a:ext cx="3527190" cy="36426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342"/>
                  </a:moveTo>
                  <a:cubicBezTo>
                    <a:pt x="21600" y="10133"/>
                    <a:pt x="21600" y="10133"/>
                    <a:pt x="21600" y="10133"/>
                  </a:cubicBezTo>
                  <a:cubicBezTo>
                    <a:pt x="21600" y="10001"/>
                    <a:pt x="21600" y="9869"/>
                    <a:pt x="21592" y="9745"/>
                  </a:cubicBezTo>
                  <a:cubicBezTo>
                    <a:pt x="21600" y="9730"/>
                    <a:pt x="21600" y="9730"/>
                    <a:pt x="21600" y="9730"/>
                  </a:cubicBezTo>
                  <a:cubicBezTo>
                    <a:pt x="21600" y="0"/>
                    <a:pt x="21600" y="0"/>
                    <a:pt x="21600" y="0"/>
                  </a:cubicBezTo>
                  <a:cubicBezTo>
                    <a:pt x="20215" y="1260"/>
                    <a:pt x="18717" y="1993"/>
                    <a:pt x="16856" y="1993"/>
                  </a:cubicBezTo>
                  <a:cubicBezTo>
                    <a:pt x="11280" y="1993"/>
                    <a:pt x="11280" y="1993"/>
                    <a:pt x="11280" y="1993"/>
                  </a:cubicBezTo>
                  <a:cubicBezTo>
                    <a:pt x="8307" y="1993"/>
                    <a:pt x="8307" y="1993"/>
                    <a:pt x="8307" y="1993"/>
                  </a:cubicBezTo>
                  <a:cubicBezTo>
                    <a:pt x="3790" y="1993"/>
                    <a:pt x="113" y="5547"/>
                    <a:pt x="0" y="9899"/>
                  </a:cubicBezTo>
                  <a:cubicBezTo>
                    <a:pt x="0" y="21600"/>
                    <a:pt x="0" y="21600"/>
                    <a:pt x="0" y="21600"/>
                  </a:cubicBezTo>
                  <a:cubicBezTo>
                    <a:pt x="1036" y="20266"/>
                    <a:pt x="2845" y="19226"/>
                    <a:pt x="4766" y="19226"/>
                  </a:cubicBezTo>
                  <a:cubicBezTo>
                    <a:pt x="10910" y="19226"/>
                    <a:pt x="10910" y="19226"/>
                    <a:pt x="10910" y="19226"/>
                  </a:cubicBezTo>
                  <a:cubicBezTo>
                    <a:pt x="12264" y="19226"/>
                    <a:pt x="12264" y="19226"/>
                    <a:pt x="12264" y="19226"/>
                  </a:cubicBezTo>
                  <a:cubicBezTo>
                    <a:pt x="13202" y="19226"/>
                    <a:pt x="13202" y="19226"/>
                    <a:pt x="13202" y="19226"/>
                  </a:cubicBezTo>
                  <a:cubicBezTo>
                    <a:pt x="17787" y="19226"/>
                    <a:pt x="21600" y="15790"/>
                    <a:pt x="21600" y="11342"/>
                  </a:cubicBezTo>
                  <a:close/>
                </a:path>
              </a:pathLst>
            </a:custGeom>
            <a:solidFill>
              <a:srgbClr val="404040"/>
            </a:solidFill>
            <a:ln w="12700" cap="flat">
              <a:noFill/>
              <a:miter lim="400000"/>
            </a:ln>
            <a:effectLst/>
          </p:spPr>
          <p:txBody>
            <a:bodyPr wrap="square" lIns="91439" tIns="91439" rIns="91439" bIns="91439" numCol="1" anchor="t">
              <a:noAutofit/>
            </a:bodyPr>
            <a:lstStyle/>
            <a:p>
              <a:pPr/>
            </a:p>
          </p:txBody>
        </p:sp>
        <p:sp>
          <p:nvSpPr>
            <p:cNvPr id="582" name="Shape 582"/>
            <p:cNvSpPr/>
            <p:nvPr/>
          </p:nvSpPr>
          <p:spPr>
            <a:xfrm>
              <a:off x="935834" y="686839"/>
              <a:ext cx="2417489" cy="2011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14400">
                  <a:solidFill>
                    <a:srgbClr val="FFFFFF"/>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FFFFFF"/>
                  </a:solidFill>
                  <a:latin typeface="华文细黑"/>
                  <a:ea typeface="华文细黑"/>
                  <a:cs typeface="华文细黑"/>
                  <a:sym typeface="华文细黑"/>
                </a:rPr>
                <a:t>02</a:t>
              </a:r>
            </a:p>
          </p:txBody>
        </p:sp>
      </p:grpSp>
      <p:grpSp>
        <p:nvGrpSpPr>
          <p:cNvPr id="586" name="Group 586"/>
          <p:cNvGrpSpPr/>
          <p:nvPr/>
        </p:nvGrpSpPr>
        <p:grpSpPr>
          <a:xfrm>
            <a:off x="12472658" y="7140068"/>
            <a:ext cx="3051231" cy="3151091"/>
            <a:chOff x="0" y="0"/>
            <a:chExt cx="3051230" cy="3151090"/>
          </a:xfrm>
        </p:grpSpPr>
        <p:sp>
          <p:nvSpPr>
            <p:cNvPr id="584" name="Shape 584"/>
            <p:cNvSpPr/>
            <p:nvPr/>
          </p:nvSpPr>
          <p:spPr>
            <a:xfrm>
              <a:off x="-1" y="-1"/>
              <a:ext cx="3051232" cy="31510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342"/>
                  </a:moveTo>
                  <a:cubicBezTo>
                    <a:pt x="21600" y="10133"/>
                    <a:pt x="21600" y="10133"/>
                    <a:pt x="21600" y="10133"/>
                  </a:cubicBezTo>
                  <a:cubicBezTo>
                    <a:pt x="21600" y="10001"/>
                    <a:pt x="21600" y="9869"/>
                    <a:pt x="21592" y="9745"/>
                  </a:cubicBezTo>
                  <a:cubicBezTo>
                    <a:pt x="21600" y="9730"/>
                    <a:pt x="21600" y="9730"/>
                    <a:pt x="21600" y="9730"/>
                  </a:cubicBezTo>
                  <a:cubicBezTo>
                    <a:pt x="21600" y="0"/>
                    <a:pt x="21600" y="0"/>
                    <a:pt x="21600" y="0"/>
                  </a:cubicBezTo>
                  <a:cubicBezTo>
                    <a:pt x="20215" y="1260"/>
                    <a:pt x="18717" y="1993"/>
                    <a:pt x="16856" y="1993"/>
                  </a:cubicBezTo>
                  <a:cubicBezTo>
                    <a:pt x="11280" y="1993"/>
                    <a:pt x="11280" y="1993"/>
                    <a:pt x="11280" y="1993"/>
                  </a:cubicBezTo>
                  <a:cubicBezTo>
                    <a:pt x="8307" y="1993"/>
                    <a:pt x="8307" y="1993"/>
                    <a:pt x="8307" y="1993"/>
                  </a:cubicBezTo>
                  <a:cubicBezTo>
                    <a:pt x="3790" y="1993"/>
                    <a:pt x="113" y="5547"/>
                    <a:pt x="0" y="9899"/>
                  </a:cubicBezTo>
                  <a:cubicBezTo>
                    <a:pt x="0" y="21600"/>
                    <a:pt x="0" y="21600"/>
                    <a:pt x="0" y="21600"/>
                  </a:cubicBezTo>
                  <a:cubicBezTo>
                    <a:pt x="1036" y="20266"/>
                    <a:pt x="2845" y="19226"/>
                    <a:pt x="4766" y="19226"/>
                  </a:cubicBezTo>
                  <a:cubicBezTo>
                    <a:pt x="10910" y="19226"/>
                    <a:pt x="10910" y="19226"/>
                    <a:pt x="10910" y="19226"/>
                  </a:cubicBezTo>
                  <a:cubicBezTo>
                    <a:pt x="12264" y="19226"/>
                    <a:pt x="12264" y="19226"/>
                    <a:pt x="12264" y="19226"/>
                  </a:cubicBezTo>
                  <a:cubicBezTo>
                    <a:pt x="13202" y="19226"/>
                    <a:pt x="13202" y="19226"/>
                    <a:pt x="13202" y="19226"/>
                  </a:cubicBezTo>
                  <a:cubicBezTo>
                    <a:pt x="17787" y="19226"/>
                    <a:pt x="21600" y="15790"/>
                    <a:pt x="21600" y="11342"/>
                  </a:cubicBezTo>
                  <a:close/>
                </a:path>
              </a:pathLst>
            </a:custGeom>
            <a:solidFill>
              <a:srgbClr val="404040"/>
            </a:solidFill>
            <a:ln w="12700" cap="flat">
              <a:noFill/>
              <a:miter lim="400000"/>
            </a:ln>
            <a:effectLst/>
          </p:spPr>
          <p:txBody>
            <a:bodyPr wrap="square" lIns="91439" tIns="91439" rIns="91439" bIns="91439" numCol="1" anchor="t">
              <a:noAutofit/>
            </a:bodyPr>
            <a:lstStyle/>
            <a:p>
              <a:pPr/>
            </a:p>
          </p:txBody>
        </p:sp>
        <p:sp>
          <p:nvSpPr>
            <p:cNvPr id="585" name="Shape 585"/>
            <p:cNvSpPr/>
            <p:nvPr/>
          </p:nvSpPr>
          <p:spPr>
            <a:xfrm>
              <a:off x="49193" y="597980"/>
              <a:ext cx="2417490" cy="1706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2000">
                  <a:solidFill>
                    <a:srgbClr val="FFFFFF"/>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FFFFFF"/>
                  </a:solidFill>
                  <a:latin typeface="华文细黑"/>
                  <a:ea typeface="华文细黑"/>
                  <a:cs typeface="华文细黑"/>
                  <a:sym typeface="华文细黑"/>
                </a:rPr>
                <a:t>03</a:t>
              </a:r>
            </a:p>
          </p:txBody>
        </p:sp>
      </p:grpSp>
      <p:grpSp>
        <p:nvGrpSpPr>
          <p:cNvPr id="589" name="Group 589"/>
          <p:cNvGrpSpPr/>
          <p:nvPr/>
        </p:nvGrpSpPr>
        <p:grpSpPr>
          <a:xfrm>
            <a:off x="9261799" y="8446795"/>
            <a:ext cx="2718211" cy="2807172"/>
            <a:chOff x="0" y="0"/>
            <a:chExt cx="2718210" cy="2807170"/>
          </a:xfrm>
        </p:grpSpPr>
        <p:sp>
          <p:nvSpPr>
            <p:cNvPr id="587" name="Shape 587"/>
            <p:cNvSpPr/>
            <p:nvPr/>
          </p:nvSpPr>
          <p:spPr>
            <a:xfrm flipH="1">
              <a:off x="-1" y="-1"/>
              <a:ext cx="2718212" cy="28071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342"/>
                  </a:moveTo>
                  <a:cubicBezTo>
                    <a:pt x="21600" y="10133"/>
                    <a:pt x="21600" y="10133"/>
                    <a:pt x="21600" y="10133"/>
                  </a:cubicBezTo>
                  <a:cubicBezTo>
                    <a:pt x="21600" y="10001"/>
                    <a:pt x="21600" y="9869"/>
                    <a:pt x="21592" y="9745"/>
                  </a:cubicBezTo>
                  <a:cubicBezTo>
                    <a:pt x="21600" y="9730"/>
                    <a:pt x="21600" y="9730"/>
                    <a:pt x="21600" y="9730"/>
                  </a:cubicBezTo>
                  <a:cubicBezTo>
                    <a:pt x="21600" y="0"/>
                    <a:pt x="21600" y="0"/>
                    <a:pt x="21600" y="0"/>
                  </a:cubicBezTo>
                  <a:cubicBezTo>
                    <a:pt x="20215" y="1260"/>
                    <a:pt x="18717" y="1993"/>
                    <a:pt x="16856" y="1993"/>
                  </a:cubicBezTo>
                  <a:cubicBezTo>
                    <a:pt x="11280" y="1993"/>
                    <a:pt x="11280" y="1993"/>
                    <a:pt x="11280" y="1993"/>
                  </a:cubicBezTo>
                  <a:cubicBezTo>
                    <a:pt x="8307" y="1993"/>
                    <a:pt x="8307" y="1993"/>
                    <a:pt x="8307" y="1993"/>
                  </a:cubicBezTo>
                  <a:cubicBezTo>
                    <a:pt x="3790" y="1993"/>
                    <a:pt x="113" y="5547"/>
                    <a:pt x="0" y="9899"/>
                  </a:cubicBezTo>
                  <a:cubicBezTo>
                    <a:pt x="0" y="21600"/>
                    <a:pt x="0" y="21600"/>
                    <a:pt x="0" y="21600"/>
                  </a:cubicBezTo>
                  <a:cubicBezTo>
                    <a:pt x="1036" y="20266"/>
                    <a:pt x="2845" y="19226"/>
                    <a:pt x="4766" y="19226"/>
                  </a:cubicBezTo>
                  <a:cubicBezTo>
                    <a:pt x="10910" y="19226"/>
                    <a:pt x="10910" y="19226"/>
                    <a:pt x="10910" y="19226"/>
                  </a:cubicBezTo>
                  <a:cubicBezTo>
                    <a:pt x="12264" y="19226"/>
                    <a:pt x="12264" y="19226"/>
                    <a:pt x="12264" y="19226"/>
                  </a:cubicBezTo>
                  <a:cubicBezTo>
                    <a:pt x="13202" y="19226"/>
                    <a:pt x="13202" y="19226"/>
                    <a:pt x="13202" y="19226"/>
                  </a:cubicBezTo>
                  <a:cubicBezTo>
                    <a:pt x="17787" y="19226"/>
                    <a:pt x="21600" y="15790"/>
                    <a:pt x="21600" y="11342"/>
                  </a:cubicBezTo>
                  <a:close/>
                </a:path>
              </a:pathLst>
            </a:custGeom>
            <a:solidFill>
              <a:srgbClr val="ECF200"/>
            </a:solidFill>
            <a:ln w="12700" cap="flat">
              <a:noFill/>
              <a:miter lim="400000"/>
            </a:ln>
            <a:effectLst/>
          </p:spPr>
          <p:txBody>
            <a:bodyPr wrap="square" lIns="91439" tIns="91439" rIns="91439" bIns="91439" numCol="1" anchor="t">
              <a:noAutofit/>
            </a:bodyPr>
            <a:lstStyle/>
            <a:p>
              <a:pPr/>
            </a:p>
          </p:txBody>
        </p:sp>
        <p:sp>
          <p:nvSpPr>
            <p:cNvPr id="588" name="Shape 588"/>
            <p:cNvSpPr/>
            <p:nvPr/>
          </p:nvSpPr>
          <p:spPr>
            <a:xfrm>
              <a:off x="99127" y="524722"/>
              <a:ext cx="2417490" cy="1554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r">
                <a:defRPr sz="10800">
                  <a:solidFill>
                    <a:srgbClr val="FFFFFF"/>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FFFFFF"/>
                  </a:solidFill>
                  <a:latin typeface="华文细黑"/>
                  <a:ea typeface="华文细黑"/>
                  <a:cs typeface="华文细黑"/>
                  <a:sym typeface="华文细黑"/>
                </a:rPr>
                <a:t>04</a:t>
              </a:r>
            </a:p>
          </p:txBody>
        </p:sp>
      </p:grpSp>
      <p:grpSp>
        <p:nvGrpSpPr>
          <p:cNvPr id="592" name="Group 592"/>
          <p:cNvGrpSpPr/>
          <p:nvPr/>
        </p:nvGrpSpPr>
        <p:grpSpPr>
          <a:xfrm>
            <a:off x="12472658" y="10404281"/>
            <a:ext cx="2504601" cy="2299295"/>
            <a:chOff x="0" y="0"/>
            <a:chExt cx="2504599" cy="2299293"/>
          </a:xfrm>
        </p:grpSpPr>
        <p:sp>
          <p:nvSpPr>
            <p:cNvPr id="590" name="Shape 590"/>
            <p:cNvSpPr/>
            <p:nvPr/>
          </p:nvSpPr>
          <p:spPr>
            <a:xfrm>
              <a:off x="0" y="-1"/>
              <a:ext cx="2226429" cy="22992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342"/>
                  </a:moveTo>
                  <a:cubicBezTo>
                    <a:pt x="21600" y="10133"/>
                    <a:pt x="21600" y="10133"/>
                    <a:pt x="21600" y="10133"/>
                  </a:cubicBezTo>
                  <a:cubicBezTo>
                    <a:pt x="21600" y="10001"/>
                    <a:pt x="21600" y="9869"/>
                    <a:pt x="21592" y="9745"/>
                  </a:cubicBezTo>
                  <a:cubicBezTo>
                    <a:pt x="21600" y="9730"/>
                    <a:pt x="21600" y="9730"/>
                    <a:pt x="21600" y="9730"/>
                  </a:cubicBezTo>
                  <a:cubicBezTo>
                    <a:pt x="21600" y="0"/>
                    <a:pt x="21600" y="0"/>
                    <a:pt x="21600" y="0"/>
                  </a:cubicBezTo>
                  <a:cubicBezTo>
                    <a:pt x="20215" y="1260"/>
                    <a:pt x="18717" y="1993"/>
                    <a:pt x="16856" y="1993"/>
                  </a:cubicBezTo>
                  <a:cubicBezTo>
                    <a:pt x="11280" y="1993"/>
                    <a:pt x="11280" y="1993"/>
                    <a:pt x="11280" y="1993"/>
                  </a:cubicBezTo>
                  <a:cubicBezTo>
                    <a:pt x="8307" y="1993"/>
                    <a:pt x="8307" y="1993"/>
                    <a:pt x="8307" y="1993"/>
                  </a:cubicBezTo>
                  <a:cubicBezTo>
                    <a:pt x="3790" y="1993"/>
                    <a:pt x="113" y="5547"/>
                    <a:pt x="0" y="9899"/>
                  </a:cubicBezTo>
                  <a:cubicBezTo>
                    <a:pt x="0" y="21600"/>
                    <a:pt x="0" y="21600"/>
                    <a:pt x="0" y="21600"/>
                  </a:cubicBezTo>
                  <a:cubicBezTo>
                    <a:pt x="1036" y="20266"/>
                    <a:pt x="2845" y="19226"/>
                    <a:pt x="4766" y="19226"/>
                  </a:cubicBezTo>
                  <a:cubicBezTo>
                    <a:pt x="10910" y="19226"/>
                    <a:pt x="10910" y="19226"/>
                    <a:pt x="10910" y="19226"/>
                  </a:cubicBezTo>
                  <a:cubicBezTo>
                    <a:pt x="12264" y="19226"/>
                    <a:pt x="12264" y="19226"/>
                    <a:pt x="12264" y="19226"/>
                  </a:cubicBezTo>
                  <a:cubicBezTo>
                    <a:pt x="13202" y="19226"/>
                    <a:pt x="13202" y="19226"/>
                    <a:pt x="13202" y="19226"/>
                  </a:cubicBezTo>
                  <a:cubicBezTo>
                    <a:pt x="17787" y="19226"/>
                    <a:pt x="21600" y="15790"/>
                    <a:pt x="21600" y="11342"/>
                  </a:cubicBezTo>
                  <a:close/>
                </a:path>
              </a:pathLst>
            </a:custGeom>
            <a:solidFill>
              <a:srgbClr val="ECF200"/>
            </a:solidFill>
            <a:ln w="12700" cap="flat">
              <a:noFill/>
              <a:miter lim="400000"/>
            </a:ln>
            <a:effectLst/>
          </p:spPr>
          <p:txBody>
            <a:bodyPr wrap="square" lIns="91439" tIns="91439" rIns="91439" bIns="91439" numCol="1" anchor="t">
              <a:noAutofit/>
            </a:bodyPr>
            <a:lstStyle/>
            <a:p>
              <a:pPr/>
            </a:p>
          </p:txBody>
        </p:sp>
        <p:sp>
          <p:nvSpPr>
            <p:cNvPr id="591" name="Shape 591"/>
            <p:cNvSpPr/>
            <p:nvPr/>
          </p:nvSpPr>
          <p:spPr>
            <a:xfrm>
              <a:off x="87111" y="342899"/>
              <a:ext cx="2417489" cy="1402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9600">
                  <a:solidFill>
                    <a:srgbClr val="FFFFFF"/>
                  </a:solidFill>
                  <a:latin typeface="华文细黑"/>
                  <a:ea typeface="华文细黑"/>
                  <a:cs typeface="华文细黑"/>
                  <a:sym typeface="华文细黑"/>
                </a:defRPr>
              </a:lvl1pPr>
            </a:lstStyle>
            <a:p>
              <a:pPr>
                <a:defRPr>
                  <a:solidFill>
                    <a:srgbClr val="000000"/>
                  </a:solidFill>
                  <a:latin typeface="+mn-lt"/>
                  <a:ea typeface="+mn-ea"/>
                  <a:cs typeface="+mn-cs"/>
                  <a:sym typeface="Trebuchet MS"/>
                </a:defRPr>
              </a:pPr>
              <a:r>
                <a:rPr>
                  <a:solidFill>
                    <a:srgbClr val="FFFFFF"/>
                  </a:solidFill>
                  <a:latin typeface="华文细黑"/>
                  <a:ea typeface="华文细黑"/>
                  <a:cs typeface="华文细黑"/>
                  <a:sym typeface="华文细黑"/>
                </a:rPr>
                <a:t>05</a:t>
              </a:r>
            </a:p>
          </p:txBody>
        </p:sp>
      </p:grpSp>
      <p:grpSp>
        <p:nvGrpSpPr>
          <p:cNvPr id="595" name="Group 595"/>
          <p:cNvGrpSpPr/>
          <p:nvPr/>
        </p:nvGrpSpPr>
        <p:grpSpPr>
          <a:xfrm>
            <a:off x="17897133" y="3119402"/>
            <a:ext cx="838201" cy="838201"/>
            <a:chOff x="0" y="0"/>
            <a:chExt cx="838200" cy="838200"/>
          </a:xfrm>
        </p:grpSpPr>
        <p:sp>
          <p:nvSpPr>
            <p:cNvPr id="593" name="Shape 593"/>
            <p:cNvSpPr/>
            <p:nvPr/>
          </p:nvSpPr>
          <p:spPr>
            <a:xfrm>
              <a:off x="0" y="0"/>
              <a:ext cx="838200" cy="838200"/>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94" name="Shape 594"/>
            <p:cNvSpPr/>
            <p:nvPr/>
          </p:nvSpPr>
          <p:spPr>
            <a:xfrm>
              <a:off x="154445" y="174803"/>
              <a:ext cx="529311" cy="4885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59" y="0"/>
                  </a:moveTo>
                  <a:cubicBezTo>
                    <a:pt x="14929" y="0"/>
                    <a:pt x="14929" y="0"/>
                    <a:pt x="14929" y="0"/>
                  </a:cubicBezTo>
                  <a:cubicBezTo>
                    <a:pt x="15565" y="0"/>
                    <a:pt x="16200" y="343"/>
                    <a:pt x="16835" y="1029"/>
                  </a:cubicBezTo>
                  <a:cubicBezTo>
                    <a:pt x="17153" y="1371"/>
                    <a:pt x="17471" y="2057"/>
                    <a:pt x="17471" y="2743"/>
                  </a:cubicBezTo>
                  <a:cubicBezTo>
                    <a:pt x="17471" y="10971"/>
                    <a:pt x="17471" y="10971"/>
                    <a:pt x="17471" y="10971"/>
                  </a:cubicBezTo>
                  <a:cubicBezTo>
                    <a:pt x="17471" y="11657"/>
                    <a:pt x="17153" y="12343"/>
                    <a:pt x="16835" y="13029"/>
                  </a:cubicBezTo>
                  <a:cubicBezTo>
                    <a:pt x="16200" y="13371"/>
                    <a:pt x="15565" y="13714"/>
                    <a:pt x="14929" y="13714"/>
                  </a:cubicBezTo>
                  <a:cubicBezTo>
                    <a:pt x="13976" y="13714"/>
                    <a:pt x="13976" y="13714"/>
                    <a:pt x="13976" y="13714"/>
                  </a:cubicBezTo>
                  <a:cubicBezTo>
                    <a:pt x="13659" y="16457"/>
                    <a:pt x="13659" y="16457"/>
                    <a:pt x="13659" y="16457"/>
                  </a:cubicBezTo>
                  <a:cubicBezTo>
                    <a:pt x="13659" y="18857"/>
                    <a:pt x="13659" y="18857"/>
                    <a:pt x="13659" y="18857"/>
                  </a:cubicBezTo>
                  <a:cubicBezTo>
                    <a:pt x="12388" y="17143"/>
                    <a:pt x="12388" y="17143"/>
                    <a:pt x="12388" y="17143"/>
                  </a:cubicBezTo>
                  <a:cubicBezTo>
                    <a:pt x="10165" y="13714"/>
                    <a:pt x="10165" y="13714"/>
                    <a:pt x="10165" y="13714"/>
                  </a:cubicBezTo>
                  <a:cubicBezTo>
                    <a:pt x="2859" y="13714"/>
                    <a:pt x="2859" y="13714"/>
                    <a:pt x="2859" y="13714"/>
                  </a:cubicBezTo>
                  <a:cubicBezTo>
                    <a:pt x="1906" y="13714"/>
                    <a:pt x="1271" y="13371"/>
                    <a:pt x="953" y="13029"/>
                  </a:cubicBezTo>
                  <a:cubicBezTo>
                    <a:pt x="318" y="12343"/>
                    <a:pt x="0" y="11657"/>
                    <a:pt x="0" y="10971"/>
                  </a:cubicBezTo>
                  <a:cubicBezTo>
                    <a:pt x="0" y="2743"/>
                    <a:pt x="0" y="2743"/>
                    <a:pt x="0" y="2743"/>
                  </a:cubicBezTo>
                  <a:cubicBezTo>
                    <a:pt x="0" y="2057"/>
                    <a:pt x="318" y="1371"/>
                    <a:pt x="953" y="1029"/>
                  </a:cubicBezTo>
                  <a:cubicBezTo>
                    <a:pt x="1271" y="343"/>
                    <a:pt x="1906" y="0"/>
                    <a:pt x="2859" y="0"/>
                  </a:cubicBezTo>
                  <a:close/>
                  <a:moveTo>
                    <a:pt x="19059" y="4457"/>
                  </a:moveTo>
                  <a:cubicBezTo>
                    <a:pt x="19059" y="10971"/>
                    <a:pt x="19059" y="10971"/>
                    <a:pt x="19059" y="10971"/>
                  </a:cubicBezTo>
                  <a:cubicBezTo>
                    <a:pt x="19059" y="12000"/>
                    <a:pt x="18741" y="13371"/>
                    <a:pt x="17788" y="14057"/>
                  </a:cubicBezTo>
                  <a:cubicBezTo>
                    <a:pt x="17153" y="14743"/>
                    <a:pt x="16200" y="15086"/>
                    <a:pt x="15565" y="15429"/>
                  </a:cubicBezTo>
                  <a:cubicBezTo>
                    <a:pt x="15247" y="17829"/>
                    <a:pt x="15247" y="17829"/>
                    <a:pt x="15247" y="17829"/>
                  </a:cubicBezTo>
                  <a:cubicBezTo>
                    <a:pt x="19694" y="17829"/>
                    <a:pt x="19694" y="17829"/>
                    <a:pt x="19694" y="17829"/>
                  </a:cubicBezTo>
                  <a:cubicBezTo>
                    <a:pt x="20647" y="17829"/>
                    <a:pt x="21600" y="16800"/>
                    <a:pt x="21600" y="15429"/>
                  </a:cubicBezTo>
                  <a:cubicBezTo>
                    <a:pt x="21600" y="6514"/>
                    <a:pt x="21600" y="6514"/>
                    <a:pt x="21600" y="6514"/>
                  </a:cubicBezTo>
                  <a:cubicBezTo>
                    <a:pt x="21600" y="5486"/>
                    <a:pt x="20647" y="4457"/>
                    <a:pt x="19694" y="4457"/>
                  </a:cubicBezTo>
                  <a:cubicBezTo>
                    <a:pt x="19059" y="4457"/>
                    <a:pt x="19059" y="4457"/>
                    <a:pt x="19059" y="4457"/>
                  </a:cubicBezTo>
                  <a:close/>
                  <a:moveTo>
                    <a:pt x="10800" y="17829"/>
                  </a:moveTo>
                  <a:cubicBezTo>
                    <a:pt x="9529" y="15429"/>
                    <a:pt x="9529" y="15429"/>
                    <a:pt x="9529" y="15429"/>
                  </a:cubicBezTo>
                  <a:cubicBezTo>
                    <a:pt x="4129" y="15429"/>
                    <a:pt x="4129" y="15429"/>
                    <a:pt x="4129" y="15429"/>
                  </a:cubicBezTo>
                  <a:cubicBezTo>
                    <a:pt x="4129" y="15429"/>
                    <a:pt x="4129" y="15429"/>
                    <a:pt x="4129" y="15429"/>
                  </a:cubicBezTo>
                  <a:cubicBezTo>
                    <a:pt x="4129" y="16800"/>
                    <a:pt x="5082" y="17829"/>
                    <a:pt x="6353" y="17829"/>
                  </a:cubicBezTo>
                  <a:cubicBezTo>
                    <a:pt x="6671" y="17829"/>
                    <a:pt x="6671" y="17829"/>
                    <a:pt x="6671" y="17829"/>
                  </a:cubicBezTo>
                  <a:cubicBezTo>
                    <a:pt x="6671" y="21600"/>
                    <a:pt x="6671" y="21600"/>
                    <a:pt x="6671" y="21600"/>
                  </a:cubicBezTo>
                  <a:cubicBezTo>
                    <a:pt x="8894" y="17829"/>
                    <a:pt x="8894" y="17829"/>
                    <a:pt x="8894" y="17829"/>
                  </a:cubicBezTo>
                  <a:cubicBezTo>
                    <a:pt x="10800" y="17829"/>
                    <a:pt x="10800" y="17829"/>
                    <a:pt x="10800" y="17829"/>
                  </a:cubicBezTo>
                  <a:close/>
                  <a:moveTo>
                    <a:pt x="14929" y="1714"/>
                  </a:moveTo>
                  <a:cubicBezTo>
                    <a:pt x="2859" y="1714"/>
                    <a:pt x="2859" y="1714"/>
                    <a:pt x="2859" y="1714"/>
                  </a:cubicBezTo>
                  <a:cubicBezTo>
                    <a:pt x="2541" y="1714"/>
                    <a:pt x="2224" y="1714"/>
                    <a:pt x="1906" y="2057"/>
                  </a:cubicBezTo>
                  <a:cubicBezTo>
                    <a:pt x="1906" y="2400"/>
                    <a:pt x="1588" y="2400"/>
                    <a:pt x="1588" y="2743"/>
                  </a:cubicBezTo>
                  <a:cubicBezTo>
                    <a:pt x="1588" y="10971"/>
                    <a:pt x="1588" y="10971"/>
                    <a:pt x="1588" y="10971"/>
                  </a:cubicBezTo>
                  <a:cubicBezTo>
                    <a:pt x="1588" y="11314"/>
                    <a:pt x="1906" y="11657"/>
                    <a:pt x="1906" y="11657"/>
                  </a:cubicBezTo>
                  <a:cubicBezTo>
                    <a:pt x="2224" y="12000"/>
                    <a:pt x="2541" y="12000"/>
                    <a:pt x="2859" y="12000"/>
                  </a:cubicBezTo>
                  <a:cubicBezTo>
                    <a:pt x="10482" y="12000"/>
                    <a:pt x="10482" y="12000"/>
                    <a:pt x="10482" y="12000"/>
                  </a:cubicBezTo>
                  <a:cubicBezTo>
                    <a:pt x="10800" y="12000"/>
                    <a:pt x="10800" y="12000"/>
                    <a:pt x="10800" y="12000"/>
                  </a:cubicBezTo>
                  <a:cubicBezTo>
                    <a:pt x="11118" y="12343"/>
                    <a:pt x="11118" y="12343"/>
                    <a:pt x="11118" y="12343"/>
                  </a:cubicBezTo>
                  <a:cubicBezTo>
                    <a:pt x="12388" y="14400"/>
                    <a:pt x="12388" y="14400"/>
                    <a:pt x="12388" y="14400"/>
                  </a:cubicBezTo>
                  <a:cubicBezTo>
                    <a:pt x="12706" y="12686"/>
                    <a:pt x="12706" y="12686"/>
                    <a:pt x="12706" y="12686"/>
                  </a:cubicBezTo>
                  <a:cubicBezTo>
                    <a:pt x="12706" y="12000"/>
                    <a:pt x="12706" y="12000"/>
                    <a:pt x="12706" y="12000"/>
                  </a:cubicBezTo>
                  <a:cubicBezTo>
                    <a:pt x="13341" y="12000"/>
                    <a:pt x="13341" y="12000"/>
                    <a:pt x="13341" y="12000"/>
                  </a:cubicBezTo>
                  <a:cubicBezTo>
                    <a:pt x="14929" y="12000"/>
                    <a:pt x="14929" y="12000"/>
                    <a:pt x="14929" y="12000"/>
                  </a:cubicBezTo>
                  <a:cubicBezTo>
                    <a:pt x="15247" y="12000"/>
                    <a:pt x="15565" y="12000"/>
                    <a:pt x="15565" y="11657"/>
                  </a:cubicBezTo>
                  <a:cubicBezTo>
                    <a:pt x="15882" y="11657"/>
                    <a:pt x="15882" y="11314"/>
                    <a:pt x="15882" y="10971"/>
                  </a:cubicBezTo>
                  <a:cubicBezTo>
                    <a:pt x="15882" y="2743"/>
                    <a:pt x="15882" y="2743"/>
                    <a:pt x="15882" y="2743"/>
                  </a:cubicBezTo>
                  <a:cubicBezTo>
                    <a:pt x="15882" y="2400"/>
                    <a:pt x="15882" y="2400"/>
                    <a:pt x="15565" y="2057"/>
                  </a:cubicBezTo>
                  <a:cubicBezTo>
                    <a:pt x="15565" y="1714"/>
                    <a:pt x="15247" y="1714"/>
                    <a:pt x="14929" y="171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596" name="Shape 596"/>
          <p:cNvSpPr/>
          <p:nvPr/>
        </p:nvSpPr>
        <p:spPr>
          <a:xfrm>
            <a:off x="18889780" y="3169169"/>
            <a:ext cx="4607151"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597" name="Shape 597"/>
          <p:cNvSpPr/>
          <p:nvPr/>
        </p:nvSpPr>
        <p:spPr>
          <a:xfrm>
            <a:off x="17789819" y="3914218"/>
            <a:ext cx="5992855"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grpSp>
        <p:nvGrpSpPr>
          <p:cNvPr id="600" name="Group 600"/>
          <p:cNvGrpSpPr/>
          <p:nvPr/>
        </p:nvGrpSpPr>
        <p:grpSpPr>
          <a:xfrm>
            <a:off x="17897133" y="6453125"/>
            <a:ext cx="838201" cy="838201"/>
            <a:chOff x="0" y="0"/>
            <a:chExt cx="838200" cy="838200"/>
          </a:xfrm>
        </p:grpSpPr>
        <p:sp>
          <p:nvSpPr>
            <p:cNvPr id="598" name="Shape 598"/>
            <p:cNvSpPr/>
            <p:nvPr/>
          </p:nvSpPr>
          <p:spPr>
            <a:xfrm>
              <a:off x="0" y="0"/>
              <a:ext cx="838200" cy="838200"/>
            </a:xfrm>
            <a:prstGeom prst="ellipse">
              <a:avLst/>
            </a:prstGeom>
            <a:solidFill>
              <a:srgbClr val="40404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99" name="Shape 599"/>
            <p:cNvSpPr/>
            <p:nvPr/>
          </p:nvSpPr>
          <p:spPr>
            <a:xfrm>
              <a:off x="154445" y="174803"/>
              <a:ext cx="529311" cy="4885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59" y="0"/>
                  </a:moveTo>
                  <a:cubicBezTo>
                    <a:pt x="14929" y="0"/>
                    <a:pt x="14929" y="0"/>
                    <a:pt x="14929" y="0"/>
                  </a:cubicBezTo>
                  <a:cubicBezTo>
                    <a:pt x="15565" y="0"/>
                    <a:pt x="16200" y="343"/>
                    <a:pt x="16835" y="1029"/>
                  </a:cubicBezTo>
                  <a:cubicBezTo>
                    <a:pt x="17153" y="1371"/>
                    <a:pt x="17471" y="2057"/>
                    <a:pt x="17471" y="2743"/>
                  </a:cubicBezTo>
                  <a:cubicBezTo>
                    <a:pt x="17471" y="10971"/>
                    <a:pt x="17471" y="10971"/>
                    <a:pt x="17471" y="10971"/>
                  </a:cubicBezTo>
                  <a:cubicBezTo>
                    <a:pt x="17471" y="11657"/>
                    <a:pt x="17153" y="12343"/>
                    <a:pt x="16835" y="13029"/>
                  </a:cubicBezTo>
                  <a:cubicBezTo>
                    <a:pt x="16200" y="13371"/>
                    <a:pt x="15565" y="13714"/>
                    <a:pt x="14929" y="13714"/>
                  </a:cubicBezTo>
                  <a:cubicBezTo>
                    <a:pt x="13976" y="13714"/>
                    <a:pt x="13976" y="13714"/>
                    <a:pt x="13976" y="13714"/>
                  </a:cubicBezTo>
                  <a:cubicBezTo>
                    <a:pt x="13659" y="16457"/>
                    <a:pt x="13659" y="16457"/>
                    <a:pt x="13659" y="16457"/>
                  </a:cubicBezTo>
                  <a:cubicBezTo>
                    <a:pt x="13659" y="18857"/>
                    <a:pt x="13659" y="18857"/>
                    <a:pt x="13659" y="18857"/>
                  </a:cubicBezTo>
                  <a:cubicBezTo>
                    <a:pt x="12388" y="17143"/>
                    <a:pt x="12388" y="17143"/>
                    <a:pt x="12388" y="17143"/>
                  </a:cubicBezTo>
                  <a:cubicBezTo>
                    <a:pt x="10165" y="13714"/>
                    <a:pt x="10165" y="13714"/>
                    <a:pt x="10165" y="13714"/>
                  </a:cubicBezTo>
                  <a:cubicBezTo>
                    <a:pt x="2859" y="13714"/>
                    <a:pt x="2859" y="13714"/>
                    <a:pt x="2859" y="13714"/>
                  </a:cubicBezTo>
                  <a:cubicBezTo>
                    <a:pt x="1906" y="13714"/>
                    <a:pt x="1271" y="13371"/>
                    <a:pt x="953" y="13029"/>
                  </a:cubicBezTo>
                  <a:cubicBezTo>
                    <a:pt x="318" y="12343"/>
                    <a:pt x="0" y="11657"/>
                    <a:pt x="0" y="10971"/>
                  </a:cubicBezTo>
                  <a:cubicBezTo>
                    <a:pt x="0" y="2743"/>
                    <a:pt x="0" y="2743"/>
                    <a:pt x="0" y="2743"/>
                  </a:cubicBezTo>
                  <a:cubicBezTo>
                    <a:pt x="0" y="2057"/>
                    <a:pt x="318" y="1371"/>
                    <a:pt x="953" y="1029"/>
                  </a:cubicBezTo>
                  <a:cubicBezTo>
                    <a:pt x="1271" y="343"/>
                    <a:pt x="1906" y="0"/>
                    <a:pt x="2859" y="0"/>
                  </a:cubicBezTo>
                  <a:close/>
                  <a:moveTo>
                    <a:pt x="19059" y="4457"/>
                  </a:moveTo>
                  <a:cubicBezTo>
                    <a:pt x="19059" y="10971"/>
                    <a:pt x="19059" y="10971"/>
                    <a:pt x="19059" y="10971"/>
                  </a:cubicBezTo>
                  <a:cubicBezTo>
                    <a:pt x="19059" y="12000"/>
                    <a:pt x="18741" y="13371"/>
                    <a:pt x="17788" y="14057"/>
                  </a:cubicBezTo>
                  <a:cubicBezTo>
                    <a:pt x="17153" y="14743"/>
                    <a:pt x="16200" y="15086"/>
                    <a:pt x="15565" y="15429"/>
                  </a:cubicBezTo>
                  <a:cubicBezTo>
                    <a:pt x="15247" y="17829"/>
                    <a:pt x="15247" y="17829"/>
                    <a:pt x="15247" y="17829"/>
                  </a:cubicBezTo>
                  <a:cubicBezTo>
                    <a:pt x="19694" y="17829"/>
                    <a:pt x="19694" y="17829"/>
                    <a:pt x="19694" y="17829"/>
                  </a:cubicBezTo>
                  <a:cubicBezTo>
                    <a:pt x="20647" y="17829"/>
                    <a:pt x="21600" y="16800"/>
                    <a:pt x="21600" y="15429"/>
                  </a:cubicBezTo>
                  <a:cubicBezTo>
                    <a:pt x="21600" y="6514"/>
                    <a:pt x="21600" y="6514"/>
                    <a:pt x="21600" y="6514"/>
                  </a:cubicBezTo>
                  <a:cubicBezTo>
                    <a:pt x="21600" y="5486"/>
                    <a:pt x="20647" y="4457"/>
                    <a:pt x="19694" y="4457"/>
                  </a:cubicBezTo>
                  <a:cubicBezTo>
                    <a:pt x="19059" y="4457"/>
                    <a:pt x="19059" y="4457"/>
                    <a:pt x="19059" y="4457"/>
                  </a:cubicBezTo>
                  <a:close/>
                  <a:moveTo>
                    <a:pt x="10800" y="17829"/>
                  </a:moveTo>
                  <a:cubicBezTo>
                    <a:pt x="9529" y="15429"/>
                    <a:pt x="9529" y="15429"/>
                    <a:pt x="9529" y="15429"/>
                  </a:cubicBezTo>
                  <a:cubicBezTo>
                    <a:pt x="4129" y="15429"/>
                    <a:pt x="4129" y="15429"/>
                    <a:pt x="4129" y="15429"/>
                  </a:cubicBezTo>
                  <a:cubicBezTo>
                    <a:pt x="4129" y="15429"/>
                    <a:pt x="4129" y="15429"/>
                    <a:pt x="4129" y="15429"/>
                  </a:cubicBezTo>
                  <a:cubicBezTo>
                    <a:pt x="4129" y="16800"/>
                    <a:pt x="5082" y="17829"/>
                    <a:pt x="6353" y="17829"/>
                  </a:cubicBezTo>
                  <a:cubicBezTo>
                    <a:pt x="6671" y="17829"/>
                    <a:pt x="6671" y="17829"/>
                    <a:pt x="6671" y="17829"/>
                  </a:cubicBezTo>
                  <a:cubicBezTo>
                    <a:pt x="6671" y="21600"/>
                    <a:pt x="6671" y="21600"/>
                    <a:pt x="6671" y="21600"/>
                  </a:cubicBezTo>
                  <a:cubicBezTo>
                    <a:pt x="8894" y="17829"/>
                    <a:pt x="8894" y="17829"/>
                    <a:pt x="8894" y="17829"/>
                  </a:cubicBezTo>
                  <a:cubicBezTo>
                    <a:pt x="10800" y="17829"/>
                    <a:pt x="10800" y="17829"/>
                    <a:pt x="10800" y="17829"/>
                  </a:cubicBezTo>
                  <a:close/>
                  <a:moveTo>
                    <a:pt x="14929" y="1714"/>
                  </a:moveTo>
                  <a:cubicBezTo>
                    <a:pt x="2859" y="1714"/>
                    <a:pt x="2859" y="1714"/>
                    <a:pt x="2859" y="1714"/>
                  </a:cubicBezTo>
                  <a:cubicBezTo>
                    <a:pt x="2541" y="1714"/>
                    <a:pt x="2224" y="1714"/>
                    <a:pt x="1906" y="2057"/>
                  </a:cubicBezTo>
                  <a:cubicBezTo>
                    <a:pt x="1906" y="2400"/>
                    <a:pt x="1588" y="2400"/>
                    <a:pt x="1588" y="2743"/>
                  </a:cubicBezTo>
                  <a:cubicBezTo>
                    <a:pt x="1588" y="10971"/>
                    <a:pt x="1588" y="10971"/>
                    <a:pt x="1588" y="10971"/>
                  </a:cubicBezTo>
                  <a:cubicBezTo>
                    <a:pt x="1588" y="11314"/>
                    <a:pt x="1906" y="11657"/>
                    <a:pt x="1906" y="11657"/>
                  </a:cubicBezTo>
                  <a:cubicBezTo>
                    <a:pt x="2224" y="12000"/>
                    <a:pt x="2541" y="12000"/>
                    <a:pt x="2859" y="12000"/>
                  </a:cubicBezTo>
                  <a:cubicBezTo>
                    <a:pt x="10482" y="12000"/>
                    <a:pt x="10482" y="12000"/>
                    <a:pt x="10482" y="12000"/>
                  </a:cubicBezTo>
                  <a:cubicBezTo>
                    <a:pt x="10800" y="12000"/>
                    <a:pt x="10800" y="12000"/>
                    <a:pt x="10800" y="12000"/>
                  </a:cubicBezTo>
                  <a:cubicBezTo>
                    <a:pt x="11118" y="12343"/>
                    <a:pt x="11118" y="12343"/>
                    <a:pt x="11118" y="12343"/>
                  </a:cubicBezTo>
                  <a:cubicBezTo>
                    <a:pt x="12388" y="14400"/>
                    <a:pt x="12388" y="14400"/>
                    <a:pt x="12388" y="14400"/>
                  </a:cubicBezTo>
                  <a:cubicBezTo>
                    <a:pt x="12706" y="12686"/>
                    <a:pt x="12706" y="12686"/>
                    <a:pt x="12706" y="12686"/>
                  </a:cubicBezTo>
                  <a:cubicBezTo>
                    <a:pt x="12706" y="12000"/>
                    <a:pt x="12706" y="12000"/>
                    <a:pt x="12706" y="12000"/>
                  </a:cubicBezTo>
                  <a:cubicBezTo>
                    <a:pt x="13341" y="12000"/>
                    <a:pt x="13341" y="12000"/>
                    <a:pt x="13341" y="12000"/>
                  </a:cubicBezTo>
                  <a:cubicBezTo>
                    <a:pt x="14929" y="12000"/>
                    <a:pt x="14929" y="12000"/>
                    <a:pt x="14929" y="12000"/>
                  </a:cubicBezTo>
                  <a:cubicBezTo>
                    <a:pt x="15247" y="12000"/>
                    <a:pt x="15565" y="12000"/>
                    <a:pt x="15565" y="11657"/>
                  </a:cubicBezTo>
                  <a:cubicBezTo>
                    <a:pt x="15882" y="11657"/>
                    <a:pt x="15882" y="11314"/>
                    <a:pt x="15882" y="10971"/>
                  </a:cubicBezTo>
                  <a:cubicBezTo>
                    <a:pt x="15882" y="2743"/>
                    <a:pt x="15882" y="2743"/>
                    <a:pt x="15882" y="2743"/>
                  </a:cubicBezTo>
                  <a:cubicBezTo>
                    <a:pt x="15882" y="2400"/>
                    <a:pt x="15882" y="2400"/>
                    <a:pt x="15565" y="2057"/>
                  </a:cubicBezTo>
                  <a:cubicBezTo>
                    <a:pt x="15565" y="1714"/>
                    <a:pt x="15247" y="1714"/>
                    <a:pt x="14929" y="171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601" name="Shape 601"/>
          <p:cNvSpPr/>
          <p:nvPr/>
        </p:nvSpPr>
        <p:spPr>
          <a:xfrm>
            <a:off x="18889780" y="6502893"/>
            <a:ext cx="4607151" cy="701324"/>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602" name="Shape 602"/>
          <p:cNvSpPr/>
          <p:nvPr/>
        </p:nvSpPr>
        <p:spPr>
          <a:xfrm>
            <a:off x="17789819" y="7247942"/>
            <a:ext cx="5992855"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grpSp>
        <p:nvGrpSpPr>
          <p:cNvPr id="605" name="Group 605"/>
          <p:cNvGrpSpPr/>
          <p:nvPr/>
        </p:nvGrpSpPr>
        <p:grpSpPr>
          <a:xfrm>
            <a:off x="17897133" y="9786849"/>
            <a:ext cx="838201" cy="838201"/>
            <a:chOff x="0" y="0"/>
            <a:chExt cx="838200" cy="838200"/>
          </a:xfrm>
        </p:grpSpPr>
        <p:sp>
          <p:nvSpPr>
            <p:cNvPr id="603" name="Shape 603"/>
            <p:cNvSpPr/>
            <p:nvPr/>
          </p:nvSpPr>
          <p:spPr>
            <a:xfrm>
              <a:off x="0" y="0"/>
              <a:ext cx="838200" cy="838200"/>
            </a:xfrm>
            <a:prstGeom prst="ellipse">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04" name="Shape 604"/>
            <p:cNvSpPr/>
            <p:nvPr/>
          </p:nvSpPr>
          <p:spPr>
            <a:xfrm>
              <a:off x="154445" y="174803"/>
              <a:ext cx="529311" cy="4885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59" y="0"/>
                  </a:moveTo>
                  <a:cubicBezTo>
                    <a:pt x="14929" y="0"/>
                    <a:pt x="14929" y="0"/>
                    <a:pt x="14929" y="0"/>
                  </a:cubicBezTo>
                  <a:cubicBezTo>
                    <a:pt x="15565" y="0"/>
                    <a:pt x="16200" y="343"/>
                    <a:pt x="16835" y="1029"/>
                  </a:cubicBezTo>
                  <a:cubicBezTo>
                    <a:pt x="17153" y="1371"/>
                    <a:pt x="17471" y="2057"/>
                    <a:pt x="17471" y="2743"/>
                  </a:cubicBezTo>
                  <a:cubicBezTo>
                    <a:pt x="17471" y="10971"/>
                    <a:pt x="17471" y="10971"/>
                    <a:pt x="17471" y="10971"/>
                  </a:cubicBezTo>
                  <a:cubicBezTo>
                    <a:pt x="17471" y="11657"/>
                    <a:pt x="17153" y="12343"/>
                    <a:pt x="16835" y="13029"/>
                  </a:cubicBezTo>
                  <a:cubicBezTo>
                    <a:pt x="16200" y="13371"/>
                    <a:pt x="15565" y="13714"/>
                    <a:pt x="14929" y="13714"/>
                  </a:cubicBezTo>
                  <a:cubicBezTo>
                    <a:pt x="13976" y="13714"/>
                    <a:pt x="13976" y="13714"/>
                    <a:pt x="13976" y="13714"/>
                  </a:cubicBezTo>
                  <a:cubicBezTo>
                    <a:pt x="13659" y="16457"/>
                    <a:pt x="13659" y="16457"/>
                    <a:pt x="13659" y="16457"/>
                  </a:cubicBezTo>
                  <a:cubicBezTo>
                    <a:pt x="13659" y="18857"/>
                    <a:pt x="13659" y="18857"/>
                    <a:pt x="13659" y="18857"/>
                  </a:cubicBezTo>
                  <a:cubicBezTo>
                    <a:pt x="12388" y="17143"/>
                    <a:pt x="12388" y="17143"/>
                    <a:pt x="12388" y="17143"/>
                  </a:cubicBezTo>
                  <a:cubicBezTo>
                    <a:pt x="10165" y="13714"/>
                    <a:pt x="10165" y="13714"/>
                    <a:pt x="10165" y="13714"/>
                  </a:cubicBezTo>
                  <a:cubicBezTo>
                    <a:pt x="2859" y="13714"/>
                    <a:pt x="2859" y="13714"/>
                    <a:pt x="2859" y="13714"/>
                  </a:cubicBezTo>
                  <a:cubicBezTo>
                    <a:pt x="1906" y="13714"/>
                    <a:pt x="1271" y="13371"/>
                    <a:pt x="953" y="13029"/>
                  </a:cubicBezTo>
                  <a:cubicBezTo>
                    <a:pt x="318" y="12343"/>
                    <a:pt x="0" y="11657"/>
                    <a:pt x="0" y="10971"/>
                  </a:cubicBezTo>
                  <a:cubicBezTo>
                    <a:pt x="0" y="2743"/>
                    <a:pt x="0" y="2743"/>
                    <a:pt x="0" y="2743"/>
                  </a:cubicBezTo>
                  <a:cubicBezTo>
                    <a:pt x="0" y="2057"/>
                    <a:pt x="318" y="1371"/>
                    <a:pt x="953" y="1029"/>
                  </a:cubicBezTo>
                  <a:cubicBezTo>
                    <a:pt x="1271" y="343"/>
                    <a:pt x="1906" y="0"/>
                    <a:pt x="2859" y="0"/>
                  </a:cubicBezTo>
                  <a:close/>
                  <a:moveTo>
                    <a:pt x="19059" y="4457"/>
                  </a:moveTo>
                  <a:cubicBezTo>
                    <a:pt x="19059" y="10971"/>
                    <a:pt x="19059" y="10971"/>
                    <a:pt x="19059" y="10971"/>
                  </a:cubicBezTo>
                  <a:cubicBezTo>
                    <a:pt x="19059" y="12000"/>
                    <a:pt x="18741" y="13371"/>
                    <a:pt x="17788" y="14057"/>
                  </a:cubicBezTo>
                  <a:cubicBezTo>
                    <a:pt x="17153" y="14743"/>
                    <a:pt x="16200" y="15086"/>
                    <a:pt x="15565" y="15429"/>
                  </a:cubicBezTo>
                  <a:cubicBezTo>
                    <a:pt x="15247" y="17829"/>
                    <a:pt x="15247" y="17829"/>
                    <a:pt x="15247" y="17829"/>
                  </a:cubicBezTo>
                  <a:cubicBezTo>
                    <a:pt x="19694" y="17829"/>
                    <a:pt x="19694" y="17829"/>
                    <a:pt x="19694" y="17829"/>
                  </a:cubicBezTo>
                  <a:cubicBezTo>
                    <a:pt x="20647" y="17829"/>
                    <a:pt x="21600" y="16800"/>
                    <a:pt x="21600" y="15429"/>
                  </a:cubicBezTo>
                  <a:cubicBezTo>
                    <a:pt x="21600" y="6514"/>
                    <a:pt x="21600" y="6514"/>
                    <a:pt x="21600" y="6514"/>
                  </a:cubicBezTo>
                  <a:cubicBezTo>
                    <a:pt x="21600" y="5486"/>
                    <a:pt x="20647" y="4457"/>
                    <a:pt x="19694" y="4457"/>
                  </a:cubicBezTo>
                  <a:cubicBezTo>
                    <a:pt x="19059" y="4457"/>
                    <a:pt x="19059" y="4457"/>
                    <a:pt x="19059" y="4457"/>
                  </a:cubicBezTo>
                  <a:close/>
                  <a:moveTo>
                    <a:pt x="10800" y="17829"/>
                  </a:moveTo>
                  <a:cubicBezTo>
                    <a:pt x="9529" y="15429"/>
                    <a:pt x="9529" y="15429"/>
                    <a:pt x="9529" y="15429"/>
                  </a:cubicBezTo>
                  <a:cubicBezTo>
                    <a:pt x="4129" y="15429"/>
                    <a:pt x="4129" y="15429"/>
                    <a:pt x="4129" y="15429"/>
                  </a:cubicBezTo>
                  <a:cubicBezTo>
                    <a:pt x="4129" y="15429"/>
                    <a:pt x="4129" y="15429"/>
                    <a:pt x="4129" y="15429"/>
                  </a:cubicBezTo>
                  <a:cubicBezTo>
                    <a:pt x="4129" y="16800"/>
                    <a:pt x="5082" y="17829"/>
                    <a:pt x="6353" y="17829"/>
                  </a:cubicBezTo>
                  <a:cubicBezTo>
                    <a:pt x="6671" y="17829"/>
                    <a:pt x="6671" y="17829"/>
                    <a:pt x="6671" y="17829"/>
                  </a:cubicBezTo>
                  <a:cubicBezTo>
                    <a:pt x="6671" y="21600"/>
                    <a:pt x="6671" y="21600"/>
                    <a:pt x="6671" y="21600"/>
                  </a:cubicBezTo>
                  <a:cubicBezTo>
                    <a:pt x="8894" y="17829"/>
                    <a:pt x="8894" y="17829"/>
                    <a:pt x="8894" y="17829"/>
                  </a:cubicBezTo>
                  <a:cubicBezTo>
                    <a:pt x="10800" y="17829"/>
                    <a:pt x="10800" y="17829"/>
                    <a:pt x="10800" y="17829"/>
                  </a:cubicBezTo>
                  <a:close/>
                  <a:moveTo>
                    <a:pt x="14929" y="1714"/>
                  </a:moveTo>
                  <a:cubicBezTo>
                    <a:pt x="2859" y="1714"/>
                    <a:pt x="2859" y="1714"/>
                    <a:pt x="2859" y="1714"/>
                  </a:cubicBezTo>
                  <a:cubicBezTo>
                    <a:pt x="2541" y="1714"/>
                    <a:pt x="2224" y="1714"/>
                    <a:pt x="1906" y="2057"/>
                  </a:cubicBezTo>
                  <a:cubicBezTo>
                    <a:pt x="1906" y="2400"/>
                    <a:pt x="1588" y="2400"/>
                    <a:pt x="1588" y="2743"/>
                  </a:cubicBezTo>
                  <a:cubicBezTo>
                    <a:pt x="1588" y="10971"/>
                    <a:pt x="1588" y="10971"/>
                    <a:pt x="1588" y="10971"/>
                  </a:cubicBezTo>
                  <a:cubicBezTo>
                    <a:pt x="1588" y="11314"/>
                    <a:pt x="1906" y="11657"/>
                    <a:pt x="1906" y="11657"/>
                  </a:cubicBezTo>
                  <a:cubicBezTo>
                    <a:pt x="2224" y="12000"/>
                    <a:pt x="2541" y="12000"/>
                    <a:pt x="2859" y="12000"/>
                  </a:cubicBezTo>
                  <a:cubicBezTo>
                    <a:pt x="10482" y="12000"/>
                    <a:pt x="10482" y="12000"/>
                    <a:pt x="10482" y="12000"/>
                  </a:cubicBezTo>
                  <a:cubicBezTo>
                    <a:pt x="10800" y="12000"/>
                    <a:pt x="10800" y="12000"/>
                    <a:pt x="10800" y="12000"/>
                  </a:cubicBezTo>
                  <a:cubicBezTo>
                    <a:pt x="11118" y="12343"/>
                    <a:pt x="11118" y="12343"/>
                    <a:pt x="11118" y="12343"/>
                  </a:cubicBezTo>
                  <a:cubicBezTo>
                    <a:pt x="12388" y="14400"/>
                    <a:pt x="12388" y="14400"/>
                    <a:pt x="12388" y="14400"/>
                  </a:cubicBezTo>
                  <a:cubicBezTo>
                    <a:pt x="12706" y="12686"/>
                    <a:pt x="12706" y="12686"/>
                    <a:pt x="12706" y="12686"/>
                  </a:cubicBezTo>
                  <a:cubicBezTo>
                    <a:pt x="12706" y="12000"/>
                    <a:pt x="12706" y="12000"/>
                    <a:pt x="12706" y="12000"/>
                  </a:cubicBezTo>
                  <a:cubicBezTo>
                    <a:pt x="13341" y="12000"/>
                    <a:pt x="13341" y="12000"/>
                    <a:pt x="13341" y="12000"/>
                  </a:cubicBezTo>
                  <a:cubicBezTo>
                    <a:pt x="14929" y="12000"/>
                    <a:pt x="14929" y="12000"/>
                    <a:pt x="14929" y="12000"/>
                  </a:cubicBezTo>
                  <a:cubicBezTo>
                    <a:pt x="15247" y="12000"/>
                    <a:pt x="15565" y="12000"/>
                    <a:pt x="15565" y="11657"/>
                  </a:cubicBezTo>
                  <a:cubicBezTo>
                    <a:pt x="15882" y="11657"/>
                    <a:pt x="15882" y="11314"/>
                    <a:pt x="15882" y="10971"/>
                  </a:cubicBezTo>
                  <a:cubicBezTo>
                    <a:pt x="15882" y="2743"/>
                    <a:pt x="15882" y="2743"/>
                    <a:pt x="15882" y="2743"/>
                  </a:cubicBezTo>
                  <a:cubicBezTo>
                    <a:pt x="15882" y="2400"/>
                    <a:pt x="15882" y="2400"/>
                    <a:pt x="15565" y="2057"/>
                  </a:cubicBezTo>
                  <a:cubicBezTo>
                    <a:pt x="15565" y="1714"/>
                    <a:pt x="15247" y="1714"/>
                    <a:pt x="14929" y="171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606" name="Shape 606"/>
          <p:cNvSpPr/>
          <p:nvPr/>
        </p:nvSpPr>
        <p:spPr>
          <a:xfrm>
            <a:off x="18889780" y="9836618"/>
            <a:ext cx="4607151"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607" name="Shape 607"/>
          <p:cNvSpPr/>
          <p:nvPr/>
        </p:nvSpPr>
        <p:spPr>
          <a:xfrm>
            <a:off x="17789819" y="10581665"/>
            <a:ext cx="5992855"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grpSp>
        <p:nvGrpSpPr>
          <p:cNvPr id="610" name="Group 610"/>
          <p:cNvGrpSpPr/>
          <p:nvPr/>
        </p:nvGrpSpPr>
        <p:grpSpPr>
          <a:xfrm>
            <a:off x="2336156" y="4956011"/>
            <a:ext cx="838201" cy="838201"/>
            <a:chOff x="0" y="0"/>
            <a:chExt cx="838200" cy="838200"/>
          </a:xfrm>
        </p:grpSpPr>
        <p:sp>
          <p:nvSpPr>
            <p:cNvPr id="608" name="Shape 608"/>
            <p:cNvSpPr/>
            <p:nvPr/>
          </p:nvSpPr>
          <p:spPr>
            <a:xfrm>
              <a:off x="0" y="0"/>
              <a:ext cx="838200" cy="838200"/>
            </a:xfrm>
            <a:prstGeom prst="ellipse">
              <a:avLst/>
            </a:prstGeom>
            <a:solidFill>
              <a:srgbClr val="404040"/>
            </a:solidFill>
            <a:ln w="12700" cap="flat">
              <a:noFill/>
              <a:miter lim="400000"/>
            </a:ln>
            <a:effectLst/>
          </p:spPr>
          <p:txBody>
            <a:bodyPr wrap="square" lIns="91439" tIns="91439" rIns="91439" bIns="91439" numCol="1" anchor="ctr">
              <a:noAutofit/>
            </a:bodyPr>
            <a:lstStyle/>
            <a:p>
              <a:pPr algn="r">
                <a:defRPr>
                  <a:solidFill>
                    <a:srgbClr val="FFFFFF"/>
                  </a:solidFill>
                </a:defRPr>
              </a:pPr>
            </a:p>
          </p:txBody>
        </p:sp>
        <p:sp>
          <p:nvSpPr>
            <p:cNvPr id="609" name="Shape 609"/>
            <p:cNvSpPr/>
            <p:nvPr/>
          </p:nvSpPr>
          <p:spPr>
            <a:xfrm>
              <a:off x="154445" y="174803"/>
              <a:ext cx="529311" cy="4885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59" y="0"/>
                  </a:moveTo>
                  <a:cubicBezTo>
                    <a:pt x="14929" y="0"/>
                    <a:pt x="14929" y="0"/>
                    <a:pt x="14929" y="0"/>
                  </a:cubicBezTo>
                  <a:cubicBezTo>
                    <a:pt x="15565" y="0"/>
                    <a:pt x="16200" y="343"/>
                    <a:pt x="16835" y="1029"/>
                  </a:cubicBezTo>
                  <a:cubicBezTo>
                    <a:pt x="17153" y="1371"/>
                    <a:pt x="17471" y="2057"/>
                    <a:pt x="17471" y="2743"/>
                  </a:cubicBezTo>
                  <a:cubicBezTo>
                    <a:pt x="17471" y="10971"/>
                    <a:pt x="17471" y="10971"/>
                    <a:pt x="17471" y="10971"/>
                  </a:cubicBezTo>
                  <a:cubicBezTo>
                    <a:pt x="17471" y="11657"/>
                    <a:pt x="17153" y="12343"/>
                    <a:pt x="16835" y="13029"/>
                  </a:cubicBezTo>
                  <a:cubicBezTo>
                    <a:pt x="16200" y="13371"/>
                    <a:pt x="15565" y="13714"/>
                    <a:pt x="14929" y="13714"/>
                  </a:cubicBezTo>
                  <a:cubicBezTo>
                    <a:pt x="13976" y="13714"/>
                    <a:pt x="13976" y="13714"/>
                    <a:pt x="13976" y="13714"/>
                  </a:cubicBezTo>
                  <a:cubicBezTo>
                    <a:pt x="13659" y="16457"/>
                    <a:pt x="13659" y="16457"/>
                    <a:pt x="13659" y="16457"/>
                  </a:cubicBezTo>
                  <a:cubicBezTo>
                    <a:pt x="13659" y="18857"/>
                    <a:pt x="13659" y="18857"/>
                    <a:pt x="13659" y="18857"/>
                  </a:cubicBezTo>
                  <a:cubicBezTo>
                    <a:pt x="12388" y="17143"/>
                    <a:pt x="12388" y="17143"/>
                    <a:pt x="12388" y="17143"/>
                  </a:cubicBezTo>
                  <a:cubicBezTo>
                    <a:pt x="10165" y="13714"/>
                    <a:pt x="10165" y="13714"/>
                    <a:pt x="10165" y="13714"/>
                  </a:cubicBezTo>
                  <a:cubicBezTo>
                    <a:pt x="2859" y="13714"/>
                    <a:pt x="2859" y="13714"/>
                    <a:pt x="2859" y="13714"/>
                  </a:cubicBezTo>
                  <a:cubicBezTo>
                    <a:pt x="1906" y="13714"/>
                    <a:pt x="1271" y="13371"/>
                    <a:pt x="953" y="13029"/>
                  </a:cubicBezTo>
                  <a:cubicBezTo>
                    <a:pt x="318" y="12343"/>
                    <a:pt x="0" y="11657"/>
                    <a:pt x="0" y="10971"/>
                  </a:cubicBezTo>
                  <a:cubicBezTo>
                    <a:pt x="0" y="2743"/>
                    <a:pt x="0" y="2743"/>
                    <a:pt x="0" y="2743"/>
                  </a:cubicBezTo>
                  <a:cubicBezTo>
                    <a:pt x="0" y="2057"/>
                    <a:pt x="318" y="1371"/>
                    <a:pt x="953" y="1029"/>
                  </a:cubicBezTo>
                  <a:cubicBezTo>
                    <a:pt x="1271" y="343"/>
                    <a:pt x="1906" y="0"/>
                    <a:pt x="2859" y="0"/>
                  </a:cubicBezTo>
                  <a:close/>
                  <a:moveTo>
                    <a:pt x="19059" y="4457"/>
                  </a:moveTo>
                  <a:cubicBezTo>
                    <a:pt x="19059" y="10971"/>
                    <a:pt x="19059" y="10971"/>
                    <a:pt x="19059" y="10971"/>
                  </a:cubicBezTo>
                  <a:cubicBezTo>
                    <a:pt x="19059" y="12000"/>
                    <a:pt x="18741" y="13371"/>
                    <a:pt x="17788" y="14057"/>
                  </a:cubicBezTo>
                  <a:cubicBezTo>
                    <a:pt x="17153" y="14743"/>
                    <a:pt x="16200" y="15086"/>
                    <a:pt x="15565" y="15429"/>
                  </a:cubicBezTo>
                  <a:cubicBezTo>
                    <a:pt x="15247" y="17829"/>
                    <a:pt x="15247" y="17829"/>
                    <a:pt x="15247" y="17829"/>
                  </a:cubicBezTo>
                  <a:cubicBezTo>
                    <a:pt x="19694" y="17829"/>
                    <a:pt x="19694" y="17829"/>
                    <a:pt x="19694" y="17829"/>
                  </a:cubicBezTo>
                  <a:cubicBezTo>
                    <a:pt x="20647" y="17829"/>
                    <a:pt x="21600" y="16800"/>
                    <a:pt x="21600" y="15429"/>
                  </a:cubicBezTo>
                  <a:cubicBezTo>
                    <a:pt x="21600" y="6514"/>
                    <a:pt x="21600" y="6514"/>
                    <a:pt x="21600" y="6514"/>
                  </a:cubicBezTo>
                  <a:cubicBezTo>
                    <a:pt x="21600" y="5486"/>
                    <a:pt x="20647" y="4457"/>
                    <a:pt x="19694" y="4457"/>
                  </a:cubicBezTo>
                  <a:cubicBezTo>
                    <a:pt x="19059" y="4457"/>
                    <a:pt x="19059" y="4457"/>
                    <a:pt x="19059" y="4457"/>
                  </a:cubicBezTo>
                  <a:close/>
                  <a:moveTo>
                    <a:pt x="10800" y="17829"/>
                  </a:moveTo>
                  <a:cubicBezTo>
                    <a:pt x="9529" y="15429"/>
                    <a:pt x="9529" y="15429"/>
                    <a:pt x="9529" y="15429"/>
                  </a:cubicBezTo>
                  <a:cubicBezTo>
                    <a:pt x="4129" y="15429"/>
                    <a:pt x="4129" y="15429"/>
                    <a:pt x="4129" y="15429"/>
                  </a:cubicBezTo>
                  <a:cubicBezTo>
                    <a:pt x="4129" y="15429"/>
                    <a:pt x="4129" y="15429"/>
                    <a:pt x="4129" y="15429"/>
                  </a:cubicBezTo>
                  <a:cubicBezTo>
                    <a:pt x="4129" y="16800"/>
                    <a:pt x="5082" y="17829"/>
                    <a:pt x="6353" y="17829"/>
                  </a:cubicBezTo>
                  <a:cubicBezTo>
                    <a:pt x="6671" y="17829"/>
                    <a:pt x="6671" y="17829"/>
                    <a:pt x="6671" y="17829"/>
                  </a:cubicBezTo>
                  <a:cubicBezTo>
                    <a:pt x="6671" y="21600"/>
                    <a:pt x="6671" y="21600"/>
                    <a:pt x="6671" y="21600"/>
                  </a:cubicBezTo>
                  <a:cubicBezTo>
                    <a:pt x="8894" y="17829"/>
                    <a:pt x="8894" y="17829"/>
                    <a:pt x="8894" y="17829"/>
                  </a:cubicBezTo>
                  <a:cubicBezTo>
                    <a:pt x="10800" y="17829"/>
                    <a:pt x="10800" y="17829"/>
                    <a:pt x="10800" y="17829"/>
                  </a:cubicBezTo>
                  <a:close/>
                  <a:moveTo>
                    <a:pt x="14929" y="1714"/>
                  </a:moveTo>
                  <a:cubicBezTo>
                    <a:pt x="2859" y="1714"/>
                    <a:pt x="2859" y="1714"/>
                    <a:pt x="2859" y="1714"/>
                  </a:cubicBezTo>
                  <a:cubicBezTo>
                    <a:pt x="2541" y="1714"/>
                    <a:pt x="2224" y="1714"/>
                    <a:pt x="1906" y="2057"/>
                  </a:cubicBezTo>
                  <a:cubicBezTo>
                    <a:pt x="1906" y="2400"/>
                    <a:pt x="1588" y="2400"/>
                    <a:pt x="1588" y="2743"/>
                  </a:cubicBezTo>
                  <a:cubicBezTo>
                    <a:pt x="1588" y="10971"/>
                    <a:pt x="1588" y="10971"/>
                    <a:pt x="1588" y="10971"/>
                  </a:cubicBezTo>
                  <a:cubicBezTo>
                    <a:pt x="1588" y="11314"/>
                    <a:pt x="1906" y="11657"/>
                    <a:pt x="1906" y="11657"/>
                  </a:cubicBezTo>
                  <a:cubicBezTo>
                    <a:pt x="2224" y="12000"/>
                    <a:pt x="2541" y="12000"/>
                    <a:pt x="2859" y="12000"/>
                  </a:cubicBezTo>
                  <a:cubicBezTo>
                    <a:pt x="10482" y="12000"/>
                    <a:pt x="10482" y="12000"/>
                    <a:pt x="10482" y="12000"/>
                  </a:cubicBezTo>
                  <a:cubicBezTo>
                    <a:pt x="10800" y="12000"/>
                    <a:pt x="10800" y="12000"/>
                    <a:pt x="10800" y="12000"/>
                  </a:cubicBezTo>
                  <a:cubicBezTo>
                    <a:pt x="11118" y="12343"/>
                    <a:pt x="11118" y="12343"/>
                    <a:pt x="11118" y="12343"/>
                  </a:cubicBezTo>
                  <a:cubicBezTo>
                    <a:pt x="12388" y="14400"/>
                    <a:pt x="12388" y="14400"/>
                    <a:pt x="12388" y="14400"/>
                  </a:cubicBezTo>
                  <a:cubicBezTo>
                    <a:pt x="12706" y="12686"/>
                    <a:pt x="12706" y="12686"/>
                    <a:pt x="12706" y="12686"/>
                  </a:cubicBezTo>
                  <a:cubicBezTo>
                    <a:pt x="12706" y="12000"/>
                    <a:pt x="12706" y="12000"/>
                    <a:pt x="12706" y="12000"/>
                  </a:cubicBezTo>
                  <a:cubicBezTo>
                    <a:pt x="13341" y="12000"/>
                    <a:pt x="13341" y="12000"/>
                    <a:pt x="13341" y="12000"/>
                  </a:cubicBezTo>
                  <a:cubicBezTo>
                    <a:pt x="14929" y="12000"/>
                    <a:pt x="14929" y="12000"/>
                    <a:pt x="14929" y="12000"/>
                  </a:cubicBezTo>
                  <a:cubicBezTo>
                    <a:pt x="15247" y="12000"/>
                    <a:pt x="15565" y="12000"/>
                    <a:pt x="15565" y="11657"/>
                  </a:cubicBezTo>
                  <a:cubicBezTo>
                    <a:pt x="15882" y="11657"/>
                    <a:pt x="15882" y="11314"/>
                    <a:pt x="15882" y="10971"/>
                  </a:cubicBezTo>
                  <a:cubicBezTo>
                    <a:pt x="15882" y="2743"/>
                    <a:pt x="15882" y="2743"/>
                    <a:pt x="15882" y="2743"/>
                  </a:cubicBezTo>
                  <a:cubicBezTo>
                    <a:pt x="15882" y="2400"/>
                    <a:pt x="15882" y="2400"/>
                    <a:pt x="15565" y="2057"/>
                  </a:cubicBezTo>
                  <a:cubicBezTo>
                    <a:pt x="15565" y="1714"/>
                    <a:pt x="15247" y="1714"/>
                    <a:pt x="14929" y="1714"/>
                  </a:cubicBezTo>
                  <a:close/>
                </a:path>
              </a:pathLst>
            </a:custGeom>
            <a:solidFill>
              <a:srgbClr val="FFFFFF"/>
            </a:solidFill>
            <a:ln w="12700" cap="flat">
              <a:noFill/>
              <a:miter lim="400000"/>
            </a:ln>
            <a:effectLst/>
          </p:spPr>
          <p:txBody>
            <a:bodyPr wrap="square" lIns="91439" tIns="91439" rIns="91439" bIns="91439" numCol="1" anchor="t">
              <a:noAutofit/>
            </a:bodyPr>
            <a:lstStyle/>
            <a:p>
              <a:pPr algn="r"/>
            </a:p>
          </p:txBody>
        </p:sp>
      </p:grpSp>
      <p:sp>
        <p:nvSpPr>
          <p:cNvPr id="611" name="Shape 611"/>
          <p:cNvSpPr/>
          <p:nvPr/>
        </p:nvSpPr>
        <p:spPr>
          <a:xfrm>
            <a:off x="3328801" y="5005780"/>
            <a:ext cx="4607152"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612" name="Shape 612"/>
          <p:cNvSpPr/>
          <p:nvPr/>
        </p:nvSpPr>
        <p:spPr>
          <a:xfrm>
            <a:off x="1943098" y="5750828"/>
            <a:ext cx="5992855"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2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grpSp>
        <p:nvGrpSpPr>
          <p:cNvPr id="615" name="Group 615"/>
          <p:cNvGrpSpPr/>
          <p:nvPr/>
        </p:nvGrpSpPr>
        <p:grpSpPr>
          <a:xfrm>
            <a:off x="2336156" y="8289735"/>
            <a:ext cx="838201" cy="838201"/>
            <a:chOff x="0" y="0"/>
            <a:chExt cx="838200" cy="838200"/>
          </a:xfrm>
        </p:grpSpPr>
        <p:sp>
          <p:nvSpPr>
            <p:cNvPr id="613" name="Shape 613"/>
            <p:cNvSpPr/>
            <p:nvPr/>
          </p:nvSpPr>
          <p:spPr>
            <a:xfrm>
              <a:off x="0" y="0"/>
              <a:ext cx="838200" cy="838200"/>
            </a:xfrm>
            <a:prstGeom prst="ellipse">
              <a:avLst/>
            </a:prstGeom>
            <a:solidFill>
              <a:srgbClr val="ECF200"/>
            </a:solidFill>
            <a:ln w="12700" cap="flat">
              <a:noFill/>
              <a:miter lim="400000"/>
            </a:ln>
            <a:effectLst/>
          </p:spPr>
          <p:txBody>
            <a:bodyPr wrap="square" lIns="91439" tIns="91439" rIns="91439" bIns="91439" numCol="1" anchor="ctr">
              <a:noAutofit/>
            </a:bodyPr>
            <a:lstStyle/>
            <a:p>
              <a:pPr algn="r">
                <a:defRPr>
                  <a:solidFill>
                    <a:srgbClr val="FFFFFF"/>
                  </a:solidFill>
                </a:defRPr>
              </a:pPr>
            </a:p>
          </p:txBody>
        </p:sp>
        <p:sp>
          <p:nvSpPr>
            <p:cNvPr id="614" name="Shape 614"/>
            <p:cNvSpPr/>
            <p:nvPr/>
          </p:nvSpPr>
          <p:spPr>
            <a:xfrm>
              <a:off x="154445" y="174803"/>
              <a:ext cx="529311" cy="4885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59" y="0"/>
                  </a:moveTo>
                  <a:cubicBezTo>
                    <a:pt x="14929" y="0"/>
                    <a:pt x="14929" y="0"/>
                    <a:pt x="14929" y="0"/>
                  </a:cubicBezTo>
                  <a:cubicBezTo>
                    <a:pt x="15565" y="0"/>
                    <a:pt x="16200" y="343"/>
                    <a:pt x="16835" y="1029"/>
                  </a:cubicBezTo>
                  <a:cubicBezTo>
                    <a:pt x="17153" y="1371"/>
                    <a:pt x="17471" y="2057"/>
                    <a:pt x="17471" y="2743"/>
                  </a:cubicBezTo>
                  <a:cubicBezTo>
                    <a:pt x="17471" y="10971"/>
                    <a:pt x="17471" y="10971"/>
                    <a:pt x="17471" y="10971"/>
                  </a:cubicBezTo>
                  <a:cubicBezTo>
                    <a:pt x="17471" y="11657"/>
                    <a:pt x="17153" y="12343"/>
                    <a:pt x="16835" y="13029"/>
                  </a:cubicBezTo>
                  <a:cubicBezTo>
                    <a:pt x="16200" y="13371"/>
                    <a:pt x="15565" y="13714"/>
                    <a:pt x="14929" y="13714"/>
                  </a:cubicBezTo>
                  <a:cubicBezTo>
                    <a:pt x="13976" y="13714"/>
                    <a:pt x="13976" y="13714"/>
                    <a:pt x="13976" y="13714"/>
                  </a:cubicBezTo>
                  <a:cubicBezTo>
                    <a:pt x="13659" y="16457"/>
                    <a:pt x="13659" y="16457"/>
                    <a:pt x="13659" y="16457"/>
                  </a:cubicBezTo>
                  <a:cubicBezTo>
                    <a:pt x="13659" y="18857"/>
                    <a:pt x="13659" y="18857"/>
                    <a:pt x="13659" y="18857"/>
                  </a:cubicBezTo>
                  <a:cubicBezTo>
                    <a:pt x="12388" y="17143"/>
                    <a:pt x="12388" y="17143"/>
                    <a:pt x="12388" y="17143"/>
                  </a:cubicBezTo>
                  <a:cubicBezTo>
                    <a:pt x="10165" y="13714"/>
                    <a:pt x="10165" y="13714"/>
                    <a:pt x="10165" y="13714"/>
                  </a:cubicBezTo>
                  <a:cubicBezTo>
                    <a:pt x="2859" y="13714"/>
                    <a:pt x="2859" y="13714"/>
                    <a:pt x="2859" y="13714"/>
                  </a:cubicBezTo>
                  <a:cubicBezTo>
                    <a:pt x="1906" y="13714"/>
                    <a:pt x="1271" y="13371"/>
                    <a:pt x="953" y="13029"/>
                  </a:cubicBezTo>
                  <a:cubicBezTo>
                    <a:pt x="318" y="12343"/>
                    <a:pt x="0" y="11657"/>
                    <a:pt x="0" y="10971"/>
                  </a:cubicBezTo>
                  <a:cubicBezTo>
                    <a:pt x="0" y="2743"/>
                    <a:pt x="0" y="2743"/>
                    <a:pt x="0" y="2743"/>
                  </a:cubicBezTo>
                  <a:cubicBezTo>
                    <a:pt x="0" y="2057"/>
                    <a:pt x="318" y="1371"/>
                    <a:pt x="953" y="1029"/>
                  </a:cubicBezTo>
                  <a:cubicBezTo>
                    <a:pt x="1271" y="343"/>
                    <a:pt x="1906" y="0"/>
                    <a:pt x="2859" y="0"/>
                  </a:cubicBezTo>
                  <a:close/>
                  <a:moveTo>
                    <a:pt x="19059" y="4457"/>
                  </a:moveTo>
                  <a:cubicBezTo>
                    <a:pt x="19059" y="10971"/>
                    <a:pt x="19059" y="10971"/>
                    <a:pt x="19059" y="10971"/>
                  </a:cubicBezTo>
                  <a:cubicBezTo>
                    <a:pt x="19059" y="12000"/>
                    <a:pt x="18741" y="13371"/>
                    <a:pt x="17788" y="14057"/>
                  </a:cubicBezTo>
                  <a:cubicBezTo>
                    <a:pt x="17153" y="14743"/>
                    <a:pt x="16200" y="15086"/>
                    <a:pt x="15565" y="15429"/>
                  </a:cubicBezTo>
                  <a:cubicBezTo>
                    <a:pt x="15247" y="17829"/>
                    <a:pt x="15247" y="17829"/>
                    <a:pt x="15247" y="17829"/>
                  </a:cubicBezTo>
                  <a:cubicBezTo>
                    <a:pt x="19694" y="17829"/>
                    <a:pt x="19694" y="17829"/>
                    <a:pt x="19694" y="17829"/>
                  </a:cubicBezTo>
                  <a:cubicBezTo>
                    <a:pt x="20647" y="17829"/>
                    <a:pt x="21600" y="16800"/>
                    <a:pt x="21600" y="15429"/>
                  </a:cubicBezTo>
                  <a:cubicBezTo>
                    <a:pt x="21600" y="6514"/>
                    <a:pt x="21600" y="6514"/>
                    <a:pt x="21600" y="6514"/>
                  </a:cubicBezTo>
                  <a:cubicBezTo>
                    <a:pt x="21600" y="5486"/>
                    <a:pt x="20647" y="4457"/>
                    <a:pt x="19694" y="4457"/>
                  </a:cubicBezTo>
                  <a:cubicBezTo>
                    <a:pt x="19059" y="4457"/>
                    <a:pt x="19059" y="4457"/>
                    <a:pt x="19059" y="4457"/>
                  </a:cubicBezTo>
                  <a:close/>
                  <a:moveTo>
                    <a:pt x="10800" y="17829"/>
                  </a:moveTo>
                  <a:cubicBezTo>
                    <a:pt x="9529" y="15429"/>
                    <a:pt x="9529" y="15429"/>
                    <a:pt x="9529" y="15429"/>
                  </a:cubicBezTo>
                  <a:cubicBezTo>
                    <a:pt x="4129" y="15429"/>
                    <a:pt x="4129" y="15429"/>
                    <a:pt x="4129" y="15429"/>
                  </a:cubicBezTo>
                  <a:cubicBezTo>
                    <a:pt x="4129" y="15429"/>
                    <a:pt x="4129" y="15429"/>
                    <a:pt x="4129" y="15429"/>
                  </a:cubicBezTo>
                  <a:cubicBezTo>
                    <a:pt x="4129" y="16800"/>
                    <a:pt x="5082" y="17829"/>
                    <a:pt x="6353" y="17829"/>
                  </a:cubicBezTo>
                  <a:cubicBezTo>
                    <a:pt x="6671" y="17829"/>
                    <a:pt x="6671" y="17829"/>
                    <a:pt x="6671" y="17829"/>
                  </a:cubicBezTo>
                  <a:cubicBezTo>
                    <a:pt x="6671" y="21600"/>
                    <a:pt x="6671" y="21600"/>
                    <a:pt x="6671" y="21600"/>
                  </a:cubicBezTo>
                  <a:cubicBezTo>
                    <a:pt x="8894" y="17829"/>
                    <a:pt x="8894" y="17829"/>
                    <a:pt x="8894" y="17829"/>
                  </a:cubicBezTo>
                  <a:cubicBezTo>
                    <a:pt x="10800" y="17829"/>
                    <a:pt x="10800" y="17829"/>
                    <a:pt x="10800" y="17829"/>
                  </a:cubicBezTo>
                  <a:close/>
                  <a:moveTo>
                    <a:pt x="14929" y="1714"/>
                  </a:moveTo>
                  <a:cubicBezTo>
                    <a:pt x="2859" y="1714"/>
                    <a:pt x="2859" y="1714"/>
                    <a:pt x="2859" y="1714"/>
                  </a:cubicBezTo>
                  <a:cubicBezTo>
                    <a:pt x="2541" y="1714"/>
                    <a:pt x="2224" y="1714"/>
                    <a:pt x="1906" y="2057"/>
                  </a:cubicBezTo>
                  <a:cubicBezTo>
                    <a:pt x="1906" y="2400"/>
                    <a:pt x="1588" y="2400"/>
                    <a:pt x="1588" y="2743"/>
                  </a:cubicBezTo>
                  <a:cubicBezTo>
                    <a:pt x="1588" y="10971"/>
                    <a:pt x="1588" y="10971"/>
                    <a:pt x="1588" y="10971"/>
                  </a:cubicBezTo>
                  <a:cubicBezTo>
                    <a:pt x="1588" y="11314"/>
                    <a:pt x="1906" y="11657"/>
                    <a:pt x="1906" y="11657"/>
                  </a:cubicBezTo>
                  <a:cubicBezTo>
                    <a:pt x="2224" y="12000"/>
                    <a:pt x="2541" y="12000"/>
                    <a:pt x="2859" y="12000"/>
                  </a:cubicBezTo>
                  <a:cubicBezTo>
                    <a:pt x="10482" y="12000"/>
                    <a:pt x="10482" y="12000"/>
                    <a:pt x="10482" y="12000"/>
                  </a:cubicBezTo>
                  <a:cubicBezTo>
                    <a:pt x="10800" y="12000"/>
                    <a:pt x="10800" y="12000"/>
                    <a:pt x="10800" y="12000"/>
                  </a:cubicBezTo>
                  <a:cubicBezTo>
                    <a:pt x="11118" y="12343"/>
                    <a:pt x="11118" y="12343"/>
                    <a:pt x="11118" y="12343"/>
                  </a:cubicBezTo>
                  <a:cubicBezTo>
                    <a:pt x="12388" y="14400"/>
                    <a:pt x="12388" y="14400"/>
                    <a:pt x="12388" y="14400"/>
                  </a:cubicBezTo>
                  <a:cubicBezTo>
                    <a:pt x="12706" y="12686"/>
                    <a:pt x="12706" y="12686"/>
                    <a:pt x="12706" y="12686"/>
                  </a:cubicBezTo>
                  <a:cubicBezTo>
                    <a:pt x="12706" y="12000"/>
                    <a:pt x="12706" y="12000"/>
                    <a:pt x="12706" y="12000"/>
                  </a:cubicBezTo>
                  <a:cubicBezTo>
                    <a:pt x="13341" y="12000"/>
                    <a:pt x="13341" y="12000"/>
                    <a:pt x="13341" y="12000"/>
                  </a:cubicBezTo>
                  <a:cubicBezTo>
                    <a:pt x="14929" y="12000"/>
                    <a:pt x="14929" y="12000"/>
                    <a:pt x="14929" y="12000"/>
                  </a:cubicBezTo>
                  <a:cubicBezTo>
                    <a:pt x="15247" y="12000"/>
                    <a:pt x="15565" y="12000"/>
                    <a:pt x="15565" y="11657"/>
                  </a:cubicBezTo>
                  <a:cubicBezTo>
                    <a:pt x="15882" y="11657"/>
                    <a:pt x="15882" y="11314"/>
                    <a:pt x="15882" y="10971"/>
                  </a:cubicBezTo>
                  <a:cubicBezTo>
                    <a:pt x="15882" y="2743"/>
                    <a:pt x="15882" y="2743"/>
                    <a:pt x="15882" y="2743"/>
                  </a:cubicBezTo>
                  <a:cubicBezTo>
                    <a:pt x="15882" y="2400"/>
                    <a:pt x="15882" y="2400"/>
                    <a:pt x="15565" y="2057"/>
                  </a:cubicBezTo>
                  <a:cubicBezTo>
                    <a:pt x="15565" y="1714"/>
                    <a:pt x="15247" y="1714"/>
                    <a:pt x="14929" y="1714"/>
                  </a:cubicBezTo>
                  <a:close/>
                </a:path>
              </a:pathLst>
            </a:custGeom>
            <a:solidFill>
              <a:srgbClr val="FFFFFF"/>
            </a:solidFill>
            <a:ln w="12700" cap="flat">
              <a:noFill/>
              <a:miter lim="400000"/>
            </a:ln>
            <a:effectLst/>
          </p:spPr>
          <p:txBody>
            <a:bodyPr wrap="square" lIns="91439" tIns="91439" rIns="91439" bIns="91439" numCol="1" anchor="t">
              <a:noAutofit/>
            </a:bodyPr>
            <a:lstStyle/>
            <a:p>
              <a:pPr algn="r"/>
            </a:p>
          </p:txBody>
        </p:sp>
      </p:grpSp>
      <p:sp>
        <p:nvSpPr>
          <p:cNvPr id="616" name="Shape 616"/>
          <p:cNvSpPr/>
          <p:nvPr/>
        </p:nvSpPr>
        <p:spPr>
          <a:xfrm>
            <a:off x="3328801" y="8339504"/>
            <a:ext cx="4607152" cy="701323"/>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ADD YOUR TITLE</a:t>
            </a:r>
          </a:p>
        </p:txBody>
      </p:sp>
      <p:sp>
        <p:nvSpPr>
          <p:cNvPr id="617" name="Shape 617"/>
          <p:cNvSpPr/>
          <p:nvPr/>
        </p:nvSpPr>
        <p:spPr>
          <a:xfrm>
            <a:off x="1943098" y="9084551"/>
            <a:ext cx="5992855" cy="18288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r">
              <a:defRPr sz="22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grpSp>
        <p:nvGrpSpPr>
          <p:cNvPr id="638" name="Group 638"/>
          <p:cNvGrpSpPr/>
          <p:nvPr/>
        </p:nvGrpSpPr>
        <p:grpSpPr>
          <a:xfrm>
            <a:off x="-154177" y="0"/>
            <a:ext cx="1866109" cy="13716000"/>
            <a:chOff x="0" y="0"/>
            <a:chExt cx="1866107" cy="13716000"/>
          </a:xfrm>
        </p:grpSpPr>
        <p:sp>
          <p:nvSpPr>
            <p:cNvPr id="618" name="Shape 618"/>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621" name="Group 621"/>
            <p:cNvGrpSpPr/>
            <p:nvPr/>
          </p:nvGrpSpPr>
          <p:grpSpPr>
            <a:xfrm>
              <a:off x="0" y="489917"/>
              <a:ext cx="1866108" cy="1278277"/>
              <a:chOff x="0" y="0"/>
              <a:chExt cx="1866107" cy="1278275"/>
            </a:xfrm>
          </p:grpSpPr>
          <p:sp>
            <p:nvSpPr>
              <p:cNvPr id="619" name="Shape 619"/>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620" name="Shape 620"/>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622" name="Shape 622"/>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625" name="Group 625"/>
            <p:cNvGrpSpPr/>
            <p:nvPr/>
          </p:nvGrpSpPr>
          <p:grpSpPr>
            <a:xfrm>
              <a:off x="0" y="2718287"/>
              <a:ext cx="1866108" cy="1233849"/>
              <a:chOff x="0" y="0"/>
              <a:chExt cx="1866107" cy="1233847"/>
            </a:xfrm>
          </p:grpSpPr>
          <p:sp>
            <p:nvSpPr>
              <p:cNvPr id="623" name="Shape 623"/>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624" name="Shape 624"/>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626" name="Shape 626"/>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627" name="Shape 627"/>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628" name="Shape 628"/>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631" name="Group 631"/>
            <p:cNvGrpSpPr/>
            <p:nvPr/>
          </p:nvGrpSpPr>
          <p:grpSpPr>
            <a:xfrm>
              <a:off x="0" y="7211152"/>
              <a:ext cx="1866108" cy="1355104"/>
              <a:chOff x="0" y="0"/>
              <a:chExt cx="1866107" cy="1355103"/>
            </a:xfrm>
          </p:grpSpPr>
          <p:sp>
            <p:nvSpPr>
              <p:cNvPr id="629" name="Shape 629"/>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630" name="Shape 630"/>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634" name="Group 634"/>
            <p:cNvGrpSpPr/>
            <p:nvPr/>
          </p:nvGrpSpPr>
          <p:grpSpPr>
            <a:xfrm>
              <a:off x="0" y="4956011"/>
              <a:ext cx="1866108" cy="1309999"/>
              <a:chOff x="0" y="0"/>
              <a:chExt cx="1866107" cy="1309997"/>
            </a:xfrm>
          </p:grpSpPr>
          <p:sp>
            <p:nvSpPr>
              <p:cNvPr id="632" name="Shape 632"/>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633" name="Shape 633"/>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637" name="Group 637"/>
            <p:cNvGrpSpPr/>
            <p:nvPr/>
          </p:nvGrpSpPr>
          <p:grpSpPr>
            <a:xfrm>
              <a:off x="0" y="9406818"/>
              <a:ext cx="1866108" cy="1173130"/>
              <a:chOff x="0" y="0"/>
              <a:chExt cx="1866107" cy="1173129"/>
            </a:xfrm>
          </p:grpSpPr>
          <p:sp>
            <p:nvSpPr>
              <p:cNvPr id="635" name="Shape 635"/>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636" name="Shape 636"/>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Tree>
  </p:cSld>
  <p:clrMapOvr>
    <a:masterClrMapping/>
  </p:clrMapOvr>
  <mc:AlternateContent xmlns:mc="http://schemas.openxmlformats.org/markup-compatibility/2006">
    <mc:Choice xmlns:p14="http://schemas.microsoft.com/office/powerpoint/2010/main" Requires="p14">
      <p:transition spd="slow" advClick="1" p14:dur="1200">
        <p:push dir="l"/>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568"/>
                                        </p:tgtEl>
                                        <p:attrNameLst>
                                          <p:attrName>style.visibility</p:attrName>
                                        </p:attrNameLst>
                                      </p:cBhvr>
                                      <p:to>
                                        <p:strVal val="visible"/>
                                      </p:to>
                                    </p:set>
                                    <p:anim calcmode="lin" valueType="num">
                                      <p:cBhvr>
                                        <p:cTn id="7" dur="500" fill="hold"/>
                                        <p:tgtEl>
                                          <p:spTgt spid="568"/>
                                        </p:tgtEl>
                                        <p:attrNameLst>
                                          <p:attrName>ppt_x</p:attrName>
                                        </p:attrNameLst>
                                      </p:cBhvr>
                                      <p:tavLst>
                                        <p:tav tm="0">
                                          <p:val>
                                            <p:strVal val="#ppt_x"/>
                                          </p:val>
                                        </p:tav>
                                        <p:tav tm="100000">
                                          <p:val>
                                            <p:strVal val="#ppt_x"/>
                                          </p:val>
                                        </p:tav>
                                      </p:tavLst>
                                    </p:anim>
                                    <p:anim calcmode="lin" valueType="num">
                                      <p:cBhvr>
                                        <p:cTn id="8" dur="500" fill="hold"/>
                                        <p:tgtEl>
                                          <p:spTgt spid="5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572"/>
                                        </p:tgtEl>
                                        <p:attrNameLst>
                                          <p:attrName>style.visibility</p:attrName>
                                        </p:attrNameLst>
                                      </p:cBhvr>
                                      <p:to>
                                        <p:strVal val="visible"/>
                                      </p:to>
                                    </p:set>
                                    <p:animEffect filter="wipe(left)" transition="in">
                                      <p:cBhvr>
                                        <p:cTn id="12" dur="500"/>
                                        <p:tgtEl>
                                          <p:spTgt spid="572"/>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573"/>
                                        </p:tgtEl>
                                        <p:attrNameLst>
                                          <p:attrName>style.visibility</p:attrName>
                                        </p:attrNameLst>
                                      </p:cBhvr>
                                      <p:to>
                                        <p:strVal val="visible"/>
                                      </p:to>
                                    </p:set>
                                    <p:animEffect filter="wipe(left)" transition="in">
                                      <p:cBhvr>
                                        <p:cTn id="16" dur="500"/>
                                        <p:tgtEl>
                                          <p:spTgt spid="573"/>
                                        </p:tgtEl>
                                      </p:cBhvr>
                                    </p:animEffect>
                                  </p:childTnLst>
                                </p:cTn>
                              </p:par>
                            </p:childTnLst>
                          </p:cTn>
                        </p:par>
                        <p:par>
                          <p:cTn id="17" fill="hold">
                            <p:stCondLst>
                              <p:cond delay="1500"/>
                            </p:stCondLst>
                            <p:childTnLst>
                              <p:par>
                                <p:cTn id="18" presetClass="entr" nodeType="afterEffect" presetSubtype="8" presetID="2" grpId="4" fill="hold">
                                  <p:stCondLst>
                                    <p:cond delay="0"/>
                                  </p:stCondLst>
                                  <p:iterate type="el" backwards="0">
                                    <p:tmAbs val="0"/>
                                  </p:iterate>
                                  <p:childTnLst>
                                    <p:set>
                                      <p:cBhvr>
                                        <p:cTn id="19" fill="hold"/>
                                        <p:tgtEl>
                                          <p:spTgt spid="580"/>
                                        </p:tgtEl>
                                        <p:attrNameLst>
                                          <p:attrName>style.visibility</p:attrName>
                                        </p:attrNameLst>
                                      </p:cBhvr>
                                      <p:to>
                                        <p:strVal val="visible"/>
                                      </p:to>
                                    </p:set>
                                    <p:anim calcmode="lin" valueType="num">
                                      <p:cBhvr>
                                        <p:cTn id="20" dur="750" fill="hold"/>
                                        <p:tgtEl>
                                          <p:spTgt spid="580"/>
                                        </p:tgtEl>
                                        <p:attrNameLst>
                                          <p:attrName>ppt_x</p:attrName>
                                        </p:attrNameLst>
                                      </p:cBhvr>
                                      <p:tavLst>
                                        <p:tav tm="0">
                                          <p:val>
                                            <p:strVal val="0-#ppt_w/2"/>
                                          </p:val>
                                        </p:tav>
                                        <p:tav tm="100000">
                                          <p:val>
                                            <p:strVal val="#ppt_x"/>
                                          </p:val>
                                        </p:tav>
                                      </p:tavLst>
                                    </p:anim>
                                    <p:anim calcmode="lin" valueType="num">
                                      <p:cBhvr>
                                        <p:cTn id="21" dur="750" fill="hold"/>
                                        <p:tgtEl>
                                          <p:spTgt spid="580"/>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Class="entr" nodeType="afterEffect" presetSubtype="8" presetID="2" grpId="5" fill="hold">
                                  <p:stCondLst>
                                    <p:cond delay="0"/>
                                  </p:stCondLst>
                                  <p:iterate type="el" backwards="0">
                                    <p:tmAbs val="0"/>
                                  </p:iterate>
                                  <p:childTnLst>
                                    <p:set>
                                      <p:cBhvr>
                                        <p:cTn id="24" fill="hold"/>
                                        <p:tgtEl>
                                          <p:spTgt spid="583"/>
                                        </p:tgtEl>
                                        <p:attrNameLst>
                                          <p:attrName>style.visibility</p:attrName>
                                        </p:attrNameLst>
                                      </p:cBhvr>
                                      <p:to>
                                        <p:strVal val="visible"/>
                                      </p:to>
                                    </p:set>
                                    <p:anim calcmode="lin" valueType="num">
                                      <p:cBhvr>
                                        <p:cTn id="25" dur="750" fill="hold"/>
                                        <p:tgtEl>
                                          <p:spTgt spid="583"/>
                                        </p:tgtEl>
                                        <p:attrNameLst>
                                          <p:attrName>ppt_x</p:attrName>
                                        </p:attrNameLst>
                                      </p:cBhvr>
                                      <p:tavLst>
                                        <p:tav tm="0">
                                          <p:val>
                                            <p:strVal val="0-#ppt_w/2"/>
                                          </p:val>
                                        </p:tav>
                                        <p:tav tm="100000">
                                          <p:val>
                                            <p:strVal val="#ppt_x"/>
                                          </p:val>
                                        </p:tav>
                                      </p:tavLst>
                                    </p:anim>
                                    <p:anim calcmode="lin" valueType="num">
                                      <p:cBhvr>
                                        <p:cTn id="26" dur="750" fill="hold"/>
                                        <p:tgtEl>
                                          <p:spTgt spid="583"/>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Class="entr" nodeType="afterEffect" presetSubtype="8" presetID="2" grpId="6" fill="hold">
                                  <p:stCondLst>
                                    <p:cond delay="0"/>
                                  </p:stCondLst>
                                  <p:iterate type="el" backwards="0">
                                    <p:tmAbs val="0"/>
                                  </p:iterate>
                                  <p:childTnLst>
                                    <p:set>
                                      <p:cBhvr>
                                        <p:cTn id="29" fill="hold"/>
                                        <p:tgtEl>
                                          <p:spTgt spid="586"/>
                                        </p:tgtEl>
                                        <p:attrNameLst>
                                          <p:attrName>style.visibility</p:attrName>
                                        </p:attrNameLst>
                                      </p:cBhvr>
                                      <p:to>
                                        <p:strVal val="visible"/>
                                      </p:to>
                                    </p:set>
                                    <p:anim calcmode="lin" valueType="num">
                                      <p:cBhvr>
                                        <p:cTn id="30" dur="750" fill="hold"/>
                                        <p:tgtEl>
                                          <p:spTgt spid="586"/>
                                        </p:tgtEl>
                                        <p:attrNameLst>
                                          <p:attrName>ppt_x</p:attrName>
                                        </p:attrNameLst>
                                      </p:cBhvr>
                                      <p:tavLst>
                                        <p:tav tm="0">
                                          <p:val>
                                            <p:strVal val="0-#ppt_w/2"/>
                                          </p:val>
                                        </p:tav>
                                        <p:tav tm="100000">
                                          <p:val>
                                            <p:strVal val="#ppt_x"/>
                                          </p:val>
                                        </p:tav>
                                      </p:tavLst>
                                    </p:anim>
                                    <p:anim calcmode="lin" valueType="num">
                                      <p:cBhvr>
                                        <p:cTn id="31" dur="750" fill="hold"/>
                                        <p:tgtEl>
                                          <p:spTgt spid="586"/>
                                        </p:tgtEl>
                                        <p:attrNameLst>
                                          <p:attrName>ppt_y</p:attrName>
                                        </p:attrNameLst>
                                      </p:cBhvr>
                                      <p:tavLst>
                                        <p:tav tm="0">
                                          <p:val>
                                            <p:strVal val="#ppt_y"/>
                                          </p:val>
                                        </p:tav>
                                        <p:tav tm="100000">
                                          <p:val>
                                            <p:strVal val="#ppt_y"/>
                                          </p:val>
                                        </p:tav>
                                      </p:tavLst>
                                    </p:anim>
                                  </p:childTnLst>
                                </p:cTn>
                              </p:par>
                            </p:childTnLst>
                          </p:cTn>
                        </p:par>
                        <p:par>
                          <p:cTn id="32" fill="hold">
                            <p:stCondLst>
                              <p:cond delay="3750"/>
                            </p:stCondLst>
                            <p:childTnLst>
                              <p:par>
                                <p:cTn id="33" presetClass="entr" nodeType="afterEffect" presetSubtype="8" presetID="2" grpId="7" fill="hold">
                                  <p:stCondLst>
                                    <p:cond delay="0"/>
                                  </p:stCondLst>
                                  <p:iterate type="el" backwards="0">
                                    <p:tmAbs val="0"/>
                                  </p:iterate>
                                  <p:childTnLst>
                                    <p:set>
                                      <p:cBhvr>
                                        <p:cTn id="34" fill="hold"/>
                                        <p:tgtEl>
                                          <p:spTgt spid="589"/>
                                        </p:tgtEl>
                                        <p:attrNameLst>
                                          <p:attrName>style.visibility</p:attrName>
                                        </p:attrNameLst>
                                      </p:cBhvr>
                                      <p:to>
                                        <p:strVal val="visible"/>
                                      </p:to>
                                    </p:set>
                                    <p:anim calcmode="lin" valueType="num">
                                      <p:cBhvr>
                                        <p:cTn id="35" dur="750" fill="hold"/>
                                        <p:tgtEl>
                                          <p:spTgt spid="589"/>
                                        </p:tgtEl>
                                        <p:attrNameLst>
                                          <p:attrName>ppt_x</p:attrName>
                                        </p:attrNameLst>
                                      </p:cBhvr>
                                      <p:tavLst>
                                        <p:tav tm="0">
                                          <p:val>
                                            <p:strVal val="0-#ppt_w/2"/>
                                          </p:val>
                                        </p:tav>
                                        <p:tav tm="100000">
                                          <p:val>
                                            <p:strVal val="#ppt_x"/>
                                          </p:val>
                                        </p:tav>
                                      </p:tavLst>
                                    </p:anim>
                                    <p:anim calcmode="lin" valueType="num">
                                      <p:cBhvr>
                                        <p:cTn id="36" dur="750" fill="hold"/>
                                        <p:tgtEl>
                                          <p:spTgt spid="589"/>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Class="entr" nodeType="afterEffect" presetSubtype="8" presetID="2" grpId="8" fill="hold">
                                  <p:stCondLst>
                                    <p:cond delay="0"/>
                                  </p:stCondLst>
                                  <p:iterate type="el" backwards="0">
                                    <p:tmAbs val="0"/>
                                  </p:iterate>
                                  <p:childTnLst>
                                    <p:set>
                                      <p:cBhvr>
                                        <p:cTn id="39" fill="hold"/>
                                        <p:tgtEl>
                                          <p:spTgt spid="592"/>
                                        </p:tgtEl>
                                        <p:attrNameLst>
                                          <p:attrName>style.visibility</p:attrName>
                                        </p:attrNameLst>
                                      </p:cBhvr>
                                      <p:to>
                                        <p:strVal val="visible"/>
                                      </p:to>
                                    </p:set>
                                    <p:anim calcmode="lin" valueType="num">
                                      <p:cBhvr>
                                        <p:cTn id="40" dur="750" fill="hold"/>
                                        <p:tgtEl>
                                          <p:spTgt spid="592"/>
                                        </p:tgtEl>
                                        <p:attrNameLst>
                                          <p:attrName>ppt_x</p:attrName>
                                        </p:attrNameLst>
                                      </p:cBhvr>
                                      <p:tavLst>
                                        <p:tav tm="0">
                                          <p:val>
                                            <p:strVal val="0-#ppt_w/2"/>
                                          </p:val>
                                        </p:tav>
                                        <p:tav tm="100000">
                                          <p:val>
                                            <p:strVal val="#ppt_x"/>
                                          </p:val>
                                        </p:tav>
                                      </p:tavLst>
                                    </p:anim>
                                    <p:anim calcmode="lin" valueType="num">
                                      <p:cBhvr>
                                        <p:cTn id="41" dur="750" fill="hold"/>
                                        <p:tgtEl>
                                          <p:spTgt spid="592"/>
                                        </p:tgtEl>
                                        <p:attrNameLst>
                                          <p:attrName>ppt_y</p:attrName>
                                        </p:attrNameLst>
                                      </p:cBhvr>
                                      <p:tavLst>
                                        <p:tav tm="0">
                                          <p:val>
                                            <p:strVal val="#ppt_y"/>
                                          </p:val>
                                        </p:tav>
                                        <p:tav tm="100000">
                                          <p:val>
                                            <p:strVal val="#ppt_y"/>
                                          </p:val>
                                        </p:tav>
                                      </p:tavLst>
                                    </p:anim>
                                  </p:childTnLst>
                                </p:cTn>
                              </p:par>
                            </p:childTnLst>
                          </p:cTn>
                        </p:par>
                        <p:par>
                          <p:cTn id="42" fill="hold">
                            <p:stCondLst>
                              <p:cond delay="5250"/>
                            </p:stCondLst>
                            <p:childTnLst>
                              <p:par>
                                <p:cTn id="43" presetClass="entr" nodeType="afterEffect" presetSubtype="0" presetID="15" grpId="9" fill="hold">
                                  <p:stCondLst>
                                    <p:cond delay="0"/>
                                  </p:stCondLst>
                                  <p:iterate type="el" backwards="0">
                                    <p:tmAbs val="0"/>
                                  </p:iterate>
                                  <p:childTnLst>
                                    <p:set>
                                      <p:cBhvr>
                                        <p:cTn id="44" fill="hold"/>
                                        <p:tgtEl>
                                          <p:spTgt spid="610"/>
                                        </p:tgtEl>
                                        <p:attrNameLst>
                                          <p:attrName>style.visibility</p:attrName>
                                        </p:attrNameLst>
                                      </p:cBhvr>
                                      <p:to>
                                        <p:strVal val="visible"/>
                                      </p:to>
                                    </p:set>
                                    <p:anim calcmode="lin" valueType="num">
                                      <p:cBhvr>
                                        <p:cTn id="45" dur="500" fill="hold"/>
                                        <p:tgtEl>
                                          <p:spTgt spid="610"/>
                                        </p:tgtEl>
                                        <p:attrNameLst>
                                          <p:attrName>ppt_w</p:attrName>
                                        </p:attrNameLst>
                                      </p:cBhvr>
                                      <p:tavLst>
                                        <p:tav tm="0">
                                          <p:val>
                                            <p:fltVal val="0"/>
                                          </p:val>
                                        </p:tav>
                                        <p:tav tm="100000">
                                          <p:val>
                                            <p:strVal val="#ppt_w"/>
                                          </p:val>
                                        </p:tav>
                                      </p:tavLst>
                                    </p:anim>
                                    <p:anim calcmode="lin" valueType="num">
                                      <p:cBhvr>
                                        <p:cTn id="46" dur="500" fill="hold"/>
                                        <p:tgtEl>
                                          <p:spTgt spid="610"/>
                                        </p:tgtEl>
                                        <p:attrNameLst>
                                          <p:attrName>ppt_h</p:attrName>
                                        </p:attrNameLst>
                                      </p:cBhvr>
                                      <p:tavLst>
                                        <p:tav tm="0">
                                          <p:val>
                                            <p:fltVal val="0"/>
                                          </p:val>
                                        </p:tav>
                                        <p:tav tm="100000">
                                          <p:val>
                                            <p:strVal val="#ppt_h"/>
                                          </p:val>
                                        </p:tav>
                                      </p:tavLst>
                                    </p:anim>
                                    <p:anim calcmode="lin" valueType="num">
                                      <p:cBhvr>
                                        <p:cTn id="47" dur="500" fill="hold"/>
                                        <p:tgtEl>
                                          <p:spTgt spid="610"/>
                                        </p:tgtEl>
                                        <p:attrNameLst>
                                          <p:attrName>ppt_x</p:attrName>
                                        </p:attrNameLst>
                                      </p:cBhvr>
                                      <p:tavLst>
                                        <p:tav tm="0" fmla="#ppt_x+(cos(-2*pi*(1-$))*-#ppt_x-sin(-2*pi*(1-$))*(1-#ppt_y))*(1-$)">
                                          <p:val>
                                            <p:fltVal val="0"/>
                                          </p:val>
                                        </p:tav>
                                        <p:tav tm="100000">
                                          <p:val>
                                            <p:fltVal val="1"/>
                                          </p:val>
                                        </p:tav>
                                      </p:tavLst>
                                    </p:anim>
                                    <p:anim calcmode="lin" valueType="num">
                                      <p:cBhvr>
                                        <p:cTn id="48" dur="500" fill="hold"/>
                                        <p:tgtEl>
                                          <p:spTgt spid="610"/>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5750"/>
                            </p:stCondLst>
                            <p:childTnLst>
                              <p:par>
                                <p:cTn id="50" presetClass="entr" nodeType="afterEffect" presetSubtype="0" presetID="15" grpId="10" fill="hold">
                                  <p:stCondLst>
                                    <p:cond delay="0"/>
                                  </p:stCondLst>
                                  <p:iterate type="el" backwards="0">
                                    <p:tmAbs val="0"/>
                                  </p:iterate>
                                  <p:childTnLst>
                                    <p:set>
                                      <p:cBhvr>
                                        <p:cTn id="51" fill="hold"/>
                                        <p:tgtEl>
                                          <p:spTgt spid="615"/>
                                        </p:tgtEl>
                                        <p:attrNameLst>
                                          <p:attrName>style.visibility</p:attrName>
                                        </p:attrNameLst>
                                      </p:cBhvr>
                                      <p:to>
                                        <p:strVal val="visible"/>
                                      </p:to>
                                    </p:set>
                                    <p:anim calcmode="lin" valueType="num">
                                      <p:cBhvr>
                                        <p:cTn id="52" dur="500" fill="hold"/>
                                        <p:tgtEl>
                                          <p:spTgt spid="615"/>
                                        </p:tgtEl>
                                        <p:attrNameLst>
                                          <p:attrName>ppt_w</p:attrName>
                                        </p:attrNameLst>
                                      </p:cBhvr>
                                      <p:tavLst>
                                        <p:tav tm="0">
                                          <p:val>
                                            <p:fltVal val="0"/>
                                          </p:val>
                                        </p:tav>
                                        <p:tav tm="100000">
                                          <p:val>
                                            <p:strVal val="#ppt_w"/>
                                          </p:val>
                                        </p:tav>
                                      </p:tavLst>
                                    </p:anim>
                                    <p:anim calcmode="lin" valueType="num">
                                      <p:cBhvr>
                                        <p:cTn id="53" dur="500" fill="hold"/>
                                        <p:tgtEl>
                                          <p:spTgt spid="615"/>
                                        </p:tgtEl>
                                        <p:attrNameLst>
                                          <p:attrName>ppt_h</p:attrName>
                                        </p:attrNameLst>
                                      </p:cBhvr>
                                      <p:tavLst>
                                        <p:tav tm="0">
                                          <p:val>
                                            <p:fltVal val="0"/>
                                          </p:val>
                                        </p:tav>
                                        <p:tav tm="100000">
                                          <p:val>
                                            <p:strVal val="#ppt_h"/>
                                          </p:val>
                                        </p:tav>
                                      </p:tavLst>
                                    </p:anim>
                                    <p:anim calcmode="lin" valueType="num">
                                      <p:cBhvr>
                                        <p:cTn id="54" dur="500" fill="hold"/>
                                        <p:tgtEl>
                                          <p:spTgt spid="615"/>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615"/>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6250"/>
                            </p:stCondLst>
                            <p:childTnLst>
                              <p:par>
                                <p:cTn id="57" presetClass="entr" nodeType="afterEffect" presetSubtype="4" presetID="22" grpId="11" fill="hold">
                                  <p:stCondLst>
                                    <p:cond delay="0"/>
                                  </p:stCondLst>
                                  <p:iterate type="el" backwards="0">
                                    <p:tmAbs val="0"/>
                                  </p:iterate>
                                  <p:childTnLst>
                                    <p:set>
                                      <p:cBhvr>
                                        <p:cTn id="58" fill="hold"/>
                                        <p:tgtEl>
                                          <p:spTgt spid="611"/>
                                        </p:tgtEl>
                                        <p:attrNameLst>
                                          <p:attrName>style.visibility</p:attrName>
                                        </p:attrNameLst>
                                      </p:cBhvr>
                                      <p:to>
                                        <p:strVal val="visible"/>
                                      </p:to>
                                    </p:set>
                                    <p:animEffect filter="wipe(down)" transition="in">
                                      <p:cBhvr>
                                        <p:cTn id="59" dur="500"/>
                                        <p:tgtEl>
                                          <p:spTgt spid="611"/>
                                        </p:tgtEl>
                                      </p:cBhvr>
                                    </p:animEffect>
                                  </p:childTnLst>
                                </p:cTn>
                              </p:par>
                            </p:childTnLst>
                          </p:cTn>
                        </p:par>
                        <p:par>
                          <p:cTn id="60" fill="hold">
                            <p:stCondLst>
                              <p:cond delay="6750"/>
                            </p:stCondLst>
                            <p:childTnLst>
                              <p:par>
                                <p:cTn id="61" presetClass="entr" nodeType="afterEffect" presetSubtype="4" presetID="22" grpId="12" fill="hold">
                                  <p:stCondLst>
                                    <p:cond delay="0"/>
                                  </p:stCondLst>
                                  <p:iterate type="el" backwards="0">
                                    <p:tmAbs val="0"/>
                                  </p:iterate>
                                  <p:childTnLst>
                                    <p:set>
                                      <p:cBhvr>
                                        <p:cTn id="62" fill="hold"/>
                                        <p:tgtEl>
                                          <p:spTgt spid="616"/>
                                        </p:tgtEl>
                                        <p:attrNameLst>
                                          <p:attrName>style.visibility</p:attrName>
                                        </p:attrNameLst>
                                      </p:cBhvr>
                                      <p:to>
                                        <p:strVal val="visible"/>
                                      </p:to>
                                    </p:set>
                                    <p:animEffect filter="wipe(down)" transition="in">
                                      <p:cBhvr>
                                        <p:cTn id="63" dur="500"/>
                                        <p:tgtEl>
                                          <p:spTgt spid="616"/>
                                        </p:tgtEl>
                                      </p:cBhvr>
                                    </p:animEffect>
                                  </p:childTnLst>
                                </p:cTn>
                              </p:par>
                            </p:childTnLst>
                          </p:cTn>
                        </p:par>
                        <p:par>
                          <p:cTn id="64" fill="hold">
                            <p:stCondLst>
                              <p:cond delay="7250"/>
                            </p:stCondLst>
                            <p:childTnLst>
                              <p:par>
                                <p:cTn id="65" presetClass="entr" nodeType="afterEffect" presetSubtype="2" presetID="22" grpId="13" fill="hold">
                                  <p:stCondLst>
                                    <p:cond delay="0"/>
                                  </p:stCondLst>
                                  <p:iterate type="el" backwards="0">
                                    <p:tmAbs val="0"/>
                                  </p:iterate>
                                  <p:childTnLst>
                                    <p:set>
                                      <p:cBhvr>
                                        <p:cTn id="66" fill="hold"/>
                                        <p:tgtEl>
                                          <p:spTgt spid="612"/>
                                        </p:tgtEl>
                                        <p:attrNameLst>
                                          <p:attrName>style.visibility</p:attrName>
                                        </p:attrNameLst>
                                      </p:cBhvr>
                                      <p:to>
                                        <p:strVal val="visible"/>
                                      </p:to>
                                    </p:set>
                                    <p:animEffect filter="wipe(right)" transition="in">
                                      <p:cBhvr>
                                        <p:cTn id="67" dur="750"/>
                                        <p:tgtEl>
                                          <p:spTgt spid="612"/>
                                        </p:tgtEl>
                                      </p:cBhvr>
                                    </p:animEffect>
                                  </p:childTnLst>
                                </p:cTn>
                              </p:par>
                            </p:childTnLst>
                          </p:cTn>
                        </p:par>
                        <p:par>
                          <p:cTn id="68" fill="hold">
                            <p:stCondLst>
                              <p:cond delay="8000"/>
                            </p:stCondLst>
                            <p:childTnLst>
                              <p:par>
                                <p:cTn id="69" presetClass="entr" nodeType="afterEffect" presetSubtype="2" presetID="22" grpId="14" fill="hold">
                                  <p:stCondLst>
                                    <p:cond delay="0"/>
                                  </p:stCondLst>
                                  <p:iterate type="el" backwards="0">
                                    <p:tmAbs val="0"/>
                                  </p:iterate>
                                  <p:childTnLst>
                                    <p:set>
                                      <p:cBhvr>
                                        <p:cTn id="70" fill="hold"/>
                                        <p:tgtEl>
                                          <p:spTgt spid="617"/>
                                        </p:tgtEl>
                                        <p:attrNameLst>
                                          <p:attrName>style.visibility</p:attrName>
                                        </p:attrNameLst>
                                      </p:cBhvr>
                                      <p:to>
                                        <p:strVal val="visible"/>
                                      </p:to>
                                    </p:set>
                                    <p:animEffect filter="wipe(right)" transition="in">
                                      <p:cBhvr>
                                        <p:cTn id="71" dur="750"/>
                                        <p:tgtEl>
                                          <p:spTgt spid="617"/>
                                        </p:tgtEl>
                                      </p:cBhvr>
                                    </p:animEffect>
                                  </p:childTnLst>
                                </p:cTn>
                              </p:par>
                            </p:childTnLst>
                          </p:cTn>
                        </p:par>
                        <p:par>
                          <p:cTn id="72" fill="hold">
                            <p:stCondLst>
                              <p:cond delay="8750"/>
                            </p:stCondLst>
                            <p:childTnLst>
                              <p:par>
                                <p:cTn id="73" presetClass="entr" nodeType="afterEffect" presetSubtype="0" presetID="15" grpId="15" fill="hold">
                                  <p:stCondLst>
                                    <p:cond delay="0"/>
                                  </p:stCondLst>
                                  <p:iterate type="el" backwards="0">
                                    <p:tmAbs val="0"/>
                                  </p:iterate>
                                  <p:childTnLst>
                                    <p:set>
                                      <p:cBhvr>
                                        <p:cTn id="74" fill="hold"/>
                                        <p:tgtEl>
                                          <p:spTgt spid="595"/>
                                        </p:tgtEl>
                                        <p:attrNameLst>
                                          <p:attrName>style.visibility</p:attrName>
                                        </p:attrNameLst>
                                      </p:cBhvr>
                                      <p:to>
                                        <p:strVal val="visible"/>
                                      </p:to>
                                    </p:set>
                                    <p:anim calcmode="lin" valueType="num">
                                      <p:cBhvr>
                                        <p:cTn id="75" dur="500" fill="hold"/>
                                        <p:tgtEl>
                                          <p:spTgt spid="595"/>
                                        </p:tgtEl>
                                        <p:attrNameLst>
                                          <p:attrName>ppt_w</p:attrName>
                                        </p:attrNameLst>
                                      </p:cBhvr>
                                      <p:tavLst>
                                        <p:tav tm="0">
                                          <p:val>
                                            <p:fltVal val="0"/>
                                          </p:val>
                                        </p:tav>
                                        <p:tav tm="100000">
                                          <p:val>
                                            <p:strVal val="#ppt_w"/>
                                          </p:val>
                                        </p:tav>
                                      </p:tavLst>
                                    </p:anim>
                                    <p:anim calcmode="lin" valueType="num">
                                      <p:cBhvr>
                                        <p:cTn id="76" dur="500" fill="hold"/>
                                        <p:tgtEl>
                                          <p:spTgt spid="595"/>
                                        </p:tgtEl>
                                        <p:attrNameLst>
                                          <p:attrName>ppt_h</p:attrName>
                                        </p:attrNameLst>
                                      </p:cBhvr>
                                      <p:tavLst>
                                        <p:tav tm="0">
                                          <p:val>
                                            <p:fltVal val="0"/>
                                          </p:val>
                                        </p:tav>
                                        <p:tav tm="100000">
                                          <p:val>
                                            <p:strVal val="#ppt_h"/>
                                          </p:val>
                                        </p:tav>
                                      </p:tavLst>
                                    </p:anim>
                                    <p:anim calcmode="lin" valueType="num">
                                      <p:cBhvr>
                                        <p:cTn id="77" dur="500" fill="hold"/>
                                        <p:tgtEl>
                                          <p:spTgt spid="595"/>
                                        </p:tgtEl>
                                        <p:attrNameLst>
                                          <p:attrName>ppt_x</p:attrName>
                                        </p:attrNameLst>
                                      </p:cBhvr>
                                      <p:tavLst>
                                        <p:tav tm="0" fmla="#ppt_x+(cos(-2*pi*(1-$))*-#ppt_x-sin(-2*pi*(1-$))*(1-#ppt_y))*(1-$)">
                                          <p:val>
                                            <p:fltVal val="0"/>
                                          </p:val>
                                        </p:tav>
                                        <p:tav tm="100000">
                                          <p:val>
                                            <p:fltVal val="1"/>
                                          </p:val>
                                        </p:tav>
                                      </p:tavLst>
                                    </p:anim>
                                    <p:anim calcmode="lin" valueType="num">
                                      <p:cBhvr>
                                        <p:cTn id="78" dur="500" fill="hold"/>
                                        <p:tgtEl>
                                          <p:spTgt spid="595"/>
                                        </p:tgtEl>
                                        <p:attrNameLst>
                                          <p:attrName>ppt_y</p:attrName>
                                        </p:attrNameLst>
                                      </p:cBhvr>
                                      <p:tavLst>
                                        <p:tav tm="0" fmla="#ppt_y+(sin(-2*pi*(1-$))*-#ppt_x+cos(-2*pi*(1-$))*(1-#ppt_y))*(1-$)">
                                          <p:val>
                                            <p:fltVal val="0"/>
                                          </p:val>
                                        </p:tav>
                                        <p:tav tm="100000">
                                          <p:val>
                                            <p:fltVal val="1"/>
                                          </p:val>
                                        </p:tav>
                                      </p:tavLst>
                                    </p:anim>
                                  </p:childTnLst>
                                </p:cTn>
                              </p:par>
                            </p:childTnLst>
                          </p:cTn>
                        </p:par>
                        <p:par>
                          <p:cTn id="79" fill="hold">
                            <p:stCondLst>
                              <p:cond delay="9250"/>
                            </p:stCondLst>
                            <p:childTnLst>
                              <p:par>
                                <p:cTn id="80" presetClass="entr" nodeType="afterEffect" presetSubtype="0" presetID="15" grpId="16" fill="hold">
                                  <p:stCondLst>
                                    <p:cond delay="0"/>
                                  </p:stCondLst>
                                  <p:iterate type="el" backwards="0">
                                    <p:tmAbs val="0"/>
                                  </p:iterate>
                                  <p:childTnLst>
                                    <p:set>
                                      <p:cBhvr>
                                        <p:cTn id="81" fill="hold"/>
                                        <p:tgtEl>
                                          <p:spTgt spid="600"/>
                                        </p:tgtEl>
                                        <p:attrNameLst>
                                          <p:attrName>style.visibility</p:attrName>
                                        </p:attrNameLst>
                                      </p:cBhvr>
                                      <p:to>
                                        <p:strVal val="visible"/>
                                      </p:to>
                                    </p:set>
                                    <p:anim calcmode="lin" valueType="num">
                                      <p:cBhvr>
                                        <p:cTn id="82" dur="500" fill="hold"/>
                                        <p:tgtEl>
                                          <p:spTgt spid="600"/>
                                        </p:tgtEl>
                                        <p:attrNameLst>
                                          <p:attrName>ppt_w</p:attrName>
                                        </p:attrNameLst>
                                      </p:cBhvr>
                                      <p:tavLst>
                                        <p:tav tm="0">
                                          <p:val>
                                            <p:fltVal val="0"/>
                                          </p:val>
                                        </p:tav>
                                        <p:tav tm="100000">
                                          <p:val>
                                            <p:strVal val="#ppt_w"/>
                                          </p:val>
                                        </p:tav>
                                      </p:tavLst>
                                    </p:anim>
                                    <p:anim calcmode="lin" valueType="num">
                                      <p:cBhvr>
                                        <p:cTn id="83" dur="500" fill="hold"/>
                                        <p:tgtEl>
                                          <p:spTgt spid="600"/>
                                        </p:tgtEl>
                                        <p:attrNameLst>
                                          <p:attrName>ppt_h</p:attrName>
                                        </p:attrNameLst>
                                      </p:cBhvr>
                                      <p:tavLst>
                                        <p:tav tm="0">
                                          <p:val>
                                            <p:fltVal val="0"/>
                                          </p:val>
                                        </p:tav>
                                        <p:tav tm="100000">
                                          <p:val>
                                            <p:strVal val="#ppt_h"/>
                                          </p:val>
                                        </p:tav>
                                      </p:tavLst>
                                    </p:anim>
                                    <p:anim calcmode="lin" valueType="num">
                                      <p:cBhvr>
                                        <p:cTn id="84" dur="500" fill="hold"/>
                                        <p:tgtEl>
                                          <p:spTgt spid="600"/>
                                        </p:tgtEl>
                                        <p:attrNameLst>
                                          <p:attrName>ppt_x</p:attrName>
                                        </p:attrNameLst>
                                      </p:cBhvr>
                                      <p:tavLst>
                                        <p:tav tm="0" fmla="#ppt_x+(cos(-2*pi*(1-$))*-#ppt_x-sin(-2*pi*(1-$))*(1-#ppt_y))*(1-$)">
                                          <p:val>
                                            <p:fltVal val="0"/>
                                          </p:val>
                                        </p:tav>
                                        <p:tav tm="100000">
                                          <p:val>
                                            <p:fltVal val="1"/>
                                          </p:val>
                                        </p:tav>
                                      </p:tavLst>
                                    </p:anim>
                                    <p:anim calcmode="lin" valueType="num">
                                      <p:cBhvr>
                                        <p:cTn id="85" dur="500" fill="hold"/>
                                        <p:tgtEl>
                                          <p:spTgt spid="600"/>
                                        </p:tgtEl>
                                        <p:attrNameLst>
                                          <p:attrName>ppt_y</p:attrName>
                                        </p:attrNameLst>
                                      </p:cBhvr>
                                      <p:tavLst>
                                        <p:tav tm="0" fmla="#ppt_y+(sin(-2*pi*(1-$))*-#ppt_x+cos(-2*pi*(1-$))*(1-#ppt_y))*(1-$)">
                                          <p:val>
                                            <p:fltVal val="0"/>
                                          </p:val>
                                        </p:tav>
                                        <p:tav tm="100000">
                                          <p:val>
                                            <p:fltVal val="1"/>
                                          </p:val>
                                        </p:tav>
                                      </p:tavLst>
                                    </p:anim>
                                  </p:childTnLst>
                                </p:cTn>
                              </p:par>
                            </p:childTnLst>
                          </p:cTn>
                        </p:par>
                        <p:par>
                          <p:cTn id="86" fill="hold">
                            <p:stCondLst>
                              <p:cond delay="9750"/>
                            </p:stCondLst>
                            <p:childTnLst>
                              <p:par>
                                <p:cTn id="87" presetClass="entr" nodeType="afterEffect" presetSubtype="0" presetID="15" grpId="17" fill="hold">
                                  <p:stCondLst>
                                    <p:cond delay="0"/>
                                  </p:stCondLst>
                                  <p:iterate type="el" backwards="0">
                                    <p:tmAbs val="0"/>
                                  </p:iterate>
                                  <p:childTnLst>
                                    <p:set>
                                      <p:cBhvr>
                                        <p:cTn id="88" fill="hold"/>
                                        <p:tgtEl>
                                          <p:spTgt spid="605"/>
                                        </p:tgtEl>
                                        <p:attrNameLst>
                                          <p:attrName>style.visibility</p:attrName>
                                        </p:attrNameLst>
                                      </p:cBhvr>
                                      <p:to>
                                        <p:strVal val="visible"/>
                                      </p:to>
                                    </p:set>
                                    <p:anim calcmode="lin" valueType="num">
                                      <p:cBhvr>
                                        <p:cTn id="89" dur="500" fill="hold"/>
                                        <p:tgtEl>
                                          <p:spTgt spid="605"/>
                                        </p:tgtEl>
                                        <p:attrNameLst>
                                          <p:attrName>ppt_w</p:attrName>
                                        </p:attrNameLst>
                                      </p:cBhvr>
                                      <p:tavLst>
                                        <p:tav tm="0">
                                          <p:val>
                                            <p:fltVal val="0"/>
                                          </p:val>
                                        </p:tav>
                                        <p:tav tm="100000">
                                          <p:val>
                                            <p:strVal val="#ppt_w"/>
                                          </p:val>
                                        </p:tav>
                                      </p:tavLst>
                                    </p:anim>
                                    <p:anim calcmode="lin" valueType="num">
                                      <p:cBhvr>
                                        <p:cTn id="90" dur="500" fill="hold"/>
                                        <p:tgtEl>
                                          <p:spTgt spid="605"/>
                                        </p:tgtEl>
                                        <p:attrNameLst>
                                          <p:attrName>ppt_h</p:attrName>
                                        </p:attrNameLst>
                                      </p:cBhvr>
                                      <p:tavLst>
                                        <p:tav tm="0">
                                          <p:val>
                                            <p:fltVal val="0"/>
                                          </p:val>
                                        </p:tav>
                                        <p:tav tm="100000">
                                          <p:val>
                                            <p:strVal val="#ppt_h"/>
                                          </p:val>
                                        </p:tav>
                                      </p:tavLst>
                                    </p:anim>
                                    <p:anim calcmode="lin" valueType="num">
                                      <p:cBhvr>
                                        <p:cTn id="91" dur="500" fill="hold"/>
                                        <p:tgtEl>
                                          <p:spTgt spid="605"/>
                                        </p:tgtEl>
                                        <p:attrNameLst>
                                          <p:attrName>ppt_x</p:attrName>
                                        </p:attrNameLst>
                                      </p:cBhvr>
                                      <p:tavLst>
                                        <p:tav tm="0" fmla="#ppt_x+(cos(-2*pi*(1-$))*-#ppt_x-sin(-2*pi*(1-$))*(1-#ppt_y))*(1-$)">
                                          <p:val>
                                            <p:fltVal val="0"/>
                                          </p:val>
                                        </p:tav>
                                        <p:tav tm="100000">
                                          <p:val>
                                            <p:fltVal val="1"/>
                                          </p:val>
                                        </p:tav>
                                      </p:tavLst>
                                    </p:anim>
                                    <p:anim calcmode="lin" valueType="num">
                                      <p:cBhvr>
                                        <p:cTn id="92" dur="500" fill="hold"/>
                                        <p:tgtEl>
                                          <p:spTgt spid="605"/>
                                        </p:tgtEl>
                                        <p:attrNameLst>
                                          <p:attrName>ppt_y</p:attrName>
                                        </p:attrNameLst>
                                      </p:cBhvr>
                                      <p:tavLst>
                                        <p:tav tm="0" fmla="#ppt_y+(sin(-2*pi*(1-$))*-#ppt_x+cos(-2*pi*(1-$))*(1-#ppt_y))*(1-$)">
                                          <p:val>
                                            <p:fltVal val="0"/>
                                          </p:val>
                                        </p:tav>
                                        <p:tav tm="100000">
                                          <p:val>
                                            <p:fltVal val="1"/>
                                          </p:val>
                                        </p:tav>
                                      </p:tavLst>
                                    </p:anim>
                                  </p:childTnLst>
                                </p:cTn>
                              </p:par>
                            </p:childTnLst>
                          </p:cTn>
                        </p:par>
                        <p:par>
                          <p:cTn id="93" fill="hold">
                            <p:stCondLst>
                              <p:cond delay="10250"/>
                            </p:stCondLst>
                            <p:childTnLst>
                              <p:par>
                                <p:cTn id="94" presetClass="entr" nodeType="afterEffect" presetSubtype="4" presetID="22" grpId="18" fill="hold">
                                  <p:stCondLst>
                                    <p:cond delay="0"/>
                                  </p:stCondLst>
                                  <p:iterate type="el" backwards="0">
                                    <p:tmAbs val="0"/>
                                  </p:iterate>
                                  <p:childTnLst>
                                    <p:set>
                                      <p:cBhvr>
                                        <p:cTn id="95" fill="hold"/>
                                        <p:tgtEl>
                                          <p:spTgt spid="596"/>
                                        </p:tgtEl>
                                        <p:attrNameLst>
                                          <p:attrName>style.visibility</p:attrName>
                                        </p:attrNameLst>
                                      </p:cBhvr>
                                      <p:to>
                                        <p:strVal val="visible"/>
                                      </p:to>
                                    </p:set>
                                    <p:animEffect filter="wipe(down)" transition="in">
                                      <p:cBhvr>
                                        <p:cTn id="96" dur="500"/>
                                        <p:tgtEl>
                                          <p:spTgt spid="596"/>
                                        </p:tgtEl>
                                      </p:cBhvr>
                                    </p:animEffect>
                                  </p:childTnLst>
                                </p:cTn>
                              </p:par>
                            </p:childTnLst>
                          </p:cTn>
                        </p:par>
                        <p:par>
                          <p:cTn id="97" fill="hold">
                            <p:stCondLst>
                              <p:cond delay="10750"/>
                            </p:stCondLst>
                            <p:childTnLst>
                              <p:par>
                                <p:cTn id="98" presetClass="entr" nodeType="afterEffect" presetSubtype="4" presetID="22" grpId="19" fill="hold">
                                  <p:stCondLst>
                                    <p:cond delay="0"/>
                                  </p:stCondLst>
                                  <p:iterate type="el" backwards="0">
                                    <p:tmAbs val="0"/>
                                  </p:iterate>
                                  <p:childTnLst>
                                    <p:set>
                                      <p:cBhvr>
                                        <p:cTn id="99" fill="hold"/>
                                        <p:tgtEl>
                                          <p:spTgt spid="601"/>
                                        </p:tgtEl>
                                        <p:attrNameLst>
                                          <p:attrName>style.visibility</p:attrName>
                                        </p:attrNameLst>
                                      </p:cBhvr>
                                      <p:to>
                                        <p:strVal val="visible"/>
                                      </p:to>
                                    </p:set>
                                    <p:animEffect filter="wipe(down)" transition="in">
                                      <p:cBhvr>
                                        <p:cTn id="100" dur="500"/>
                                        <p:tgtEl>
                                          <p:spTgt spid="601"/>
                                        </p:tgtEl>
                                      </p:cBhvr>
                                    </p:animEffect>
                                  </p:childTnLst>
                                </p:cTn>
                              </p:par>
                            </p:childTnLst>
                          </p:cTn>
                        </p:par>
                        <p:par>
                          <p:cTn id="101" fill="hold">
                            <p:stCondLst>
                              <p:cond delay="11250"/>
                            </p:stCondLst>
                            <p:childTnLst>
                              <p:par>
                                <p:cTn id="102" presetClass="entr" nodeType="afterEffect" presetSubtype="4" presetID="22" grpId="20" fill="hold">
                                  <p:stCondLst>
                                    <p:cond delay="0"/>
                                  </p:stCondLst>
                                  <p:iterate type="el" backwards="0">
                                    <p:tmAbs val="0"/>
                                  </p:iterate>
                                  <p:childTnLst>
                                    <p:set>
                                      <p:cBhvr>
                                        <p:cTn id="103" fill="hold"/>
                                        <p:tgtEl>
                                          <p:spTgt spid="606"/>
                                        </p:tgtEl>
                                        <p:attrNameLst>
                                          <p:attrName>style.visibility</p:attrName>
                                        </p:attrNameLst>
                                      </p:cBhvr>
                                      <p:to>
                                        <p:strVal val="visible"/>
                                      </p:to>
                                    </p:set>
                                    <p:animEffect filter="wipe(down)" transition="in">
                                      <p:cBhvr>
                                        <p:cTn id="104" dur="500"/>
                                        <p:tgtEl>
                                          <p:spTgt spid="606"/>
                                        </p:tgtEl>
                                      </p:cBhvr>
                                    </p:animEffect>
                                  </p:childTnLst>
                                </p:cTn>
                              </p:par>
                            </p:childTnLst>
                          </p:cTn>
                        </p:par>
                        <p:par>
                          <p:cTn id="105" fill="hold">
                            <p:stCondLst>
                              <p:cond delay="11750"/>
                            </p:stCondLst>
                            <p:childTnLst>
                              <p:par>
                                <p:cTn id="106" presetClass="entr" nodeType="afterEffect" presetSubtype="8" presetID="22" grpId="21" fill="hold">
                                  <p:stCondLst>
                                    <p:cond delay="0"/>
                                  </p:stCondLst>
                                  <p:iterate type="el" backwards="0">
                                    <p:tmAbs val="0"/>
                                  </p:iterate>
                                  <p:childTnLst>
                                    <p:set>
                                      <p:cBhvr>
                                        <p:cTn id="107" fill="hold"/>
                                        <p:tgtEl>
                                          <p:spTgt spid="597"/>
                                        </p:tgtEl>
                                        <p:attrNameLst>
                                          <p:attrName>style.visibility</p:attrName>
                                        </p:attrNameLst>
                                      </p:cBhvr>
                                      <p:to>
                                        <p:strVal val="visible"/>
                                      </p:to>
                                    </p:set>
                                    <p:animEffect filter="wipe(left)" transition="in">
                                      <p:cBhvr>
                                        <p:cTn id="108" dur="750"/>
                                        <p:tgtEl>
                                          <p:spTgt spid="597"/>
                                        </p:tgtEl>
                                      </p:cBhvr>
                                    </p:animEffect>
                                  </p:childTnLst>
                                </p:cTn>
                              </p:par>
                            </p:childTnLst>
                          </p:cTn>
                        </p:par>
                        <p:par>
                          <p:cTn id="109" fill="hold">
                            <p:stCondLst>
                              <p:cond delay="12500"/>
                            </p:stCondLst>
                            <p:childTnLst>
                              <p:par>
                                <p:cTn id="110" presetClass="entr" nodeType="afterEffect" presetSubtype="8" presetID="22" grpId="22" fill="hold">
                                  <p:stCondLst>
                                    <p:cond delay="0"/>
                                  </p:stCondLst>
                                  <p:iterate type="el" backwards="0">
                                    <p:tmAbs val="0"/>
                                  </p:iterate>
                                  <p:childTnLst>
                                    <p:set>
                                      <p:cBhvr>
                                        <p:cTn id="111" fill="hold"/>
                                        <p:tgtEl>
                                          <p:spTgt spid="602"/>
                                        </p:tgtEl>
                                        <p:attrNameLst>
                                          <p:attrName>style.visibility</p:attrName>
                                        </p:attrNameLst>
                                      </p:cBhvr>
                                      <p:to>
                                        <p:strVal val="visible"/>
                                      </p:to>
                                    </p:set>
                                    <p:animEffect filter="wipe(left)" transition="in">
                                      <p:cBhvr>
                                        <p:cTn id="112" dur="750"/>
                                        <p:tgtEl>
                                          <p:spTgt spid="602"/>
                                        </p:tgtEl>
                                      </p:cBhvr>
                                    </p:animEffect>
                                  </p:childTnLst>
                                </p:cTn>
                              </p:par>
                            </p:childTnLst>
                          </p:cTn>
                        </p:par>
                        <p:par>
                          <p:cTn id="113" fill="hold">
                            <p:stCondLst>
                              <p:cond delay="13250"/>
                            </p:stCondLst>
                            <p:childTnLst>
                              <p:par>
                                <p:cTn id="114" presetClass="entr" nodeType="afterEffect" presetSubtype="8" presetID="22" grpId="23" fill="hold">
                                  <p:stCondLst>
                                    <p:cond delay="0"/>
                                  </p:stCondLst>
                                  <p:iterate type="el" backwards="0">
                                    <p:tmAbs val="0"/>
                                  </p:iterate>
                                  <p:childTnLst>
                                    <p:set>
                                      <p:cBhvr>
                                        <p:cTn id="115" fill="hold"/>
                                        <p:tgtEl>
                                          <p:spTgt spid="607"/>
                                        </p:tgtEl>
                                        <p:attrNameLst>
                                          <p:attrName>style.visibility</p:attrName>
                                        </p:attrNameLst>
                                      </p:cBhvr>
                                      <p:to>
                                        <p:strVal val="visible"/>
                                      </p:to>
                                    </p:set>
                                    <p:animEffect filter="wipe(left)" transition="in">
                                      <p:cBhvr>
                                        <p:cTn id="116" dur="750"/>
                                        <p:tgtEl>
                                          <p:spTgt spid="6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00" grpId="16"/>
      <p:bldP build="whole" bldLvl="1" animBg="1" rev="0" advAuto="0" spid="589" grpId="7"/>
      <p:bldP build="whole" bldLvl="1" animBg="1" rev="0" advAuto="0" spid="595" grpId="15"/>
      <p:bldP build="whole" bldLvl="1" animBg="1" rev="0" advAuto="0" spid="568" grpId="1"/>
      <p:bldP build="whole" bldLvl="1" animBg="1" rev="0" advAuto="0" spid="573" grpId="3"/>
      <p:bldP build="whole" bldLvl="1" animBg="1" rev="0" advAuto="0" spid="601" grpId="19"/>
      <p:bldP build="whole" bldLvl="1" animBg="1" rev="0" advAuto="0" spid="606" grpId="20"/>
      <p:bldP build="whole" bldLvl="1" animBg="1" rev="0" advAuto="0" spid="586" grpId="6"/>
      <p:bldP build="whole" bldLvl="1" animBg="1" rev="0" advAuto="0" spid="583" grpId="5"/>
      <p:bldP build="whole" bldLvl="1" animBg="1" rev="0" advAuto="0" spid="615" grpId="10"/>
      <p:bldP build="whole" bldLvl="1" animBg="1" rev="0" advAuto="0" spid="602" grpId="22"/>
      <p:bldP build="whole" bldLvl="1" animBg="1" rev="0" advAuto="0" spid="607" grpId="23"/>
      <p:bldP build="whole" bldLvl="1" animBg="1" rev="0" advAuto="0" spid="597" grpId="21"/>
      <p:bldP build="whole" bldLvl="1" animBg="1" rev="0" advAuto="0" spid="592" grpId="8"/>
      <p:bldP build="whole" bldLvl="1" animBg="1" rev="0" advAuto="0" spid="596" grpId="18"/>
      <p:bldP build="whole" bldLvl="1" animBg="1" rev="0" advAuto="0" spid="617" grpId="14"/>
      <p:bldP build="whole" bldLvl="1" animBg="1" rev="0" advAuto="0" spid="605" grpId="17"/>
      <p:bldP build="whole" bldLvl="1" animBg="1" rev="0" advAuto="0" spid="616" grpId="12"/>
      <p:bldP build="whole" bldLvl="1" animBg="1" rev="0" advAuto="0" spid="572" grpId="2"/>
      <p:bldP build="whole" bldLvl="1" animBg="1" rev="0" advAuto="0" spid="580" grpId="4"/>
      <p:bldP build="whole" bldLvl="1" animBg="1" rev="0" advAuto="0" spid="610" grpId="9"/>
      <p:bldP build="whole" bldLvl="1" animBg="1" rev="0" advAuto="0" spid="612" grpId="13"/>
      <p:bldP build="whole" bldLvl="1" animBg="1" rev="0" advAuto="0" spid="611" grpId="11"/>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660" name="Group 660"/>
          <p:cNvGrpSpPr/>
          <p:nvPr/>
        </p:nvGrpSpPr>
        <p:grpSpPr>
          <a:xfrm>
            <a:off x="-154177" y="0"/>
            <a:ext cx="1866109" cy="13716000"/>
            <a:chOff x="0" y="0"/>
            <a:chExt cx="1866107" cy="13716000"/>
          </a:xfrm>
        </p:grpSpPr>
        <p:sp>
          <p:nvSpPr>
            <p:cNvPr id="640" name="Shape 640"/>
            <p:cNvSpPr/>
            <p:nvPr/>
          </p:nvSpPr>
          <p:spPr>
            <a:xfrm>
              <a:off x="154500" y="0"/>
              <a:ext cx="1557110" cy="13716000"/>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643" name="Group 643"/>
            <p:cNvGrpSpPr/>
            <p:nvPr/>
          </p:nvGrpSpPr>
          <p:grpSpPr>
            <a:xfrm>
              <a:off x="0" y="489917"/>
              <a:ext cx="1866108" cy="1278277"/>
              <a:chOff x="0" y="0"/>
              <a:chExt cx="1866107" cy="1278275"/>
            </a:xfrm>
          </p:grpSpPr>
          <p:sp>
            <p:nvSpPr>
              <p:cNvPr id="641" name="Shape 641"/>
              <p:cNvSpPr/>
              <p:nvPr/>
            </p:nvSpPr>
            <p:spPr>
              <a:xfrm>
                <a:off x="0" y="774335"/>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LOGO</a:t>
                </a:r>
              </a:p>
            </p:txBody>
          </p:sp>
          <p:sp>
            <p:nvSpPr>
              <p:cNvPr id="642" name="Shape 642"/>
              <p:cNvSpPr/>
              <p:nvPr/>
            </p:nvSpPr>
            <p:spPr>
              <a:xfrm>
                <a:off x="536046" y="0"/>
                <a:ext cx="794017"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sp>
          <p:nvSpPr>
            <p:cNvPr id="644" name="Shape 644"/>
            <p:cNvSpPr/>
            <p:nvPr/>
          </p:nvSpPr>
          <p:spPr>
            <a:xfrm>
              <a:off x="234553" y="2097814"/>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647" name="Group 647"/>
            <p:cNvGrpSpPr/>
            <p:nvPr/>
          </p:nvGrpSpPr>
          <p:grpSpPr>
            <a:xfrm>
              <a:off x="0" y="2718287"/>
              <a:ext cx="1866108" cy="1233849"/>
              <a:chOff x="0" y="0"/>
              <a:chExt cx="1866107" cy="1233847"/>
            </a:xfrm>
          </p:grpSpPr>
          <p:sp>
            <p:nvSpPr>
              <p:cNvPr id="645" name="Shape 645"/>
              <p:cNvSpPr/>
              <p:nvPr/>
            </p:nvSpPr>
            <p:spPr>
              <a:xfrm>
                <a:off x="518909" y="0"/>
                <a:ext cx="828291" cy="7311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57" y="9207"/>
                    </a:moveTo>
                    <a:cubicBezTo>
                      <a:pt x="18157" y="21600"/>
                      <a:pt x="18157" y="21600"/>
                      <a:pt x="18157" y="21600"/>
                    </a:cubicBezTo>
                    <a:cubicBezTo>
                      <a:pt x="14400" y="21600"/>
                      <a:pt x="14400" y="21600"/>
                      <a:pt x="14400" y="21600"/>
                    </a:cubicBezTo>
                    <a:cubicBezTo>
                      <a:pt x="14400" y="15226"/>
                      <a:pt x="14400" y="15226"/>
                      <a:pt x="14400" y="15226"/>
                    </a:cubicBezTo>
                    <a:cubicBezTo>
                      <a:pt x="14400" y="13456"/>
                      <a:pt x="12835" y="11685"/>
                      <a:pt x="11270" y="11685"/>
                    </a:cubicBezTo>
                    <a:cubicBezTo>
                      <a:pt x="11270" y="11685"/>
                      <a:pt x="11270" y="11685"/>
                      <a:pt x="11270" y="11685"/>
                    </a:cubicBezTo>
                    <a:cubicBezTo>
                      <a:pt x="9391" y="11685"/>
                      <a:pt x="7826" y="13456"/>
                      <a:pt x="7826" y="15226"/>
                    </a:cubicBezTo>
                    <a:cubicBezTo>
                      <a:pt x="7826" y="21600"/>
                      <a:pt x="7826" y="21600"/>
                      <a:pt x="7826" y="21600"/>
                    </a:cubicBezTo>
                    <a:cubicBezTo>
                      <a:pt x="3757" y="21600"/>
                      <a:pt x="3757" y="21600"/>
                      <a:pt x="3757" y="21600"/>
                    </a:cubicBezTo>
                    <a:cubicBezTo>
                      <a:pt x="3757" y="9207"/>
                      <a:pt x="3757" y="9207"/>
                      <a:pt x="3757" y="9207"/>
                    </a:cubicBezTo>
                    <a:cubicBezTo>
                      <a:pt x="1565" y="11331"/>
                      <a:pt x="1565" y="11331"/>
                      <a:pt x="1565" y="11331"/>
                    </a:cubicBezTo>
                    <a:cubicBezTo>
                      <a:pt x="0" y="9207"/>
                      <a:pt x="0" y="9207"/>
                      <a:pt x="0" y="9207"/>
                    </a:cubicBezTo>
                    <a:cubicBezTo>
                      <a:pt x="10017" y="708"/>
                      <a:pt x="10017" y="708"/>
                      <a:pt x="10017" y="708"/>
                    </a:cubicBezTo>
                    <a:cubicBezTo>
                      <a:pt x="10643" y="0"/>
                      <a:pt x="10643" y="0"/>
                      <a:pt x="10643" y="0"/>
                    </a:cubicBezTo>
                    <a:cubicBezTo>
                      <a:pt x="11583" y="708"/>
                      <a:pt x="11583" y="708"/>
                      <a:pt x="11583" y="708"/>
                    </a:cubicBezTo>
                    <a:cubicBezTo>
                      <a:pt x="21600" y="8852"/>
                      <a:pt x="21600" y="8852"/>
                      <a:pt x="21600" y="8852"/>
                    </a:cubicBezTo>
                    <a:cubicBezTo>
                      <a:pt x="20348" y="10623"/>
                      <a:pt x="20348" y="10623"/>
                      <a:pt x="20348" y="10623"/>
                    </a:cubicBezTo>
                    <a:lnTo>
                      <a:pt x="18157" y="9207"/>
                    </a:lnTo>
                    <a:close/>
                  </a:path>
                </a:pathLst>
              </a:custGeom>
              <a:solidFill>
                <a:srgbClr val="ECF200"/>
              </a:solidFill>
              <a:ln w="12700" cap="flat">
                <a:noFill/>
                <a:miter lim="400000"/>
              </a:ln>
              <a:effectLst/>
            </p:spPr>
            <p:txBody>
              <a:bodyPr wrap="square" lIns="91439" tIns="91439" rIns="91439" bIns="91439" numCol="1" anchor="t">
                <a:noAutofit/>
              </a:bodyPr>
              <a:lstStyle/>
              <a:p>
                <a:pPr>
                  <a:defRPr sz="2800"/>
                </a:pPr>
              </a:p>
            </p:txBody>
          </p:sp>
          <p:sp>
            <p:nvSpPr>
              <p:cNvPr id="646" name="Shape 646"/>
              <p:cNvSpPr/>
              <p:nvPr/>
            </p:nvSpPr>
            <p:spPr>
              <a:xfrm>
                <a:off x="0" y="729908"/>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ECF200"/>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ECF200"/>
                    </a:solidFill>
                    <a:latin typeface="Arial"/>
                    <a:ea typeface="Arial"/>
                    <a:cs typeface="Arial"/>
                    <a:sym typeface="Arial"/>
                  </a:rPr>
                  <a:t>PART 1</a:t>
                </a:r>
              </a:p>
            </p:txBody>
          </p:sp>
        </p:grpSp>
        <p:sp>
          <p:nvSpPr>
            <p:cNvPr id="648" name="Shape 648"/>
            <p:cNvSpPr/>
            <p:nvPr/>
          </p:nvSpPr>
          <p:spPr>
            <a:xfrm>
              <a:off x="234553" y="4398821"/>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649" name="Shape 649"/>
            <p:cNvSpPr/>
            <p:nvPr/>
          </p:nvSpPr>
          <p:spPr>
            <a:xfrm>
              <a:off x="234553" y="6699829"/>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sp>
          <p:nvSpPr>
            <p:cNvPr id="650" name="Shape 650"/>
            <p:cNvSpPr/>
            <p:nvPr/>
          </p:nvSpPr>
          <p:spPr>
            <a:xfrm>
              <a:off x="234553" y="9000838"/>
              <a:ext cx="1397001"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nvGrpSpPr>
            <p:cNvPr id="653" name="Group 653"/>
            <p:cNvGrpSpPr/>
            <p:nvPr/>
          </p:nvGrpSpPr>
          <p:grpSpPr>
            <a:xfrm>
              <a:off x="0" y="7211152"/>
              <a:ext cx="1866108" cy="1355104"/>
              <a:chOff x="0" y="0"/>
              <a:chExt cx="1866107" cy="1355103"/>
            </a:xfrm>
          </p:grpSpPr>
          <p:sp>
            <p:nvSpPr>
              <p:cNvPr id="651" name="Shape 651"/>
              <p:cNvSpPr/>
              <p:nvPr/>
            </p:nvSpPr>
            <p:spPr>
              <a:xfrm>
                <a:off x="0" y="851164"/>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PART3</a:t>
                </a:r>
              </a:p>
            </p:txBody>
          </p:sp>
          <p:sp>
            <p:nvSpPr>
              <p:cNvPr id="652" name="Shape 652"/>
              <p:cNvSpPr/>
              <p:nvPr/>
            </p:nvSpPr>
            <p:spPr>
              <a:xfrm>
                <a:off x="590313" y="0"/>
                <a:ext cx="685481" cy="7940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74" y="1964"/>
                    </a:moveTo>
                    <a:cubicBezTo>
                      <a:pt x="2274" y="18327"/>
                      <a:pt x="2274" y="18327"/>
                      <a:pt x="2274" y="18327"/>
                    </a:cubicBezTo>
                    <a:cubicBezTo>
                      <a:pt x="6442" y="18327"/>
                      <a:pt x="6442" y="18327"/>
                      <a:pt x="6442" y="18327"/>
                    </a:cubicBezTo>
                    <a:cubicBezTo>
                      <a:pt x="14779" y="18327"/>
                      <a:pt x="14779" y="18327"/>
                      <a:pt x="14779" y="18327"/>
                    </a:cubicBezTo>
                    <a:cubicBezTo>
                      <a:pt x="17053" y="18327"/>
                      <a:pt x="17053" y="18327"/>
                      <a:pt x="17053" y="18327"/>
                    </a:cubicBezTo>
                    <a:cubicBezTo>
                      <a:pt x="17053" y="20945"/>
                      <a:pt x="17053" y="20945"/>
                      <a:pt x="17053" y="20945"/>
                    </a:cubicBezTo>
                    <a:cubicBezTo>
                      <a:pt x="17053" y="21273"/>
                      <a:pt x="16295" y="21600"/>
                      <a:pt x="15916" y="21600"/>
                    </a:cubicBezTo>
                    <a:cubicBezTo>
                      <a:pt x="758" y="21600"/>
                      <a:pt x="758" y="21600"/>
                      <a:pt x="758" y="21600"/>
                    </a:cubicBezTo>
                    <a:cubicBezTo>
                      <a:pt x="379" y="21600"/>
                      <a:pt x="0" y="21273"/>
                      <a:pt x="0" y="20945"/>
                    </a:cubicBezTo>
                    <a:cubicBezTo>
                      <a:pt x="0" y="982"/>
                      <a:pt x="0" y="982"/>
                      <a:pt x="0" y="982"/>
                    </a:cubicBezTo>
                    <a:cubicBezTo>
                      <a:pt x="0" y="327"/>
                      <a:pt x="379" y="0"/>
                      <a:pt x="758" y="0"/>
                    </a:cubicBezTo>
                    <a:cubicBezTo>
                      <a:pt x="758" y="0"/>
                      <a:pt x="758" y="0"/>
                      <a:pt x="758" y="0"/>
                    </a:cubicBezTo>
                    <a:cubicBezTo>
                      <a:pt x="15916" y="0"/>
                      <a:pt x="15916" y="0"/>
                      <a:pt x="15916" y="0"/>
                    </a:cubicBezTo>
                    <a:cubicBezTo>
                      <a:pt x="16295" y="0"/>
                      <a:pt x="17053" y="327"/>
                      <a:pt x="17053" y="982"/>
                    </a:cubicBezTo>
                    <a:cubicBezTo>
                      <a:pt x="17053" y="2945"/>
                      <a:pt x="17053" y="2945"/>
                      <a:pt x="17053" y="2945"/>
                    </a:cubicBezTo>
                    <a:cubicBezTo>
                      <a:pt x="16295" y="2618"/>
                      <a:pt x="15537" y="2618"/>
                      <a:pt x="14779" y="2945"/>
                    </a:cubicBezTo>
                    <a:cubicBezTo>
                      <a:pt x="14779" y="1964"/>
                      <a:pt x="14779" y="1964"/>
                      <a:pt x="14779" y="1964"/>
                    </a:cubicBezTo>
                    <a:cubicBezTo>
                      <a:pt x="2274" y="1964"/>
                      <a:pt x="2274" y="1964"/>
                      <a:pt x="2274" y="1964"/>
                    </a:cubicBezTo>
                    <a:close/>
                    <a:moveTo>
                      <a:pt x="5305" y="8509"/>
                    </a:moveTo>
                    <a:cubicBezTo>
                      <a:pt x="5305" y="10145"/>
                      <a:pt x="5305" y="10145"/>
                      <a:pt x="5305" y="10145"/>
                    </a:cubicBezTo>
                    <a:cubicBezTo>
                      <a:pt x="5305" y="10145"/>
                      <a:pt x="5305" y="10145"/>
                      <a:pt x="5305" y="10145"/>
                    </a:cubicBezTo>
                    <a:cubicBezTo>
                      <a:pt x="11368" y="10145"/>
                      <a:pt x="11368" y="10145"/>
                      <a:pt x="11368" y="10145"/>
                    </a:cubicBezTo>
                    <a:cubicBezTo>
                      <a:pt x="11368" y="12109"/>
                      <a:pt x="11368" y="12109"/>
                      <a:pt x="11368" y="12109"/>
                    </a:cubicBezTo>
                    <a:cubicBezTo>
                      <a:pt x="8716" y="12109"/>
                      <a:pt x="8716" y="12109"/>
                      <a:pt x="8716" y="12109"/>
                    </a:cubicBezTo>
                    <a:cubicBezTo>
                      <a:pt x="8337" y="10800"/>
                      <a:pt x="8337" y="10800"/>
                      <a:pt x="8337" y="10800"/>
                    </a:cubicBezTo>
                    <a:cubicBezTo>
                      <a:pt x="6442" y="10800"/>
                      <a:pt x="6442" y="10800"/>
                      <a:pt x="6442" y="10800"/>
                    </a:cubicBezTo>
                    <a:cubicBezTo>
                      <a:pt x="7579" y="16036"/>
                      <a:pt x="7579" y="16036"/>
                      <a:pt x="7579" y="16036"/>
                    </a:cubicBezTo>
                    <a:cubicBezTo>
                      <a:pt x="7958" y="16691"/>
                      <a:pt x="7958" y="16691"/>
                      <a:pt x="7958" y="16691"/>
                    </a:cubicBezTo>
                    <a:cubicBezTo>
                      <a:pt x="8716" y="16691"/>
                      <a:pt x="8716" y="16691"/>
                      <a:pt x="8716" y="16691"/>
                    </a:cubicBezTo>
                    <a:cubicBezTo>
                      <a:pt x="18189" y="16691"/>
                      <a:pt x="18189" y="16691"/>
                      <a:pt x="18189" y="16691"/>
                    </a:cubicBezTo>
                    <a:cubicBezTo>
                      <a:pt x="18947" y="16691"/>
                      <a:pt x="18947" y="16691"/>
                      <a:pt x="18947" y="16691"/>
                    </a:cubicBezTo>
                    <a:cubicBezTo>
                      <a:pt x="18947" y="16036"/>
                      <a:pt x="18947" y="16036"/>
                      <a:pt x="18947" y="16036"/>
                    </a:cubicBezTo>
                    <a:cubicBezTo>
                      <a:pt x="20463" y="10145"/>
                      <a:pt x="20463" y="10145"/>
                      <a:pt x="20463" y="10145"/>
                    </a:cubicBezTo>
                    <a:cubicBezTo>
                      <a:pt x="21600" y="10145"/>
                      <a:pt x="21600" y="10145"/>
                      <a:pt x="21600" y="10145"/>
                    </a:cubicBezTo>
                    <a:cubicBezTo>
                      <a:pt x="21600" y="8509"/>
                      <a:pt x="21600" y="8509"/>
                      <a:pt x="21600" y="8509"/>
                    </a:cubicBezTo>
                    <a:cubicBezTo>
                      <a:pt x="19705" y="8509"/>
                      <a:pt x="19705" y="8509"/>
                      <a:pt x="19705" y="8509"/>
                    </a:cubicBezTo>
                    <a:cubicBezTo>
                      <a:pt x="18947" y="8509"/>
                      <a:pt x="18947" y="8509"/>
                      <a:pt x="18947" y="8509"/>
                    </a:cubicBezTo>
                    <a:cubicBezTo>
                      <a:pt x="18947" y="8509"/>
                      <a:pt x="18947" y="8509"/>
                      <a:pt x="18947" y="8509"/>
                    </a:cubicBezTo>
                    <a:cubicBezTo>
                      <a:pt x="16674" y="4909"/>
                      <a:pt x="16674" y="4909"/>
                      <a:pt x="16674" y="4909"/>
                    </a:cubicBezTo>
                    <a:cubicBezTo>
                      <a:pt x="16295" y="4255"/>
                      <a:pt x="15916" y="4255"/>
                      <a:pt x="15537" y="4582"/>
                    </a:cubicBezTo>
                    <a:cubicBezTo>
                      <a:pt x="15537" y="4582"/>
                      <a:pt x="15537" y="4582"/>
                      <a:pt x="15537" y="4582"/>
                    </a:cubicBezTo>
                    <a:cubicBezTo>
                      <a:pt x="14779" y="4582"/>
                      <a:pt x="14779" y="5236"/>
                      <a:pt x="15158" y="5564"/>
                    </a:cubicBezTo>
                    <a:cubicBezTo>
                      <a:pt x="16674" y="8509"/>
                      <a:pt x="16674" y="8509"/>
                      <a:pt x="16674" y="8509"/>
                    </a:cubicBezTo>
                    <a:cubicBezTo>
                      <a:pt x="10232" y="8509"/>
                      <a:pt x="10232" y="8509"/>
                      <a:pt x="10232" y="8509"/>
                    </a:cubicBezTo>
                    <a:cubicBezTo>
                      <a:pt x="12126" y="5564"/>
                      <a:pt x="12126" y="5564"/>
                      <a:pt x="12126" y="5564"/>
                    </a:cubicBezTo>
                    <a:cubicBezTo>
                      <a:pt x="12126" y="5236"/>
                      <a:pt x="12126" y="4582"/>
                      <a:pt x="11747" y="4582"/>
                    </a:cubicBezTo>
                    <a:cubicBezTo>
                      <a:pt x="11747" y="4582"/>
                      <a:pt x="11747" y="4582"/>
                      <a:pt x="11747" y="4582"/>
                    </a:cubicBezTo>
                    <a:cubicBezTo>
                      <a:pt x="10989" y="4255"/>
                      <a:pt x="10611" y="4255"/>
                      <a:pt x="10232" y="4909"/>
                    </a:cubicBezTo>
                    <a:cubicBezTo>
                      <a:pt x="7958" y="8509"/>
                      <a:pt x="7958" y="8509"/>
                      <a:pt x="7958" y="8509"/>
                    </a:cubicBezTo>
                    <a:cubicBezTo>
                      <a:pt x="5305" y="8509"/>
                      <a:pt x="5305" y="8509"/>
                      <a:pt x="5305" y="8509"/>
                    </a:cubicBezTo>
                    <a:cubicBezTo>
                      <a:pt x="5305" y="8509"/>
                      <a:pt x="5305" y="8509"/>
                      <a:pt x="5305" y="8509"/>
                    </a:cubicBezTo>
                    <a:close/>
                    <a:moveTo>
                      <a:pt x="8716" y="13091"/>
                    </a:moveTo>
                    <a:cubicBezTo>
                      <a:pt x="9474" y="15055"/>
                      <a:pt x="9474" y="15055"/>
                      <a:pt x="9474" y="15055"/>
                    </a:cubicBezTo>
                    <a:cubicBezTo>
                      <a:pt x="11368" y="15055"/>
                      <a:pt x="11368" y="15055"/>
                      <a:pt x="11368" y="15055"/>
                    </a:cubicBezTo>
                    <a:cubicBezTo>
                      <a:pt x="11368" y="13091"/>
                      <a:pt x="11368" y="13091"/>
                      <a:pt x="11368" y="13091"/>
                    </a:cubicBezTo>
                    <a:cubicBezTo>
                      <a:pt x="8716" y="13091"/>
                      <a:pt x="8716" y="13091"/>
                      <a:pt x="8716" y="13091"/>
                    </a:cubicBezTo>
                    <a:close/>
                    <a:moveTo>
                      <a:pt x="17811" y="13091"/>
                    </a:moveTo>
                    <a:cubicBezTo>
                      <a:pt x="15537" y="13091"/>
                      <a:pt x="15537" y="13091"/>
                      <a:pt x="15537" y="13091"/>
                    </a:cubicBezTo>
                    <a:cubicBezTo>
                      <a:pt x="15537" y="15055"/>
                      <a:pt x="15537" y="15055"/>
                      <a:pt x="15537" y="15055"/>
                    </a:cubicBezTo>
                    <a:cubicBezTo>
                      <a:pt x="17432" y="15055"/>
                      <a:pt x="17432" y="15055"/>
                      <a:pt x="17432" y="15055"/>
                    </a:cubicBezTo>
                    <a:cubicBezTo>
                      <a:pt x="17811" y="13091"/>
                      <a:pt x="17811" y="13091"/>
                      <a:pt x="17811" y="13091"/>
                    </a:cubicBezTo>
                    <a:close/>
                    <a:moveTo>
                      <a:pt x="14779" y="13091"/>
                    </a:moveTo>
                    <a:cubicBezTo>
                      <a:pt x="12505" y="13091"/>
                      <a:pt x="12505" y="13091"/>
                      <a:pt x="12505" y="13091"/>
                    </a:cubicBezTo>
                    <a:cubicBezTo>
                      <a:pt x="12505" y="15055"/>
                      <a:pt x="12505" y="15055"/>
                      <a:pt x="12505" y="15055"/>
                    </a:cubicBezTo>
                    <a:cubicBezTo>
                      <a:pt x="14779" y="15055"/>
                      <a:pt x="14779" y="15055"/>
                      <a:pt x="14779" y="15055"/>
                    </a:cubicBezTo>
                    <a:cubicBezTo>
                      <a:pt x="14779" y="13091"/>
                      <a:pt x="14779" y="13091"/>
                      <a:pt x="14779" y="13091"/>
                    </a:cubicBezTo>
                    <a:close/>
                    <a:moveTo>
                      <a:pt x="12505" y="12109"/>
                    </a:moveTo>
                    <a:cubicBezTo>
                      <a:pt x="14779" y="12109"/>
                      <a:pt x="14779" y="12109"/>
                      <a:pt x="14779" y="12109"/>
                    </a:cubicBezTo>
                    <a:cubicBezTo>
                      <a:pt x="14779" y="10145"/>
                      <a:pt x="14779" y="10145"/>
                      <a:pt x="14779" y="10145"/>
                    </a:cubicBezTo>
                    <a:cubicBezTo>
                      <a:pt x="12505" y="10145"/>
                      <a:pt x="12505" y="10145"/>
                      <a:pt x="12505" y="10145"/>
                    </a:cubicBezTo>
                    <a:cubicBezTo>
                      <a:pt x="12505" y="12109"/>
                      <a:pt x="12505" y="12109"/>
                      <a:pt x="12505" y="12109"/>
                    </a:cubicBezTo>
                    <a:close/>
                    <a:moveTo>
                      <a:pt x="15537" y="12109"/>
                    </a:moveTo>
                    <a:cubicBezTo>
                      <a:pt x="18189" y="12109"/>
                      <a:pt x="18189" y="12109"/>
                      <a:pt x="18189" y="12109"/>
                    </a:cubicBezTo>
                    <a:cubicBezTo>
                      <a:pt x="18568" y="10145"/>
                      <a:pt x="18568" y="10145"/>
                      <a:pt x="18568" y="10145"/>
                    </a:cubicBezTo>
                    <a:cubicBezTo>
                      <a:pt x="15537" y="10145"/>
                      <a:pt x="15537" y="10145"/>
                      <a:pt x="15537" y="10145"/>
                    </a:cubicBezTo>
                    <a:cubicBezTo>
                      <a:pt x="15537" y="12109"/>
                      <a:pt x="15537" y="12109"/>
                      <a:pt x="15537" y="12109"/>
                    </a:cubicBezTo>
                    <a:close/>
                    <a:moveTo>
                      <a:pt x="6821" y="19636"/>
                    </a:moveTo>
                    <a:cubicBezTo>
                      <a:pt x="6442" y="19636"/>
                      <a:pt x="6442" y="19636"/>
                      <a:pt x="6442" y="19636"/>
                    </a:cubicBezTo>
                    <a:cubicBezTo>
                      <a:pt x="6442" y="20291"/>
                      <a:pt x="6442" y="20291"/>
                      <a:pt x="6442" y="20291"/>
                    </a:cubicBezTo>
                    <a:cubicBezTo>
                      <a:pt x="6442" y="20291"/>
                      <a:pt x="6442" y="20618"/>
                      <a:pt x="6821" y="20618"/>
                    </a:cubicBezTo>
                    <a:cubicBezTo>
                      <a:pt x="10232" y="20618"/>
                      <a:pt x="10232" y="20618"/>
                      <a:pt x="10232" y="20618"/>
                    </a:cubicBezTo>
                    <a:cubicBezTo>
                      <a:pt x="10232" y="20618"/>
                      <a:pt x="10611" y="20291"/>
                      <a:pt x="10611" y="20291"/>
                    </a:cubicBezTo>
                    <a:cubicBezTo>
                      <a:pt x="10611" y="19636"/>
                      <a:pt x="10611" y="19636"/>
                      <a:pt x="10611" y="19636"/>
                    </a:cubicBezTo>
                    <a:cubicBezTo>
                      <a:pt x="10611" y="19636"/>
                      <a:pt x="10232" y="19636"/>
                      <a:pt x="10232" y="19636"/>
                    </a:cubicBezTo>
                    <a:lnTo>
                      <a:pt x="6821" y="19636"/>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656" name="Group 656"/>
            <p:cNvGrpSpPr/>
            <p:nvPr/>
          </p:nvGrpSpPr>
          <p:grpSpPr>
            <a:xfrm>
              <a:off x="0" y="4956011"/>
              <a:ext cx="1866108" cy="1309999"/>
              <a:chOff x="0" y="0"/>
              <a:chExt cx="1866107" cy="1309997"/>
            </a:xfrm>
          </p:grpSpPr>
          <p:sp>
            <p:nvSpPr>
              <p:cNvPr id="654" name="Shape 654"/>
              <p:cNvSpPr/>
              <p:nvPr/>
            </p:nvSpPr>
            <p:spPr>
              <a:xfrm>
                <a:off x="0" y="806057"/>
                <a:ext cx="1866108" cy="503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2</a:t>
                </a:r>
              </a:p>
            </p:txBody>
          </p:sp>
          <p:sp>
            <p:nvSpPr>
              <p:cNvPr id="655" name="Shape 655"/>
              <p:cNvSpPr/>
              <p:nvPr/>
            </p:nvSpPr>
            <p:spPr>
              <a:xfrm>
                <a:off x="598882" y="0"/>
                <a:ext cx="668344" cy="719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nvGrpSpPr>
            <p:cNvPr id="659" name="Group 659"/>
            <p:cNvGrpSpPr/>
            <p:nvPr/>
          </p:nvGrpSpPr>
          <p:grpSpPr>
            <a:xfrm>
              <a:off x="0" y="9406818"/>
              <a:ext cx="1866108" cy="1173130"/>
              <a:chOff x="0" y="0"/>
              <a:chExt cx="1866107" cy="1173129"/>
            </a:xfrm>
          </p:grpSpPr>
          <p:sp>
            <p:nvSpPr>
              <p:cNvPr id="657" name="Shape 657"/>
              <p:cNvSpPr/>
              <p:nvPr/>
            </p:nvSpPr>
            <p:spPr>
              <a:xfrm>
                <a:off x="0" y="669190"/>
                <a:ext cx="1866108" cy="503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defRPr sz="22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PART 4</a:t>
                </a:r>
              </a:p>
            </p:txBody>
          </p:sp>
          <p:sp>
            <p:nvSpPr>
              <p:cNvPr id="658" name="Shape 658"/>
              <p:cNvSpPr/>
              <p:nvPr/>
            </p:nvSpPr>
            <p:spPr>
              <a:xfrm>
                <a:off x="476067" y="0"/>
                <a:ext cx="913974" cy="6797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pPr>
              </a:p>
            </p:txBody>
          </p:sp>
        </p:grpSp>
      </p:grpSp>
      <p:sp>
        <p:nvSpPr>
          <p:cNvPr id="661" name="Shape 661"/>
          <p:cNvSpPr/>
          <p:nvPr/>
        </p:nvSpPr>
        <p:spPr>
          <a:xfrm>
            <a:off x="1751844" y="200546"/>
            <a:ext cx="8852274" cy="8636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sz="4800">
                <a:solidFill>
                  <a:srgbClr val="262626"/>
                </a:solidFill>
                <a:latin typeface="Arial"/>
                <a:ea typeface="Arial"/>
                <a:cs typeface="Arial"/>
                <a:sym typeface="Arial"/>
              </a:rPr>
              <a:t>FUTURE </a:t>
            </a:r>
            <a:r>
              <a:rPr b="1" sz="4800">
                <a:solidFill>
                  <a:srgbClr val="262626"/>
                </a:solidFill>
                <a:latin typeface="Arial"/>
                <a:ea typeface="Arial"/>
                <a:cs typeface="Arial"/>
                <a:sym typeface="Arial"/>
              </a:rPr>
              <a:t>EXPECTATION</a:t>
            </a:r>
          </a:p>
        </p:txBody>
      </p:sp>
      <p:grpSp>
        <p:nvGrpSpPr>
          <p:cNvPr id="665" name="Group 665"/>
          <p:cNvGrpSpPr/>
          <p:nvPr/>
        </p:nvGrpSpPr>
        <p:grpSpPr>
          <a:xfrm>
            <a:off x="1957611" y="1094554"/>
            <a:ext cx="4536001" cy="91439"/>
            <a:chOff x="0" y="0"/>
            <a:chExt cx="4536000" cy="91437"/>
          </a:xfrm>
        </p:grpSpPr>
        <p:sp>
          <p:nvSpPr>
            <p:cNvPr id="662" name="Shape 662"/>
            <p:cNvSpPr/>
            <p:nvPr/>
          </p:nvSpPr>
          <p:spPr>
            <a:xfrm>
              <a:off x="-1" y="0"/>
              <a:ext cx="1512002" cy="91438"/>
            </a:xfrm>
            <a:prstGeom prst="rect">
              <a:avLst/>
            </a:prstGeom>
            <a:solidFill>
              <a:srgbClr val="ECF2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63" name="Shape 663"/>
            <p:cNvSpPr/>
            <p:nvPr/>
          </p:nvSpPr>
          <p:spPr>
            <a:xfrm>
              <a:off x="1511999" y="0"/>
              <a:ext cx="1512002" cy="91438"/>
            </a:xfrm>
            <a:prstGeom prst="rect">
              <a:avLst/>
            </a:pr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64" name="Shape 664"/>
            <p:cNvSpPr/>
            <p:nvPr/>
          </p:nvSpPr>
          <p:spPr>
            <a:xfrm>
              <a:off x="3023999" y="0"/>
              <a:ext cx="1512001" cy="91438"/>
            </a:xfrm>
            <a:prstGeom prst="rect">
              <a:avLst/>
            </a:prstGeom>
            <a:solidFill>
              <a:srgbClr val="DADF0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666" name="Shape 666"/>
          <p:cNvSpPr/>
          <p:nvPr/>
        </p:nvSpPr>
        <p:spPr>
          <a:xfrm>
            <a:off x="1751845" y="1161974"/>
            <a:ext cx="7774970" cy="7620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Whenever you make a phone call smile when you pick up the phone, because someone can feel it! </a:t>
            </a:r>
          </a:p>
        </p:txBody>
      </p:sp>
      <p:grpSp>
        <p:nvGrpSpPr>
          <p:cNvPr id="669" name="Group 669"/>
          <p:cNvGrpSpPr/>
          <p:nvPr/>
        </p:nvGrpSpPr>
        <p:grpSpPr>
          <a:xfrm>
            <a:off x="20523198" y="172339"/>
            <a:ext cx="3976915" cy="577648"/>
            <a:chOff x="0" y="0"/>
            <a:chExt cx="3976913" cy="577646"/>
          </a:xfrm>
        </p:grpSpPr>
        <p:sp>
          <p:nvSpPr>
            <p:cNvPr id="667" name="Shape 667"/>
            <p:cNvSpPr/>
            <p:nvPr/>
          </p:nvSpPr>
          <p:spPr>
            <a:xfrm flipH="1">
              <a:off x="3400653" y="128491"/>
              <a:ext cx="576261" cy="3585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4880" y="0"/>
                  </a:lnTo>
                  <a:lnTo>
                    <a:pt x="21600" y="10800"/>
                  </a:lnTo>
                  <a:lnTo>
                    <a:pt x="14880" y="21600"/>
                  </a:lnTo>
                  <a:lnTo>
                    <a:pt x="0" y="21600"/>
                  </a:lnTo>
                  <a:close/>
                </a:path>
              </a:pathLst>
            </a:custGeom>
            <a:solidFill>
              <a:srgbClr val="26262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68" name="Shape 668"/>
            <p:cNvSpPr/>
            <p:nvPr/>
          </p:nvSpPr>
          <p:spPr>
            <a:xfrm>
              <a:off x="0" y="0"/>
              <a:ext cx="3400651" cy="577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p>
              <a:pPr algn="r"/>
              <a:r>
                <a:rPr sz="2800">
                  <a:solidFill>
                    <a:srgbClr val="262626"/>
                  </a:solidFill>
                  <a:latin typeface="Arial"/>
                  <a:ea typeface="Arial"/>
                  <a:cs typeface="Arial"/>
                  <a:sym typeface="Arial"/>
                </a:rPr>
                <a:t>Company</a:t>
              </a:r>
              <a:r>
                <a:rPr b="1" sz="2800">
                  <a:solidFill>
                    <a:srgbClr val="262626"/>
                  </a:solidFill>
                  <a:latin typeface="Arial"/>
                  <a:ea typeface="Arial"/>
                  <a:cs typeface="Arial"/>
                  <a:sym typeface="Arial"/>
                </a:rPr>
                <a:t> Name</a:t>
              </a:r>
            </a:p>
          </p:txBody>
        </p:sp>
      </p:grpSp>
      <p:sp>
        <p:nvSpPr>
          <p:cNvPr id="670" name="Shape 670"/>
          <p:cNvSpPr/>
          <p:nvPr/>
        </p:nvSpPr>
        <p:spPr>
          <a:xfrm>
            <a:off x="21045713" y="787894"/>
            <a:ext cx="3454399" cy="1"/>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p>
        </p:txBody>
      </p:sp>
      <p:grpSp>
        <p:nvGrpSpPr>
          <p:cNvPr id="701" name="Group 701"/>
          <p:cNvGrpSpPr/>
          <p:nvPr/>
        </p:nvGrpSpPr>
        <p:grpSpPr>
          <a:xfrm>
            <a:off x="2220807" y="3514726"/>
            <a:ext cx="8120172" cy="8474075"/>
            <a:chOff x="0" y="0"/>
            <a:chExt cx="8120170" cy="8474074"/>
          </a:xfrm>
        </p:grpSpPr>
        <p:sp>
          <p:nvSpPr>
            <p:cNvPr id="671" name="Shape 671"/>
            <p:cNvSpPr/>
            <p:nvPr/>
          </p:nvSpPr>
          <p:spPr>
            <a:xfrm>
              <a:off x="-1" y="5597524"/>
              <a:ext cx="3469749" cy="2876551"/>
            </a:xfrm>
            <a:custGeom>
              <a:avLst/>
              <a:gdLst/>
              <a:ahLst/>
              <a:cxnLst>
                <a:cxn ang="0">
                  <a:pos x="wd2" y="hd2"/>
                </a:cxn>
                <a:cxn ang="5400000">
                  <a:pos x="wd2" y="hd2"/>
                </a:cxn>
                <a:cxn ang="10800000">
                  <a:pos x="wd2" y="hd2"/>
                </a:cxn>
                <a:cxn ang="16200000">
                  <a:pos x="wd2" y="hd2"/>
                </a:cxn>
              </a:cxnLst>
              <a:rect l="0" t="0" r="r" b="b"/>
              <a:pathLst>
                <a:path w="16849" h="21600" fill="norm" stroke="1" extrusionOk="0">
                  <a:moveTo>
                    <a:pt x="15768" y="8908"/>
                  </a:moveTo>
                  <a:cubicBezTo>
                    <a:pt x="14506" y="2219"/>
                    <a:pt x="12470" y="0"/>
                    <a:pt x="8392" y="0"/>
                  </a:cubicBezTo>
                  <a:cubicBezTo>
                    <a:pt x="4195" y="0"/>
                    <a:pt x="2344" y="1913"/>
                    <a:pt x="1009" y="8908"/>
                  </a:cubicBezTo>
                  <a:cubicBezTo>
                    <a:pt x="-220" y="15392"/>
                    <a:pt x="-2243" y="21600"/>
                    <a:pt x="8392" y="21600"/>
                  </a:cubicBezTo>
                  <a:cubicBezTo>
                    <a:pt x="19357" y="21600"/>
                    <a:pt x="16958" y="15187"/>
                    <a:pt x="15768" y="8908"/>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72" name="Shape 672"/>
            <p:cNvSpPr/>
            <p:nvPr/>
          </p:nvSpPr>
          <p:spPr>
            <a:xfrm>
              <a:off x="938319" y="5594349"/>
              <a:ext cx="1574801" cy="25749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929" y="21600"/>
                  </a:moveTo>
                  <a:cubicBezTo>
                    <a:pt x="21600" y="3115"/>
                    <a:pt x="21600" y="3115"/>
                    <a:pt x="21600" y="3115"/>
                  </a:cubicBezTo>
                  <a:cubicBezTo>
                    <a:pt x="18370" y="3115"/>
                    <a:pt x="18370" y="3115"/>
                    <a:pt x="18370" y="3115"/>
                  </a:cubicBezTo>
                  <a:cubicBezTo>
                    <a:pt x="20088" y="810"/>
                    <a:pt x="20088" y="810"/>
                    <a:pt x="20088" y="810"/>
                  </a:cubicBezTo>
                  <a:cubicBezTo>
                    <a:pt x="17493" y="240"/>
                    <a:pt x="14450" y="0"/>
                    <a:pt x="10828" y="0"/>
                  </a:cubicBezTo>
                  <a:cubicBezTo>
                    <a:pt x="7617" y="0"/>
                    <a:pt x="4891" y="160"/>
                    <a:pt x="2558" y="548"/>
                  </a:cubicBezTo>
                  <a:cubicBezTo>
                    <a:pt x="3976" y="2670"/>
                    <a:pt x="3976" y="2670"/>
                    <a:pt x="3976" y="2670"/>
                  </a:cubicBezTo>
                  <a:cubicBezTo>
                    <a:pt x="0" y="3115"/>
                    <a:pt x="0" y="3115"/>
                    <a:pt x="0" y="3115"/>
                  </a:cubicBezTo>
                  <a:lnTo>
                    <a:pt x="11929" y="21600"/>
                  </a:lnTo>
                  <a:close/>
                </a:path>
              </a:pathLst>
            </a:custGeom>
            <a:solidFill>
              <a:srgbClr val="D9EDF2"/>
            </a:solidFill>
            <a:ln w="12700" cap="flat">
              <a:noFill/>
              <a:miter lim="400000"/>
            </a:ln>
            <a:effectLst/>
          </p:spPr>
          <p:txBody>
            <a:bodyPr wrap="square" lIns="91439" tIns="91439" rIns="91439" bIns="91439" numCol="1" anchor="t">
              <a:noAutofit/>
            </a:bodyPr>
            <a:lstStyle/>
            <a:p>
              <a:pPr/>
            </a:p>
          </p:txBody>
        </p:sp>
        <p:sp>
          <p:nvSpPr>
            <p:cNvPr id="673" name="Shape 673"/>
            <p:cNvSpPr/>
            <p:nvPr/>
          </p:nvSpPr>
          <p:spPr>
            <a:xfrm>
              <a:off x="747819" y="3238499"/>
              <a:ext cx="1971677" cy="2355849"/>
            </a:xfrm>
            <a:prstGeom prst="ellipse">
              <a:avLst/>
            </a:prstGeom>
            <a:solidFill>
              <a:srgbClr val="E9E8D5"/>
            </a:solidFill>
            <a:ln w="12700" cap="flat">
              <a:noFill/>
              <a:miter lim="400000"/>
            </a:ln>
            <a:effectLst/>
          </p:spPr>
          <p:txBody>
            <a:bodyPr wrap="square" lIns="91439" tIns="91439" rIns="91439" bIns="91439" numCol="1" anchor="t">
              <a:noAutofit/>
            </a:bodyPr>
            <a:lstStyle/>
            <a:p>
              <a:pPr/>
            </a:p>
          </p:txBody>
        </p:sp>
        <p:sp>
          <p:nvSpPr>
            <p:cNvPr id="674" name="Shape 674"/>
            <p:cNvSpPr/>
            <p:nvPr/>
          </p:nvSpPr>
          <p:spPr>
            <a:xfrm>
              <a:off x="1446319" y="5724524"/>
              <a:ext cx="574676" cy="3873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118" y="0"/>
                  </a:moveTo>
                  <a:cubicBezTo>
                    <a:pt x="16430" y="0"/>
                    <a:pt x="16430" y="0"/>
                    <a:pt x="16430" y="0"/>
                  </a:cubicBezTo>
                  <a:cubicBezTo>
                    <a:pt x="19297" y="0"/>
                    <a:pt x="21600" y="2804"/>
                    <a:pt x="21600" y="6366"/>
                  </a:cubicBezTo>
                  <a:cubicBezTo>
                    <a:pt x="19041" y="15234"/>
                    <a:pt x="19041" y="15234"/>
                    <a:pt x="19041" y="15234"/>
                  </a:cubicBezTo>
                  <a:cubicBezTo>
                    <a:pt x="19041" y="18720"/>
                    <a:pt x="16737" y="21600"/>
                    <a:pt x="13871" y="21600"/>
                  </a:cubicBezTo>
                  <a:cubicBezTo>
                    <a:pt x="7678" y="21600"/>
                    <a:pt x="7678" y="21600"/>
                    <a:pt x="7678" y="21600"/>
                  </a:cubicBezTo>
                  <a:cubicBezTo>
                    <a:pt x="4863" y="21600"/>
                    <a:pt x="2559" y="18720"/>
                    <a:pt x="2559" y="15234"/>
                  </a:cubicBezTo>
                  <a:cubicBezTo>
                    <a:pt x="0" y="6366"/>
                    <a:pt x="0" y="6366"/>
                    <a:pt x="0" y="6366"/>
                  </a:cubicBezTo>
                  <a:cubicBezTo>
                    <a:pt x="0" y="2804"/>
                    <a:pt x="2303" y="0"/>
                    <a:pt x="5118" y="0"/>
                  </a:cubicBez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75" name="Shape 675"/>
            <p:cNvSpPr/>
            <p:nvPr/>
          </p:nvSpPr>
          <p:spPr>
            <a:xfrm>
              <a:off x="1446319" y="6235699"/>
              <a:ext cx="628651" cy="19335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236"/>
                  </a:moveTo>
                  <a:lnTo>
                    <a:pt x="15600" y="0"/>
                  </a:lnTo>
                  <a:lnTo>
                    <a:pt x="4036" y="0"/>
                  </a:lnTo>
                  <a:lnTo>
                    <a:pt x="0" y="11385"/>
                  </a:lnTo>
                  <a:lnTo>
                    <a:pt x="12436" y="21600"/>
                  </a:lnTo>
                  <a:lnTo>
                    <a:pt x="21600" y="12236"/>
                  </a:ln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76" name="Shape 676"/>
            <p:cNvSpPr/>
            <p:nvPr/>
          </p:nvSpPr>
          <p:spPr>
            <a:xfrm>
              <a:off x="1741594" y="3238499"/>
              <a:ext cx="977901" cy="23526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21600"/>
                    <a:pt x="0" y="21600"/>
                    <a:pt x="0" y="21600"/>
                  </a:cubicBezTo>
                  <a:cubicBezTo>
                    <a:pt x="11957" y="21550"/>
                    <a:pt x="21600" y="15866"/>
                    <a:pt x="21600" y="9919"/>
                  </a:cubicBezTo>
                  <a:cubicBezTo>
                    <a:pt x="21600" y="3985"/>
                    <a:pt x="11957" y="37"/>
                    <a:pt x="0" y="0"/>
                  </a:cubicBezTo>
                  <a:close/>
                </a:path>
              </a:pathLst>
            </a:custGeom>
            <a:solidFill>
              <a:srgbClr val="CBC9B5"/>
            </a:solidFill>
            <a:ln w="12700" cap="flat">
              <a:noFill/>
              <a:miter lim="400000"/>
            </a:ln>
            <a:effectLst/>
          </p:spPr>
          <p:txBody>
            <a:bodyPr wrap="square" lIns="91439" tIns="91439" rIns="91439" bIns="91439" numCol="1" anchor="t">
              <a:noAutofit/>
            </a:bodyPr>
            <a:lstStyle/>
            <a:p>
              <a:pPr/>
            </a:p>
          </p:txBody>
        </p:sp>
        <p:sp>
          <p:nvSpPr>
            <p:cNvPr id="677" name="Shape 677"/>
            <p:cNvSpPr/>
            <p:nvPr/>
          </p:nvSpPr>
          <p:spPr>
            <a:xfrm>
              <a:off x="747819" y="3238499"/>
              <a:ext cx="1971676" cy="13049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3" y="0"/>
                    <a:pt x="0" y="7125"/>
                    <a:pt x="0" y="17902"/>
                  </a:cubicBezTo>
                  <a:cubicBezTo>
                    <a:pt x="0" y="18421"/>
                    <a:pt x="15" y="18939"/>
                    <a:pt x="30" y="19458"/>
                  </a:cubicBezTo>
                  <a:cubicBezTo>
                    <a:pt x="1671" y="20811"/>
                    <a:pt x="3610" y="21600"/>
                    <a:pt x="5683" y="21600"/>
                  </a:cubicBezTo>
                  <a:cubicBezTo>
                    <a:pt x="9607" y="21600"/>
                    <a:pt x="13052" y="18782"/>
                    <a:pt x="14932" y="14610"/>
                  </a:cubicBezTo>
                  <a:cubicBezTo>
                    <a:pt x="16707" y="16843"/>
                    <a:pt x="19004" y="18195"/>
                    <a:pt x="21540" y="18195"/>
                  </a:cubicBezTo>
                  <a:cubicBezTo>
                    <a:pt x="21555" y="18195"/>
                    <a:pt x="21585" y="18195"/>
                    <a:pt x="21600" y="18195"/>
                  </a:cubicBezTo>
                  <a:cubicBezTo>
                    <a:pt x="21600" y="18083"/>
                    <a:pt x="21600" y="17992"/>
                    <a:pt x="21600" y="17902"/>
                  </a:cubicBezTo>
                  <a:cubicBezTo>
                    <a:pt x="21600" y="7125"/>
                    <a:pt x="16767" y="0"/>
                    <a:pt x="10800" y="0"/>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78" name="Shape 678"/>
            <p:cNvSpPr/>
            <p:nvPr/>
          </p:nvSpPr>
          <p:spPr>
            <a:xfrm>
              <a:off x="3704018" y="5829299"/>
              <a:ext cx="2127453" cy="1762126"/>
            </a:xfrm>
            <a:custGeom>
              <a:avLst/>
              <a:gdLst/>
              <a:ahLst/>
              <a:cxnLst>
                <a:cxn ang="0">
                  <a:pos x="wd2" y="hd2"/>
                </a:cxn>
                <a:cxn ang="5400000">
                  <a:pos x="wd2" y="hd2"/>
                </a:cxn>
                <a:cxn ang="10800000">
                  <a:pos x="wd2" y="hd2"/>
                </a:cxn>
                <a:cxn ang="16200000">
                  <a:pos x="wd2" y="hd2"/>
                </a:cxn>
              </a:cxnLst>
              <a:rect l="0" t="0" r="r" b="b"/>
              <a:pathLst>
                <a:path w="16849" h="21600" fill="norm" stroke="1" extrusionOk="0">
                  <a:moveTo>
                    <a:pt x="15771" y="8907"/>
                  </a:moveTo>
                  <a:cubicBezTo>
                    <a:pt x="14499" y="2218"/>
                    <a:pt x="12473" y="0"/>
                    <a:pt x="8388" y="0"/>
                  </a:cubicBezTo>
                  <a:cubicBezTo>
                    <a:pt x="4195" y="0"/>
                    <a:pt x="2341" y="1918"/>
                    <a:pt x="1015" y="8907"/>
                  </a:cubicBezTo>
                  <a:cubicBezTo>
                    <a:pt x="-224" y="15395"/>
                    <a:pt x="-2240" y="21600"/>
                    <a:pt x="8388" y="21600"/>
                  </a:cubicBezTo>
                  <a:cubicBezTo>
                    <a:pt x="19360" y="21600"/>
                    <a:pt x="16956" y="15178"/>
                    <a:pt x="15771" y="8907"/>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79" name="Shape 679"/>
            <p:cNvSpPr/>
            <p:nvPr/>
          </p:nvSpPr>
          <p:spPr>
            <a:xfrm>
              <a:off x="4278419" y="5826124"/>
              <a:ext cx="965201" cy="1577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942" y="21600"/>
                  </a:moveTo>
                  <a:cubicBezTo>
                    <a:pt x="21600" y="3126"/>
                    <a:pt x="21600" y="3126"/>
                    <a:pt x="21600" y="3126"/>
                  </a:cubicBezTo>
                  <a:cubicBezTo>
                    <a:pt x="18371" y="3126"/>
                    <a:pt x="18371" y="3126"/>
                    <a:pt x="18371" y="3126"/>
                  </a:cubicBezTo>
                  <a:cubicBezTo>
                    <a:pt x="20077" y="819"/>
                    <a:pt x="20077" y="819"/>
                    <a:pt x="20077" y="819"/>
                  </a:cubicBezTo>
                  <a:cubicBezTo>
                    <a:pt x="17487" y="260"/>
                    <a:pt x="14441" y="0"/>
                    <a:pt x="10815" y="0"/>
                  </a:cubicBezTo>
                  <a:cubicBezTo>
                    <a:pt x="7616" y="0"/>
                    <a:pt x="4874" y="167"/>
                    <a:pt x="2559" y="558"/>
                  </a:cubicBezTo>
                  <a:cubicBezTo>
                    <a:pt x="3961" y="2679"/>
                    <a:pt x="3961" y="2679"/>
                    <a:pt x="3961" y="2679"/>
                  </a:cubicBezTo>
                  <a:cubicBezTo>
                    <a:pt x="0" y="3126"/>
                    <a:pt x="0" y="3126"/>
                    <a:pt x="0" y="3126"/>
                  </a:cubicBezTo>
                  <a:lnTo>
                    <a:pt x="11942" y="21600"/>
                  </a:lnTo>
                  <a:close/>
                </a:path>
              </a:pathLst>
            </a:custGeom>
            <a:solidFill>
              <a:srgbClr val="D9EDF2"/>
            </a:solidFill>
            <a:ln w="12700" cap="flat">
              <a:noFill/>
              <a:miter lim="400000"/>
            </a:ln>
            <a:effectLst/>
          </p:spPr>
          <p:txBody>
            <a:bodyPr wrap="square" lIns="91439" tIns="91439" rIns="91439" bIns="91439" numCol="1" anchor="t">
              <a:noAutofit/>
            </a:bodyPr>
            <a:lstStyle/>
            <a:p>
              <a:pPr/>
            </a:p>
          </p:txBody>
        </p:sp>
        <p:sp>
          <p:nvSpPr>
            <p:cNvPr id="680" name="Shape 680"/>
            <p:cNvSpPr/>
            <p:nvPr/>
          </p:nvSpPr>
          <p:spPr>
            <a:xfrm>
              <a:off x="4160944" y="4381499"/>
              <a:ext cx="1209677" cy="1444625"/>
            </a:xfrm>
            <a:prstGeom prst="ellipse">
              <a:avLst/>
            </a:prstGeom>
            <a:solidFill>
              <a:srgbClr val="E9E8D5"/>
            </a:solidFill>
            <a:ln w="12700" cap="flat">
              <a:noFill/>
              <a:miter lim="400000"/>
            </a:ln>
            <a:effectLst/>
          </p:spPr>
          <p:txBody>
            <a:bodyPr wrap="square" lIns="91439" tIns="91439" rIns="91439" bIns="91439" numCol="1" anchor="t">
              <a:noAutofit/>
            </a:bodyPr>
            <a:lstStyle/>
            <a:p>
              <a:pPr/>
            </a:p>
          </p:txBody>
        </p:sp>
        <p:sp>
          <p:nvSpPr>
            <p:cNvPr id="681" name="Shape 681"/>
            <p:cNvSpPr/>
            <p:nvPr/>
          </p:nvSpPr>
          <p:spPr>
            <a:xfrm>
              <a:off x="4589569" y="5905499"/>
              <a:ext cx="352426" cy="238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171" y="0"/>
                  </a:moveTo>
                  <a:cubicBezTo>
                    <a:pt x="16429" y="0"/>
                    <a:pt x="16429" y="0"/>
                    <a:pt x="16429" y="0"/>
                  </a:cubicBezTo>
                  <a:cubicBezTo>
                    <a:pt x="19265" y="0"/>
                    <a:pt x="21600" y="2839"/>
                    <a:pt x="21600" y="6418"/>
                  </a:cubicBezTo>
                  <a:cubicBezTo>
                    <a:pt x="19015" y="15305"/>
                    <a:pt x="19015" y="15305"/>
                    <a:pt x="19015" y="15305"/>
                  </a:cubicBezTo>
                  <a:cubicBezTo>
                    <a:pt x="19015" y="18761"/>
                    <a:pt x="16763" y="21600"/>
                    <a:pt x="13927" y="21600"/>
                  </a:cubicBezTo>
                  <a:cubicBezTo>
                    <a:pt x="7756" y="21600"/>
                    <a:pt x="7756" y="21600"/>
                    <a:pt x="7756" y="21600"/>
                  </a:cubicBezTo>
                  <a:cubicBezTo>
                    <a:pt x="4837" y="21600"/>
                    <a:pt x="2585" y="18761"/>
                    <a:pt x="2585" y="15305"/>
                  </a:cubicBezTo>
                  <a:cubicBezTo>
                    <a:pt x="0" y="6418"/>
                    <a:pt x="0" y="6418"/>
                    <a:pt x="0" y="6418"/>
                  </a:cubicBezTo>
                  <a:cubicBezTo>
                    <a:pt x="0" y="2839"/>
                    <a:pt x="2335" y="0"/>
                    <a:pt x="5171" y="0"/>
                  </a:cubicBez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82" name="Shape 682"/>
            <p:cNvSpPr/>
            <p:nvPr/>
          </p:nvSpPr>
          <p:spPr>
            <a:xfrm>
              <a:off x="4589569" y="6219824"/>
              <a:ext cx="387351" cy="11842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219"/>
                  </a:moveTo>
                  <a:lnTo>
                    <a:pt x="15580" y="0"/>
                  </a:lnTo>
                  <a:lnTo>
                    <a:pt x="4072" y="0"/>
                  </a:lnTo>
                  <a:lnTo>
                    <a:pt x="0" y="11408"/>
                  </a:lnTo>
                  <a:lnTo>
                    <a:pt x="12393" y="21600"/>
                  </a:lnTo>
                  <a:lnTo>
                    <a:pt x="21600" y="12219"/>
                  </a:ln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83" name="Shape 683"/>
            <p:cNvSpPr/>
            <p:nvPr/>
          </p:nvSpPr>
          <p:spPr>
            <a:xfrm>
              <a:off x="4770544" y="4381499"/>
              <a:ext cx="600076" cy="14446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21600"/>
                    <a:pt x="0" y="21600"/>
                    <a:pt x="0" y="21600"/>
                  </a:cubicBezTo>
                  <a:cubicBezTo>
                    <a:pt x="11929" y="21559"/>
                    <a:pt x="21600" y="15854"/>
                    <a:pt x="21600" y="9924"/>
                  </a:cubicBezTo>
                  <a:cubicBezTo>
                    <a:pt x="21600" y="3974"/>
                    <a:pt x="11929" y="41"/>
                    <a:pt x="0" y="0"/>
                  </a:cubicBezTo>
                  <a:close/>
                </a:path>
              </a:pathLst>
            </a:custGeom>
            <a:solidFill>
              <a:srgbClr val="CBC9B5"/>
            </a:solidFill>
            <a:ln w="12700" cap="flat">
              <a:noFill/>
              <a:miter lim="400000"/>
            </a:ln>
            <a:effectLst/>
          </p:spPr>
          <p:txBody>
            <a:bodyPr wrap="square" lIns="91439" tIns="91439" rIns="91439" bIns="91439" numCol="1" anchor="t">
              <a:noAutofit/>
            </a:bodyPr>
            <a:lstStyle/>
            <a:p>
              <a:pPr/>
            </a:p>
          </p:txBody>
        </p:sp>
        <p:sp>
          <p:nvSpPr>
            <p:cNvPr id="684" name="Shape 684"/>
            <p:cNvSpPr/>
            <p:nvPr/>
          </p:nvSpPr>
          <p:spPr>
            <a:xfrm>
              <a:off x="4160944" y="4381499"/>
              <a:ext cx="1209676" cy="80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41" y="0"/>
                    <a:pt x="0" y="7139"/>
                    <a:pt x="0" y="17920"/>
                  </a:cubicBezTo>
                  <a:cubicBezTo>
                    <a:pt x="0" y="18435"/>
                    <a:pt x="24" y="18951"/>
                    <a:pt x="49" y="19466"/>
                  </a:cubicBezTo>
                  <a:cubicBezTo>
                    <a:pt x="1678" y="20827"/>
                    <a:pt x="3624" y="21600"/>
                    <a:pt x="5692" y="21600"/>
                  </a:cubicBezTo>
                  <a:cubicBezTo>
                    <a:pt x="9608" y="21600"/>
                    <a:pt x="13062" y="18803"/>
                    <a:pt x="14935" y="14609"/>
                  </a:cubicBezTo>
                  <a:cubicBezTo>
                    <a:pt x="16711" y="16853"/>
                    <a:pt x="19022" y="18215"/>
                    <a:pt x="21551" y="18215"/>
                  </a:cubicBezTo>
                  <a:cubicBezTo>
                    <a:pt x="21576" y="18215"/>
                    <a:pt x="21576" y="18178"/>
                    <a:pt x="21600" y="18178"/>
                  </a:cubicBezTo>
                  <a:cubicBezTo>
                    <a:pt x="21600" y="18104"/>
                    <a:pt x="21600" y="17994"/>
                    <a:pt x="21600" y="17920"/>
                  </a:cubicBezTo>
                  <a:cubicBezTo>
                    <a:pt x="21600" y="7139"/>
                    <a:pt x="16759" y="0"/>
                    <a:pt x="10800" y="0"/>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85" name="Shape 685"/>
            <p:cNvSpPr/>
            <p:nvPr/>
          </p:nvSpPr>
          <p:spPr>
            <a:xfrm>
              <a:off x="5619556" y="6486524"/>
              <a:ext cx="2127111" cy="1762126"/>
            </a:xfrm>
            <a:custGeom>
              <a:avLst/>
              <a:gdLst/>
              <a:ahLst/>
              <a:cxnLst>
                <a:cxn ang="0">
                  <a:pos x="wd2" y="hd2"/>
                </a:cxn>
                <a:cxn ang="5400000">
                  <a:pos x="wd2" y="hd2"/>
                </a:cxn>
                <a:cxn ang="10800000">
                  <a:pos x="wd2" y="hd2"/>
                </a:cxn>
                <a:cxn ang="16200000">
                  <a:pos x="wd2" y="hd2"/>
                </a:cxn>
              </a:cxnLst>
              <a:rect l="0" t="0" r="r" b="b"/>
              <a:pathLst>
                <a:path w="16846" h="21600" fill="norm" stroke="1" extrusionOk="0">
                  <a:moveTo>
                    <a:pt x="15763" y="8890"/>
                  </a:moveTo>
                  <a:cubicBezTo>
                    <a:pt x="14502" y="2218"/>
                    <a:pt x="12465" y="0"/>
                    <a:pt x="8390" y="0"/>
                  </a:cubicBezTo>
                  <a:cubicBezTo>
                    <a:pt x="4198" y="0"/>
                    <a:pt x="2344" y="1901"/>
                    <a:pt x="1018" y="8890"/>
                  </a:cubicBezTo>
                  <a:cubicBezTo>
                    <a:pt x="-222" y="15395"/>
                    <a:pt x="-2248" y="21600"/>
                    <a:pt x="8390" y="21600"/>
                  </a:cubicBezTo>
                  <a:cubicBezTo>
                    <a:pt x="19352" y="21600"/>
                    <a:pt x="16959" y="15178"/>
                    <a:pt x="15763" y="8890"/>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86" name="Shape 686"/>
            <p:cNvSpPr/>
            <p:nvPr/>
          </p:nvSpPr>
          <p:spPr>
            <a:xfrm>
              <a:off x="6196119" y="6480174"/>
              <a:ext cx="965201" cy="15811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942" y="21600"/>
                  </a:moveTo>
                  <a:cubicBezTo>
                    <a:pt x="21600" y="3126"/>
                    <a:pt x="21600" y="3126"/>
                    <a:pt x="21600" y="3126"/>
                  </a:cubicBezTo>
                  <a:cubicBezTo>
                    <a:pt x="18371" y="3126"/>
                    <a:pt x="18371" y="3126"/>
                    <a:pt x="18371" y="3126"/>
                  </a:cubicBezTo>
                  <a:cubicBezTo>
                    <a:pt x="20077" y="819"/>
                    <a:pt x="20077" y="819"/>
                    <a:pt x="20077" y="819"/>
                  </a:cubicBezTo>
                  <a:cubicBezTo>
                    <a:pt x="17487" y="242"/>
                    <a:pt x="14441" y="0"/>
                    <a:pt x="10815" y="0"/>
                  </a:cubicBezTo>
                  <a:cubicBezTo>
                    <a:pt x="7616" y="0"/>
                    <a:pt x="4874" y="167"/>
                    <a:pt x="2529" y="558"/>
                  </a:cubicBezTo>
                  <a:cubicBezTo>
                    <a:pt x="3961" y="2660"/>
                    <a:pt x="3961" y="2660"/>
                    <a:pt x="3961" y="2660"/>
                  </a:cubicBezTo>
                  <a:cubicBezTo>
                    <a:pt x="0" y="3126"/>
                    <a:pt x="0" y="3126"/>
                    <a:pt x="0" y="3126"/>
                  </a:cubicBezTo>
                  <a:lnTo>
                    <a:pt x="11942" y="21600"/>
                  </a:lnTo>
                  <a:close/>
                </a:path>
              </a:pathLst>
            </a:custGeom>
            <a:solidFill>
              <a:srgbClr val="D9EDF2"/>
            </a:solidFill>
            <a:ln w="12700" cap="flat">
              <a:noFill/>
              <a:miter lim="400000"/>
            </a:ln>
            <a:effectLst/>
          </p:spPr>
          <p:txBody>
            <a:bodyPr wrap="square" lIns="91439" tIns="91439" rIns="91439" bIns="91439" numCol="1" anchor="t">
              <a:noAutofit/>
            </a:bodyPr>
            <a:lstStyle/>
            <a:p>
              <a:pPr/>
            </a:p>
          </p:txBody>
        </p:sp>
        <p:sp>
          <p:nvSpPr>
            <p:cNvPr id="687" name="Shape 687"/>
            <p:cNvSpPr/>
            <p:nvPr/>
          </p:nvSpPr>
          <p:spPr>
            <a:xfrm>
              <a:off x="6078644" y="5035549"/>
              <a:ext cx="1209677" cy="1444625"/>
            </a:xfrm>
            <a:prstGeom prst="ellipse">
              <a:avLst/>
            </a:prstGeom>
            <a:solidFill>
              <a:srgbClr val="E9E8D5"/>
            </a:solidFill>
            <a:ln w="12700" cap="flat">
              <a:noFill/>
              <a:miter lim="400000"/>
            </a:ln>
            <a:effectLst/>
          </p:spPr>
          <p:txBody>
            <a:bodyPr wrap="square" lIns="91439" tIns="91439" rIns="91439" bIns="91439" numCol="1" anchor="t">
              <a:noAutofit/>
            </a:bodyPr>
            <a:lstStyle/>
            <a:p>
              <a:pPr/>
            </a:p>
          </p:txBody>
        </p:sp>
        <p:sp>
          <p:nvSpPr>
            <p:cNvPr id="688" name="Shape 688"/>
            <p:cNvSpPr/>
            <p:nvPr/>
          </p:nvSpPr>
          <p:spPr>
            <a:xfrm>
              <a:off x="6507270" y="6562724"/>
              <a:ext cx="352426" cy="238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171" y="0"/>
                  </a:moveTo>
                  <a:cubicBezTo>
                    <a:pt x="16429" y="0"/>
                    <a:pt x="16429" y="0"/>
                    <a:pt x="16429" y="0"/>
                  </a:cubicBezTo>
                  <a:cubicBezTo>
                    <a:pt x="19265" y="0"/>
                    <a:pt x="21600" y="2839"/>
                    <a:pt x="21600" y="6295"/>
                  </a:cubicBezTo>
                  <a:cubicBezTo>
                    <a:pt x="19015" y="15182"/>
                    <a:pt x="19015" y="15182"/>
                    <a:pt x="19015" y="15182"/>
                  </a:cubicBezTo>
                  <a:cubicBezTo>
                    <a:pt x="19015" y="18761"/>
                    <a:pt x="16680" y="21600"/>
                    <a:pt x="13844" y="21600"/>
                  </a:cubicBezTo>
                  <a:cubicBezTo>
                    <a:pt x="7673" y="21600"/>
                    <a:pt x="7673" y="21600"/>
                    <a:pt x="7673" y="21600"/>
                  </a:cubicBezTo>
                  <a:cubicBezTo>
                    <a:pt x="4837" y="21600"/>
                    <a:pt x="2585" y="18761"/>
                    <a:pt x="2585" y="15182"/>
                  </a:cubicBezTo>
                  <a:cubicBezTo>
                    <a:pt x="0" y="6295"/>
                    <a:pt x="0" y="6295"/>
                    <a:pt x="0" y="6295"/>
                  </a:cubicBezTo>
                  <a:cubicBezTo>
                    <a:pt x="0" y="2839"/>
                    <a:pt x="2335" y="0"/>
                    <a:pt x="5171" y="0"/>
                  </a:cubicBez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89" name="Shape 689"/>
            <p:cNvSpPr/>
            <p:nvPr/>
          </p:nvSpPr>
          <p:spPr>
            <a:xfrm>
              <a:off x="6507270" y="6873874"/>
              <a:ext cx="384176" cy="11874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244"/>
                  </a:moveTo>
                  <a:lnTo>
                    <a:pt x="15531" y="0"/>
                  </a:lnTo>
                  <a:lnTo>
                    <a:pt x="4106" y="0"/>
                  </a:lnTo>
                  <a:lnTo>
                    <a:pt x="0" y="11378"/>
                  </a:lnTo>
                  <a:lnTo>
                    <a:pt x="12496" y="21600"/>
                  </a:lnTo>
                  <a:lnTo>
                    <a:pt x="21600" y="12244"/>
                  </a:lnTo>
                  <a:close/>
                </a:path>
              </a:pathLst>
            </a:custGeom>
            <a:solidFill>
              <a:srgbClr val="E87873"/>
            </a:solidFill>
            <a:ln w="12700" cap="flat">
              <a:noFill/>
              <a:miter lim="400000"/>
            </a:ln>
            <a:effectLst/>
          </p:spPr>
          <p:txBody>
            <a:bodyPr wrap="square" lIns="91439" tIns="91439" rIns="91439" bIns="91439" numCol="1" anchor="t">
              <a:noAutofit/>
            </a:bodyPr>
            <a:lstStyle/>
            <a:p>
              <a:pPr/>
            </a:p>
          </p:txBody>
        </p:sp>
        <p:sp>
          <p:nvSpPr>
            <p:cNvPr id="690" name="Shape 690"/>
            <p:cNvSpPr/>
            <p:nvPr/>
          </p:nvSpPr>
          <p:spPr>
            <a:xfrm>
              <a:off x="6688245" y="5035549"/>
              <a:ext cx="600076" cy="14446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21600"/>
                    <a:pt x="0" y="21600"/>
                    <a:pt x="0" y="21600"/>
                  </a:cubicBezTo>
                  <a:cubicBezTo>
                    <a:pt x="11951" y="21539"/>
                    <a:pt x="21600" y="15859"/>
                    <a:pt x="21600" y="9914"/>
                  </a:cubicBezTo>
                  <a:cubicBezTo>
                    <a:pt x="21600" y="3990"/>
                    <a:pt x="11951" y="41"/>
                    <a:pt x="0" y="0"/>
                  </a:cubicBezTo>
                  <a:close/>
                </a:path>
              </a:pathLst>
            </a:custGeom>
            <a:solidFill>
              <a:srgbClr val="CBC9B5"/>
            </a:solidFill>
            <a:ln w="12700" cap="flat">
              <a:noFill/>
              <a:miter lim="400000"/>
            </a:ln>
            <a:effectLst/>
          </p:spPr>
          <p:txBody>
            <a:bodyPr wrap="square" lIns="91439" tIns="91439" rIns="91439" bIns="91439" numCol="1" anchor="t">
              <a:noAutofit/>
            </a:bodyPr>
            <a:lstStyle/>
            <a:p>
              <a:pPr/>
            </a:p>
          </p:txBody>
        </p:sp>
        <p:sp>
          <p:nvSpPr>
            <p:cNvPr id="691" name="Shape 691"/>
            <p:cNvSpPr/>
            <p:nvPr/>
          </p:nvSpPr>
          <p:spPr>
            <a:xfrm>
              <a:off x="6078644" y="5035549"/>
              <a:ext cx="1209676" cy="80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41" y="0"/>
                    <a:pt x="0" y="7163"/>
                    <a:pt x="0" y="17890"/>
                  </a:cubicBezTo>
                  <a:cubicBezTo>
                    <a:pt x="0" y="18441"/>
                    <a:pt x="24" y="18955"/>
                    <a:pt x="49" y="19469"/>
                  </a:cubicBezTo>
                  <a:cubicBezTo>
                    <a:pt x="1678" y="20829"/>
                    <a:pt x="3624" y="21600"/>
                    <a:pt x="5692" y="21600"/>
                  </a:cubicBezTo>
                  <a:cubicBezTo>
                    <a:pt x="9608" y="21600"/>
                    <a:pt x="13062" y="18808"/>
                    <a:pt x="14935" y="14620"/>
                  </a:cubicBezTo>
                  <a:cubicBezTo>
                    <a:pt x="16711" y="16824"/>
                    <a:pt x="19022" y="18184"/>
                    <a:pt x="21551" y="18184"/>
                  </a:cubicBezTo>
                  <a:cubicBezTo>
                    <a:pt x="21551" y="18184"/>
                    <a:pt x="21576" y="18184"/>
                    <a:pt x="21600" y="18184"/>
                  </a:cubicBezTo>
                  <a:cubicBezTo>
                    <a:pt x="21600" y="18110"/>
                    <a:pt x="21600" y="18000"/>
                    <a:pt x="21600" y="17890"/>
                  </a:cubicBezTo>
                  <a:cubicBezTo>
                    <a:pt x="21600" y="7163"/>
                    <a:pt x="16759" y="0"/>
                    <a:pt x="10800" y="0"/>
                  </a:cubicBezTo>
                  <a:close/>
                </a:path>
              </a:pathLst>
            </a:custGeom>
            <a:solidFill>
              <a:srgbClr val="373239"/>
            </a:solidFill>
            <a:ln w="12700" cap="flat">
              <a:noFill/>
              <a:miter lim="400000"/>
            </a:ln>
            <a:effectLst/>
          </p:spPr>
          <p:txBody>
            <a:bodyPr wrap="square" lIns="91439" tIns="91439" rIns="91439" bIns="91439" numCol="1" anchor="t">
              <a:noAutofit/>
            </a:bodyPr>
            <a:lstStyle/>
            <a:p>
              <a:pPr/>
            </a:p>
          </p:txBody>
        </p:sp>
        <p:sp>
          <p:nvSpPr>
            <p:cNvPr id="692" name="Shape 692"/>
            <p:cNvSpPr/>
            <p:nvPr/>
          </p:nvSpPr>
          <p:spPr>
            <a:xfrm>
              <a:off x="2932219" y="0"/>
              <a:ext cx="5187952" cy="39846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77" y="0"/>
                  </a:moveTo>
                  <a:cubicBezTo>
                    <a:pt x="5418" y="0"/>
                    <a:pt x="754" y="4689"/>
                    <a:pt x="754" y="10471"/>
                  </a:cubicBezTo>
                  <a:cubicBezTo>
                    <a:pt x="754" y="12650"/>
                    <a:pt x="1411" y="14666"/>
                    <a:pt x="2545" y="16342"/>
                  </a:cubicBezTo>
                  <a:cubicBezTo>
                    <a:pt x="0" y="21600"/>
                    <a:pt x="0" y="21600"/>
                    <a:pt x="0" y="21600"/>
                  </a:cubicBezTo>
                  <a:cubicBezTo>
                    <a:pt x="5067" y="18956"/>
                    <a:pt x="5067" y="18956"/>
                    <a:pt x="5067" y="18956"/>
                  </a:cubicBezTo>
                  <a:cubicBezTo>
                    <a:pt x="6784" y="20204"/>
                    <a:pt x="8893" y="20943"/>
                    <a:pt x="11177" y="20943"/>
                  </a:cubicBezTo>
                  <a:cubicBezTo>
                    <a:pt x="16930" y="20943"/>
                    <a:pt x="21600" y="16254"/>
                    <a:pt x="21600" y="10471"/>
                  </a:cubicBezTo>
                  <a:cubicBezTo>
                    <a:pt x="21600" y="4689"/>
                    <a:pt x="16930" y="0"/>
                    <a:pt x="11177" y="0"/>
                  </a:cubicBezTo>
                </a:path>
              </a:pathLst>
            </a:custGeom>
            <a:solidFill>
              <a:srgbClr val="ECF200"/>
            </a:solidFill>
            <a:ln w="12700" cap="flat">
              <a:noFill/>
              <a:miter lim="400000"/>
            </a:ln>
            <a:effectLst/>
          </p:spPr>
          <p:txBody>
            <a:bodyPr wrap="square" lIns="91439" tIns="91439" rIns="91439" bIns="91439" numCol="1" anchor="t">
              <a:noAutofit/>
            </a:bodyPr>
            <a:lstStyle/>
            <a:p>
              <a:pPr/>
            </a:p>
          </p:txBody>
        </p:sp>
        <p:sp>
          <p:nvSpPr>
            <p:cNvPr id="693" name="Shape 693"/>
            <p:cNvSpPr/>
            <p:nvPr/>
          </p:nvSpPr>
          <p:spPr>
            <a:xfrm>
              <a:off x="5618269" y="0"/>
              <a:ext cx="2501902" cy="38608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800"/>
                  </a:moveTo>
                  <a:cubicBezTo>
                    <a:pt x="21600" y="4836"/>
                    <a:pt x="11922" y="0"/>
                    <a:pt x="0" y="0"/>
                  </a:cubicBezTo>
                  <a:cubicBezTo>
                    <a:pt x="0" y="21600"/>
                    <a:pt x="0" y="21600"/>
                    <a:pt x="0" y="21600"/>
                  </a:cubicBezTo>
                  <a:cubicBezTo>
                    <a:pt x="11922" y="21600"/>
                    <a:pt x="21600" y="16764"/>
                    <a:pt x="21600" y="10800"/>
                  </a:cubicBezTo>
                </a:path>
              </a:pathLst>
            </a:custGeom>
            <a:solidFill>
              <a:srgbClr val="E1E600"/>
            </a:solidFill>
            <a:ln w="12700" cap="flat">
              <a:noFill/>
              <a:miter lim="400000"/>
            </a:ln>
            <a:effectLst/>
          </p:spPr>
          <p:txBody>
            <a:bodyPr wrap="square" lIns="91439" tIns="91439" rIns="91439" bIns="91439" numCol="1" anchor="t">
              <a:noAutofit/>
            </a:bodyPr>
            <a:lstStyle/>
            <a:p>
              <a:pPr/>
            </a:p>
          </p:txBody>
        </p:sp>
        <p:sp>
          <p:nvSpPr>
            <p:cNvPr id="694" name="Shape 694"/>
            <p:cNvSpPr/>
            <p:nvPr/>
          </p:nvSpPr>
          <p:spPr>
            <a:xfrm>
              <a:off x="3913294" y="1679575"/>
              <a:ext cx="609601" cy="609600"/>
            </a:xfrm>
            <a:prstGeom prst="ellipse">
              <a:avLst/>
            </a:prstGeom>
            <a:solidFill>
              <a:srgbClr val="D6ECF2"/>
            </a:solidFill>
            <a:ln w="12700" cap="flat">
              <a:noFill/>
              <a:miter lim="400000"/>
            </a:ln>
            <a:effectLst/>
          </p:spPr>
          <p:txBody>
            <a:bodyPr wrap="square" lIns="91439" tIns="91439" rIns="91439" bIns="91439" numCol="1" anchor="t">
              <a:noAutofit/>
            </a:bodyPr>
            <a:lstStyle/>
            <a:p>
              <a:pPr/>
            </a:p>
          </p:txBody>
        </p:sp>
        <p:sp>
          <p:nvSpPr>
            <p:cNvPr id="695" name="Shape 695"/>
            <p:cNvSpPr/>
            <p:nvPr/>
          </p:nvSpPr>
          <p:spPr>
            <a:xfrm>
              <a:off x="3913294" y="1685924"/>
              <a:ext cx="609601" cy="606425"/>
            </a:xfrm>
            <a:prstGeom prst="ellipse">
              <a:avLst/>
            </a:prstGeom>
            <a:solidFill>
              <a:srgbClr val="404040"/>
            </a:solidFill>
            <a:ln w="12700" cap="flat">
              <a:noFill/>
              <a:miter lim="400000"/>
            </a:ln>
            <a:effectLst/>
          </p:spPr>
          <p:txBody>
            <a:bodyPr wrap="square" lIns="91439" tIns="91439" rIns="91439" bIns="91439" numCol="1" anchor="t">
              <a:noAutofit/>
            </a:bodyPr>
            <a:lstStyle/>
            <a:p>
              <a:pPr/>
            </a:p>
          </p:txBody>
        </p:sp>
        <p:sp>
          <p:nvSpPr>
            <p:cNvPr id="696" name="Shape 696"/>
            <p:cNvSpPr/>
            <p:nvPr/>
          </p:nvSpPr>
          <p:spPr>
            <a:xfrm>
              <a:off x="5342044" y="1682749"/>
              <a:ext cx="276226" cy="603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9410" y="486"/>
                    <a:pt x="0" y="5157"/>
                    <a:pt x="0" y="10800"/>
                  </a:cubicBezTo>
                  <a:cubicBezTo>
                    <a:pt x="0" y="16443"/>
                    <a:pt x="9410" y="21114"/>
                    <a:pt x="21600" y="21600"/>
                  </a:cubicBezTo>
                  <a:cubicBezTo>
                    <a:pt x="21600" y="0"/>
                    <a:pt x="21600" y="0"/>
                    <a:pt x="21600" y="0"/>
                  </a:cubicBezTo>
                </a:path>
              </a:pathLst>
            </a:custGeom>
            <a:solidFill>
              <a:srgbClr val="D6ECF2"/>
            </a:solidFill>
            <a:ln w="12700" cap="flat">
              <a:noFill/>
              <a:miter lim="400000"/>
            </a:ln>
            <a:effectLst/>
          </p:spPr>
          <p:txBody>
            <a:bodyPr wrap="square" lIns="91439" tIns="91439" rIns="91439" bIns="91439" numCol="1" anchor="t">
              <a:noAutofit/>
            </a:bodyPr>
            <a:lstStyle/>
            <a:p>
              <a:pPr/>
            </a:p>
          </p:txBody>
        </p:sp>
        <p:sp>
          <p:nvSpPr>
            <p:cNvPr id="697" name="Shape 697"/>
            <p:cNvSpPr/>
            <p:nvPr/>
          </p:nvSpPr>
          <p:spPr>
            <a:xfrm>
              <a:off x="5618269" y="1679575"/>
              <a:ext cx="333376" cy="609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51" y="0"/>
                  </a:moveTo>
                  <a:cubicBezTo>
                    <a:pt x="1234" y="0"/>
                    <a:pt x="617" y="0"/>
                    <a:pt x="0" y="48"/>
                  </a:cubicBezTo>
                  <a:cubicBezTo>
                    <a:pt x="0" y="21552"/>
                    <a:pt x="0" y="21552"/>
                    <a:pt x="0" y="21552"/>
                  </a:cubicBezTo>
                  <a:cubicBezTo>
                    <a:pt x="617" y="21600"/>
                    <a:pt x="1234" y="21600"/>
                    <a:pt x="1851" y="21600"/>
                  </a:cubicBezTo>
                  <a:cubicBezTo>
                    <a:pt x="12784" y="21600"/>
                    <a:pt x="21600" y="16757"/>
                    <a:pt x="21600" y="10800"/>
                  </a:cubicBezTo>
                  <a:cubicBezTo>
                    <a:pt x="21600" y="4843"/>
                    <a:pt x="12784" y="0"/>
                    <a:pt x="1851" y="0"/>
                  </a:cubicBezTo>
                </a:path>
              </a:pathLst>
            </a:custGeom>
            <a:solidFill>
              <a:srgbClr val="C1E0E9"/>
            </a:solidFill>
            <a:ln w="12700" cap="flat">
              <a:noFill/>
              <a:miter lim="400000"/>
            </a:ln>
            <a:effectLst/>
          </p:spPr>
          <p:txBody>
            <a:bodyPr wrap="square" lIns="91439" tIns="91439" rIns="91439" bIns="91439" numCol="1" anchor="t">
              <a:noAutofit/>
            </a:bodyPr>
            <a:lstStyle/>
            <a:p>
              <a:pPr/>
            </a:p>
          </p:txBody>
        </p:sp>
        <p:sp>
          <p:nvSpPr>
            <p:cNvPr id="698" name="Shape 698"/>
            <p:cNvSpPr/>
            <p:nvPr/>
          </p:nvSpPr>
          <p:spPr>
            <a:xfrm>
              <a:off x="5342044" y="1685924"/>
              <a:ext cx="609601" cy="606425"/>
            </a:xfrm>
            <a:prstGeom prst="ellipse">
              <a:avLst/>
            </a:prstGeom>
            <a:solidFill>
              <a:srgbClr val="404040"/>
            </a:solidFill>
            <a:ln w="12700" cap="flat">
              <a:noFill/>
              <a:miter lim="400000"/>
            </a:ln>
            <a:effectLst/>
          </p:spPr>
          <p:txBody>
            <a:bodyPr wrap="square" lIns="91439" tIns="91439" rIns="91439" bIns="91439" numCol="1" anchor="t">
              <a:noAutofit/>
            </a:bodyPr>
            <a:lstStyle/>
            <a:p>
              <a:pPr/>
            </a:p>
          </p:txBody>
        </p:sp>
        <p:sp>
          <p:nvSpPr>
            <p:cNvPr id="699" name="Shape 699"/>
            <p:cNvSpPr/>
            <p:nvPr/>
          </p:nvSpPr>
          <p:spPr>
            <a:xfrm>
              <a:off x="6770795" y="1679575"/>
              <a:ext cx="606425" cy="609600"/>
            </a:xfrm>
            <a:prstGeom prst="ellipse">
              <a:avLst/>
            </a:prstGeom>
            <a:solidFill>
              <a:srgbClr val="C1E0E9"/>
            </a:solidFill>
            <a:ln w="12700" cap="flat">
              <a:noFill/>
              <a:miter lim="400000"/>
            </a:ln>
            <a:effectLst/>
          </p:spPr>
          <p:txBody>
            <a:bodyPr wrap="square" lIns="91439" tIns="91439" rIns="91439" bIns="91439" numCol="1" anchor="t">
              <a:noAutofit/>
            </a:bodyPr>
            <a:lstStyle/>
            <a:p>
              <a:pPr/>
            </a:p>
          </p:txBody>
        </p:sp>
        <p:sp>
          <p:nvSpPr>
            <p:cNvPr id="700" name="Shape 700"/>
            <p:cNvSpPr/>
            <p:nvPr/>
          </p:nvSpPr>
          <p:spPr>
            <a:xfrm>
              <a:off x="6770795" y="1685924"/>
              <a:ext cx="606425" cy="606425"/>
            </a:xfrm>
            <a:prstGeom prst="ellipse">
              <a:avLst/>
            </a:prstGeom>
            <a:solidFill>
              <a:srgbClr val="404040"/>
            </a:solidFill>
            <a:ln w="12700" cap="flat">
              <a:noFill/>
              <a:miter lim="400000"/>
            </a:ln>
            <a:effectLst/>
          </p:spPr>
          <p:txBody>
            <a:bodyPr wrap="square" lIns="91439" tIns="91439" rIns="91439" bIns="91439" numCol="1" anchor="t">
              <a:noAutofit/>
            </a:bodyPr>
            <a:lstStyle/>
            <a:p>
              <a:pPr/>
            </a:p>
          </p:txBody>
        </p:sp>
      </p:grpSp>
      <p:sp>
        <p:nvSpPr>
          <p:cNvPr id="702" name="Shape 702"/>
          <p:cNvSpPr/>
          <p:nvPr/>
        </p:nvSpPr>
        <p:spPr>
          <a:xfrm flipH="1">
            <a:off x="11099417" y="2400300"/>
            <a:ext cx="1" cy="10629900"/>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p>
        </p:txBody>
      </p:sp>
      <p:sp>
        <p:nvSpPr>
          <p:cNvPr id="703" name="Shape 703"/>
          <p:cNvSpPr/>
          <p:nvPr/>
        </p:nvSpPr>
        <p:spPr>
          <a:xfrm>
            <a:off x="14927099" y="3072677"/>
            <a:ext cx="1114427" cy="1117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364"/>
                </a:moveTo>
                <a:lnTo>
                  <a:pt x="7323" y="7364"/>
                </a:lnTo>
                <a:lnTo>
                  <a:pt x="7323" y="0"/>
                </a:lnTo>
                <a:lnTo>
                  <a:pt x="14215" y="0"/>
                </a:lnTo>
                <a:lnTo>
                  <a:pt x="14215" y="7364"/>
                </a:lnTo>
                <a:lnTo>
                  <a:pt x="21600" y="7364"/>
                </a:lnTo>
                <a:lnTo>
                  <a:pt x="21600" y="14236"/>
                </a:lnTo>
                <a:lnTo>
                  <a:pt x="14215" y="14236"/>
                </a:lnTo>
                <a:lnTo>
                  <a:pt x="14215" y="21600"/>
                </a:lnTo>
                <a:lnTo>
                  <a:pt x="7323" y="21600"/>
                </a:lnTo>
                <a:lnTo>
                  <a:pt x="7323" y="14236"/>
                </a:lnTo>
                <a:lnTo>
                  <a:pt x="0" y="14236"/>
                </a:lnTo>
                <a:lnTo>
                  <a:pt x="0" y="7364"/>
                </a:lnTo>
                <a:close/>
              </a:path>
            </a:pathLst>
          </a:custGeom>
          <a:solidFill>
            <a:srgbClr val="404040"/>
          </a:solidFill>
          <a:ln w="12700">
            <a:miter lim="400000"/>
          </a:ln>
        </p:spPr>
        <p:txBody>
          <a:bodyPr tIns="91439" bIns="91439"/>
          <a:lstStyle/>
          <a:p>
            <a:pPr/>
          </a:p>
        </p:txBody>
      </p:sp>
      <p:sp>
        <p:nvSpPr>
          <p:cNvPr id="704" name="Shape 704"/>
          <p:cNvSpPr/>
          <p:nvPr/>
        </p:nvSpPr>
        <p:spPr>
          <a:xfrm>
            <a:off x="19489574" y="3183803"/>
            <a:ext cx="1117601" cy="8953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8655"/>
                </a:lnTo>
                <a:lnTo>
                  <a:pt x="0" y="8655"/>
                </a:lnTo>
                <a:lnTo>
                  <a:pt x="0" y="0"/>
                </a:lnTo>
                <a:close/>
                <a:moveTo>
                  <a:pt x="0" y="12945"/>
                </a:moveTo>
                <a:lnTo>
                  <a:pt x="21600" y="12945"/>
                </a:lnTo>
                <a:lnTo>
                  <a:pt x="21600" y="21600"/>
                </a:lnTo>
                <a:lnTo>
                  <a:pt x="0" y="21600"/>
                </a:lnTo>
                <a:lnTo>
                  <a:pt x="0" y="12945"/>
                </a:lnTo>
                <a:close/>
              </a:path>
            </a:pathLst>
          </a:custGeom>
          <a:solidFill>
            <a:srgbClr val="404040"/>
          </a:solidFill>
          <a:ln w="12700">
            <a:miter lim="400000"/>
          </a:ln>
        </p:spPr>
        <p:txBody>
          <a:bodyPr tIns="91439" bIns="91439"/>
          <a:lstStyle/>
          <a:p>
            <a:pPr/>
          </a:p>
        </p:txBody>
      </p:sp>
      <p:grpSp>
        <p:nvGrpSpPr>
          <p:cNvPr id="707" name="Group 707"/>
          <p:cNvGrpSpPr/>
          <p:nvPr/>
        </p:nvGrpSpPr>
        <p:grpSpPr>
          <a:xfrm>
            <a:off x="21067549" y="2297977"/>
            <a:ext cx="2622553" cy="2616201"/>
            <a:chOff x="0" y="0"/>
            <a:chExt cx="2622552" cy="2616200"/>
          </a:xfrm>
        </p:grpSpPr>
        <p:sp>
          <p:nvSpPr>
            <p:cNvPr id="705" name="Shape 705"/>
            <p:cNvSpPr/>
            <p:nvPr/>
          </p:nvSpPr>
          <p:spPr>
            <a:xfrm>
              <a:off x="-1" y="0"/>
              <a:ext cx="2622554" cy="2616200"/>
            </a:xfrm>
            <a:prstGeom prst="ellipse">
              <a:avLst/>
            </a:prstGeom>
            <a:solidFill>
              <a:srgbClr val="ECF200"/>
            </a:solidFill>
            <a:ln w="12700" cap="flat">
              <a:noFill/>
              <a:miter lim="400000"/>
            </a:ln>
            <a:effectLst/>
          </p:spPr>
          <p:txBody>
            <a:bodyPr wrap="square" lIns="91439" tIns="91439" rIns="91439" bIns="91439" numCol="1" anchor="t">
              <a:noAutofit/>
            </a:bodyPr>
            <a:lstStyle/>
            <a:p>
              <a:pPr/>
            </a:p>
          </p:txBody>
        </p:sp>
        <p:sp>
          <p:nvSpPr>
            <p:cNvPr id="706" name="Shape 706"/>
            <p:cNvSpPr/>
            <p:nvPr/>
          </p:nvSpPr>
          <p:spPr>
            <a:xfrm>
              <a:off x="903211" y="806933"/>
              <a:ext cx="911377" cy="9814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710" name="Group 710"/>
          <p:cNvGrpSpPr/>
          <p:nvPr/>
        </p:nvGrpSpPr>
        <p:grpSpPr>
          <a:xfrm>
            <a:off x="16632074" y="2297977"/>
            <a:ext cx="2616201" cy="2616201"/>
            <a:chOff x="0" y="0"/>
            <a:chExt cx="2616200" cy="2616200"/>
          </a:xfrm>
        </p:grpSpPr>
        <p:sp>
          <p:nvSpPr>
            <p:cNvPr id="708" name="Shape 708"/>
            <p:cNvSpPr/>
            <p:nvPr/>
          </p:nvSpPr>
          <p:spPr>
            <a:xfrm>
              <a:off x="0" y="0"/>
              <a:ext cx="2616200" cy="2616200"/>
            </a:xfrm>
            <a:prstGeom prst="ellipse">
              <a:avLst/>
            </a:prstGeom>
            <a:solidFill>
              <a:srgbClr val="ECF200"/>
            </a:solidFill>
            <a:ln w="12700" cap="flat">
              <a:noFill/>
              <a:miter lim="400000"/>
            </a:ln>
            <a:effectLst/>
          </p:spPr>
          <p:txBody>
            <a:bodyPr wrap="square" lIns="91439" tIns="91439" rIns="91439" bIns="91439" numCol="1" anchor="t">
              <a:noAutofit/>
            </a:bodyPr>
            <a:lstStyle/>
            <a:p>
              <a:pPr/>
            </a:p>
          </p:txBody>
        </p:sp>
        <p:sp>
          <p:nvSpPr>
            <p:cNvPr id="709" name="Shape 709"/>
            <p:cNvSpPr/>
            <p:nvPr/>
          </p:nvSpPr>
          <p:spPr>
            <a:xfrm>
              <a:off x="817359" y="748511"/>
              <a:ext cx="981482" cy="10983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080" y="0"/>
                  </a:moveTo>
                  <a:cubicBezTo>
                    <a:pt x="11520" y="0"/>
                    <a:pt x="11520" y="0"/>
                    <a:pt x="11520" y="0"/>
                  </a:cubicBezTo>
                  <a:cubicBezTo>
                    <a:pt x="11520" y="3224"/>
                    <a:pt x="11520" y="3224"/>
                    <a:pt x="11520" y="3224"/>
                  </a:cubicBezTo>
                  <a:cubicBezTo>
                    <a:pt x="10080" y="3224"/>
                    <a:pt x="10080" y="3224"/>
                    <a:pt x="10080" y="3224"/>
                  </a:cubicBezTo>
                  <a:cubicBezTo>
                    <a:pt x="10080" y="0"/>
                    <a:pt x="10080" y="0"/>
                    <a:pt x="10080" y="0"/>
                  </a:cubicBezTo>
                  <a:close/>
                  <a:moveTo>
                    <a:pt x="21600" y="9027"/>
                  </a:moveTo>
                  <a:cubicBezTo>
                    <a:pt x="21600" y="10316"/>
                    <a:pt x="21600" y="10316"/>
                    <a:pt x="21600" y="10316"/>
                  </a:cubicBezTo>
                  <a:cubicBezTo>
                    <a:pt x="18000" y="10316"/>
                    <a:pt x="18000" y="10316"/>
                    <a:pt x="18000" y="10316"/>
                  </a:cubicBezTo>
                  <a:cubicBezTo>
                    <a:pt x="18000" y="9027"/>
                    <a:pt x="18000" y="9027"/>
                    <a:pt x="18000" y="9027"/>
                  </a:cubicBezTo>
                  <a:cubicBezTo>
                    <a:pt x="21600" y="9027"/>
                    <a:pt x="21600" y="9027"/>
                    <a:pt x="21600" y="9027"/>
                  </a:cubicBezTo>
                  <a:close/>
                  <a:moveTo>
                    <a:pt x="19800" y="4513"/>
                  </a:moveTo>
                  <a:cubicBezTo>
                    <a:pt x="20520" y="5481"/>
                    <a:pt x="20520" y="5481"/>
                    <a:pt x="20520" y="5481"/>
                  </a:cubicBezTo>
                  <a:cubicBezTo>
                    <a:pt x="17640" y="7093"/>
                    <a:pt x="17640" y="7093"/>
                    <a:pt x="17640" y="7093"/>
                  </a:cubicBezTo>
                  <a:cubicBezTo>
                    <a:pt x="16920" y="6125"/>
                    <a:pt x="16920" y="6125"/>
                    <a:pt x="16920" y="6125"/>
                  </a:cubicBezTo>
                  <a:cubicBezTo>
                    <a:pt x="19800" y="4513"/>
                    <a:pt x="19800" y="4513"/>
                    <a:pt x="19800" y="4513"/>
                  </a:cubicBezTo>
                  <a:close/>
                  <a:moveTo>
                    <a:pt x="15840" y="967"/>
                  </a:moveTo>
                  <a:cubicBezTo>
                    <a:pt x="14040" y="3869"/>
                    <a:pt x="14040" y="3869"/>
                    <a:pt x="14040" y="3869"/>
                  </a:cubicBezTo>
                  <a:cubicBezTo>
                    <a:pt x="15120" y="4513"/>
                    <a:pt x="15120" y="4513"/>
                    <a:pt x="15120" y="4513"/>
                  </a:cubicBezTo>
                  <a:cubicBezTo>
                    <a:pt x="16920" y="1612"/>
                    <a:pt x="16920" y="1612"/>
                    <a:pt x="16920" y="1612"/>
                  </a:cubicBezTo>
                  <a:cubicBezTo>
                    <a:pt x="15840" y="967"/>
                    <a:pt x="15840" y="967"/>
                    <a:pt x="15840" y="967"/>
                  </a:cubicBezTo>
                  <a:close/>
                  <a:moveTo>
                    <a:pt x="0" y="10316"/>
                  </a:moveTo>
                  <a:cubicBezTo>
                    <a:pt x="0" y="9027"/>
                    <a:pt x="0" y="9027"/>
                    <a:pt x="0" y="9027"/>
                  </a:cubicBezTo>
                  <a:cubicBezTo>
                    <a:pt x="3600" y="9027"/>
                    <a:pt x="3600" y="9027"/>
                    <a:pt x="3600" y="9027"/>
                  </a:cubicBezTo>
                  <a:cubicBezTo>
                    <a:pt x="3600" y="10316"/>
                    <a:pt x="3600" y="10316"/>
                    <a:pt x="3600" y="10316"/>
                  </a:cubicBezTo>
                  <a:cubicBezTo>
                    <a:pt x="0" y="10316"/>
                    <a:pt x="0" y="10316"/>
                    <a:pt x="0" y="10316"/>
                  </a:cubicBezTo>
                  <a:close/>
                  <a:moveTo>
                    <a:pt x="1080" y="5481"/>
                  </a:moveTo>
                  <a:cubicBezTo>
                    <a:pt x="1800" y="4513"/>
                    <a:pt x="1800" y="4513"/>
                    <a:pt x="1800" y="4513"/>
                  </a:cubicBezTo>
                  <a:cubicBezTo>
                    <a:pt x="5040" y="5803"/>
                    <a:pt x="5040" y="5803"/>
                    <a:pt x="5040" y="5803"/>
                  </a:cubicBezTo>
                  <a:cubicBezTo>
                    <a:pt x="4320" y="7093"/>
                    <a:pt x="4320" y="7093"/>
                    <a:pt x="4320" y="7093"/>
                  </a:cubicBezTo>
                  <a:cubicBezTo>
                    <a:pt x="1080" y="5481"/>
                    <a:pt x="1080" y="5481"/>
                    <a:pt x="1080" y="5481"/>
                  </a:cubicBezTo>
                  <a:close/>
                  <a:moveTo>
                    <a:pt x="5040" y="1612"/>
                  </a:moveTo>
                  <a:cubicBezTo>
                    <a:pt x="6840" y="4513"/>
                    <a:pt x="6840" y="4513"/>
                    <a:pt x="6840" y="4513"/>
                  </a:cubicBezTo>
                  <a:cubicBezTo>
                    <a:pt x="7920" y="3869"/>
                    <a:pt x="7920" y="3869"/>
                    <a:pt x="7920" y="3869"/>
                  </a:cubicBezTo>
                  <a:cubicBezTo>
                    <a:pt x="6120" y="967"/>
                    <a:pt x="6120" y="967"/>
                    <a:pt x="6120" y="967"/>
                  </a:cubicBezTo>
                  <a:cubicBezTo>
                    <a:pt x="5040" y="1612"/>
                    <a:pt x="5040" y="1612"/>
                    <a:pt x="5040" y="1612"/>
                  </a:cubicBezTo>
                  <a:close/>
                  <a:moveTo>
                    <a:pt x="10800" y="4836"/>
                  </a:moveTo>
                  <a:cubicBezTo>
                    <a:pt x="12240" y="4836"/>
                    <a:pt x="14040" y="5481"/>
                    <a:pt x="15120" y="6125"/>
                  </a:cubicBezTo>
                  <a:cubicBezTo>
                    <a:pt x="15840" y="7093"/>
                    <a:pt x="16560" y="8382"/>
                    <a:pt x="16560" y="9994"/>
                  </a:cubicBezTo>
                  <a:cubicBezTo>
                    <a:pt x="16560" y="10961"/>
                    <a:pt x="16200" y="11606"/>
                    <a:pt x="15840" y="12573"/>
                  </a:cubicBezTo>
                  <a:cubicBezTo>
                    <a:pt x="15480" y="13218"/>
                    <a:pt x="14760" y="13863"/>
                    <a:pt x="14040" y="14185"/>
                  </a:cubicBezTo>
                  <a:cubicBezTo>
                    <a:pt x="14040" y="14830"/>
                    <a:pt x="14040" y="14830"/>
                    <a:pt x="14040" y="14830"/>
                  </a:cubicBezTo>
                  <a:cubicBezTo>
                    <a:pt x="14040" y="14830"/>
                    <a:pt x="14040" y="14830"/>
                    <a:pt x="14040" y="14830"/>
                  </a:cubicBezTo>
                  <a:cubicBezTo>
                    <a:pt x="14760" y="14830"/>
                    <a:pt x="14760" y="14830"/>
                    <a:pt x="14760" y="14830"/>
                  </a:cubicBezTo>
                  <a:cubicBezTo>
                    <a:pt x="14760" y="15152"/>
                    <a:pt x="14760" y="15152"/>
                    <a:pt x="14760" y="15152"/>
                  </a:cubicBezTo>
                  <a:cubicBezTo>
                    <a:pt x="14760" y="15475"/>
                    <a:pt x="15120" y="15797"/>
                    <a:pt x="15120" y="16119"/>
                  </a:cubicBezTo>
                  <a:cubicBezTo>
                    <a:pt x="15120" y="16119"/>
                    <a:pt x="14760" y="16442"/>
                    <a:pt x="14760" y="16764"/>
                  </a:cubicBezTo>
                  <a:cubicBezTo>
                    <a:pt x="14760" y="16764"/>
                    <a:pt x="14760" y="16764"/>
                    <a:pt x="14760" y="16764"/>
                  </a:cubicBezTo>
                  <a:cubicBezTo>
                    <a:pt x="14760" y="17087"/>
                    <a:pt x="14760" y="17087"/>
                    <a:pt x="14760" y="17087"/>
                  </a:cubicBezTo>
                  <a:cubicBezTo>
                    <a:pt x="14760" y="17409"/>
                    <a:pt x="15120" y="17731"/>
                    <a:pt x="15120" y="17731"/>
                  </a:cubicBezTo>
                  <a:cubicBezTo>
                    <a:pt x="15120" y="18054"/>
                    <a:pt x="14760" y="18376"/>
                    <a:pt x="14760" y="18699"/>
                  </a:cubicBezTo>
                  <a:cubicBezTo>
                    <a:pt x="14760" y="19021"/>
                    <a:pt x="14760" y="19021"/>
                    <a:pt x="14760" y="19021"/>
                  </a:cubicBezTo>
                  <a:cubicBezTo>
                    <a:pt x="14400" y="19021"/>
                    <a:pt x="14400" y="19021"/>
                    <a:pt x="14400" y="19021"/>
                  </a:cubicBezTo>
                  <a:cubicBezTo>
                    <a:pt x="7920" y="19666"/>
                    <a:pt x="7920" y="19666"/>
                    <a:pt x="7920" y="19666"/>
                  </a:cubicBezTo>
                  <a:cubicBezTo>
                    <a:pt x="7200" y="19666"/>
                    <a:pt x="7200" y="19666"/>
                    <a:pt x="7200" y="19666"/>
                  </a:cubicBezTo>
                  <a:cubicBezTo>
                    <a:pt x="7200" y="19343"/>
                    <a:pt x="7200" y="19343"/>
                    <a:pt x="7200" y="19343"/>
                  </a:cubicBezTo>
                  <a:cubicBezTo>
                    <a:pt x="7200" y="19021"/>
                    <a:pt x="6840" y="18699"/>
                    <a:pt x="6840" y="18376"/>
                  </a:cubicBezTo>
                  <a:cubicBezTo>
                    <a:pt x="6840" y="18054"/>
                    <a:pt x="6840" y="17731"/>
                    <a:pt x="7200" y="17409"/>
                  </a:cubicBezTo>
                  <a:cubicBezTo>
                    <a:pt x="7200" y="17409"/>
                    <a:pt x="7200" y="17409"/>
                    <a:pt x="7200" y="17409"/>
                  </a:cubicBezTo>
                  <a:cubicBezTo>
                    <a:pt x="7200" y="17409"/>
                    <a:pt x="7200" y="17409"/>
                    <a:pt x="7200" y="17409"/>
                  </a:cubicBezTo>
                  <a:cubicBezTo>
                    <a:pt x="7200" y="17087"/>
                    <a:pt x="6840" y="16764"/>
                    <a:pt x="6840" y="16442"/>
                  </a:cubicBezTo>
                  <a:cubicBezTo>
                    <a:pt x="6840" y="16119"/>
                    <a:pt x="6840" y="15797"/>
                    <a:pt x="7200" y="15475"/>
                  </a:cubicBezTo>
                  <a:cubicBezTo>
                    <a:pt x="7200" y="15152"/>
                    <a:pt x="7200" y="15152"/>
                    <a:pt x="7200" y="15152"/>
                  </a:cubicBezTo>
                  <a:cubicBezTo>
                    <a:pt x="7560" y="15152"/>
                    <a:pt x="7560" y="15152"/>
                    <a:pt x="7560" y="15152"/>
                  </a:cubicBezTo>
                  <a:cubicBezTo>
                    <a:pt x="7920" y="15152"/>
                    <a:pt x="7920" y="15152"/>
                    <a:pt x="7920" y="15152"/>
                  </a:cubicBezTo>
                  <a:cubicBezTo>
                    <a:pt x="7920" y="14185"/>
                    <a:pt x="7920" y="14185"/>
                    <a:pt x="7920" y="14185"/>
                  </a:cubicBezTo>
                  <a:cubicBezTo>
                    <a:pt x="7200" y="13863"/>
                    <a:pt x="6480" y="13218"/>
                    <a:pt x="6120" y="12573"/>
                  </a:cubicBezTo>
                  <a:cubicBezTo>
                    <a:pt x="5400" y="11928"/>
                    <a:pt x="5040" y="10961"/>
                    <a:pt x="5040" y="9994"/>
                  </a:cubicBezTo>
                  <a:cubicBezTo>
                    <a:pt x="5040" y="8382"/>
                    <a:pt x="5760" y="7093"/>
                    <a:pt x="6840" y="6125"/>
                  </a:cubicBezTo>
                  <a:cubicBezTo>
                    <a:pt x="7920" y="5481"/>
                    <a:pt x="9360" y="4836"/>
                    <a:pt x="10800" y="4836"/>
                  </a:cubicBezTo>
                  <a:close/>
                  <a:moveTo>
                    <a:pt x="12600" y="19988"/>
                  </a:moveTo>
                  <a:cubicBezTo>
                    <a:pt x="12600" y="19988"/>
                    <a:pt x="12600" y="19988"/>
                    <a:pt x="12600" y="19988"/>
                  </a:cubicBezTo>
                  <a:cubicBezTo>
                    <a:pt x="12600" y="20955"/>
                    <a:pt x="11880" y="21600"/>
                    <a:pt x="10800" y="21600"/>
                  </a:cubicBezTo>
                  <a:cubicBezTo>
                    <a:pt x="10080" y="21600"/>
                    <a:pt x="9360" y="20955"/>
                    <a:pt x="9360" y="20310"/>
                  </a:cubicBezTo>
                  <a:cubicBezTo>
                    <a:pt x="12600" y="19988"/>
                    <a:pt x="12600" y="19988"/>
                    <a:pt x="12600" y="19988"/>
                  </a:cubicBezTo>
                  <a:close/>
                  <a:moveTo>
                    <a:pt x="13680" y="17731"/>
                  </a:moveTo>
                  <a:cubicBezTo>
                    <a:pt x="8280" y="18376"/>
                    <a:pt x="8280" y="18376"/>
                    <a:pt x="8280" y="18376"/>
                  </a:cubicBezTo>
                  <a:cubicBezTo>
                    <a:pt x="8280" y="18376"/>
                    <a:pt x="8280" y="18376"/>
                    <a:pt x="8280" y="18376"/>
                  </a:cubicBezTo>
                  <a:cubicBezTo>
                    <a:pt x="8280" y="18376"/>
                    <a:pt x="8280" y="18376"/>
                    <a:pt x="8280" y="18376"/>
                  </a:cubicBezTo>
                  <a:cubicBezTo>
                    <a:pt x="13680" y="18054"/>
                    <a:pt x="13680" y="18054"/>
                    <a:pt x="13680" y="18054"/>
                  </a:cubicBezTo>
                  <a:cubicBezTo>
                    <a:pt x="13680" y="18054"/>
                    <a:pt x="13680" y="18054"/>
                    <a:pt x="13680" y="17731"/>
                  </a:cubicBezTo>
                  <a:cubicBezTo>
                    <a:pt x="13680" y="17731"/>
                    <a:pt x="13680" y="17731"/>
                    <a:pt x="13680" y="17731"/>
                  </a:cubicBezTo>
                  <a:close/>
                  <a:moveTo>
                    <a:pt x="13680" y="15797"/>
                  </a:moveTo>
                  <a:cubicBezTo>
                    <a:pt x="8280" y="16442"/>
                    <a:pt x="8280" y="16442"/>
                    <a:pt x="8280" y="16442"/>
                  </a:cubicBezTo>
                  <a:cubicBezTo>
                    <a:pt x="8280" y="16442"/>
                    <a:pt x="8280" y="16442"/>
                    <a:pt x="8280" y="16442"/>
                  </a:cubicBezTo>
                  <a:cubicBezTo>
                    <a:pt x="8280" y="16442"/>
                    <a:pt x="8280" y="16442"/>
                    <a:pt x="8280" y="16442"/>
                  </a:cubicBezTo>
                  <a:cubicBezTo>
                    <a:pt x="13680" y="16119"/>
                    <a:pt x="13680" y="16119"/>
                    <a:pt x="13680" y="16119"/>
                  </a:cubicBezTo>
                  <a:cubicBezTo>
                    <a:pt x="13680" y="16119"/>
                    <a:pt x="13680" y="16119"/>
                    <a:pt x="13680" y="16119"/>
                  </a:cubicBezTo>
                  <a:cubicBezTo>
                    <a:pt x="13680" y="15797"/>
                    <a:pt x="13680" y="15797"/>
                    <a:pt x="13680" y="1579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713" name="Group 713"/>
          <p:cNvGrpSpPr/>
          <p:nvPr/>
        </p:nvGrpSpPr>
        <p:grpSpPr>
          <a:xfrm>
            <a:off x="11888623" y="2297977"/>
            <a:ext cx="2622554" cy="2616201"/>
            <a:chOff x="0" y="0"/>
            <a:chExt cx="2622552" cy="2616200"/>
          </a:xfrm>
        </p:grpSpPr>
        <p:sp>
          <p:nvSpPr>
            <p:cNvPr id="711" name="Shape 711"/>
            <p:cNvSpPr/>
            <p:nvPr/>
          </p:nvSpPr>
          <p:spPr>
            <a:xfrm>
              <a:off x="-1" y="0"/>
              <a:ext cx="2622554" cy="2616200"/>
            </a:xfrm>
            <a:prstGeom prst="ellipse">
              <a:avLst/>
            </a:prstGeom>
            <a:solidFill>
              <a:srgbClr val="ECF200"/>
            </a:solidFill>
            <a:ln w="12700" cap="flat">
              <a:noFill/>
              <a:miter lim="400000"/>
            </a:ln>
            <a:effectLst/>
          </p:spPr>
          <p:txBody>
            <a:bodyPr wrap="square" lIns="91439" tIns="91439" rIns="91439" bIns="91439" numCol="1" anchor="t">
              <a:noAutofit/>
            </a:bodyPr>
            <a:lstStyle/>
            <a:p>
              <a:pPr/>
            </a:p>
          </p:txBody>
        </p:sp>
        <p:sp>
          <p:nvSpPr>
            <p:cNvPr id="712" name="Shape 712"/>
            <p:cNvSpPr/>
            <p:nvPr/>
          </p:nvSpPr>
          <p:spPr>
            <a:xfrm>
              <a:off x="864563" y="799145"/>
              <a:ext cx="981482" cy="9970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2600" y="0"/>
                    <a:pt x="13680" y="1062"/>
                    <a:pt x="13680" y="2833"/>
                  </a:cubicBezTo>
                  <a:cubicBezTo>
                    <a:pt x="13680" y="4249"/>
                    <a:pt x="12600" y="5666"/>
                    <a:pt x="10800" y="5666"/>
                  </a:cubicBezTo>
                  <a:cubicBezTo>
                    <a:pt x="9360" y="5666"/>
                    <a:pt x="7920" y="4249"/>
                    <a:pt x="7920" y="2833"/>
                  </a:cubicBezTo>
                  <a:cubicBezTo>
                    <a:pt x="7920" y="1062"/>
                    <a:pt x="9360" y="0"/>
                    <a:pt x="10800" y="0"/>
                  </a:cubicBezTo>
                  <a:close/>
                  <a:moveTo>
                    <a:pt x="16200" y="14518"/>
                  </a:moveTo>
                  <a:cubicBezTo>
                    <a:pt x="16200" y="20538"/>
                    <a:pt x="16200" y="20538"/>
                    <a:pt x="16200" y="20538"/>
                  </a:cubicBezTo>
                  <a:cubicBezTo>
                    <a:pt x="18000" y="20538"/>
                    <a:pt x="18000" y="20538"/>
                    <a:pt x="18000" y="20538"/>
                  </a:cubicBezTo>
                  <a:cubicBezTo>
                    <a:pt x="18000" y="15580"/>
                    <a:pt x="18000" y="15580"/>
                    <a:pt x="18000" y="15580"/>
                  </a:cubicBezTo>
                  <a:cubicBezTo>
                    <a:pt x="18360" y="15580"/>
                    <a:pt x="18360" y="15580"/>
                    <a:pt x="18360" y="15580"/>
                  </a:cubicBezTo>
                  <a:cubicBezTo>
                    <a:pt x="18360" y="20538"/>
                    <a:pt x="18360" y="20538"/>
                    <a:pt x="18360" y="20538"/>
                  </a:cubicBezTo>
                  <a:cubicBezTo>
                    <a:pt x="19800" y="20538"/>
                    <a:pt x="19800" y="20538"/>
                    <a:pt x="19800" y="20538"/>
                  </a:cubicBezTo>
                  <a:cubicBezTo>
                    <a:pt x="19800" y="14518"/>
                    <a:pt x="19800" y="14518"/>
                    <a:pt x="19800" y="14518"/>
                  </a:cubicBezTo>
                  <a:cubicBezTo>
                    <a:pt x="19800" y="13456"/>
                    <a:pt x="19800" y="13456"/>
                    <a:pt x="19800" y="13456"/>
                  </a:cubicBezTo>
                  <a:cubicBezTo>
                    <a:pt x="19800" y="10269"/>
                    <a:pt x="19800" y="10269"/>
                    <a:pt x="19800" y="10269"/>
                  </a:cubicBezTo>
                  <a:cubicBezTo>
                    <a:pt x="20160" y="10269"/>
                    <a:pt x="20160" y="10269"/>
                    <a:pt x="20160" y="10269"/>
                  </a:cubicBezTo>
                  <a:cubicBezTo>
                    <a:pt x="20160" y="13456"/>
                    <a:pt x="20160" y="13456"/>
                    <a:pt x="20160" y="13456"/>
                  </a:cubicBezTo>
                  <a:cubicBezTo>
                    <a:pt x="21600" y="13456"/>
                    <a:pt x="21600" y="13456"/>
                    <a:pt x="21600" y="13456"/>
                  </a:cubicBezTo>
                  <a:cubicBezTo>
                    <a:pt x="21600" y="8852"/>
                    <a:pt x="21600" y="8852"/>
                    <a:pt x="21600" y="8852"/>
                  </a:cubicBezTo>
                  <a:cubicBezTo>
                    <a:pt x="21600" y="8144"/>
                    <a:pt x="20880" y="7436"/>
                    <a:pt x="20160" y="7436"/>
                  </a:cubicBezTo>
                  <a:cubicBezTo>
                    <a:pt x="16920" y="7436"/>
                    <a:pt x="16920" y="7436"/>
                    <a:pt x="16920" y="7436"/>
                  </a:cubicBezTo>
                  <a:cubicBezTo>
                    <a:pt x="16920" y="7790"/>
                    <a:pt x="16920" y="7790"/>
                    <a:pt x="16920" y="8144"/>
                  </a:cubicBezTo>
                  <a:cubicBezTo>
                    <a:pt x="16920" y="14518"/>
                    <a:pt x="16920" y="14518"/>
                    <a:pt x="16920" y="14518"/>
                  </a:cubicBezTo>
                  <a:cubicBezTo>
                    <a:pt x="16200" y="14518"/>
                    <a:pt x="16200" y="14518"/>
                    <a:pt x="16200" y="14518"/>
                  </a:cubicBezTo>
                  <a:close/>
                  <a:moveTo>
                    <a:pt x="13320" y="13102"/>
                  </a:moveTo>
                  <a:cubicBezTo>
                    <a:pt x="13320" y="9207"/>
                    <a:pt x="13320" y="9207"/>
                    <a:pt x="13320" y="9207"/>
                  </a:cubicBezTo>
                  <a:cubicBezTo>
                    <a:pt x="12960" y="9207"/>
                    <a:pt x="12960" y="9207"/>
                    <a:pt x="12960" y="9207"/>
                  </a:cubicBezTo>
                  <a:cubicBezTo>
                    <a:pt x="12960" y="13102"/>
                    <a:pt x="12960" y="13102"/>
                    <a:pt x="12960" y="13102"/>
                  </a:cubicBezTo>
                  <a:cubicBezTo>
                    <a:pt x="12960" y="14164"/>
                    <a:pt x="12960" y="14164"/>
                    <a:pt x="12960" y="14164"/>
                  </a:cubicBezTo>
                  <a:cubicBezTo>
                    <a:pt x="12960" y="21600"/>
                    <a:pt x="12960" y="21600"/>
                    <a:pt x="12960" y="21600"/>
                  </a:cubicBezTo>
                  <a:cubicBezTo>
                    <a:pt x="11160" y="21600"/>
                    <a:pt x="11160" y="21600"/>
                    <a:pt x="11160" y="21600"/>
                  </a:cubicBezTo>
                  <a:cubicBezTo>
                    <a:pt x="11160" y="15580"/>
                    <a:pt x="11160" y="15580"/>
                    <a:pt x="11160" y="15580"/>
                  </a:cubicBezTo>
                  <a:cubicBezTo>
                    <a:pt x="10800" y="15580"/>
                    <a:pt x="10800" y="15580"/>
                    <a:pt x="10800" y="15580"/>
                  </a:cubicBezTo>
                  <a:cubicBezTo>
                    <a:pt x="10800" y="21600"/>
                    <a:pt x="10800" y="21600"/>
                    <a:pt x="10800" y="21600"/>
                  </a:cubicBezTo>
                  <a:cubicBezTo>
                    <a:pt x="8640" y="21600"/>
                    <a:pt x="8640" y="21600"/>
                    <a:pt x="8640" y="21600"/>
                  </a:cubicBezTo>
                  <a:cubicBezTo>
                    <a:pt x="8640" y="14164"/>
                    <a:pt x="8640" y="14164"/>
                    <a:pt x="8640" y="14164"/>
                  </a:cubicBezTo>
                  <a:cubicBezTo>
                    <a:pt x="8640" y="13102"/>
                    <a:pt x="8640" y="13102"/>
                    <a:pt x="8640" y="13102"/>
                  </a:cubicBezTo>
                  <a:cubicBezTo>
                    <a:pt x="8640" y="9207"/>
                    <a:pt x="8640" y="9207"/>
                    <a:pt x="8640" y="9207"/>
                  </a:cubicBezTo>
                  <a:cubicBezTo>
                    <a:pt x="8280" y="9207"/>
                    <a:pt x="8280" y="9207"/>
                    <a:pt x="8280" y="9207"/>
                  </a:cubicBezTo>
                  <a:cubicBezTo>
                    <a:pt x="8280" y="13102"/>
                    <a:pt x="8280" y="13102"/>
                    <a:pt x="8280" y="13102"/>
                  </a:cubicBezTo>
                  <a:cubicBezTo>
                    <a:pt x="6480" y="13102"/>
                    <a:pt x="6480" y="13102"/>
                    <a:pt x="6480" y="13102"/>
                  </a:cubicBezTo>
                  <a:cubicBezTo>
                    <a:pt x="6480" y="7790"/>
                    <a:pt x="6480" y="7790"/>
                    <a:pt x="6480" y="7790"/>
                  </a:cubicBezTo>
                  <a:cubicBezTo>
                    <a:pt x="6480" y="6728"/>
                    <a:pt x="7200" y="6020"/>
                    <a:pt x="8280" y="6020"/>
                  </a:cubicBezTo>
                  <a:cubicBezTo>
                    <a:pt x="13680" y="6020"/>
                    <a:pt x="7920" y="6020"/>
                    <a:pt x="13320" y="6020"/>
                  </a:cubicBezTo>
                  <a:cubicBezTo>
                    <a:pt x="14400" y="6020"/>
                    <a:pt x="15480" y="6728"/>
                    <a:pt x="15480" y="7790"/>
                  </a:cubicBezTo>
                  <a:cubicBezTo>
                    <a:pt x="15480" y="13102"/>
                    <a:pt x="15480" y="13102"/>
                    <a:pt x="15480" y="13102"/>
                  </a:cubicBezTo>
                  <a:cubicBezTo>
                    <a:pt x="15120" y="13102"/>
                    <a:pt x="14400" y="13102"/>
                    <a:pt x="13320" y="13102"/>
                  </a:cubicBezTo>
                  <a:close/>
                  <a:moveTo>
                    <a:pt x="5400" y="14518"/>
                  </a:moveTo>
                  <a:cubicBezTo>
                    <a:pt x="5400" y="20538"/>
                    <a:pt x="5400" y="20538"/>
                    <a:pt x="5400" y="20538"/>
                  </a:cubicBezTo>
                  <a:cubicBezTo>
                    <a:pt x="3600" y="20538"/>
                    <a:pt x="3600" y="20538"/>
                    <a:pt x="3600" y="20538"/>
                  </a:cubicBezTo>
                  <a:cubicBezTo>
                    <a:pt x="3600" y="15580"/>
                    <a:pt x="3600" y="15580"/>
                    <a:pt x="3600" y="15580"/>
                  </a:cubicBezTo>
                  <a:cubicBezTo>
                    <a:pt x="3240" y="15580"/>
                    <a:pt x="3240" y="15580"/>
                    <a:pt x="3240" y="15580"/>
                  </a:cubicBezTo>
                  <a:cubicBezTo>
                    <a:pt x="3240" y="20538"/>
                    <a:pt x="3240" y="20538"/>
                    <a:pt x="3240" y="20538"/>
                  </a:cubicBezTo>
                  <a:cubicBezTo>
                    <a:pt x="1800" y="20538"/>
                    <a:pt x="1800" y="20538"/>
                    <a:pt x="1800" y="20538"/>
                  </a:cubicBezTo>
                  <a:cubicBezTo>
                    <a:pt x="1800" y="14518"/>
                    <a:pt x="1800" y="14518"/>
                    <a:pt x="1800" y="14518"/>
                  </a:cubicBezTo>
                  <a:cubicBezTo>
                    <a:pt x="1800" y="13456"/>
                    <a:pt x="1800" y="13456"/>
                    <a:pt x="1800" y="13456"/>
                  </a:cubicBezTo>
                  <a:cubicBezTo>
                    <a:pt x="1800" y="10269"/>
                    <a:pt x="1800" y="10269"/>
                    <a:pt x="1800" y="10269"/>
                  </a:cubicBezTo>
                  <a:cubicBezTo>
                    <a:pt x="1440" y="10269"/>
                    <a:pt x="1440" y="10269"/>
                    <a:pt x="1440" y="10269"/>
                  </a:cubicBezTo>
                  <a:cubicBezTo>
                    <a:pt x="1440" y="13456"/>
                    <a:pt x="1440" y="13456"/>
                    <a:pt x="1440" y="13456"/>
                  </a:cubicBezTo>
                  <a:cubicBezTo>
                    <a:pt x="0" y="13456"/>
                    <a:pt x="0" y="13456"/>
                    <a:pt x="0" y="13456"/>
                  </a:cubicBezTo>
                  <a:cubicBezTo>
                    <a:pt x="0" y="8852"/>
                    <a:pt x="0" y="8852"/>
                    <a:pt x="0" y="8852"/>
                  </a:cubicBezTo>
                  <a:cubicBezTo>
                    <a:pt x="0" y="8144"/>
                    <a:pt x="720" y="7436"/>
                    <a:pt x="1440" y="7436"/>
                  </a:cubicBezTo>
                  <a:cubicBezTo>
                    <a:pt x="4680" y="7436"/>
                    <a:pt x="4680" y="7436"/>
                    <a:pt x="4680" y="7436"/>
                  </a:cubicBezTo>
                  <a:cubicBezTo>
                    <a:pt x="4680" y="7790"/>
                    <a:pt x="4680" y="7790"/>
                    <a:pt x="4680" y="8144"/>
                  </a:cubicBezTo>
                  <a:cubicBezTo>
                    <a:pt x="4680" y="14518"/>
                    <a:pt x="4680" y="14518"/>
                    <a:pt x="4680" y="14518"/>
                  </a:cubicBezTo>
                  <a:cubicBezTo>
                    <a:pt x="5400" y="14518"/>
                    <a:pt x="5400" y="14518"/>
                    <a:pt x="5400" y="14518"/>
                  </a:cubicBezTo>
                  <a:close/>
                  <a:moveTo>
                    <a:pt x="3600" y="2479"/>
                  </a:moveTo>
                  <a:cubicBezTo>
                    <a:pt x="5040" y="2479"/>
                    <a:pt x="5760" y="3541"/>
                    <a:pt x="5760" y="4957"/>
                  </a:cubicBezTo>
                  <a:cubicBezTo>
                    <a:pt x="5760" y="5311"/>
                    <a:pt x="5760" y="5666"/>
                    <a:pt x="5400" y="6374"/>
                  </a:cubicBezTo>
                  <a:cubicBezTo>
                    <a:pt x="5400" y="6374"/>
                    <a:pt x="5400" y="6374"/>
                    <a:pt x="5400" y="6374"/>
                  </a:cubicBezTo>
                  <a:cubicBezTo>
                    <a:pt x="4680" y="6728"/>
                    <a:pt x="4320" y="7082"/>
                    <a:pt x="3600" y="7082"/>
                  </a:cubicBezTo>
                  <a:cubicBezTo>
                    <a:pt x="2160" y="7082"/>
                    <a:pt x="1080" y="6020"/>
                    <a:pt x="1080" y="4957"/>
                  </a:cubicBezTo>
                  <a:cubicBezTo>
                    <a:pt x="1080" y="3541"/>
                    <a:pt x="2160" y="2479"/>
                    <a:pt x="3600" y="2479"/>
                  </a:cubicBezTo>
                  <a:close/>
                  <a:moveTo>
                    <a:pt x="18000" y="2479"/>
                  </a:moveTo>
                  <a:cubicBezTo>
                    <a:pt x="16560" y="2479"/>
                    <a:pt x="15480" y="3541"/>
                    <a:pt x="15480" y="4957"/>
                  </a:cubicBezTo>
                  <a:cubicBezTo>
                    <a:pt x="15480" y="5311"/>
                    <a:pt x="15840" y="5666"/>
                    <a:pt x="16200" y="6374"/>
                  </a:cubicBezTo>
                  <a:cubicBezTo>
                    <a:pt x="16200" y="6374"/>
                    <a:pt x="16200" y="6374"/>
                    <a:pt x="16200" y="6374"/>
                  </a:cubicBezTo>
                  <a:cubicBezTo>
                    <a:pt x="16920" y="6728"/>
                    <a:pt x="17280" y="7082"/>
                    <a:pt x="18000" y="7082"/>
                  </a:cubicBezTo>
                  <a:cubicBezTo>
                    <a:pt x="19440" y="7082"/>
                    <a:pt x="20520" y="6020"/>
                    <a:pt x="20520" y="4957"/>
                  </a:cubicBezTo>
                  <a:cubicBezTo>
                    <a:pt x="20520" y="3541"/>
                    <a:pt x="19440" y="2479"/>
                    <a:pt x="18000" y="247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714" name="Shape 714"/>
          <p:cNvSpPr/>
          <p:nvPr/>
        </p:nvSpPr>
        <p:spPr>
          <a:xfrm>
            <a:off x="11874845" y="5419169"/>
            <a:ext cx="6433975" cy="701324"/>
          </a:xfrm>
          <a:prstGeom prst="rect">
            <a:avLst/>
          </a:prstGeom>
          <a:solidFill>
            <a:srgbClr val="ECF200"/>
          </a:solidFill>
          <a:ln w="12700">
            <a:miter lim="400000"/>
          </a:ln>
          <a:extLst>
            <a:ext uri="{C572A759-6A51-4108-AA02-DFA0A04FC94B}">
              <ma14:wrappingTextBoxFlag xmlns:ma14="http://schemas.microsoft.com/office/mac/drawingml/2011/main" val="1"/>
            </a:ext>
          </a:extLst>
        </p:spPr>
        <p:txBody>
          <a:bodyPr tIns="91439" bIns="91439">
            <a:spAutoFit/>
          </a:bodyPr>
          <a:lstStyle>
            <a:lvl1pPr>
              <a:buClr>
                <a:srgbClr val="262626"/>
              </a:buClr>
              <a:buSzPct val="100000"/>
              <a:buFont typeface="Arial"/>
              <a:buChar cha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ADD YOUR TITLE HERE</a:t>
            </a:r>
          </a:p>
        </p:txBody>
      </p:sp>
      <p:sp>
        <p:nvSpPr>
          <p:cNvPr id="715" name="Shape 715"/>
          <p:cNvSpPr/>
          <p:nvPr/>
        </p:nvSpPr>
        <p:spPr>
          <a:xfrm>
            <a:off x="11838810" y="6243887"/>
            <a:ext cx="11021030" cy="13904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sp>
        <p:nvSpPr>
          <p:cNvPr id="716" name="Shape 716"/>
          <p:cNvSpPr/>
          <p:nvPr/>
        </p:nvSpPr>
        <p:spPr>
          <a:xfrm>
            <a:off x="11874845" y="8008659"/>
            <a:ext cx="6433975" cy="701324"/>
          </a:xfrm>
          <a:prstGeom prst="rect">
            <a:avLst/>
          </a:prstGeom>
          <a:solidFill>
            <a:srgbClr val="ECF200"/>
          </a:solidFill>
          <a:ln w="12700">
            <a:miter lim="400000"/>
          </a:ln>
          <a:extLst>
            <a:ext uri="{C572A759-6A51-4108-AA02-DFA0A04FC94B}">
              <ma14:wrappingTextBoxFlag xmlns:ma14="http://schemas.microsoft.com/office/mac/drawingml/2011/main" val="1"/>
            </a:ext>
          </a:extLst>
        </p:spPr>
        <p:txBody>
          <a:bodyPr tIns="91439" bIns="91439">
            <a:spAutoFit/>
          </a:bodyPr>
          <a:lstStyle>
            <a:lvl1pPr>
              <a:buClr>
                <a:srgbClr val="262626"/>
              </a:buClr>
              <a:buSzPct val="100000"/>
              <a:buFont typeface="Arial"/>
              <a:buChar cha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ADD YOUR TITLE HERE</a:t>
            </a:r>
          </a:p>
        </p:txBody>
      </p:sp>
      <p:sp>
        <p:nvSpPr>
          <p:cNvPr id="717" name="Shape 717"/>
          <p:cNvSpPr/>
          <p:nvPr/>
        </p:nvSpPr>
        <p:spPr>
          <a:xfrm>
            <a:off x="11838810" y="8833377"/>
            <a:ext cx="11021030" cy="13904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sp>
        <p:nvSpPr>
          <p:cNvPr id="718" name="Shape 718"/>
          <p:cNvSpPr/>
          <p:nvPr/>
        </p:nvSpPr>
        <p:spPr>
          <a:xfrm>
            <a:off x="11874845" y="10598147"/>
            <a:ext cx="6433975" cy="701324"/>
          </a:xfrm>
          <a:prstGeom prst="rect">
            <a:avLst/>
          </a:prstGeom>
          <a:solidFill>
            <a:srgbClr val="ECF200"/>
          </a:solidFill>
          <a:ln w="12700">
            <a:miter lim="400000"/>
          </a:ln>
          <a:extLst>
            <a:ext uri="{C572A759-6A51-4108-AA02-DFA0A04FC94B}">
              <ma14:wrappingTextBoxFlag xmlns:ma14="http://schemas.microsoft.com/office/mac/drawingml/2011/main" val="1"/>
            </a:ext>
          </a:extLst>
        </p:spPr>
        <p:txBody>
          <a:bodyPr tIns="91439" bIns="91439">
            <a:spAutoFit/>
          </a:bodyPr>
          <a:lstStyle>
            <a:lvl1pPr>
              <a:buClr>
                <a:srgbClr val="262626"/>
              </a:buClr>
              <a:buSzPct val="100000"/>
              <a:buFont typeface="Arial"/>
              <a:buChar char="•"/>
              <a:defRPr>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  ADD YOUR TITLE HERE</a:t>
            </a:r>
          </a:p>
        </p:txBody>
      </p:sp>
      <p:sp>
        <p:nvSpPr>
          <p:cNvPr id="719" name="Shape 719"/>
          <p:cNvSpPr/>
          <p:nvPr/>
        </p:nvSpPr>
        <p:spPr>
          <a:xfrm>
            <a:off x="11838810" y="11422866"/>
            <a:ext cx="11021030" cy="13904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latin typeface="Arial"/>
                <a:ea typeface="Arial"/>
                <a:cs typeface="Arial"/>
                <a:sym typeface="Arial"/>
              </a:defRPr>
            </a:lvl1pPr>
          </a:lstStyle>
          <a:p>
            <a:pPr>
              <a:defRPr>
                <a:latin typeface="+mn-lt"/>
                <a:ea typeface="+mn-ea"/>
                <a:cs typeface="+mn-cs"/>
                <a:sym typeface="Trebuchet MS"/>
              </a:defRPr>
            </a:pPr>
            <a:r>
              <a:rPr>
                <a:latin typeface="Arial"/>
                <a:ea typeface="Arial"/>
                <a:cs typeface="Arial"/>
                <a:sym typeface="Arial"/>
              </a:rPr>
              <a:t>You Can't Learn Less. We can only add to our knowledge. We don't have to give some of it up in exchange for new knowledge. Our ability to absorb and retain knowledge may just be unlimited.</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d"/>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661"/>
                                        </p:tgtEl>
                                        <p:attrNameLst>
                                          <p:attrName>style.visibility</p:attrName>
                                        </p:attrNameLst>
                                      </p:cBhvr>
                                      <p:to>
                                        <p:strVal val="visible"/>
                                      </p:to>
                                    </p:set>
                                    <p:anim calcmode="lin" valueType="num">
                                      <p:cBhvr>
                                        <p:cTn id="7" dur="500" fill="hold"/>
                                        <p:tgtEl>
                                          <p:spTgt spid="661"/>
                                        </p:tgtEl>
                                        <p:attrNameLst>
                                          <p:attrName>ppt_x</p:attrName>
                                        </p:attrNameLst>
                                      </p:cBhvr>
                                      <p:tavLst>
                                        <p:tav tm="0">
                                          <p:val>
                                            <p:strVal val="#ppt_x"/>
                                          </p:val>
                                        </p:tav>
                                        <p:tav tm="100000">
                                          <p:val>
                                            <p:strVal val="#ppt_x"/>
                                          </p:val>
                                        </p:tav>
                                      </p:tavLst>
                                    </p:anim>
                                    <p:anim calcmode="lin" valueType="num">
                                      <p:cBhvr>
                                        <p:cTn id="8" dur="500" fill="hold"/>
                                        <p:tgtEl>
                                          <p:spTgt spid="6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8" presetID="22" grpId="2" fill="hold">
                                  <p:stCondLst>
                                    <p:cond delay="0"/>
                                  </p:stCondLst>
                                  <p:iterate type="el" backwards="0">
                                    <p:tmAbs val="0"/>
                                  </p:iterate>
                                  <p:childTnLst>
                                    <p:set>
                                      <p:cBhvr>
                                        <p:cTn id="11" fill="hold"/>
                                        <p:tgtEl>
                                          <p:spTgt spid="665"/>
                                        </p:tgtEl>
                                        <p:attrNameLst>
                                          <p:attrName>style.visibility</p:attrName>
                                        </p:attrNameLst>
                                      </p:cBhvr>
                                      <p:to>
                                        <p:strVal val="visible"/>
                                      </p:to>
                                    </p:set>
                                    <p:animEffect filter="wipe(left)" transition="in">
                                      <p:cBhvr>
                                        <p:cTn id="12" dur="500"/>
                                        <p:tgtEl>
                                          <p:spTgt spid="665"/>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666"/>
                                        </p:tgtEl>
                                        <p:attrNameLst>
                                          <p:attrName>style.visibility</p:attrName>
                                        </p:attrNameLst>
                                      </p:cBhvr>
                                      <p:to>
                                        <p:strVal val="visible"/>
                                      </p:to>
                                    </p:set>
                                    <p:animEffect filter="wipe(left)" transition="in">
                                      <p:cBhvr>
                                        <p:cTn id="16" dur="500"/>
                                        <p:tgtEl>
                                          <p:spTgt spid="666"/>
                                        </p:tgtEl>
                                      </p:cBhvr>
                                    </p:animEffect>
                                  </p:childTnLst>
                                </p:cTn>
                              </p:par>
                            </p:childTnLst>
                          </p:cTn>
                        </p:par>
                        <p:par>
                          <p:cTn id="17" fill="hold">
                            <p:stCondLst>
                              <p:cond delay="1500"/>
                            </p:stCondLst>
                            <p:childTnLst>
                              <p:par>
                                <p:cTn id="18" presetClass="entr" nodeType="afterEffect" presetSubtype="2" presetID="2" grpId="4" fill="hold">
                                  <p:stCondLst>
                                    <p:cond delay="0"/>
                                  </p:stCondLst>
                                  <p:iterate type="el" backwards="0">
                                    <p:tmAbs val="0"/>
                                  </p:iterate>
                                  <p:childTnLst>
                                    <p:set>
                                      <p:cBhvr>
                                        <p:cTn id="19" fill="hold"/>
                                        <p:tgtEl>
                                          <p:spTgt spid="701"/>
                                        </p:tgtEl>
                                        <p:attrNameLst>
                                          <p:attrName>style.visibility</p:attrName>
                                        </p:attrNameLst>
                                      </p:cBhvr>
                                      <p:to>
                                        <p:strVal val="visible"/>
                                      </p:to>
                                    </p:set>
                                    <p:anim calcmode="lin" valueType="num">
                                      <p:cBhvr>
                                        <p:cTn id="20" dur="500" fill="hold"/>
                                        <p:tgtEl>
                                          <p:spTgt spid="701"/>
                                        </p:tgtEl>
                                        <p:attrNameLst>
                                          <p:attrName>ppt_x</p:attrName>
                                        </p:attrNameLst>
                                      </p:cBhvr>
                                      <p:tavLst>
                                        <p:tav tm="0">
                                          <p:val>
                                            <p:strVal val="1+#ppt_w/2"/>
                                          </p:val>
                                        </p:tav>
                                        <p:tav tm="100000">
                                          <p:val>
                                            <p:strVal val="#ppt_x"/>
                                          </p:val>
                                        </p:tav>
                                      </p:tavLst>
                                    </p:anim>
                                    <p:anim calcmode="lin" valueType="num">
                                      <p:cBhvr>
                                        <p:cTn id="21" dur="500" fill="hold"/>
                                        <p:tgtEl>
                                          <p:spTgt spid="70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Class="entr" nodeType="afterEffect" presetSubtype="1" presetID="22" grpId="5" fill="hold">
                                  <p:stCondLst>
                                    <p:cond delay="0"/>
                                  </p:stCondLst>
                                  <p:iterate type="el" backwards="0">
                                    <p:tmAbs val="0"/>
                                  </p:iterate>
                                  <p:childTnLst>
                                    <p:set>
                                      <p:cBhvr>
                                        <p:cTn id="24" fill="hold"/>
                                        <p:tgtEl>
                                          <p:spTgt spid="702"/>
                                        </p:tgtEl>
                                        <p:attrNameLst>
                                          <p:attrName>style.visibility</p:attrName>
                                        </p:attrNameLst>
                                      </p:cBhvr>
                                      <p:to>
                                        <p:strVal val="visible"/>
                                      </p:to>
                                    </p:set>
                                    <p:animEffect filter="wipe(up)" transition="in">
                                      <p:cBhvr>
                                        <p:cTn id="25" dur="500"/>
                                        <p:tgtEl>
                                          <p:spTgt spid="702"/>
                                        </p:tgtEl>
                                      </p:cBhvr>
                                    </p:animEffect>
                                  </p:childTnLst>
                                </p:cTn>
                              </p:par>
                            </p:childTnLst>
                          </p:cTn>
                        </p:par>
                        <p:par>
                          <p:cTn id="26" fill="hold">
                            <p:stCondLst>
                              <p:cond delay="2500"/>
                            </p:stCondLst>
                            <p:childTnLst>
                              <p:par>
                                <p:cTn id="27" presetClass="entr" nodeType="afterEffect" presetSubtype="16" presetID="23" grpId="6" fill="hold">
                                  <p:stCondLst>
                                    <p:cond delay="0"/>
                                  </p:stCondLst>
                                  <p:iterate type="el" backwards="0">
                                    <p:tmAbs val="0"/>
                                  </p:iterate>
                                  <p:childTnLst>
                                    <p:set>
                                      <p:cBhvr>
                                        <p:cTn id="28" fill="hold"/>
                                        <p:tgtEl>
                                          <p:spTgt spid="713"/>
                                        </p:tgtEl>
                                        <p:attrNameLst>
                                          <p:attrName>style.visibility</p:attrName>
                                        </p:attrNameLst>
                                      </p:cBhvr>
                                      <p:to>
                                        <p:strVal val="visible"/>
                                      </p:to>
                                    </p:set>
                                    <p:anim calcmode="lin" valueType="num">
                                      <p:cBhvr>
                                        <p:cTn id="29" dur="500" fill="hold"/>
                                        <p:tgtEl>
                                          <p:spTgt spid="713"/>
                                        </p:tgtEl>
                                        <p:attrNameLst>
                                          <p:attrName>ppt_w</p:attrName>
                                        </p:attrNameLst>
                                      </p:cBhvr>
                                      <p:tavLst>
                                        <p:tav tm="0">
                                          <p:val>
                                            <p:fltVal val="0"/>
                                          </p:val>
                                        </p:tav>
                                        <p:tav tm="100000">
                                          <p:val>
                                            <p:strVal val="#ppt_w"/>
                                          </p:val>
                                        </p:tav>
                                      </p:tavLst>
                                    </p:anim>
                                    <p:anim calcmode="lin" valueType="num">
                                      <p:cBhvr>
                                        <p:cTn id="30" dur="500" fill="hold"/>
                                        <p:tgtEl>
                                          <p:spTgt spid="713"/>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Class="entr" nodeType="afterEffect" presetSubtype="32" presetID="23" grpId="7" fill="hold">
                                  <p:stCondLst>
                                    <p:cond delay="0"/>
                                  </p:stCondLst>
                                  <p:iterate type="el" backwards="0">
                                    <p:tmAbs val="0"/>
                                  </p:iterate>
                                  <p:childTnLst>
                                    <p:set>
                                      <p:cBhvr>
                                        <p:cTn id="33" fill="hold"/>
                                        <p:tgtEl>
                                          <p:spTgt spid="703"/>
                                        </p:tgtEl>
                                        <p:attrNameLst>
                                          <p:attrName>style.visibility</p:attrName>
                                        </p:attrNameLst>
                                      </p:cBhvr>
                                      <p:to>
                                        <p:strVal val="visible"/>
                                      </p:to>
                                    </p:set>
                                    <p:anim calcmode="lin" valueType="num">
                                      <p:cBhvr>
                                        <p:cTn id="34" dur="500" fill="hold"/>
                                        <p:tgtEl>
                                          <p:spTgt spid="703"/>
                                        </p:tgtEl>
                                        <p:attrNameLst>
                                          <p:attrName>ppt_w</p:attrName>
                                        </p:attrNameLst>
                                      </p:cBhvr>
                                      <p:tavLst>
                                        <p:tav tm="0">
                                          <p:val>
                                            <p:strVal val="4*#ppt_w"/>
                                          </p:val>
                                        </p:tav>
                                        <p:tav tm="100000">
                                          <p:val>
                                            <p:strVal val="#ppt_w"/>
                                          </p:val>
                                        </p:tav>
                                      </p:tavLst>
                                    </p:anim>
                                    <p:anim calcmode="lin" valueType="num">
                                      <p:cBhvr>
                                        <p:cTn id="35" dur="500" fill="hold"/>
                                        <p:tgtEl>
                                          <p:spTgt spid="703"/>
                                        </p:tgtEl>
                                        <p:attrNameLst>
                                          <p:attrName>ppt_h</p:attrName>
                                        </p:attrNameLst>
                                      </p:cBhvr>
                                      <p:tavLst>
                                        <p:tav tm="0">
                                          <p:val>
                                            <p:strVal val="4*#ppt_h"/>
                                          </p:val>
                                        </p:tav>
                                        <p:tav tm="100000">
                                          <p:val>
                                            <p:strVal val="#ppt_h"/>
                                          </p:val>
                                        </p:tav>
                                      </p:tavLst>
                                    </p:anim>
                                  </p:childTnLst>
                                </p:cTn>
                              </p:par>
                            </p:childTnLst>
                          </p:cTn>
                        </p:par>
                        <p:par>
                          <p:cTn id="36" fill="hold">
                            <p:stCondLst>
                              <p:cond delay="3500"/>
                            </p:stCondLst>
                            <p:childTnLst>
                              <p:par>
                                <p:cTn id="37" presetClass="entr" nodeType="afterEffect" presetSubtype="16" presetID="23" grpId="8" fill="hold">
                                  <p:stCondLst>
                                    <p:cond delay="0"/>
                                  </p:stCondLst>
                                  <p:iterate type="el" backwards="0">
                                    <p:tmAbs val="0"/>
                                  </p:iterate>
                                  <p:childTnLst>
                                    <p:set>
                                      <p:cBhvr>
                                        <p:cTn id="38" fill="hold"/>
                                        <p:tgtEl>
                                          <p:spTgt spid="710"/>
                                        </p:tgtEl>
                                        <p:attrNameLst>
                                          <p:attrName>style.visibility</p:attrName>
                                        </p:attrNameLst>
                                      </p:cBhvr>
                                      <p:to>
                                        <p:strVal val="visible"/>
                                      </p:to>
                                    </p:set>
                                    <p:anim calcmode="lin" valueType="num">
                                      <p:cBhvr>
                                        <p:cTn id="39" dur="500" fill="hold"/>
                                        <p:tgtEl>
                                          <p:spTgt spid="710"/>
                                        </p:tgtEl>
                                        <p:attrNameLst>
                                          <p:attrName>ppt_w</p:attrName>
                                        </p:attrNameLst>
                                      </p:cBhvr>
                                      <p:tavLst>
                                        <p:tav tm="0">
                                          <p:val>
                                            <p:fltVal val="0"/>
                                          </p:val>
                                        </p:tav>
                                        <p:tav tm="100000">
                                          <p:val>
                                            <p:strVal val="#ppt_w"/>
                                          </p:val>
                                        </p:tav>
                                      </p:tavLst>
                                    </p:anim>
                                    <p:anim calcmode="lin" valueType="num">
                                      <p:cBhvr>
                                        <p:cTn id="40" dur="500" fill="hold"/>
                                        <p:tgtEl>
                                          <p:spTgt spid="710"/>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Class="entr" nodeType="afterEffect" presetSubtype="32" presetID="23" grpId="9" fill="hold">
                                  <p:stCondLst>
                                    <p:cond delay="0"/>
                                  </p:stCondLst>
                                  <p:iterate type="el" backwards="0">
                                    <p:tmAbs val="0"/>
                                  </p:iterate>
                                  <p:childTnLst>
                                    <p:set>
                                      <p:cBhvr>
                                        <p:cTn id="43" fill="hold"/>
                                        <p:tgtEl>
                                          <p:spTgt spid="704"/>
                                        </p:tgtEl>
                                        <p:attrNameLst>
                                          <p:attrName>style.visibility</p:attrName>
                                        </p:attrNameLst>
                                      </p:cBhvr>
                                      <p:to>
                                        <p:strVal val="visible"/>
                                      </p:to>
                                    </p:set>
                                    <p:anim calcmode="lin" valueType="num">
                                      <p:cBhvr>
                                        <p:cTn id="44" dur="500" fill="hold"/>
                                        <p:tgtEl>
                                          <p:spTgt spid="704"/>
                                        </p:tgtEl>
                                        <p:attrNameLst>
                                          <p:attrName>ppt_w</p:attrName>
                                        </p:attrNameLst>
                                      </p:cBhvr>
                                      <p:tavLst>
                                        <p:tav tm="0">
                                          <p:val>
                                            <p:strVal val="4*#ppt_w"/>
                                          </p:val>
                                        </p:tav>
                                        <p:tav tm="100000">
                                          <p:val>
                                            <p:strVal val="#ppt_w"/>
                                          </p:val>
                                        </p:tav>
                                      </p:tavLst>
                                    </p:anim>
                                    <p:anim calcmode="lin" valueType="num">
                                      <p:cBhvr>
                                        <p:cTn id="45" dur="500" fill="hold"/>
                                        <p:tgtEl>
                                          <p:spTgt spid="704"/>
                                        </p:tgtEl>
                                        <p:attrNameLst>
                                          <p:attrName>ppt_h</p:attrName>
                                        </p:attrNameLst>
                                      </p:cBhvr>
                                      <p:tavLst>
                                        <p:tav tm="0">
                                          <p:val>
                                            <p:strVal val="4*#ppt_h"/>
                                          </p:val>
                                        </p:tav>
                                        <p:tav tm="100000">
                                          <p:val>
                                            <p:strVal val="#ppt_h"/>
                                          </p:val>
                                        </p:tav>
                                      </p:tavLst>
                                    </p:anim>
                                  </p:childTnLst>
                                </p:cTn>
                              </p:par>
                            </p:childTnLst>
                          </p:cTn>
                        </p:par>
                        <p:par>
                          <p:cTn id="46" fill="hold">
                            <p:stCondLst>
                              <p:cond delay="4500"/>
                            </p:stCondLst>
                            <p:childTnLst>
                              <p:par>
                                <p:cTn id="47" presetClass="entr" nodeType="afterEffect" presetSubtype="16" presetID="23" grpId="10" fill="hold">
                                  <p:stCondLst>
                                    <p:cond delay="0"/>
                                  </p:stCondLst>
                                  <p:iterate type="el" backwards="0">
                                    <p:tmAbs val="0"/>
                                  </p:iterate>
                                  <p:childTnLst>
                                    <p:set>
                                      <p:cBhvr>
                                        <p:cTn id="48" fill="hold"/>
                                        <p:tgtEl>
                                          <p:spTgt spid="707"/>
                                        </p:tgtEl>
                                        <p:attrNameLst>
                                          <p:attrName>style.visibility</p:attrName>
                                        </p:attrNameLst>
                                      </p:cBhvr>
                                      <p:to>
                                        <p:strVal val="visible"/>
                                      </p:to>
                                    </p:set>
                                    <p:anim calcmode="lin" valueType="num">
                                      <p:cBhvr>
                                        <p:cTn id="49" dur="500" fill="hold"/>
                                        <p:tgtEl>
                                          <p:spTgt spid="707"/>
                                        </p:tgtEl>
                                        <p:attrNameLst>
                                          <p:attrName>ppt_w</p:attrName>
                                        </p:attrNameLst>
                                      </p:cBhvr>
                                      <p:tavLst>
                                        <p:tav tm="0">
                                          <p:val>
                                            <p:fltVal val="0"/>
                                          </p:val>
                                        </p:tav>
                                        <p:tav tm="100000">
                                          <p:val>
                                            <p:strVal val="#ppt_w"/>
                                          </p:val>
                                        </p:tav>
                                      </p:tavLst>
                                    </p:anim>
                                    <p:anim calcmode="lin" valueType="num">
                                      <p:cBhvr>
                                        <p:cTn id="50" dur="500" fill="hold"/>
                                        <p:tgtEl>
                                          <p:spTgt spid="707"/>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Class="entr" nodeType="afterEffect" presetSubtype="4" presetID="2" grpId="11" fill="hold">
                                  <p:stCondLst>
                                    <p:cond delay="0"/>
                                  </p:stCondLst>
                                  <p:iterate type="el" backwards="0">
                                    <p:tmAbs val="0"/>
                                  </p:iterate>
                                  <p:childTnLst>
                                    <p:set>
                                      <p:cBhvr>
                                        <p:cTn id="53" fill="hold"/>
                                        <p:tgtEl>
                                          <p:spTgt spid="714"/>
                                        </p:tgtEl>
                                        <p:attrNameLst>
                                          <p:attrName>style.visibility</p:attrName>
                                        </p:attrNameLst>
                                      </p:cBhvr>
                                      <p:to>
                                        <p:strVal val="visible"/>
                                      </p:to>
                                    </p:set>
                                    <p:anim calcmode="lin" valueType="num">
                                      <p:cBhvr>
                                        <p:cTn id="54" dur="500" fill="hold"/>
                                        <p:tgtEl>
                                          <p:spTgt spid="714"/>
                                        </p:tgtEl>
                                        <p:attrNameLst>
                                          <p:attrName>ppt_x</p:attrName>
                                        </p:attrNameLst>
                                      </p:cBhvr>
                                      <p:tavLst>
                                        <p:tav tm="0">
                                          <p:val>
                                            <p:strVal val="#ppt_x"/>
                                          </p:val>
                                        </p:tav>
                                        <p:tav tm="100000">
                                          <p:val>
                                            <p:strVal val="#ppt_x"/>
                                          </p:val>
                                        </p:tav>
                                      </p:tavLst>
                                    </p:anim>
                                    <p:anim calcmode="lin" valueType="num">
                                      <p:cBhvr>
                                        <p:cTn id="55" dur="500" fill="hold"/>
                                        <p:tgtEl>
                                          <p:spTgt spid="714"/>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Class="entr" nodeType="afterEffect" presetID="9" grpId="12" fill="hold">
                                  <p:stCondLst>
                                    <p:cond delay="0"/>
                                  </p:stCondLst>
                                  <p:iterate type="el" backwards="0">
                                    <p:tmAbs val="0"/>
                                  </p:iterate>
                                  <p:childTnLst>
                                    <p:set>
                                      <p:cBhvr>
                                        <p:cTn id="58" fill="hold"/>
                                        <p:tgtEl>
                                          <p:spTgt spid="715"/>
                                        </p:tgtEl>
                                        <p:attrNameLst>
                                          <p:attrName>style.visibility</p:attrName>
                                        </p:attrNameLst>
                                      </p:cBhvr>
                                      <p:to>
                                        <p:strVal val="visible"/>
                                      </p:to>
                                    </p:set>
                                    <p:animEffect filter="dissolve" transition="in">
                                      <p:cBhvr>
                                        <p:cTn id="59" dur="500"/>
                                        <p:tgtEl>
                                          <p:spTgt spid="715"/>
                                        </p:tgtEl>
                                      </p:cBhvr>
                                    </p:animEffect>
                                  </p:childTnLst>
                                </p:cTn>
                              </p:par>
                            </p:childTnLst>
                          </p:cTn>
                        </p:par>
                        <p:par>
                          <p:cTn id="60" fill="hold">
                            <p:stCondLst>
                              <p:cond delay="6000"/>
                            </p:stCondLst>
                            <p:childTnLst>
                              <p:par>
                                <p:cTn id="61" presetClass="entr" nodeType="afterEffect" presetSubtype="4" presetID="2" grpId="13" fill="hold">
                                  <p:stCondLst>
                                    <p:cond delay="0"/>
                                  </p:stCondLst>
                                  <p:iterate type="el" backwards="0">
                                    <p:tmAbs val="0"/>
                                  </p:iterate>
                                  <p:childTnLst>
                                    <p:set>
                                      <p:cBhvr>
                                        <p:cTn id="62" fill="hold"/>
                                        <p:tgtEl>
                                          <p:spTgt spid="716"/>
                                        </p:tgtEl>
                                        <p:attrNameLst>
                                          <p:attrName>style.visibility</p:attrName>
                                        </p:attrNameLst>
                                      </p:cBhvr>
                                      <p:to>
                                        <p:strVal val="visible"/>
                                      </p:to>
                                    </p:set>
                                    <p:anim calcmode="lin" valueType="num">
                                      <p:cBhvr>
                                        <p:cTn id="63" dur="500" fill="hold"/>
                                        <p:tgtEl>
                                          <p:spTgt spid="716"/>
                                        </p:tgtEl>
                                        <p:attrNameLst>
                                          <p:attrName>ppt_x</p:attrName>
                                        </p:attrNameLst>
                                      </p:cBhvr>
                                      <p:tavLst>
                                        <p:tav tm="0">
                                          <p:val>
                                            <p:strVal val="#ppt_x"/>
                                          </p:val>
                                        </p:tav>
                                        <p:tav tm="100000">
                                          <p:val>
                                            <p:strVal val="#ppt_x"/>
                                          </p:val>
                                        </p:tav>
                                      </p:tavLst>
                                    </p:anim>
                                    <p:anim calcmode="lin" valueType="num">
                                      <p:cBhvr>
                                        <p:cTn id="64" dur="500" fill="hold"/>
                                        <p:tgtEl>
                                          <p:spTgt spid="716"/>
                                        </p:tgtEl>
                                        <p:attrNameLst>
                                          <p:attrName>ppt_y</p:attrName>
                                        </p:attrNameLst>
                                      </p:cBhvr>
                                      <p:tavLst>
                                        <p:tav tm="0">
                                          <p:val>
                                            <p:strVal val="1+#ppt_h/2"/>
                                          </p:val>
                                        </p:tav>
                                        <p:tav tm="100000">
                                          <p:val>
                                            <p:strVal val="#ppt_y"/>
                                          </p:val>
                                        </p:tav>
                                      </p:tavLst>
                                    </p:anim>
                                  </p:childTnLst>
                                </p:cTn>
                              </p:par>
                            </p:childTnLst>
                          </p:cTn>
                        </p:par>
                        <p:par>
                          <p:cTn id="65" fill="hold">
                            <p:stCondLst>
                              <p:cond delay="6500"/>
                            </p:stCondLst>
                            <p:childTnLst>
                              <p:par>
                                <p:cTn id="66" presetClass="entr" nodeType="afterEffect" presetID="9" grpId="14" fill="hold">
                                  <p:stCondLst>
                                    <p:cond delay="0"/>
                                  </p:stCondLst>
                                  <p:iterate type="el" backwards="0">
                                    <p:tmAbs val="0"/>
                                  </p:iterate>
                                  <p:childTnLst>
                                    <p:set>
                                      <p:cBhvr>
                                        <p:cTn id="67" fill="hold"/>
                                        <p:tgtEl>
                                          <p:spTgt spid="717"/>
                                        </p:tgtEl>
                                        <p:attrNameLst>
                                          <p:attrName>style.visibility</p:attrName>
                                        </p:attrNameLst>
                                      </p:cBhvr>
                                      <p:to>
                                        <p:strVal val="visible"/>
                                      </p:to>
                                    </p:set>
                                    <p:animEffect filter="dissolve" transition="in">
                                      <p:cBhvr>
                                        <p:cTn id="68" dur="500"/>
                                        <p:tgtEl>
                                          <p:spTgt spid="717"/>
                                        </p:tgtEl>
                                      </p:cBhvr>
                                    </p:animEffect>
                                  </p:childTnLst>
                                </p:cTn>
                              </p:par>
                            </p:childTnLst>
                          </p:cTn>
                        </p:par>
                        <p:par>
                          <p:cTn id="69" fill="hold">
                            <p:stCondLst>
                              <p:cond delay="7000"/>
                            </p:stCondLst>
                            <p:childTnLst>
                              <p:par>
                                <p:cTn id="70" presetClass="entr" nodeType="afterEffect" presetSubtype="4" presetID="2" grpId="15" fill="hold">
                                  <p:stCondLst>
                                    <p:cond delay="0"/>
                                  </p:stCondLst>
                                  <p:iterate type="el" backwards="0">
                                    <p:tmAbs val="0"/>
                                  </p:iterate>
                                  <p:childTnLst>
                                    <p:set>
                                      <p:cBhvr>
                                        <p:cTn id="71" fill="hold"/>
                                        <p:tgtEl>
                                          <p:spTgt spid="718"/>
                                        </p:tgtEl>
                                        <p:attrNameLst>
                                          <p:attrName>style.visibility</p:attrName>
                                        </p:attrNameLst>
                                      </p:cBhvr>
                                      <p:to>
                                        <p:strVal val="visible"/>
                                      </p:to>
                                    </p:set>
                                    <p:anim calcmode="lin" valueType="num">
                                      <p:cBhvr>
                                        <p:cTn id="72" dur="500" fill="hold"/>
                                        <p:tgtEl>
                                          <p:spTgt spid="718"/>
                                        </p:tgtEl>
                                        <p:attrNameLst>
                                          <p:attrName>ppt_x</p:attrName>
                                        </p:attrNameLst>
                                      </p:cBhvr>
                                      <p:tavLst>
                                        <p:tav tm="0">
                                          <p:val>
                                            <p:strVal val="#ppt_x"/>
                                          </p:val>
                                        </p:tav>
                                        <p:tav tm="100000">
                                          <p:val>
                                            <p:strVal val="#ppt_x"/>
                                          </p:val>
                                        </p:tav>
                                      </p:tavLst>
                                    </p:anim>
                                    <p:anim calcmode="lin" valueType="num">
                                      <p:cBhvr>
                                        <p:cTn id="73" dur="500" fill="hold"/>
                                        <p:tgtEl>
                                          <p:spTgt spid="718"/>
                                        </p:tgtEl>
                                        <p:attrNameLst>
                                          <p:attrName>ppt_y</p:attrName>
                                        </p:attrNameLst>
                                      </p:cBhvr>
                                      <p:tavLst>
                                        <p:tav tm="0">
                                          <p:val>
                                            <p:strVal val="1+#ppt_h/2"/>
                                          </p:val>
                                        </p:tav>
                                        <p:tav tm="100000">
                                          <p:val>
                                            <p:strVal val="#ppt_y"/>
                                          </p:val>
                                        </p:tav>
                                      </p:tavLst>
                                    </p:anim>
                                  </p:childTnLst>
                                </p:cTn>
                              </p:par>
                            </p:childTnLst>
                          </p:cTn>
                        </p:par>
                        <p:par>
                          <p:cTn id="74" fill="hold">
                            <p:stCondLst>
                              <p:cond delay="7500"/>
                            </p:stCondLst>
                            <p:childTnLst>
                              <p:par>
                                <p:cTn id="75" presetClass="entr" nodeType="afterEffect" presetID="9" grpId="16" fill="hold">
                                  <p:stCondLst>
                                    <p:cond delay="0"/>
                                  </p:stCondLst>
                                  <p:iterate type="el" backwards="0">
                                    <p:tmAbs val="0"/>
                                  </p:iterate>
                                  <p:childTnLst>
                                    <p:set>
                                      <p:cBhvr>
                                        <p:cTn id="76" fill="hold"/>
                                        <p:tgtEl>
                                          <p:spTgt spid="719"/>
                                        </p:tgtEl>
                                        <p:attrNameLst>
                                          <p:attrName>style.visibility</p:attrName>
                                        </p:attrNameLst>
                                      </p:cBhvr>
                                      <p:to>
                                        <p:strVal val="visible"/>
                                      </p:to>
                                    </p:set>
                                    <p:animEffect filter="dissolve" transition="in">
                                      <p:cBhvr>
                                        <p:cTn id="77" dur="500"/>
                                        <p:tgtEl>
                                          <p:spTgt spid="7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15" grpId="12"/>
      <p:bldP build="whole" bldLvl="1" animBg="1" rev="0" advAuto="0" spid="707" grpId="10"/>
      <p:bldP build="whole" bldLvl="1" animBg="1" rev="0" advAuto="0" spid="702" grpId="5"/>
      <p:bldP build="whole" bldLvl="1" animBg="1" rev="0" advAuto="0" spid="661" grpId="1"/>
      <p:bldP build="whole" bldLvl="1" animBg="1" rev="0" advAuto="0" spid="710" grpId="8"/>
      <p:bldP build="whole" bldLvl="1" animBg="1" rev="0" advAuto="0" spid="704" grpId="9"/>
      <p:bldP build="whole" bldLvl="1" animBg="1" rev="0" advAuto="0" spid="701" grpId="4"/>
      <p:bldP build="whole" bldLvl="1" animBg="1" rev="0" advAuto="0" spid="713" grpId="6"/>
      <p:bldP build="whole" bldLvl="1" animBg="1" rev="0" advAuto="0" spid="665" grpId="2"/>
      <p:bldP build="whole" bldLvl="1" animBg="1" rev="0" advAuto="0" spid="703" grpId="7"/>
      <p:bldP build="whole" bldLvl="1" animBg="1" rev="0" advAuto="0" spid="716" grpId="13"/>
      <p:bldP build="whole" bldLvl="1" animBg="1" rev="0" advAuto="0" spid="714" grpId="11"/>
      <p:bldP build="whole" bldLvl="1" animBg="1" rev="0" advAuto="0" spid="717" grpId="14"/>
      <p:bldP build="whole" bldLvl="1" animBg="1" rev="0" advAuto="0" spid="718" grpId="15"/>
      <p:bldP build="whole" bldLvl="1" animBg="1" rev="0" advAuto="0" spid="666" grpId="3"/>
      <p:bldP build="whole" bldLvl="1" animBg="1" rev="0" advAuto="0" spid="719" grpId="16"/>
    </p:bldLst>
  </p:timing>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ECF200"/>
          </a:solidFill>
          <a:prstDash val="solid"/>
          <a:miter lim="400000"/>
        </a:ln>
        <a:effectLst/>
        <a:sp3d/>
      </a:spPr>
      <a:bodyPr rot="0" spcFirstLastPara="1" vertOverflow="overflow" horzOverflow="overflow" vert="horz" wrap="square" lIns="91439" tIns="91439" rIns="91439" bIns="9143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ECF2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ECF200"/>
          </a:solidFill>
          <a:prstDash val="solid"/>
          <a:miter lim="400000"/>
        </a:ln>
        <a:effectLst/>
        <a:sp3d/>
      </a:spPr>
      <a:bodyPr rot="0" spcFirstLastPara="1" vertOverflow="overflow" horzOverflow="overflow" vert="horz" wrap="square" lIns="91439" tIns="91439" rIns="91439" bIns="9143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ECF2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