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59" r:id="rId4"/>
    <p:sldId id="263" r:id="rId5"/>
    <p:sldId id="264" r:id="rId6"/>
    <p:sldId id="265" r:id="rId7"/>
    <p:sldId id="267" r:id="rId8"/>
    <p:sldId id="266" r:id="rId9"/>
    <p:sldId id="258" r:id="rId10"/>
    <p:sldId id="27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864"/>
    <a:srgbClr val="DAE3F3"/>
    <a:srgbClr val="FFFFFF"/>
    <a:srgbClr val="2EB398"/>
    <a:srgbClr val="2F5597"/>
    <a:srgbClr val="234453"/>
    <a:srgbClr val="004680"/>
    <a:srgbClr val="024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469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602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72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071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600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43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352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39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186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46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09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BCFCB-34ED-4841-98ED-3885E72A19A5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A8BCA-B4D2-4407-B49D-D5760F2A54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03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" t="3582" r="7730"/>
          <a:stretch/>
        </p:blipFill>
        <p:spPr>
          <a:xfrm>
            <a:off x="-40943" y="0"/>
            <a:ext cx="12255689" cy="68580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646901" y="1989000"/>
            <a:ext cx="2880000" cy="288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891986" y="2702450"/>
            <a:ext cx="30848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-40944" y="0"/>
            <a:ext cx="12255689" cy="6858000"/>
          </a:xfrm>
          <a:custGeom>
            <a:avLst/>
            <a:gdLst>
              <a:gd name="connsiteX0" fmla="*/ 6127844 w 12255689"/>
              <a:gd name="connsiteY0" fmla="*/ 1809000 h 6858000"/>
              <a:gd name="connsiteX1" fmla="*/ 4507844 w 12255689"/>
              <a:gd name="connsiteY1" fmla="*/ 3429000 h 6858000"/>
              <a:gd name="connsiteX2" fmla="*/ 6127844 w 12255689"/>
              <a:gd name="connsiteY2" fmla="*/ 5049000 h 6858000"/>
              <a:gd name="connsiteX3" fmla="*/ 7747844 w 12255689"/>
              <a:gd name="connsiteY3" fmla="*/ 3429000 h 6858000"/>
              <a:gd name="connsiteX4" fmla="*/ 6127844 w 12255689"/>
              <a:gd name="connsiteY4" fmla="*/ 1809000 h 6858000"/>
              <a:gd name="connsiteX5" fmla="*/ 0 w 12255689"/>
              <a:gd name="connsiteY5" fmla="*/ 0 h 6858000"/>
              <a:gd name="connsiteX6" fmla="*/ 12255689 w 12255689"/>
              <a:gd name="connsiteY6" fmla="*/ 0 h 6858000"/>
              <a:gd name="connsiteX7" fmla="*/ 12255689 w 12255689"/>
              <a:gd name="connsiteY7" fmla="*/ 6858000 h 6858000"/>
              <a:gd name="connsiteX8" fmla="*/ 0 w 12255689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55689" h="6858000">
                <a:moveTo>
                  <a:pt x="6127844" y="1809000"/>
                </a:moveTo>
                <a:cubicBezTo>
                  <a:pt x="5233143" y="1809000"/>
                  <a:pt x="4507844" y="2534299"/>
                  <a:pt x="4507844" y="3429000"/>
                </a:cubicBezTo>
                <a:cubicBezTo>
                  <a:pt x="4507844" y="4323701"/>
                  <a:pt x="5233143" y="5049000"/>
                  <a:pt x="6127844" y="5049000"/>
                </a:cubicBezTo>
                <a:cubicBezTo>
                  <a:pt x="7022545" y="5049000"/>
                  <a:pt x="7747844" y="4323701"/>
                  <a:pt x="7747844" y="3429000"/>
                </a:cubicBezTo>
                <a:cubicBezTo>
                  <a:pt x="7747844" y="2534299"/>
                  <a:pt x="7022545" y="1809000"/>
                  <a:pt x="6127844" y="1809000"/>
                </a:cubicBezTo>
                <a:close/>
                <a:moveTo>
                  <a:pt x="0" y="0"/>
                </a:moveTo>
                <a:lnTo>
                  <a:pt x="12255689" y="0"/>
                </a:lnTo>
                <a:lnTo>
                  <a:pt x="1225568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AE3F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64155" y="1629000"/>
            <a:ext cx="3600000" cy="3600000"/>
          </a:xfrm>
          <a:prstGeom prst="ellipse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155528" y="1985725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29647" y="3610849"/>
            <a:ext cx="360000" cy="360000"/>
          </a:xfrm>
          <a:prstGeom prst="ellipse">
            <a:avLst/>
          </a:prstGeom>
          <a:solidFill>
            <a:srgbClr val="23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038398" y="464625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440507" y="717288"/>
            <a:ext cx="720000" cy="72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391606" y="4646250"/>
            <a:ext cx="720000" cy="720000"/>
          </a:xfrm>
          <a:prstGeom prst="ellipse">
            <a:avLst/>
          </a:prstGeom>
          <a:solidFill>
            <a:srgbClr val="2EB39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883964" y="1074436"/>
            <a:ext cx="1080000" cy="1080000"/>
          </a:xfrm>
          <a:prstGeom prst="ellipse">
            <a:avLst/>
          </a:prstGeom>
          <a:solidFill>
            <a:srgbClr val="2F559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27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C -0.01693 -0.14143 0.03385 -0.28102 0.11328 -0.31111 C 0.19283 -0.3412 0.27122 -0.25046 0.28815 -0.1088 C 0.3052 0.0331 0.25416 0.17222 0.17474 0.20232 C 0.09518 0.23241 0.01692 0.1419 4.58333E-6 -1.11111E-6 Z " pathEditMode="relative" rAng="15480000" ptsTypes="AAAAA">
                                      <p:cBhvr>
                                        <p:cTn id="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1" y="-5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85185E-6 C 0.05795 0.10301 0.05847 0.26991 0.00066 0.37246 C -0.05677 0.47477 -0.15091 0.47431 -0.20885 0.3713 C -0.26692 0.26806 -0.26705 0.10116 -0.2095 -0.00116 C -0.15169 -0.1037 -0.05807 -0.10324 -4.375E-6 -1.85185E-6 Z " pathEditMode="relative" rAng="2700000" ptsTypes="AAAAA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185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-0.06237 0.09306 -0.15547 0.07894 -0.20821 -0.03264 C -0.26055 -0.14375 -0.25248 -0.30972 -0.19011 -0.40278 C -0.12761 -0.49606 -0.03438 -0.48102 0.0181 -0.37014 C 0.0707 -0.25856 0.0625 -0.09329 2.08333E-6 -1.85185E-6 Z " pathEditMode="relative" rAng="8400000" ptsTypes="AAAAA">
                                      <p:cBhvr>
                                        <p:cTn id="1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20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5" t="3582" r="7730"/>
          <a:stretch/>
        </p:blipFill>
        <p:spPr>
          <a:xfrm>
            <a:off x="-40943" y="0"/>
            <a:ext cx="12255689" cy="6858000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4646901" y="1989000"/>
            <a:ext cx="2880000" cy="288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-40944" y="0"/>
            <a:ext cx="12255689" cy="6858000"/>
          </a:xfrm>
          <a:custGeom>
            <a:avLst/>
            <a:gdLst>
              <a:gd name="connsiteX0" fmla="*/ 6127844 w 12255689"/>
              <a:gd name="connsiteY0" fmla="*/ 1809000 h 6858000"/>
              <a:gd name="connsiteX1" fmla="*/ 4507844 w 12255689"/>
              <a:gd name="connsiteY1" fmla="*/ 3429000 h 6858000"/>
              <a:gd name="connsiteX2" fmla="*/ 6127844 w 12255689"/>
              <a:gd name="connsiteY2" fmla="*/ 5049000 h 6858000"/>
              <a:gd name="connsiteX3" fmla="*/ 7747844 w 12255689"/>
              <a:gd name="connsiteY3" fmla="*/ 3429000 h 6858000"/>
              <a:gd name="connsiteX4" fmla="*/ 6127844 w 12255689"/>
              <a:gd name="connsiteY4" fmla="*/ 1809000 h 6858000"/>
              <a:gd name="connsiteX5" fmla="*/ 0 w 12255689"/>
              <a:gd name="connsiteY5" fmla="*/ 0 h 6858000"/>
              <a:gd name="connsiteX6" fmla="*/ 12255689 w 12255689"/>
              <a:gd name="connsiteY6" fmla="*/ 0 h 6858000"/>
              <a:gd name="connsiteX7" fmla="*/ 12255689 w 12255689"/>
              <a:gd name="connsiteY7" fmla="*/ 6858000 h 6858000"/>
              <a:gd name="connsiteX8" fmla="*/ 0 w 12255689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55689" h="6858000">
                <a:moveTo>
                  <a:pt x="6127844" y="1809000"/>
                </a:moveTo>
                <a:cubicBezTo>
                  <a:pt x="5233143" y="1809000"/>
                  <a:pt x="4507844" y="2534299"/>
                  <a:pt x="4507844" y="3429000"/>
                </a:cubicBezTo>
                <a:cubicBezTo>
                  <a:pt x="4507844" y="4323701"/>
                  <a:pt x="5233143" y="5049000"/>
                  <a:pt x="6127844" y="5049000"/>
                </a:cubicBezTo>
                <a:cubicBezTo>
                  <a:pt x="7022545" y="5049000"/>
                  <a:pt x="7747844" y="4323701"/>
                  <a:pt x="7747844" y="3429000"/>
                </a:cubicBezTo>
                <a:cubicBezTo>
                  <a:pt x="7747844" y="2534299"/>
                  <a:pt x="7022545" y="1809000"/>
                  <a:pt x="6127844" y="1809000"/>
                </a:cubicBezTo>
                <a:close/>
                <a:moveTo>
                  <a:pt x="0" y="0"/>
                </a:moveTo>
                <a:lnTo>
                  <a:pt x="12255689" y="0"/>
                </a:lnTo>
                <a:lnTo>
                  <a:pt x="1225568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AE3F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64155" y="1629000"/>
            <a:ext cx="3600000" cy="3600000"/>
          </a:xfrm>
          <a:prstGeom prst="ellipse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155528" y="1985725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29647" y="3610849"/>
            <a:ext cx="360000" cy="360000"/>
          </a:xfrm>
          <a:prstGeom prst="ellipse">
            <a:avLst/>
          </a:prstGeom>
          <a:solidFill>
            <a:srgbClr val="23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038398" y="464625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-52318" y="2702450"/>
            <a:ext cx="122329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440507" y="717288"/>
            <a:ext cx="720000" cy="72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391606" y="4646250"/>
            <a:ext cx="720000" cy="720000"/>
          </a:xfrm>
          <a:prstGeom prst="ellipse">
            <a:avLst/>
          </a:prstGeom>
          <a:solidFill>
            <a:srgbClr val="2EB39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0883964" y="1074436"/>
            <a:ext cx="1080000" cy="1080000"/>
          </a:xfrm>
          <a:prstGeom prst="ellipse">
            <a:avLst/>
          </a:prstGeom>
          <a:solidFill>
            <a:srgbClr val="2F559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0116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C -0.01693 -0.14143 0.03385 -0.28102 0.11328 -0.31111 C 0.19283 -0.3412 0.27122 -0.25046 0.28815 -0.1088 C 0.3052 0.0331 0.25416 0.17222 0.17474 0.20232 C 0.09518 0.23241 0.01692 0.1419 4.58333E-6 -1.11111E-6 Z " pathEditMode="relative" rAng="15480000" ptsTypes="AAAAA">
                                      <p:cBhvr>
                                        <p:cTn id="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1" y="-5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85185E-6 C 0.05795 0.10301 0.05847 0.26991 0.00066 0.37246 C -0.05677 0.47477 -0.15091 0.47431 -0.20885 0.3713 C -0.26692 0.26806 -0.26705 0.10116 -0.2095 -0.00116 C -0.15169 -0.1037 -0.05807 -0.10324 -4.375E-6 -1.85185E-6 Z " pathEditMode="relative" rAng="2700000" ptsTypes="AAAAA">
                                      <p:cBhvr>
                                        <p:cTn id="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185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-0.06237 0.09306 -0.15547 0.07894 -0.20821 -0.03264 C -0.26055 -0.14375 -0.25248 -0.30972 -0.19011 -0.40278 C -0.12761 -0.49606 -0.03438 -0.48102 0.0181 -0.37014 C 0.0707 -0.25856 0.0625 -0.09329 2.08333E-6 -1.85185E-6 Z " pathEditMode="relative" rAng="8400000" ptsTypes="AAAAA">
                                      <p:cBhvr>
                                        <p:cTn id="1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20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14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" t="29500" r="-1"/>
          <a:stretch/>
        </p:blipFill>
        <p:spPr>
          <a:xfrm>
            <a:off x="0" y="-27296"/>
            <a:ext cx="12191999" cy="571092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矩形 16"/>
          <p:cNvSpPr/>
          <p:nvPr/>
        </p:nvSpPr>
        <p:spPr>
          <a:xfrm>
            <a:off x="0" y="5163671"/>
            <a:ext cx="12192001" cy="172660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空心弧 4"/>
          <p:cNvSpPr/>
          <p:nvPr/>
        </p:nvSpPr>
        <p:spPr>
          <a:xfrm rot="1404177">
            <a:off x="2508887" y="996798"/>
            <a:ext cx="3600000" cy="3600000"/>
          </a:xfrm>
          <a:prstGeom prst="blockArc">
            <a:avLst>
              <a:gd name="adj1" fmla="val 9338668"/>
              <a:gd name="adj2" fmla="val 20303607"/>
              <a:gd name="adj3" fmla="val 10878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20276813" flipV="1">
            <a:off x="5720042" y="974068"/>
            <a:ext cx="3600000" cy="3600000"/>
          </a:xfrm>
          <a:prstGeom prst="blockArc">
            <a:avLst>
              <a:gd name="adj1" fmla="val 9562171"/>
              <a:gd name="adj2" fmla="val 20303607"/>
              <a:gd name="adj3" fmla="val 10878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8727027" y="731887"/>
            <a:ext cx="801351" cy="2042181"/>
          </a:xfrm>
          <a:prstGeom prst="up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28886" y="1716799"/>
            <a:ext cx="2160000" cy="2160000"/>
            <a:chOff x="3228886" y="1716799"/>
            <a:chExt cx="2160000" cy="2160000"/>
          </a:xfrm>
        </p:grpSpPr>
        <p:sp>
          <p:nvSpPr>
            <p:cNvPr id="3" name="椭圆 2"/>
            <p:cNvSpPr/>
            <p:nvPr/>
          </p:nvSpPr>
          <p:spPr>
            <a:xfrm>
              <a:off x="3228886" y="1716799"/>
              <a:ext cx="2160000" cy="2160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601001" y="2288968"/>
              <a:ext cx="14157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关于毕业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61640" y="1722290"/>
            <a:ext cx="2160000" cy="2160000"/>
            <a:chOff x="3651624" y="2117174"/>
            <a:chExt cx="2160000" cy="2160000"/>
          </a:xfrm>
        </p:grpSpPr>
        <p:sp>
          <p:nvSpPr>
            <p:cNvPr id="32" name="椭圆 31"/>
            <p:cNvSpPr/>
            <p:nvPr/>
          </p:nvSpPr>
          <p:spPr>
            <a:xfrm>
              <a:off x="3651624" y="2117174"/>
              <a:ext cx="2160000" cy="216000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002140" y="2661120"/>
              <a:ext cx="141577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关于启程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0596" y="5163671"/>
            <a:ext cx="40282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5109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646901" y="1989000"/>
            <a:ext cx="2880000" cy="288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96282" y="2685882"/>
            <a:ext cx="35812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881428" y="3432198"/>
            <a:ext cx="4320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645673" y="344332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关于毕业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46710" y="1614436"/>
            <a:ext cx="3600000" cy="3600000"/>
          </a:xfrm>
          <a:prstGeom prst="ellipse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155528" y="1985725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129647" y="3610849"/>
            <a:ext cx="360000" cy="360000"/>
          </a:xfrm>
          <a:prstGeom prst="ellipse">
            <a:avLst/>
          </a:prstGeom>
          <a:solidFill>
            <a:srgbClr val="23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038398" y="464625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6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C -0.01693 -0.14143 0.03385 -0.28102 0.11328 -0.31111 C 0.19283 -0.3412 0.27122 -0.25046 0.28815 -0.1088 C 0.3052 0.0331 0.25416 0.17222 0.17474 0.20232 C 0.09518 0.23241 0.01692 0.1419 4.58333E-6 -1.11111E-6 Z " pathEditMode="relative" rAng="15480000" ptsTypes="AAAAA">
                                      <p:cBhvr>
                                        <p:cTn id="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1" y="-5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85185E-6 C 0.05795 0.10301 0.05847 0.26991 0.00066 0.37246 C -0.05677 0.47477 -0.15091 0.47431 -0.20885 0.3713 C -0.26692 0.26806 -0.26705 0.10116 -0.2095 -0.00116 C -0.15169 -0.1037 -0.05807 -0.10324 -4.375E-6 -1.85185E-6 Z " pathEditMode="relative" rAng="2700000" ptsTypes="AAAAA">
                                      <p:cBhvr>
                                        <p:cTn id="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185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-0.06237 0.09306 -0.15547 0.07894 -0.20821 -0.03264 C -0.26055 -0.14375 -0.25248 -0.30972 -0.19011 -0.40278 C -0.12761 -0.49606 -0.03438 -0.48102 0.0181 -0.37014 C 0.0707 -0.25856 0.0625 -0.09329 2.08333E-6 -1.85185E-6 Z " pathEditMode="relative" rAng="8400000" ptsTypes="AAAAA">
                                      <p:cBhvr>
                                        <p:cTn id="10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20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亚裔美国人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3" b="7943"/>
          <a:stretch/>
        </p:blipFill>
        <p:spPr bwMode="auto">
          <a:xfrm>
            <a:off x="-1" y="3430242"/>
            <a:ext cx="2833141" cy="346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"/>
          <a:stretch/>
        </p:blipFill>
        <p:spPr>
          <a:xfrm>
            <a:off x="2905990" y="2"/>
            <a:ext cx="4667534" cy="68604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0" b="4357"/>
          <a:stretch/>
        </p:blipFill>
        <p:spPr>
          <a:xfrm>
            <a:off x="0" y="0"/>
            <a:ext cx="2833141" cy="338464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621806" y="2354500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毕业照</a:t>
            </a:r>
            <a:endParaRPr lang="zh-CN" altLang="en-US" sz="54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40507" y="717288"/>
            <a:ext cx="720000" cy="72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391606" y="4646250"/>
            <a:ext cx="720000" cy="720000"/>
          </a:xfrm>
          <a:prstGeom prst="ellipse">
            <a:avLst/>
          </a:prstGeom>
          <a:solidFill>
            <a:srgbClr val="2EB39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0883964" y="1074436"/>
            <a:ext cx="1080000" cy="1080000"/>
          </a:xfrm>
          <a:prstGeom prst="ellipse">
            <a:avLst/>
          </a:prstGeom>
          <a:solidFill>
            <a:srgbClr val="2F5597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flipH="1" flipV="1">
            <a:off x="7420500" y="96471"/>
            <a:ext cx="1454046" cy="1364375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8127476" y="251400"/>
            <a:ext cx="682854" cy="63196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11253079" y="5160714"/>
            <a:ext cx="1555412" cy="1409076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 flipV="1">
            <a:off x="10209403" y="5096829"/>
            <a:ext cx="2429122" cy="2212100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1253079" y="5722476"/>
            <a:ext cx="1123666" cy="1024691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723964" y="3277830"/>
            <a:ext cx="3456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80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4" b="8889"/>
          <a:stretch/>
        </p:blipFill>
        <p:spPr>
          <a:xfrm>
            <a:off x="0" y="-35859"/>
            <a:ext cx="12317506" cy="6920754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 flipV="1">
            <a:off x="2793658" y="3138188"/>
            <a:ext cx="5148000" cy="0"/>
          </a:xfrm>
          <a:prstGeom prst="line">
            <a:avLst/>
          </a:prstGeom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91623" y="1007902"/>
            <a:ext cx="4320000" cy="4320000"/>
          </a:xfrm>
          <a:prstGeom prst="ellipse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1624" y="1367904"/>
            <a:ext cx="3600000" cy="3600000"/>
          </a:xfrm>
          <a:prstGeom prst="ellipse">
            <a:avLst/>
          </a:prstGeom>
          <a:solidFill>
            <a:srgbClr val="DAE3F3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189072" y="1782793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26568" y="4986322"/>
            <a:ext cx="360000" cy="360000"/>
          </a:xfrm>
          <a:prstGeom prst="ellipse">
            <a:avLst/>
          </a:prstGeom>
          <a:solidFill>
            <a:srgbClr val="23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4176" y="1602793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545976" y="1602793"/>
            <a:ext cx="5425977" cy="1570713"/>
            <a:chOff x="2545976" y="1602793"/>
            <a:chExt cx="5425977" cy="1570713"/>
          </a:xfrm>
        </p:grpSpPr>
        <p:cxnSp>
          <p:nvCxnSpPr>
            <p:cNvPr id="18" name="直接连接符 17"/>
            <p:cNvCxnSpPr/>
            <p:nvPr/>
          </p:nvCxnSpPr>
          <p:spPr>
            <a:xfrm flipV="1">
              <a:off x="2545976" y="1602793"/>
              <a:ext cx="2545977" cy="1570713"/>
            </a:xfrm>
            <a:prstGeom prst="line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5091953" y="1602793"/>
              <a:ext cx="2880000" cy="0"/>
            </a:xfrm>
            <a:prstGeom prst="line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圆角矩形 20"/>
          <p:cNvSpPr/>
          <p:nvPr/>
        </p:nvSpPr>
        <p:spPr>
          <a:xfrm>
            <a:off x="8166960" y="1145593"/>
            <a:ext cx="2832847" cy="914400"/>
          </a:xfrm>
          <a:prstGeom prst="roundRect">
            <a:avLst/>
          </a:prstGeom>
          <a:solidFill>
            <a:srgbClr val="DAE3F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166959" y="2710702"/>
            <a:ext cx="2832847" cy="914400"/>
          </a:xfrm>
          <a:prstGeom prst="roundRect">
            <a:avLst/>
          </a:prstGeom>
          <a:solidFill>
            <a:srgbClr val="DAE3F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2620325" y="3138189"/>
            <a:ext cx="5346305" cy="1602777"/>
            <a:chOff x="2620325" y="3138189"/>
            <a:chExt cx="5346305" cy="1602777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2620325" y="3138189"/>
              <a:ext cx="2286305" cy="1602777"/>
            </a:xfrm>
            <a:prstGeom prst="line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4906630" y="4740966"/>
              <a:ext cx="3060000" cy="0"/>
            </a:xfrm>
            <a:prstGeom prst="line">
              <a:avLst/>
            </a:prstGeom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圆角矩形 28"/>
          <p:cNvSpPr/>
          <p:nvPr/>
        </p:nvSpPr>
        <p:spPr>
          <a:xfrm>
            <a:off x="8166959" y="4251922"/>
            <a:ext cx="2832847" cy="914400"/>
          </a:xfrm>
          <a:prstGeom prst="roundRect">
            <a:avLst/>
          </a:prstGeom>
          <a:solidFill>
            <a:srgbClr val="DAE3F3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11624" y="1727904"/>
            <a:ext cx="2880000" cy="288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494295" y="2844737"/>
            <a:ext cx="2114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毕业典礼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27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 animBg="1"/>
      <p:bldP spid="29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91"/>
          <a:stretch/>
        </p:blipFill>
        <p:spPr>
          <a:xfrm>
            <a:off x="-1" y="-1"/>
            <a:ext cx="7046259" cy="68918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46259" y="0"/>
            <a:ext cx="627530" cy="6891846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36727" y="568368"/>
            <a:ext cx="3456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聚会</a:t>
            </a:r>
            <a:endParaRPr lang="zh-CN" altLang="en-US" sz="36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29152" y="0"/>
            <a:ext cx="106001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956727" y="1536486"/>
            <a:ext cx="3240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饼形 9"/>
          <p:cNvSpPr/>
          <p:nvPr/>
        </p:nvSpPr>
        <p:spPr>
          <a:xfrm>
            <a:off x="8236727" y="356199"/>
            <a:ext cx="1440000" cy="1440000"/>
          </a:xfrm>
          <a:prstGeom prst="pie">
            <a:avLst>
              <a:gd name="adj1" fmla="val 3131201"/>
              <a:gd name="adj2" fmla="val 16200000"/>
            </a:avLst>
          </a:prstGeom>
          <a:solidFill>
            <a:srgbClr val="20386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533292" y="1665510"/>
            <a:ext cx="3240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"/>
          <a:stretch/>
        </p:blipFill>
        <p:spPr>
          <a:xfrm>
            <a:off x="0" y="0"/>
            <a:ext cx="7046259" cy="68918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94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646901" y="1989000"/>
            <a:ext cx="2880000" cy="2880000"/>
          </a:xfrm>
          <a:prstGeom prst="ellipse">
            <a:avLst/>
          </a:prstGeom>
          <a:solidFill>
            <a:srgbClr val="203864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09847" y="2687519"/>
            <a:ext cx="37541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54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881428" y="3432198"/>
            <a:ext cx="4320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609573" y="343995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</a:p>
        </p:txBody>
      </p:sp>
      <p:sp>
        <p:nvSpPr>
          <p:cNvPr id="9" name="椭圆 8"/>
          <p:cNvSpPr/>
          <p:nvPr/>
        </p:nvSpPr>
        <p:spPr>
          <a:xfrm>
            <a:off x="4246710" y="1614436"/>
            <a:ext cx="3600000" cy="3600000"/>
          </a:xfrm>
          <a:prstGeom prst="ellipse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55528" y="1985725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129647" y="3610849"/>
            <a:ext cx="360000" cy="360000"/>
          </a:xfrm>
          <a:prstGeom prst="ellipse">
            <a:avLst/>
          </a:prstGeom>
          <a:solidFill>
            <a:srgbClr val="23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38398" y="4646250"/>
            <a:ext cx="360000" cy="360000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C -0.01693 -0.14143 0.03385 -0.28102 0.11328 -0.31111 C 0.19283 -0.3412 0.27122 -0.25046 0.28815 -0.1088 C 0.3052 0.0331 0.25416 0.17222 0.17474 0.20232 C 0.09518 0.23241 0.01692 0.1419 4.58333E-6 -1.11111E-6 Z " pathEditMode="relative" rAng="15480000" ptsTypes="AAAAA">
                                      <p:cBhvr>
                                        <p:cTn id="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1" y="-5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85185E-6 C 0.05795 0.10301 0.05847 0.26991 0.00066 0.37246 C -0.05677 0.47477 -0.15091 0.47431 -0.20885 0.3713 C -0.26692 0.26806 -0.26705 0.10116 -0.2095 -0.00116 C -0.15169 -0.1037 -0.05807 -0.10324 -4.375E-6 -1.85185E-6 Z " pathEditMode="relative" rAng="2700000" ptsTypes="AAAAA">
                                      <p:cBhvr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43" y="185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C -0.06237 0.09306 -0.15547 0.07894 -0.20821 -0.03264 C -0.26055 -0.14375 -0.25248 -0.30972 -0.19011 -0.40278 C -0.12761 -0.49606 -0.03438 -0.48102 0.0181 -0.37014 C 0.0707 -0.25856 0.0625 -0.09329 2.08333E-6 -1.85185E-6 Z " pathEditMode="relative" rAng="8400000" ptsTypes="AAAAA">
                                      <p:cBhvr>
                                        <p:cTn id="1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2013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45080" y="1643511"/>
            <a:ext cx="7773461" cy="4232279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95797" y="3071846"/>
            <a:ext cx="720000" cy="72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155944" y="2683982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545858" y="3579650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315797" y="4860181"/>
            <a:ext cx="180000" cy="18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55858" y="2683982"/>
            <a:ext cx="180000" cy="18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495797" y="3168214"/>
            <a:ext cx="180000" cy="18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127169" y="2773982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415797" y="3362851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7405797" y="4894413"/>
            <a:ext cx="360000" cy="3600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3382414" y="1149224"/>
            <a:ext cx="5400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0" y="223746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  <a:endParaRPr lang="zh-CN" altLang="en-US" sz="5400" b="1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6496698" y="3759651"/>
            <a:ext cx="3600000" cy="0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556927" y="1959651"/>
            <a:ext cx="1010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47131" y="3012397"/>
            <a:ext cx="13596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Second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47131" y="4064888"/>
            <a:ext cx="1111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Third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47131" y="5194985"/>
            <a:ext cx="1280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Fourth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13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17"/>
          <a:stretch/>
        </p:blipFill>
        <p:spPr>
          <a:xfrm>
            <a:off x="-1" y="0"/>
            <a:ext cx="5136537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36536" y="0"/>
            <a:ext cx="7055464" cy="68580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21895" y="1211809"/>
            <a:ext cx="9146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启程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4308" y="210619"/>
            <a:ext cx="3523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rgbClr val="2038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OFF</a:t>
            </a:r>
            <a:endParaRPr lang="zh-CN" altLang="en-US" sz="5400" dirty="0">
              <a:solidFill>
                <a:srgbClr val="2038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221895" y="1133949"/>
            <a:ext cx="43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6200000">
            <a:off x="2976536" y="2370619"/>
            <a:ext cx="43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966173" y="1247667"/>
            <a:ext cx="4320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3844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6" presetClass="emph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33</Words>
  <Application>Microsoft Office PowerPoint</Application>
  <PresentationFormat>自定义</PresentationFormat>
  <Paragraphs>22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47</cp:revision>
  <dcterms:created xsi:type="dcterms:W3CDTF">2015-04-06T05:04:32Z</dcterms:created>
  <dcterms:modified xsi:type="dcterms:W3CDTF">2015-07-11T10:01:33Z</dcterms:modified>
</cp:coreProperties>
</file>