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幼圆" pitchFamily="49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Meiryo" charset="-128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715"/>
    <a:srgbClr val="FED61A"/>
    <a:srgbClr val="FEDE64"/>
    <a:srgbClr val="FECE16"/>
    <a:srgbClr val="84EAD5"/>
    <a:srgbClr val="F5F3F4"/>
    <a:srgbClr val="EC657C"/>
    <a:srgbClr val="FEACB1"/>
    <a:srgbClr val="F35764"/>
    <a:srgbClr val="F62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29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8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1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5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7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5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8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6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1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A5DE-F34F-4658-BA47-895C18930395}" type="datetimeFigureOut">
              <a:rPr lang="zh-CN" altLang="en-US" smtClean="0"/>
              <a:t>2016-10-04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8567977" y="1"/>
            <a:ext cx="2517118" cy="68837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-21265" y="5343498"/>
            <a:ext cx="4087039" cy="151450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0" y="-44116"/>
            <a:ext cx="8567977" cy="416693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3466143" y="-44116"/>
            <a:ext cx="4235116" cy="6946231"/>
          </a:xfrm>
          <a:custGeom>
            <a:avLst/>
            <a:gdLst>
              <a:gd name="connsiteX0" fmla="*/ 3930316 w 4235116"/>
              <a:gd name="connsiteY0" fmla="*/ 48126 h 6946231"/>
              <a:gd name="connsiteX1" fmla="*/ 0 w 4235116"/>
              <a:gd name="connsiteY1" fmla="*/ 6946231 h 6946231"/>
              <a:gd name="connsiteX2" fmla="*/ 1507958 w 4235116"/>
              <a:gd name="connsiteY2" fmla="*/ 6914147 h 6946231"/>
              <a:gd name="connsiteX3" fmla="*/ 4235116 w 4235116"/>
              <a:gd name="connsiteY3" fmla="*/ 0 h 6946231"/>
              <a:gd name="connsiteX4" fmla="*/ 3930316 w 4235116"/>
              <a:gd name="connsiteY4" fmla="*/ 48126 h 694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-32084" y="1844842"/>
            <a:ext cx="12240126" cy="2277979"/>
          </a:xfrm>
          <a:custGeom>
            <a:avLst/>
            <a:gdLst>
              <a:gd name="connsiteX0" fmla="*/ 0 w 12240126"/>
              <a:gd name="connsiteY0" fmla="*/ 0 h 2277979"/>
              <a:gd name="connsiteX1" fmla="*/ 12224084 w 12240126"/>
              <a:gd name="connsiteY1" fmla="*/ 1074821 h 2277979"/>
              <a:gd name="connsiteX2" fmla="*/ 12240126 w 12240126"/>
              <a:gd name="connsiteY2" fmla="*/ 2277979 h 2277979"/>
              <a:gd name="connsiteX3" fmla="*/ 16042 w 12240126"/>
              <a:gd name="connsiteY3" fmla="*/ 545432 h 2277979"/>
              <a:gd name="connsiteX4" fmla="*/ 0 w 12240126"/>
              <a:gd name="connsiteY4" fmla="*/ 0 h 22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55" y="26711"/>
            <a:ext cx="4486644" cy="5533528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410079" y="4444999"/>
            <a:ext cx="5353050" cy="2332243"/>
            <a:chOff x="3081927" y="633207"/>
            <a:chExt cx="5353050" cy="2332243"/>
          </a:xfrm>
        </p:grpSpPr>
        <p:grpSp>
          <p:nvGrpSpPr>
            <p:cNvPr id="57" name="组合 56"/>
            <p:cNvGrpSpPr/>
            <p:nvPr/>
          </p:nvGrpSpPr>
          <p:grpSpPr>
            <a:xfrm>
              <a:off x="3081927" y="633207"/>
              <a:ext cx="5353050" cy="2332243"/>
              <a:chOff x="3081927" y="633207"/>
              <a:chExt cx="5353050" cy="2332243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3081927" y="718271"/>
                <a:ext cx="5353050" cy="2247179"/>
              </a:xfrm>
              <a:custGeom>
                <a:avLst/>
                <a:gdLst>
                  <a:gd name="connsiteX0" fmla="*/ 0 w 5353050"/>
                  <a:gd name="connsiteY0" fmla="*/ 0 h 2228850"/>
                  <a:gd name="connsiteX1" fmla="*/ 5353050 w 5353050"/>
                  <a:gd name="connsiteY1" fmla="*/ 285750 h 2228850"/>
                  <a:gd name="connsiteX2" fmla="*/ 3581400 w 5353050"/>
                  <a:gd name="connsiteY2" fmla="*/ 2114550 h 2228850"/>
                  <a:gd name="connsiteX3" fmla="*/ 990600 w 5353050"/>
                  <a:gd name="connsiteY3" fmla="*/ 2228850 h 2228850"/>
                  <a:gd name="connsiteX4" fmla="*/ 0 w 5353050"/>
                  <a:gd name="connsiteY4" fmla="*/ 0 h 2228850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7179"/>
                  <a:gd name="connsiteX1" fmla="*/ 5353050 w 5353050"/>
                  <a:gd name="connsiteY1" fmla="*/ 285750 h 2247179"/>
                  <a:gd name="connsiteX2" fmla="*/ 3581400 w 5353050"/>
                  <a:gd name="connsiteY2" fmla="*/ 2114550 h 2247179"/>
                  <a:gd name="connsiteX3" fmla="*/ 990600 w 5353050"/>
                  <a:gd name="connsiteY3" fmla="*/ 2228850 h 2247179"/>
                  <a:gd name="connsiteX4" fmla="*/ 0 w 5353050"/>
                  <a:gd name="connsiteY4" fmla="*/ 0 h 224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rgbClr val="2EE7C8"/>
                  </a:gs>
                  <a:gs pos="100000">
                    <a:srgbClr val="278F90"/>
                  </a:gs>
                </a:gsLst>
                <a:lin ang="1080000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392985" y="633207"/>
                <a:ext cx="1020726" cy="404037"/>
              </a:xfrm>
              <a:custGeom>
                <a:avLst/>
                <a:gdLst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457200 w 1020726"/>
                  <a:gd name="connsiteY2" fmla="*/ 372139 h 404037"/>
                  <a:gd name="connsiteX3" fmla="*/ 1020726 w 1020726"/>
                  <a:gd name="connsiteY3" fmla="*/ 404037 h 404037"/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255182 w 1020726"/>
                  <a:gd name="connsiteY2" fmla="*/ 372139 h 404037"/>
                  <a:gd name="connsiteX3" fmla="*/ 1020726 w 1020726"/>
                  <a:gd name="connsiteY3" fmla="*/ 404037 h 4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352925" y="1193800"/>
              <a:ext cx="2905125" cy="1708150"/>
              <a:chOff x="4352925" y="1200150"/>
              <a:chExt cx="2905125" cy="1708150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502150" y="1384300"/>
                <a:ext cx="2755900" cy="1524000"/>
              </a:xfrm>
              <a:custGeom>
                <a:avLst/>
                <a:gdLst>
                  <a:gd name="connsiteX0" fmla="*/ 1714500 w 2755900"/>
                  <a:gd name="connsiteY0" fmla="*/ 25400 h 1524000"/>
                  <a:gd name="connsiteX1" fmla="*/ 1244600 w 2755900"/>
                  <a:gd name="connsiteY1" fmla="*/ 50800 h 1524000"/>
                  <a:gd name="connsiteX2" fmla="*/ 1212850 w 2755900"/>
                  <a:gd name="connsiteY2" fmla="*/ 146050 h 1524000"/>
                  <a:gd name="connsiteX3" fmla="*/ 1016000 w 2755900"/>
                  <a:gd name="connsiteY3" fmla="*/ 133350 h 1524000"/>
                  <a:gd name="connsiteX4" fmla="*/ 1073150 w 2755900"/>
                  <a:gd name="connsiteY4" fmla="*/ 6350 h 1524000"/>
                  <a:gd name="connsiteX5" fmla="*/ 984250 w 2755900"/>
                  <a:gd name="connsiteY5" fmla="*/ 146050 h 1524000"/>
                  <a:gd name="connsiteX6" fmla="*/ 876300 w 2755900"/>
                  <a:gd name="connsiteY6" fmla="*/ 133350 h 1524000"/>
                  <a:gd name="connsiteX7" fmla="*/ 831850 w 2755900"/>
                  <a:gd name="connsiteY7" fmla="*/ 0 h 1524000"/>
                  <a:gd name="connsiteX8" fmla="*/ 882650 w 2755900"/>
                  <a:gd name="connsiteY8" fmla="*/ 165100 h 1524000"/>
                  <a:gd name="connsiteX9" fmla="*/ 730250 w 2755900"/>
                  <a:gd name="connsiteY9" fmla="*/ 139700 h 1524000"/>
                  <a:gd name="connsiteX10" fmla="*/ 666750 w 2755900"/>
                  <a:gd name="connsiteY10" fmla="*/ 38100 h 1524000"/>
                  <a:gd name="connsiteX11" fmla="*/ 717550 w 2755900"/>
                  <a:gd name="connsiteY11" fmla="*/ 158750 h 1524000"/>
                  <a:gd name="connsiteX12" fmla="*/ 603250 w 2755900"/>
                  <a:gd name="connsiteY12" fmla="*/ 152400 h 1524000"/>
                  <a:gd name="connsiteX13" fmla="*/ 482600 w 2755900"/>
                  <a:gd name="connsiteY13" fmla="*/ 44450 h 1524000"/>
                  <a:gd name="connsiteX14" fmla="*/ 120650 w 2755900"/>
                  <a:gd name="connsiteY14" fmla="*/ 38100 h 1524000"/>
                  <a:gd name="connsiteX15" fmla="*/ 120650 w 2755900"/>
                  <a:gd name="connsiteY15" fmla="*/ 279400 h 1524000"/>
                  <a:gd name="connsiteX16" fmla="*/ 0 w 2755900"/>
                  <a:gd name="connsiteY16" fmla="*/ 260350 h 1524000"/>
                  <a:gd name="connsiteX17" fmla="*/ 120650 w 2755900"/>
                  <a:gd name="connsiteY17" fmla="*/ 374650 h 1524000"/>
                  <a:gd name="connsiteX18" fmla="*/ 50800 w 2755900"/>
                  <a:gd name="connsiteY18" fmla="*/ 565150 h 1524000"/>
                  <a:gd name="connsiteX19" fmla="*/ 527050 w 2755900"/>
                  <a:gd name="connsiteY19" fmla="*/ 1524000 h 1524000"/>
                  <a:gd name="connsiteX20" fmla="*/ 2101850 w 2755900"/>
                  <a:gd name="connsiteY20" fmla="*/ 1422400 h 1524000"/>
                  <a:gd name="connsiteX21" fmla="*/ 2755900 w 2755900"/>
                  <a:gd name="connsiteY21" fmla="*/ 793750 h 1524000"/>
                  <a:gd name="connsiteX22" fmla="*/ 1714500 w 2755900"/>
                  <a:gd name="connsiteY22" fmla="*/ 25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>
                <a:gsLst>
                  <a:gs pos="0">
                    <a:srgbClr val="2EE7C8">
                      <a:alpha val="0"/>
                    </a:srgbClr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352925" y="1200150"/>
                <a:ext cx="2159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开学季</a:t>
                </a:r>
                <a:endParaRPr lang="zh-CN" altLang="en-US" sz="48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60" name="文本框 59"/>
          <p:cNvSpPr txBox="1"/>
          <p:nvPr/>
        </p:nvSpPr>
        <p:spPr>
          <a:xfrm>
            <a:off x="4744125" y="6011779"/>
            <a:ext cx="2009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哎呀小小草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5" name="等腰三角形 74"/>
          <p:cNvSpPr/>
          <p:nvPr/>
        </p:nvSpPr>
        <p:spPr>
          <a:xfrm rot="2390923">
            <a:off x="2418756" y="3195042"/>
            <a:ext cx="1010653" cy="969464"/>
          </a:xfrm>
          <a:prstGeom prst="triangle">
            <a:avLst/>
          </a:prstGeom>
          <a:gradFill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6407989">
            <a:off x="8681422" y="1008734"/>
            <a:ext cx="1010653" cy="969464"/>
          </a:xfrm>
          <a:prstGeom prst="triangle">
            <a:avLst/>
          </a:prstGeom>
          <a:gradFill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290265">
            <a:off x="8626829" y="690547"/>
            <a:ext cx="1674066" cy="1605838"/>
          </a:xfrm>
          <a:prstGeom prst="triangle">
            <a:avLst/>
          </a:prstGeom>
          <a:solidFill>
            <a:srgbClr val="FEACB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181909">
            <a:off x="9463862" y="1844842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994114" y="2872152"/>
            <a:ext cx="462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创意动漫主题</a:t>
            </a:r>
            <a:endParaRPr lang="en-US" altLang="zh-CN" sz="4800" b="1" spc="300" dirty="0" smtClean="0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800" b="1" spc="300" dirty="0" smtClean="0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招新模板</a:t>
            </a:r>
            <a:endParaRPr lang="zh-CN" altLang="en-US" sz="4800" b="1" spc="300" dirty="0">
              <a:solidFill>
                <a:srgbClr val="FEACB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倉木麻衣 - Tonight, I Feel Close To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39508" y="-3489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14866" y="1097786"/>
            <a:ext cx="2247620" cy="1096232"/>
            <a:chOff x="1214866" y="1097786"/>
            <a:chExt cx="2247620" cy="109623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66" y="1574970"/>
              <a:ext cx="1123810" cy="6190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76" y="1118549"/>
              <a:ext cx="1123810" cy="6190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866" y="1097786"/>
              <a:ext cx="1123810" cy="619048"/>
            </a:xfrm>
            <a:prstGeom prst="rect">
              <a:avLst/>
            </a:prstGeom>
          </p:spPr>
        </p:pic>
      </p:grpSp>
      <p:sp>
        <p:nvSpPr>
          <p:cNvPr id="4" name="任意多边形 3"/>
          <p:cNvSpPr/>
          <p:nvPr/>
        </p:nvSpPr>
        <p:spPr>
          <a:xfrm>
            <a:off x="0" y="0"/>
            <a:ext cx="12211050" cy="6438900"/>
          </a:xfrm>
          <a:custGeom>
            <a:avLst/>
            <a:gdLst>
              <a:gd name="connsiteX0" fmla="*/ 3981450 w 12211050"/>
              <a:gd name="connsiteY0" fmla="*/ 95250 h 6438900"/>
              <a:gd name="connsiteX1" fmla="*/ 19050 w 12211050"/>
              <a:gd name="connsiteY1" fmla="*/ 3467100 h 6438900"/>
              <a:gd name="connsiteX2" fmla="*/ 0 w 12211050"/>
              <a:gd name="connsiteY2" fmla="*/ 6438900 h 6438900"/>
              <a:gd name="connsiteX3" fmla="*/ 12211050 w 12211050"/>
              <a:gd name="connsiteY3" fmla="*/ 5467350 h 6438900"/>
              <a:gd name="connsiteX4" fmla="*/ 12172950 w 12211050"/>
              <a:gd name="connsiteY4" fmla="*/ 971550 h 6438900"/>
              <a:gd name="connsiteX5" fmla="*/ 11087100 w 12211050"/>
              <a:gd name="connsiteY5" fmla="*/ 0 h 6438900"/>
              <a:gd name="connsiteX6" fmla="*/ 4210050 w 12211050"/>
              <a:gd name="connsiteY6" fmla="*/ 0 h 6438900"/>
              <a:gd name="connsiteX7" fmla="*/ 3981450 w 12211050"/>
              <a:gd name="connsiteY7" fmla="*/ 9525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-19050" y="2705100"/>
            <a:ext cx="12230100" cy="41529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-19050" y="0"/>
            <a:ext cx="4114800" cy="1447800"/>
          </a:xfrm>
          <a:custGeom>
            <a:avLst/>
            <a:gdLst>
              <a:gd name="connsiteX0" fmla="*/ 0 w 3276600"/>
              <a:gd name="connsiteY0" fmla="*/ 1123950 h 1447800"/>
              <a:gd name="connsiteX1" fmla="*/ 3276600 w 3276600"/>
              <a:gd name="connsiteY1" fmla="*/ 0 h 1447800"/>
              <a:gd name="connsiteX2" fmla="*/ 19050 w 3276600"/>
              <a:gd name="connsiteY2" fmla="*/ 1447800 h 1447800"/>
              <a:gd name="connsiteX3" fmla="*/ 0 w 3276600"/>
              <a:gd name="connsiteY3" fmla="*/ 1123950 h 1447800"/>
              <a:gd name="connsiteX0" fmla="*/ 0 w 4114800"/>
              <a:gd name="connsiteY0" fmla="*/ 1123950 h 1447800"/>
              <a:gd name="connsiteX1" fmla="*/ 4114800 w 4114800"/>
              <a:gd name="connsiteY1" fmla="*/ 0 h 1447800"/>
              <a:gd name="connsiteX2" fmla="*/ 19050 w 4114800"/>
              <a:gd name="connsiteY2" fmla="*/ 1447800 h 1447800"/>
              <a:gd name="connsiteX3" fmla="*/ 0 w 4114800"/>
              <a:gd name="connsiteY3" fmla="*/ 112395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322">
            <a:off x="-33924" y="2430359"/>
            <a:ext cx="7041440" cy="3706021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7232113" y="1520534"/>
            <a:ext cx="3234131" cy="75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4D64">
                  <a:alpha val="62000"/>
                </a:srgbClr>
              </a:gs>
              <a:gs pos="86000">
                <a:srgbClr val="F6224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68737" y="1375927"/>
            <a:ext cx="994966" cy="99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63703" y="1587635"/>
            <a:ext cx="3577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社团成长史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32113" y="2732657"/>
            <a:ext cx="4727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动漫社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正式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成立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经历了一年的不断摸索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我们成长、蜕变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年，获得“</a:t>
            </a:r>
            <a:r>
              <a:rPr lang="zh-CN" altLang="en-US" b="1" dirty="0" smtClean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校园优秀社团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”称号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</a:t>
            </a: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年，我们终于等来了你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455" y="1737597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7" idx="1"/>
          </p:cNvCxnSpPr>
          <p:nvPr/>
        </p:nvCxnSpPr>
        <p:spPr>
          <a:xfrm flipH="1" flipV="1">
            <a:off x="-40942" y="0"/>
            <a:ext cx="5343455" cy="6858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9037681" y="13648"/>
            <a:ext cx="2414090" cy="698223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5" name="任意多边形 4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2599" y="666675"/>
            <a:ext cx="4521435" cy="916208"/>
            <a:chOff x="61264" y="4080146"/>
            <a:chExt cx="4521435" cy="916208"/>
          </a:xfrm>
        </p:grpSpPr>
        <p:sp>
          <p:nvSpPr>
            <p:cNvPr id="9" name="圆角矩形 8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4D64">
                    <a:alpha val="62000"/>
                  </a:srgbClr>
                </a:gs>
                <a:gs pos="86000">
                  <a:srgbClr val="F6224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部门介绍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52" y="2478994"/>
            <a:ext cx="2500248" cy="4379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64259" y="362700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财务部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4258" y="442177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有钱！任性！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日常工作就是数钱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" y="467652"/>
            <a:ext cx="2500248" cy="460045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55280" y="154332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策划部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279" y="233809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负责脑洞大开想活动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410857" y="2789911"/>
            <a:ext cx="5167086" cy="1392022"/>
          </a:xfrm>
          <a:custGeom>
            <a:avLst/>
            <a:gdLst>
              <a:gd name="connsiteX0" fmla="*/ 0 w 5167086"/>
              <a:gd name="connsiteY0" fmla="*/ 423577 h 1532025"/>
              <a:gd name="connsiteX1" fmla="*/ 812800 w 5167086"/>
              <a:gd name="connsiteY1" fmla="*/ 1526663 h 1532025"/>
              <a:gd name="connsiteX2" fmla="*/ 3947886 w 5167086"/>
              <a:gd name="connsiteY2" fmla="*/ 17177 h 1532025"/>
              <a:gd name="connsiteX3" fmla="*/ 5167086 w 5167086"/>
              <a:gd name="connsiteY3" fmla="*/ 844491 h 1532025"/>
              <a:gd name="connsiteX0" fmla="*/ 0 w 5167086"/>
              <a:gd name="connsiteY0" fmla="*/ 424788 h 1562036"/>
              <a:gd name="connsiteX1" fmla="*/ 1175658 w 5167086"/>
              <a:gd name="connsiteY1" fmla="*/ 1556902 h 1562036"/>
              <a:gd name="connsiteX2" fmla="*/ 3947886 w 5167086"/>
              <a:gd name="connsiteY2" fmla="*/ 18388 h 1562036"/>
              <a:gd name="connsiteX3" fmla="*/ 5167086 w 5167086"/>
              <a:gd name="connsiteY3" fmla="*/ 845702 h 1562036"/>
              <a:gd name="connsiteX0" fmla="*/ 0 w 5167086"/>
              <a:gd name="connsiteY0" fmla="*/ 258089 h 1392022"/>
              <a:gd name="connsiteX1" fmla="*/ 1175658 w 5167086"/>
              <a:gd name="connsiteY1" fmla="*/ 1390203 h 1392022"/>
              <a:gd name="connsiteX2" fmla="*/ 3454401 w 5167086"/>
              <a:gd name="connsiteY2" fmla="*/ 25861 h 1392022"/>
              <a:gd name="connsiteX3" fmla="*/ 5167086 w 5167086"/>
              <a:gd name="connsiteY3" fmla="*/ 679003 h 139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071" y="990841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573206" y="1201002"/>
            <a:ext cx="11627892" cy="56569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4" name="任意多边形 3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99" y="391596"/>
            <a:ext cx="2577387" cy="23337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34814" y="669920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组织部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34814" y="1464691"/>
            <a:ext cx="245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负责活动前期准备以及后期扫尾工作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544704" y="1367181"/>
            <a:ext cx="4844956" cy="1507575"/>
          </a:xfrm>
          <a:custGeom>
            <a:avLst/>
            <a:gdLst>
              <a:gd name="connsiteX0" fmla="*/ 4844956 w 4844956"/>
              <a:gd name="connsiteY0" fmla="*/ 830109 h 1507575"/>
              <a:gd name="connsiteX1" fmla="*/ 3643953 w 4844956"/>
              <a:gd name="connsiteY1" fmla="*/ 1485201 h 1507575"/>
              <a:gd name="connsiteX2" fmla="*/ 1433015 w 4844956"/>
              <a:gd name="connsiteY2" fmla="*/ 106777 h 1507575"/>
              <a:gd name="connsiteX3" fmla="*/ 0 w 4844956"/>
              <a:gd name="connsiteY3" fmla="*/ 93129 h 1507575"/>
              <a:gd name="connsiteX4" fmla="*/ 0 w 4844956"/>
              <a:gd name="connsiteY4" fmla="*/ 93129 h 150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  <a:lnTo>
                  <a:pt x="0" y="93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4" y="-11200"/>
            <a:ext cx="2356775" cy="27365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780" y="84131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秘书部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97584" y="1474637"/>
            <a:ext cx="245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负责联系社团成员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制作通讯录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发布活动资讯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22728" y="2663781"/>
            <a:ext cx="1651379" cy="1173708"/>
          </a:xfrm>
          <a:custGeom>
            <a:avLst/>
            <a:gdLst>
              <a:gd name="connsiteX0" fmla="*/ 0 w 1651379"/>
              <a:gd name="connsiteY0" fmla="*/ 0 h 1173708"/>
              <a:gd name="connsiteX1" fmla="*/ 300250 w 1651379"/>
              <a:gd name="connsiteY1" fmla="*/ 887105 h 1173708"/>
              <a:gd name="connsiteX2" fmla="*/ 1651379 w 1651379"/>
              <a:gd name="connsiteY2" fmla="*/ 1173708 h 117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55" y="2522387"/>
            <a:ext cx="3701737" cy="447910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671642" y="4300273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宣传部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1641" y="5095044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负责海报制作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微信公众平台日常推送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3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286646" y="50696"/>
            <a:ext cx="2152754" cy="680730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-209550" y="5200935"/>
            <a:ext cx="7658100" cy="172117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0" y="0"/>
            <a:ext cx="5372100" cy="412282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-57425" y="-1003"/>
            <a:ext cx="4136572" cy="1886857"/>
          </a:xfrm>
          <a:custGeom>
            <a:avLst/>
            <a:gdLst>
              <a:gd name="connsiteX0" fmla="*/ 87086 w 4136572"/>
              <a:gd name="connsiteY0" fmla="*/ 1886857 h 1886857"/>
              <a:gd name="connsiteX1" fmla="*/ 4136572 w 4136572"/>
              <a:gd name="connsiteY1" fmla="*/ 928914 h 1886857"/>
              <a:gd name="connsiteX2" fmla="*/ 3120572 w 4136572"/>
              <a:gd name="connsiteY2" fmla="*/ 0 h 1886857"/>
              <a:gd name="connsiteX3" fmla="*/ 0 w 4136572"/>
              <a:gd name="connsiteY3" fmla="*/ 0 h 1886857"/>
              <a:gd name="connsiteX4" fmla="*/ 87086 w 4136572"/>
              <a:gd name="connsiteY4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43086" y="2053771"/>
            <a:ext cx="8548914" cy="4804229"/>
          </a:xfrm>
          <a:custGeom>
            <a:avLst/>
            <a:gdLst>
              <a:gd name="connsiteX0" fmla="*/ 8534400 w 8548914"/>
              <a:gd name="connsiteY0" fmla="*/ 1335314 h 4804229"/>
              <a:gd name="connsiteX1" fmla="*/ 3933371 w 8548914"/>
              <a:gd name="connsiteY1" fmla="*/ 0 h 4804229"/>
              <a:gd name="connsiteX2" fmla="*/ 1973943 w 8548914"/>
              <a:gd name="connsiteY2" fmla="*/ 754743 h 4804229"/>
              <a:gd name="connsiteX3" fmla="*/ 0 w 8548914"/>
              <a:gd name="connsiteY3" fmla="*/ 2873829 h 4804229"/>
              <a:gd name="connsiteX4" fmla="*/ 1146628 w 8548914"/>
              <a:gd name="connsiteY4" fmla="*/ 4789714 h 4804229"/>
              <a:gd name="connsiteX5" fmla="*/ 8548914 w 8548914"/>
              <a:gd name="connsiteY5" fmla="*/ 4804229 h 4804229"/>
              <a:gd name="connsiteX6" fmla="*/ 8534400 w 8548914"/>
              <a:gd name="connsiteY6" fmla="*/ 1335314 h 480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71" y="2467429"/>
            <a:ext cx="3110729" cy="4390571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2928720">
            <a:off x="11280544" y="2243187"/>
            <a:ext cx="649951" cy="560303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6407989">
            <a:off x="1205687" y="4898562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290265">
            <a:off x="1151094" y="4580375"/>
            <a:ext cx="1674066" cy="1605838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1909">
            <a:off x="1988127" y="5734670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3037189">
            <a:off x="8107914" y="1775868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2142" y="230637"/>
            <a:ext cx="4521435" cy="916208"/>
            <a:chOff x="61264" y="4080146"/>
            <a:chExt cx="4521435" cy="916208"/>
          </a:xfrm>
        </p:grpSpPr>
        <p:sp>
          <p:nvSpPr>
            <p:cNvPr id="13" name="圆角矩形 12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>
                    <a:alpha val="51000"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招新要求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五角星 17"/>
          <p:cNvSpPr/>
          <p:nvPr/>
        </p:nvSpPr>
        <p:spPr>
          <a:xfrm>
            <a:off x="639260" y="390883"/>
            <a:ext cx="551543" cy="551543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7530" y="1614269"/>
            <a:ext cx="2669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小鲜肉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或者</a:t>
            </a:r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小花朵</a:t>
            </a:r>
            <a:endParaRPr lang="en-US" altLang="zh-CN" b="1" dirty="0" smtClean="0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这个很重要！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深深地热爱日漫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9525" y="3959145"/>
            <a:ext cx="3348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宅，腐，基什么的</a:t>
            </a:r>
            <a:endParaRPr lang="en-US" altLang="zh-CN" sz="48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最爱了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3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6096000" y="5366418"/>
            <a:ext cx="6096000" cy="14915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1" y="586968"/>
            <a:ext cx="3881144" cy="6203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0846" y="2828835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20345" y="456523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2181" y="1885949"/>
            <a:ext cx="3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第一步报名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0063" y="3181204"/>
            <a:ext cx="245028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关注微信公众平台线上报名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日，社团大本营处先下报名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10179234" y="332149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6601824">
            <a:off x="3957282" y="245429"/>
            <a:ext cx="2103516" cy="2208275"/>
            <a:chOff x="721644" y="3977938"/>
            <a:chExt cx="2103516" cy="2208275"/>
          </a:xfrm>
        </p:grpSpPr>
        <p:sp>
          <p:nvSpPr>
            <p:cNvPr id="25" name="等腰三角形 24"/>
            <p:cNvSpPr/>
            <p:nvPr/>
          </p:nvSpPr>
          <p:spPr>
            <a:xfrm rot="6407989">
              <a:off x="680518" y="4019064"/>
              <a:ext cx="2018250" cy="1935998"/>
            </a:xfrm>
            <a:prstGeom prst="triangle">
              <a:avLst/>
            </a:prstGeom>
            <a:gradFill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290265">
              <a:off x="1151094" y="4580375"/>
              <a:ext cx="1674066" cy="1605838"/>
            </a:xfrm>
            <a:prstGeom prst="triangle">
              <a:avLst/>
            </a:prstGeom>
            <a:solidFill>
              <a:srgbClr val="FEDE64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9181909">
              <a:off x="1988127" y="5734670"/>
              <a:ext cx="341658" cy="27724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0989" y="475319"/>
            <a:ext cx="4521435" cy="916208"/>
            <a:chOff x="482142" y="230637"/>
            <a:chExt cx="4521435" cy="916208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142" y="230637"/>
              <a:ext cx="4521435" cy="916208"/>
              <a:chOff x="61264" y="4080146"/>
              <a:chExt cx="4521435" cy="9162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3178" y="4173291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81000">
                    <a:srgbClr val="FFC000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264" y="4080146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768" y="4240392"/>
                <a:ext cx="3577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入社三步曲</a:t>
                </a:r>
                <a:endPara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8" name="燕尾形 17"/>
            <p:cNvSpPr/>
            <p:nvPr/>
          </p:nvSpPr>
          <p:spPr>
            <a:xfrm>
              <a:off x="700852" y="430503"/>
              <a:ext cx="552092" cy="552092"/>
            </a:xfrm>
            <a:prstGeom prst="chevron">
              <a:avLst/>
            </a:prstGeom>
            <a:solidFill>
              <a:srgbClr val="FE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3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12500" r="25861" b="11111"/>
          <a:stretch/>
        </p:blipFill>
        <p:spPr>
          <a:xfrm>
            <a:off x="5645179" y="491399"/>
            <a:ext cx="6402770" cy="657000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1726" y="1574528"/>
            <a:ext cx="3916073" cy="3345597"/>
            <a:chOff x="6170846" y="1827289"/>
            <a:chExt cx="3916073" cy="3345597"/>
          </a:xfrm>
        </p:grpSpPr>
        <p:sp>
          <p:nvSpPr>
            <p:cNvPr id="11" name="文本框 10"/>
            <p:cNvSpPr txBox="1"/>
            <p:nvPr/>
          </p:nvSpPr>
          <p:spPr>
            <a:xfrm>
              <a:off x="6170846" y="2828835"/>
              <a:ext cx="6762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“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85471" y="3972557"/>
              <a:ext cx="9699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”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8983" y="1827289"/>
              <a:ext cx="3577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accent4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第二步面试</a:t>
              </a:r>
              <a:endPara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0063" y="3181204"/>
              <a:ext cx="245028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心仪哪个部门求你霸气的告诉我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13037189">
            <a:off x="4386721" y="452701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4237109">
            <a:off x="685800" y="933450"/>
            <a:ext cx="743650" cy="641078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0" y="497205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64236" y="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08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8105359" y="2422752"/>
            <a:ext cx="4698967" cy="471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588" y="-25962"/>
            <a:ext cx="5505450" cy="49720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 rot="10037440">
            <a:off x="1701397" y="2725917"/>
            <a:ext cx="1010653" cy="969464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92" y="-252762"/>
            <a:ext cx="2480930" cy="68580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1726" y="2576074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351" y="371979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36964" y="2538041"/>
            <a:ext cx="3577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第三步录取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80943" y="2928443"/>
            <a:ext cx="24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来吧来吧，快到碗里来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9794020" y="4762780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D61A"/>
            </a:gs>
            <a:gs pos="98000">
              <a:srgbClr val="FEC7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770914"/>
            <a:ext cx="5694158" cy="26580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9505" y="268605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ありがとうございます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3" y="3496524"/>
            <a:ext cx="1729486" cy="294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1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183</Words>
  <Application>Microsoft Office PowerPoint</Application>
  <PresentationFormat>自定义</PresentationFormat>
  <Paragraphs>51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幼圆</vt:lpstr>
      <vt:lpstr>微软雅黑</vt:lpstr>
      <vt:lpstr>Calibri</vt:lpstr>
      <vt:lpstr>Meiryo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admin</cp:lastModifiedBy>
  <cp:revision>53</cp:revision>
  <dcterms:created xsi:type="dcterms:W3CDTF">2015-08-21T02:24:10Z</dcterms:created>
  <dcterms:modified xsi:type="dcterms:W3CDTF">2016-10-04T03:43:58Z</dcterms:modified>
</cp:coreProperties>
</file>