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83" r:id="rId2"/>
    <p:sldId id="484" r:id="rId3"/>
    <p:sldId id="498" r:id="rId4"/>
    <p:sldId id="453" r:id="rId5"/>
    <p:sldId id="450" r:id="rId6"/>
    <p:sldId id="447" r:id="rId7"/>
    <p:sldId id="444" r:id="rId8"/>
    <p:sldId id="337" r:id="rId9"/>
    <p:sldId id="492" r:id="rId10"/>
    <p:sldId id="452" r:id="rId11"/>
    <p:sldId id="445" r:id="rId12"/>
    <p:sldId id="451" r:id="rId13"/>
    <p:sldId id="347" r:id="rId14"/>
    <p:sldId id="403" r:id="rId15"/>
    <p:sldId id="493" r:id="rId16"/>
    <p:sldId id="327" r:id="rId17"/>
    <p:sldId id="339" r:id="rId18"/>
    <p:sldId id="359" r:id="rId19"/>
    <p:sldId id="459" r:id="rId20"/>
    <p:sldId id="404" r:id="rId21"/>
    <p:sldId id="494" r:id="rId22"/>
    <p:sldId id="442" r:id="rId23"/>
    <p:sldId id="350" r:id="rId24"/>
    <p:sldId id="406" r:id="rId25"/>
    <p:sldId id="303" r:id="rId26"/>
    <p:sldId id="400" r:id="rId27"/>
    <p:sldId id="49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CF7B"/>
    <a:srgbClr val="3D8843"/>
    <a:srgbClr val="C3E294"/>
    <a:srgbClr val="95CD59"/>
    <a:srgbClr val="6FB54F"/>
    <a:srgbClr val="9BD05D"/>
    <a:srgbClr val="004821"/>
    <a:srgbClr val="213F01"/>
    <a:srgbClr val="E0F9A6"/>
    <a:srgbClr val="B1E7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10" autoAdjust="0"/>
    <p:restoredTop sz="86455" autoAdjust="0"/>
  </p:normalViewPr>
  <p:slideViewPr>
    <p:cSldViewPr snapToGrid="0">
      <p:cViewPr>
        <p:scale>
          <a:sx n="60" d="100"/>
          <a:sy n="60" d="100"/>
        </p:scale>
        <p:origin x="-2106" y="-834"/>
      </p:cViewPr>
      <p:guideLst>
        <p:guide orient="horz" pos="1366"/>
        <p:guide pos="3840"/>
        <p:guide pos="1935"/>
        <p:guide pos="5790"/>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267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2016-10-04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2319740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22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4080681" y="1883391"/>
            <a:ext cx="8111319" cy="4974609"/>
          </a:xfrm>
          <a:prstGeom prst="rect">
            <a:avLst/>
          </a:prstGeom>
          <a:solidFill>
            <a:srgbClr val="3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0897737" y="1105469"/>
            <a:ext cx="1294263" cy="941695"/>
          </a:xfrm>
          <a:prstGeom prst="rect">
            <a:avLst/>
          </a:prstGeom>
          <a:solidFill>
            <a:srgbClr val="3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t="13154" b="6902"/>
          <a:stretch>
            <a:fillRect/>
          </a:stretch>
        </p:blipFill>
        <p:spPr>
          <a:xfrm>
            <a:off x="-143122" y="0"/>
            <a:ext cx="12335122"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自定义版式">
    <p:bg>
      <p:bgPr>
        <a:solidFill>
          <a:schemeClr val="bg1"/>
        </a:solidFill>
        <a:effectLst/>
      </p:bgPr>
    </p:bg>
    <p:spTree>
      <p:nvGrpSpPr>
        <p:cNvPr id="1" name=""/>
        <p:cNvGrpSpPr/>
        <p:nvPr/>
      </p:nvGrpSpPr>
      <p:grpSpPr>
        <a:xfrm>
          <a:off x="0" y="0"/>
          <a:ext cx="0" cy="0"/>
          <a:chOff x="0" y="0"/>
          <a:chExt cx="0" cy="0"/>
        </a:xfrm>
      </p:grpSpPr>
      <p:cxnSp>
        <p:nvCxnSpPr>
          <p:cNvPr id="4" name="直接连接符 3"/>
          <p:cNvCxnSpPr/>
          <p:nvPr userDrawn="1"/>
        </p:nvCxnSpPr>
        <p:spPr>
          <a:xfrm>
            <a:off x="0" y="805388"/>
            <a:ext cx="12192000" cy="0"/>
          </a:xfrm>
          <a:prstGeom prst="line">
            <a:avLst/>
          </a:prstGeom>
          <a:ln w="19050">
            <a:solidFill>
              <a:srgbClr val="77CF7B"/>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63773" y="162067"/>
            <a:ext cx="11864454" cy="65338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2886443" y="1979222"/>
            <a:ext cx="6419115" cy="1323439"/>
          </a:xfrm>
          <a:prstGeom prst="rect">
            <a:avLst/>
          </a:prstGeom>
          <a:noFill/>
        </p:spPr>
        <p:txBody>
          <a:bodyPr wrap="square" rtlCol="0">
            <a:spAutoFit/>
          </a:bodyPr>
          <a:lstStyle/>
          <a:p>
            <a:r>
              <a:rPr lang="zh-CN" altLang="en-US" sz="8000" b="1" dirty="0" smtClean="0">
                <a:solidFill>
                  <a:schemeClr val="bg1"/>
                </a:solidFill>
                <a:latin typeface="微软雅黑" pitchFamily="34" charset="-122"/>
                <a:ea typeface="微软雅黑" pitchFamily="34" charset="-122"/>
              </a:rPr>
              <a:t>论文答辩模板</a:t>
            </a:r>
            <a:endParaRPr lang="zh-CN" altLang="en-US" sz="8000" b="1" dirty="0">
              <a:solidFill>
                <a:schemeClr val="bg1"/>
              </a:solidFill>
              <a:latin typeface="微软雅黑" pitchFamily="34" charset="-122"/>
              <a:ea typeface="微软雅黑" pitchFamily="34" charset="-122"/>
            </a:endParaRPr>
          </a:p>
        </p:txBody>
      </p:sp>
      <p:sp>
        <p:nvSpPr>
          <p:cNvPr id="16" name="文本框 15"/>
          <p:cNvSpPr txBox="1"/>
          <p:nvPr/>
        </p:nvSpPr>
        <p:spPr>
          <a:xfrm>
            <a:off x="3038872" y="3334991"/>
            <a:ext cx="6114256" cy="584775"/>
          </a:xfrm>
          <a:prstGeom prst="rect">
            <a:avLst/>
          </a:prstGeom>
          <a:noFill/>
        </p:spPr>
        <p:txBody>
          <a:bodyPr wrap="square" rtlCol="0">
            <a:spAutoFit/>
          </a:bodyPr>
          <a:lstStyle/>
          <a:p>
            <a:r>
              <a:rPr lang="en-US" altLang="zh-CN" sz="3200" b="1" dirty="0" smtClean="0">
                <a:solidFill>
                  <a:srgbClr val="C3E294"/>
                </a:solidFill>
                <a:latin typeface="微软雅黑" pitchFamily="34" charset="-122"/>
                <a:ea typeface="微软雅黑" pitchFamily="34" charset="-122"/>
              </a:rPr>
              <a:t>2016</a:t>
            </a:r>
            <a:r>
              <a:rPr lang="zh-CN" altLang="en-US" sz="3200" b="1" dirty="0" smtClean="0">
                <a:solidFill>
                  <a:srgbClr val="C3E294"/>
                </a:solidFill>
                <a:latin typeface="微软雅黑" pitchFamily="34" charset="-122"/>
                <a:ea typeface="微软雅黑" pitchFamily="34" charset="-122"/>
              </a:rPr>
              <a:t>清新简约论文答辩</a:t>
            </a:r>
            <a:r>
              <a:rPr lang="en-US" altLang="zh-CN" sz="3200" b="1" dirty="0" smtClean="0">
                <a:solidFill>
                  <a:srgbClr val="C3E294"/>
                </a:solidFill>
                <a:latin typeface="微软雅黑" pitchFamily="34" charset="-122"/>
                <a:ea typeface="微软雅黑" pitchFamily="34" charset="-122"/>
              </a:rPr>
              <a:t>PPT</a:t>
            </a:r>
            <a:r>
              <a:rPr lang="zh-CN" altLang="en-US" sz="3200" b="1" dirty="0" smtClean="0">
                <a:solidFill>
                  <a:srgbClr val="C3E294"/>
                </a:solidFill>
                <a:latin typeface="微软雅黑" pitchFamily="34" charset="-122"/>
                <a:ea typeface="微软雅黑" pitchFamily="34" charset="-122"/>
              </a:rPr>
              <a:t>模板</a:t>
            </a:r>
            <a:endParaRPr lang="zh-CN" altLang="en-US" sz="3200" b="1" dirty="0">
              <a:solidFill>
                <a:srgbClr val="C3E294"/>
              </a:solidFill>
              <a:latin typeface="微软雅黑" pitchFamily="34" charset="-122"/>
              <a:ea typeface="微软雅黑" pitchFamily="34" charset="-122"/>
            </a:endParaRPr>
          </a:p>
        </p:txBody>
      </p:sp>
      <p:sp>
        <p:nvSpPr>
          <p:cNvPr id="17" name="文本框 16"/>
          <p:cNvSpPr txBox="1"/>
          <p:nvPr/>
        </p:nvSpPr>
        <p:spPr>
          <a:xfrm>
            <a:off x="4493149" y="4061769"/>
            <a:ext cx="3205700" cy="369332"/>
          </a:xfrm>
          <a:prstGeom prst="rect">
            <a:avLst/>
          </a:prstGeom>
          <a:noFill/>
        </p:spPr>
        <p:txBody>
          <a:bodyPr wrap="square" rtlCol="0">
            <a:spAutoFit/>
          </a:bodyPr>
          <a:lstStyle/>
          <a:p>
            <a:r>
              <a:rPr lang="zh-CN" altLang="en-US" b="1" dirty="0" smtClean="0">
                <a:solidFill>
                  <a:srgbClr val="C3E294"/>
                </a:solidFill>
                <a:latin typeface="微软雅黑" pitchFamily="34" charset="-122"/>
                <a:ea typeface="微软雅黑" pitchFamily="34" charset="-122"/>
              </a:rPr>
              <a:t>简洁严谨适用于毕业论文答辩</a:t>
            </a:r>
          </a:p>
        </p:txBody>
      </p:sp>
      <p:sp>
        <p:nvSpPr>
          <p:cNvPr id="7" name="文本框 6"/>
          <p:cNvSpPr txBox="1"/>
          <p:nvPr/>
        </p:nvSpPr>
        <p:spPr>
          <a:xfrm>
            <a:off x="3017396" y="4571001"/>
            <a:ext cx="6157207" cy="319405"/>
          </a:xfrm>
          <a:prstGeom prst="rect">
            <a:avLst/>
          </a:prstGeom>
          <a:noFill/>
        </p:spPr>
        <p:txBody>
          <a:bodyPr wrap="square" rtlCol="0">
            <a:spAutoFit/>
          </a:bodyPr>
          <a:lstStyle/>
          <a:p>
            <a:r>
              <a:rPr lang="en-US" altLang="zh-CN" sz="1400" dirty="0" smtClean="0">
                <a:solidFill>
                  <a:schemeClr val="bg1"/>
                </a:solidFill>
                <a:latin typeface="微软雅黑" pitchFamily="34" charset="-122"/>
                <a:ea typeface="微软雅黑" pitchFamily="34" charset="-122"/>
              </a:rPr>
              <a:t>XX</a:t>
            </a:r>
            <a:r>
              <a:rPr lang="zh-CN" altLang="en-US" sz="1400" dirty="0" smtClean="0">
                <a:solidFill>
                  <a:schemeClr val="bg1"/>
                </a:solidFill>
                <a:latin typeface="微软雅黑" pitchFamily="34" charset="-122"/>
                <a:ea typeface="微软雅黑" pitchFamily="34" charset="-122"/>
              </a:rPr>
              <a:t>学院</a:t>
            </a:r>
            <a:r>
              <a:rPr lang="en-US" altLang="zh-CN" sz="1400" dirty="0" smtClean="0">
                <a:solidFill>
                  <a:schemeClr val="bg1"/>
                </a:solidFill>
                <a:latin typeface="微软雅黑" pitchFamily="34" charset="-122"/>
                <a:ea typeface="微软雅黑" pitchFamily="34" charset="-122"/>
              </a:rPr>
              <a:t>XX</a:t>
            </a:r>
            <a:r>
              <a:rPr lang="zh-CN" altLang="en-US" sz="1400" dirty="0" smtClean="0">
                <a:solidFill>
                  <a:schemeClr val="bg1"/>
                </a:solidFill>
                <a:latin typeface="微软雅黑" pitchFamily="34" charset="-122"/>
                <a:ea typeface="微软雅黑" pitchFamily="34" charset="-122"/>
              </a:rPr>
              <a:t>系</a:t>
            </a:r>
            <a:r>
              <a:rPr lang="en-US" altLang="zh-CN" sz="1400" dirty="0" smtClean="0">
                <a:solidFill>
                  <a:schemeClr val="bg1"/>
                </a:solidFill>
                <a:latin typeface="微软雅黑" pitchFamily="34" charset="-122"/>
                <a:ea typeface="微软雅黑" pitchFamily="34" charset="-122"/>
              </a:rPr>
              <a:t>XX</a:t>
            </a:r>
            <a:r>
              <a:rPr lang="zh-CN" altLang="en-US" sz="1400" dirty="0" smtClean="0">
                <a:solidFill>
                  <a:schemeClr val="bg1"/>
                </a:solidFill>
                <a:latin typeface="微软雅黑" pitchFamily="34" charset="-122"/>
                <a:ea typeface="微软雅黑" pitchFamily="34" charset="-122"/>
              </a:rPr>
              <a:t>级</a:t>
            </a:r>
            <a:r>
              <a:rPr lang="en-US" altLang="zh-CN" sz="1400" dirty="0" smtClean="0">
                <a:solidFill>
                  <a:schemeClr val="bg1"/>
                </a:solidFill>
                <a:latin typeface="微软雅黑" pitchFamily="34" charset="-122"/>
                <a:ea typeface="微软雅黑" pitchFamily="34" charset="-122"/>
              </a:rPr>
              <a:t>XX</a:t>
            </a:r>
            <a:r>
              <a:rPr lang="zh-CN" altLang="en-US" sz="1400" dirty="0" smtClean="0">
                <a:solidFill>
                  <a:schemeClr val="bg1"/>
                </a:solidFill>
                <a:latin typeface="微软雅黑" pitchFamily="34" charset="-122"/>
                <a:ea typeface="微软雅黑" pitchFamily="34" charset="-122"/>
              </a:rPr>
              <a:t>班    答辩人：</a:t>
            </a:r>
            <a:r>
              <a:rPr lang="en-US" altLang="zh-CN" sz="1400" dirty="0" smtClean="0">
                <a:solidFill>
                  <a:schemeClr val="bg1"/>
                </a:solidFill>
                <a:latin typeface="微软雅黑" pitchFamily="34" charset="-122"/>
                <a:ea typeface="微软雅黑" pitchFamily="34" charset="-122"/>
              </a:rPr>
              <a:t>xxxxxxx</a:t>
            </a:r>
            <a:r>
              <a:rPr lang="zh-CN" altLang="en-US" sz="1400" dirty="0" smtClean="0">
                <a:solidFill>
                  <a:schemeClr val="bg1"/>
                </a:solidFill>
                <a:latin typeface="微软雅黑" pitchFamily="34" charset="-122"/>
                <a:ea typeface="微软雅黑" pitchFamily="34" charset="-122"/>
              </a:rPr>
              <a:t>  导师 </a:t>
            </a:r>
            <a:r>
              <a:rPr lang="en-US" altLang="zh-CN" sz="1400" dirty="0" smtClean="0">
                <a:solidFill>
                  <a:schemeClr val="bg1"/>
                </a:solidFill>
                <a:latin typeface="微软雅黑" pitchFamily="34" charset="-122"/>
                <a:ea typeface="微软雅黑" pitchFamily="34" charset="-122"/>
              </a:rPr>
              <a:t>xxxxxx</a:t>
            </a:r>
            <a:r>
              <a:rPr lang="zh-CN" altLang="en-US" sz="1400" dirty="0" smtClean="0">
                <a:solidFill>
                  <a:schemeClr val="bg1"/>
                </a:solidFill>
                <a:latin typeface="微软雅黑" pitchFamily="34" charset="-122"/>
                <a:ea typeface="微软雅黑" pitchFamily="34" charset="-122"/>
              </a:rPr>
              <a:t>   </a:t>
            </a:r>
            <a:r>
              <a:rPr lang="en-US" altLang="zh-CN" sz="1400" dirty="0" smtClean="0">
                <a:solidFill>
                  <a:schemeClr val="bg1"/>
                </a:solidFill>
                <a:latin typeface="微软雅黑" pitchFamily="34" charset="-122"/>
                <a:ea typeface="微软雅黑" pitchFamily="34" charset="-122"/>
              </a:rPr>
              <a:t>2016.03.03</a:t>
            </a:r>
            <a:endParaRPr lang="zh-CN" altLang="en-US" sz="1400" dirty="0" smtClean="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Placeholder 3"/>
          <p:cNvSpPr txBox="1"/>
          <p:nvPr/>
        </p:nvSpPr>
        <p:spPr>
          <a:xfrm>
            <a:off x="2707686" y="4179558"/>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zh-CN" altLang="en-US" sz="1000" dirty="0">
                <a:solidFill>
                  <a:srgbClr val="213F01"/>
                </a:solidFill>
                <a:latin typeface="微软雅黑" pitchFamily="34" charset="-122"/>
                <a:ea typeface="微软雅黑" pitchFamily="34" charset="-122"/>
              </a:rPr>
              <a:t>这里输入简单字概述这里输入简单简单的文字概述</a:t>
            </a:r>
            <a:endParaRPr lang="en-US" altLang="zh-CN" sz="1000" b="1" dirty="0">
              <a:solidFill>
                <a:schemeClr val="accent1"/>
              </a:solidFill>
              <a:latin typeface="微软雅黑" pitchFamily="34" charset="-122"/>
              <a:ea typeface="微软雅黑" pitchFamily="34" charset="-122"/>
              <a:sym typeface="微软雅黑" pitchFamily="34" charset="-122"/>
            </a:endParaRPr>
          </a:p>
        </p:txBody>
      </p:sp>
      <p:sp>
        <p:nvSpPr>
          <p:cNvPr id="58" name="Text Placeholder 3"/>
          <p:cNvSpPr txBox="1"/>
          <p:nvPr/>
        </p:nvSpPr>
        <p:spPr>
          <a:xfrm>
            <a:off x="7179462" y="4179558"/>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zh-CN" altLang="en-US" sz="1000" dirty="0">
                <a:solidFill>
                  <a:srgbClr val="213F01"/>
                </a:solidFill>
                <a:latin typeface="微软雅黑" pitchFamily="34" charset="-122"/>
                <a:ea typeface="微软雅黑" pitchFamily="34" charset="-122"/>
              </a:rPr>
              <a:t>这里输入简单字概述这里输入简单简单的文字概述</a:t>
            </a:r>
            <a:endParaRPr lang="en-US" altLang="zh-CN" sz="1000" b="1" dirty="0">
              <a:solidFill>
                <a:schemeClr val="accent1"/>
              </a:solidFill>
              <a:latin typeface="微软雅黑" pitchFamily="34" charset="-122"/>
              <a:ea typeface="微软雅黑" pitchFamily="34" charset="-122"/>
              <a:sym typeface="微软雅黑" pitchFamily="34" charset="-122"/>
            </a:endParaRPr>
          </a:p>
        </p:txBody>
      </p:sp>
      <p:sp>
        <p:nvSpPr>
          <p:cNvPr id="59" name="Text Placeholder 3"/>
          <p:cNvSpPr txBox="1"/>
          <p:nvPr/>
        </p:nvSpPr>
        <p:spPr>
          <a:xfrm>
            <a:off x="7844805" y="1626918"/>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zh-CN" altLang="en-US" sz="1000" dirty="0">
                <a:solidFill>
                  <a:srgbClr val="213F01"/>
                </a:solidFill>
                <a:latin typeface="微软雅黑" pitchFamily="34" charset="-122"/>
                <a:ea typeface="微软雅黑" pitchFamily="34" charset="-122"/>
              </a:rPr>
              <a:t>这里输入简单字概述这里输入简单简单的文字概述</a:t>
            </a:r>
            <a:endParaRPr lang="en-US" altLang="zh-CN" sz="1000" b="1" dirty="0">
              <a:solidFill>
                <a:schemeClr val="accent1"/>
              </a:solidFill>
              <a:latin typeface="微软雅黑" pitchFamily="34" charset="-122"/>
              <a:ea typeface="微软雅黑" pitchFamily="34" charset="-122"/>
              <a:sym typeface="微软雅黑" pitchFamily="34" charset="-122"/>
            </a:endParaRPr>
          </a:p>
        </p:txBody>
      </p:sp>
      <p:cxnSp>
        <p:nvCxnSpPr>
          <p:cNvPr id="60" name="Straight Connector 212"/>
          <p:cNvCxnSpPr>
            <a:endCxn id="64" idx="6"/>
          </p:cNvCxnSpPr>
          <p:nvPr/>
        </p:nvCxnSpPr>
        <p:spPr>
          <a:xfrm flipH="1">
            <a:off x="4228858" y="2968584"/>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1" name="Freeform 130"/>
          <p:cNvSpPr>
            <a:spLocks noEditPoints="1"/>
          </p:cNvSpPr>
          <p:nvPr/>
        </p:nvSpPr>
        <p:spPr bwMode="auto">
          <a:xfrm>
            <a:off x="4922400" y="1941189"/>
            <a:ext cx="2134378" cy="2054789"/>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accent6"/>
          </a:solidFill>
          <a:ln w="9525">
            <a:noFill/>
            <a:round/>
          </a:ln>
        </p:spPr>
        <p:txBody>
          <a:bodyPr vert="horz" wrap="square" lIns="91440" tIns="45720" rIns="91440" bIns="45720" numCol="1" anchor="t" anchorCtr="0" compatLnSpc="1"/>
          <a:lstStyle/>
          <a:p>
            <a:endParaRPr lang="en-US"/>
          </a:p>
        </p:txBody>
      </p:sp>
      <p:sp>
        <p:nvSpPr>
          <p:cNvPr id="63" name="Oval 195"/>
          <p:cNvSpPr/>
          <p:nvPr/>
        </p:nvSpPr>
        <p:spPr>
          <a:xfrm>
            <a:off x="2608275" y="2225841"/>
            <a:ext cx="1485487" cy="1485487"/>
          </a:xfrm>
          <a:prstGeom prst="ellipse">
            <a:avLst/>
          </a:prstGeom>
          <a:solidFill>
            <a:srgbClr val="B1E732"/>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1400" dirty="0"/>
          </a:p>
        </p:txBody>
      </p:sp>
      <p:sp>
        <p:nvSpPr>
          <p:cNvPr id="64" name="Oval 208"/>
          <p:cNvSpPr/>
          <p:nvPr/>
        </p:nvSpPr>
        <p:spPr>
          <a:xfrm>
            <a:off x="2473178" y="2090744"/>
            <a:ext cx="1755679" cy="1755679"/>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6" name="Oval 189"/>
          <p:cNvSpPr/>
          <p:nvPr/>
        </p:nvSpPr>
        <p:spPr>
          <a:xfrm>
            <a:off x="689272" y="2401737"/>
            <a:ext cx="1133696" cy="1133693"/>
          </a:xfrm>
          <a:prstGeom prst="ellipse">
            <a:avLst/>
          </a:prstGeom>
          <a:solidFill>
            <a:srgbClr val="B1E732"/>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US" sz="1400" dirty="0"/>
          </a:p>
        </p:txBody>
      </p:sp>
      <p:sp>
        <p:nvSpPr>
          <p:cNvPr id="67" name="Oval 209"/>
          <p:cNvSpPr/>
          <p:nvPr/>
        </p:nvSpPr>
        <p:spPr>
          <a:xfrm>
            <a:off x="597117" y="2309582"/>
            <a:ext cx="1318008" cy="1318005"/>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68" name="Arc 214"/>
          <p:cNvSpPr/>
          <p:nvPr/>
        </p:nvSpPr>
        <p:spPr>
          <a:xfrm>
            <a:off x="4786675" y="1772190"/>
            <a:ext cx="2392787" cy="2392787"/>
          </a:xfrm>
          <a:prstGeom prst="arc">
            <a:avLst>
              <a:gd name="adj1" fmla="val 21578092"/>
              <a:gd name="adj2" fmla="val 16283076"/>
            </a:avLst>
          </a:prstGeom>
          <a:ln w="19050">
            <a:solidFill>
              <a:srgbClr val="213F0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9" name="Straight Connector 219"/>
          <p:cNvCxnSpPr/>
          <p:nvPr/>
        </p:nvCxnSpPr>
        <p:spPr>
          <a:xfrm flipH="1">
            <a:off x="1915125" y="2968584"/>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0" name="Straight Connector 220"/>
          <p:cNvCxnSpPr/>
          <p:nvPr/>
        </p:nvCxnSpPr>
        <p:spPr>
          <a:xfrm flipH="1">
            <a:off x="7179462" y="2968584"/>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2" name="Oval 222"/>
          <p:cNvSpPr/>
          <p:nvPr/>
        </p:nvSpPr>
        <p:spPr>
          <a:xfrm>
            <a:off x="7872378" y="2225841"/>
            <a:ext cx="1485487" cy="1485487"/>
          </a:xfrm>
          <a:prstGeom prst="ellipse">
            <a:avLst/>
          </a:prstGeom>
          <a:solidFill>
            <a:srgbClr val="B1E732"/>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sz="1400" dirty="0"/>
          </a:p>
        </p:txBody>
      </p:sp>
      <p:sp>
        <p:nvSpPr>
          <p:cNvPr id="73" name="Oval 223"/>
          <p:cNvSpPr/>
          <p:nvPr/>
        </p:nvSpPr>
        <p:spPr>
          <a:xfrm>
            <a:off x="7737281" y="2090744"/>
            <a:ext cx="1755679" cy="1755679"/>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cxnSp>
        <p:nvCxnSpPr>
          <p:cNvPr id="74" name="Straight Connector 224"/>
          <p:cNvCxnSpPr/>
          <p:nvPr/>
        </p:nvCxnSpPr>
        <p:spPr>
          <a:xfrm flipH="1">
            <a:off x="9492960" y="2968584"/>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6" name="Oval 226"/>
          <p:cNvSpPr/>
          <p:nvPr/>
        </p:nvSpPr>
        <p:spPr>
          <a:xfrm>
            <a:off x="10142934" y="2401737"/>
            <a:ext cx="1133696" cy="1133693"/>
          </a:xfrm>
          <a:prstGeom prst="ellipse">
            <a:avLst/>
          </a:prstGeom>
          <a:solidFill>
            <a:srgbClr val="B1E732"/>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en-US" sz="1400" dirty="0"/>
          </a:p>
        </p:txBody>
      </p:sp>
      <p:sp>
        <p:nvSpPr>
          <p:cNvPr id="77" name="Oval 227"/>
          <p:cNvSpPr/>
          <p:nvPr/>
        </p:nvSpPr>
        <p:spPr>
          <a:xfrm>
            <a:off x="10050779" y="2309582"/>
            <a:ext cx="1318008" cy="1318005"/>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cxnSp>
        <p:nvCxnSpPr>
          <p:cNvPr id="78" name="Straight Connector 228"/>
          <p:cNvCxnSpPr/>
          <p:nvPr/>
        </p:nvCxnSpPr>
        <p:spPr>
          <a:xfrm flipH="1">
            <a:off x="6011978" y="1774693"/>
            <a:ext cx="916846"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80" name="Oval 233"/>
          <p:cNvSpPr/>
          <p:nvPr/>
        </p:nvSpPr>
        <p:spPr>
          <a:xfrm>
            <a:off x="7015119" y="1420426"/>
            <a:ext cx="720767" cy="720761"/>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400" b="1" dirty="0" smtClean="0">
                <a:solidFill>
                  <a:schemeClr val="tx1">
                    <a:lumMod val="75000"/>
                    <a:lumOff val="25000"/>
                  </a:schemeClr>
                </a:solidFill>
              </a:rPr>
              <a:t>02</a:t>
            </a:r>
            <a:endParaRPr lang="en-US" sz="1400" b="1" dirty="0">
              <a:solidFill>
                <a:schemeClr val="tx1">
                  <a:lumMod val="75000"/>
                  <a:lumOff val="25000"/>
                </a:schemeClr>
              </a:solidFill>
            </a:endParaRPr>
          </a:p>
        </p:txBody>
      </p:sp>
      <p:sp>
        <p:nvSpPr>
          <p:cNvPr id="81" name="Oval 234"/>
          <p:cNvSpPr/>
          <p:nvPr/>
        </p:nvSpPr>
        <p:spPr>
          <a:xfrm>
            <a:off x="6956530" y="1361837"/>
            <a:ext cx="837946" cy="837940"/>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cxnSp>
        <p:nvCxnSpPr>
          <p:cNvPr id="82" name="Straight Connector 238"/>
          <p:cNvCxnSpPr/>
          <p:nvPr/>
        </p:nvCxnSpPr>
        <p:spPr>
          <a:xfrm>
            <a:off x="2166461" y="2991398"/>
            <a:ext cx="0" cy="897122"/>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4" name="Oval 241"/>
          <p:cNvSpPr/>
          <p:nvPr/>
        </p:nvSpPr>
        <p:spPr>
          <a:xfrm>
            <a:off x="1806077" y="3973066"/>
            <a:ext cx="720767" cy="720761"/>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1400" b="1" dirty="0" smtClean="0">
                <a:solidFill>
                  <a:schemeClr val="tx1">
                    <a:lumMod val="75000"/>
                    <a:lumOff val="25000"/>
                  </a:schemeClr>
                </a:solidFill>
              </a:rPr>
              <a:t>01</a:t>
            </a:r>
            <a:endParaRPr lang="en-US" sz="1400" b="1" dirty="0">
              <a:solidFill>
                <a:schemeClr val="tx1">
                  <a:lumMod val="75000"/>
                  <a:lumOff val="25000"/>
                </a:schemeClr>
              </a:solidFill>
            </a:endParaRPr>
          </a:p>
        </p:txBody>
      </p:sp>
      <p:sp>
        <p:nvSpPr>
          <p:cNvPr id="85" name="Oval 242"/>
          <p:cNvSpPr/>
          <p:nvPr/>
        </p:nvSpPr>
        <p:spPr>
          <a:xfrm>
            <a:off x="1747488" y="3914477"/>
            <a:ext cx="837946" cy="837940"/>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cxnSp>
        <p:nvCxnSpPr>
          <p:cNvPr id="86" name="Straight Connector 247"/>
          <p:cNvCxnSpPr/>
          <p:nvPr/>
        </p:nvCxnSpPr>
        <p:spPr>
          <a:xfrm>
            <a:off x="848306" y="5479115"/>
            <a:ext cx="10284976" cy="0"/>
          </a:xfrm>
          <a:prstGeom prst="line">
            <a:avLst/>
          </a:prstGeom>
          <a:ln w="19050">
            <a:solidFill>
              <a:srgbClr val="213F0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248"/>
          <p:cNvCxnSpPr/>
          <p:nvPr/>
        </p:nvCxnSpPr>
        <p:spPr>
          <a:xfrm>
            <a:off x="9765321" y="2991398"/>
            <a:ext cx="0" cy="897122"/>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9" name="Oval 250"/>
          <p:cNvSpPr/>
          <p:nvPr/>
        </p:nvSpPr>
        <p:spPr>
          <a:xfrm>
            <a:off x="9404937" y="3973066"/>
            <a:ext cx="720767" cy="720761"/>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dirty="0" smtClean="0">
                <a:solidFill>
                  <a:schemeClr val="tx1">
                    <a:lumMod val="75000"/>
                    <a:lumOff val="25000"/>
                  </a:schemeClr>
                </a:solidFill>
              </a:rPr>
              <a:t>03</a:t>
            </a:r>
            <a:endParaRPr lang="en-US" sz="1400" b="1" dirty="0">
              <a:solidFill>
                <a:schemeClr val="tx1">
                  <a:lumMod val="75000"/>
                  <a:lumOff val="25000"/>
                </a:schemeClr>
              </a:solidFill>
            </a:endParaRPr>
          </a:p>
        </p:txBody>
      </p:sp>
      <p:sp>
        <p:nvSpPr>
          <p:cNvPr id="90" name="Oval 251"/>
          <p:cNvSpPr/>
          <p:nvPr/>
        </p:nvSpPr>
        <p:spPr>
          <a:xfrm>
            <a:off x="9346348" y="3914477"/>
            <a:ext cx="837946" cy="837940"/>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sp>
        <p:nvSpPr>
          <p:cNvPr id="91" name="TextBox 256"/>
          <p:cNvSpPr txBox="1"/>
          <p:nvPr/>
        </p:nvSpPr>
        <p:spPr>
          <a:xfrm>
            <a:off x="839966" y="5744351"/>
            <a:ext cx="10301657" cy="307777"/>
          </a:xfrm>
          <a:prstGeom prst="rect">
            <a:avLst/>
          </a:prstGeom>
          <a:noFill/>
        </p:spPr>
        <p:txBody>
          <a:bodyPr wrap="square" lIns="0" tIns="0" rIns="0" bIns="0" rtlCol="0">
            <a:spAutoFit/>
          </a:bodyPr>
          <a:lstStyle/>
          <a:p>
            <a:pPr algn="ctr"/>
            <a:r>
              <a:rPr lang="zh-CN" altLang="en-US" sz="10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000" dirty="0">
              <a:solidFill>
                <a:srgbClr val="213F01"/>
              </a:solidFill>
            </a:endParaRPr>
          </a:p>
        </p:txBody>
      </p:sp>
      <p:sp>
        <p:nvSpPr>
          <p:cNvPr id="92" name="KSO_Shape"/>
          <p:cNvSpPr/>
          <p:nvPr/>
        </p:nvSpPr>
        <p:spPr bwMode="auto">
          <a:xfrm>
            <a:off x="1017801" y="2608485"/>
            <a:ext cx="515746" cy="688484"/>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93" name="KSO_Shape"/>
          <p:cNvSpPr/>
          <p:nvPr/>
        </p:nvSpPr>
        <p:spPr bwMode="auto">
          <a:xfrm>
            <a:off x="10383081" y="2624342"/>
            <a:ext cx="689950" cy="68848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4" name="KSO_Shape"/>
          <p:cNvSpPr/>
          <p:nvPr/>
        </p:nvSpPr>
        <p:spPr bwMode="auto">
          <a:xfrm>
            <a:off x="2996105" y="2624342"/>
            <a:ext cx="689950" cy="688484"/>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95" name="KSO_Shape"/>
          <p:cNvSpPr/>
          <p:nvPr/>
        </p:nvSpPr>
        <p:spPr bwMode="auto">
          <a:xfrm>
            <a:off x="8301148" y="2580051"/>
            <a:ext cx="603164" cy="688484"/>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6" name="矩形 35"/>
          <p:cNvSpPr/>
          <p:nvPr/>
        </p:nvSpPr>
        <p:spPr>
          <a:xfrm>
            <a:off x="4208304" y="637167"/>
            <a:ext cx="3775393" cy="523220"/>
          </a:xfrm>
          <a:prstGeom prst="rect">
            <a:avLst/>
          </a:prstGeom>
        </p:spPr>
        <p:txBody>
          <a:bodyPr wrap="none">
            <a:spAutoFit/>
          </a:bodyPr>
          <a:lstStyle/>
          <a:p>
            <a:r>
              <a:rPr lang="zh-CN" altLang="en-US" sz="2800" dirty="0">
                <a:solidFill>
                  <a:srgbClr val="3D8843"/>
                </a:solidFill>
                <a:latin typeface="微软雅黑" pitchFamily="34" charset="-122"/>
                <a:ea typeface="微软雅黑" pitchFamily="34" charset="-122"/>
              </a:rPr>
              <a:t>单击此处</a:t>
            </a:r>
            <a:r>
              <a:rPr lang="zh-CN" altLang="en-US" sz="2800" dirty="0" smtClean="0">
                <a:solidFill>
                  <a:srgbClr val="3D8843"/>
                </a:solidFill>
                <a:latin typeface="微软雅黑" pitchFamily="34" charset="-122"/>
                <a:ea typeface="微软雅黑" pitchFamily="34" charset="-122"/>
              </a:rPr>
              <a:t>编辑标题</a:t>
            </a:r>
            <a:r>
              <a:rPr lang="zh-CN" altLang="en-US" sz="2800" dirty="0">
                <a:solidFill>
                  <a:srgbClr val="3D8843"/>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04900" y="1332917"/>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512987" y="1354766"/>
            <a:ext cx="2674113" cy="2674114"/>
          </a:xfrm>
          <a:prstGeom prst="ellipse">
            <a:avLst/>
          </a:prstGeom>
          <a:solidFill>
            <a:srgbClr val="3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1"/>
          <p:cNvSpPr/>
          <p:nvPr/>
        </p:nvSpPr>
        <p:spPr>
          <a:xfrm>
            <a:off x="3506268"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a:off x="6007637"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74928" y="4581427"/>
            <a:ext cx="12017071" cy="1659117"/>
          </a:xfrm>
          <a:prstGeom prst="rect">
            <a:avLst/>
          </a:prstGeom>
          <a:solidFill>
            <a:srgbClr val="95CD5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Rectangle 6"/>
          <p:cNvSpPr/>
          <p:nvPr/>
        </p:nvSpPr>
        <p:spPr bwMode="auto">
          <a:xfrm>
            <a:off x="711777" y="5363896"/>
            <a:ext cx="10615861" cy="63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14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400" dirty="0">
              <a:solidFill>
                <a:srgbClr val="213F01"/>
              </a:solidFill>
            </a:endParaRPr>
          </a:p>
        </p:txBody>
      </p:sp>
      <p:sp>
        <p:nvSpPr>
          <p:cNvPr id="36" name="矩形 35"/>
          <p:cNvSpPr/>
          <p:nvPr/>
        </p:nvSpPr>
        <p:spPr>
          <a:xfrm>
            <a:off x="711777" y="4803597"/>
            <a:ext cx="4684296" cy="646331"/>
          </a:xfrm>
          <a:prstGeom prst="rect">
            <a:avLst/>
          </a:prstGeom>
        </p:spPr>
        <p:txBody>
          <a:bodyPr wrap="none">
            <a:spAutoFit/>
          </a:bodyPr>
          <a:lstStyle/>
          <a:p>
            <a:r>
              <a:rPr lang="en-US" altLang="zh-CN" sz="3600" dirty="0" smtClean="0">
                <a:solidFill>
                  <a:srgbClr val="3D8843"/>
                </a:solidFill>
                <a:latin typeface="Impact" pitchFamily="34" charset="0"/>
                <a:ea typeface="微软雅黑" pitchFamily="34" charset="-122"/>
              </a:rPr>
              <a:t>Click Here To Add A Title</a:t>
            </a:r>
            <a:endParaRPr lang="zh-CN" altLang="en-US" sz="3600" dirty="0">
              <a:solidFill>
                <a:srgbClr val="3D8843"/>
              </a:solidFill>
              <a:latin typeface="Impact" pitchFamily="34" charset="0"/>
              <a:ea typeface="微软雅黑" pitchFamily="34" charset="-122"/>
            </a:endParaRPr>
          </a:p>
        </p:txBody>
      </p:sp>
      <p:sp>
        <p:nvSpPr>
          <p:cNvPr id="10" name="KSO_Shape"/>
          <p:cNvSpPr/>
          <p:nvPr/>
        </p:nvSpPr>
        <p:spPr bwMode="auto">
          <a:xfrm>
            <a:off x="1731239" y="2007125"/>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2" name="KSO_Shape"/>
          <p:cNvSpPr/>
          <p:nvPr/>
        </p:nvSpPr>
        <p:spPr bwMode="auto">
          <a:xfrm>
            <a:off x="9186258" y="2019157"/>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4137076" y="1979556"/>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4" name="KSO_Shape"/>
          <p:cNvSpPr/>
          <p:nvPr/>
        </p:nvSpPr>
        <p:spPr bwMode="auto">
          <a:xfrm>
            <a:off x="6696888" y="2000410"/>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矩形 14"/>
          <p:cNvSpPr/>
          <p:nvPr/>
        </p:nvSpPr>
        <p:spPr>
          <a:xfrm>
            <a:off x="4208304" y="637167"/>
            <a:ext cx="3775393" cy="523220"/>
          </a:xfrm>
          <a:prstGeom prst="rect">
            <a:avLst/>
          </a:prstGeom>
        </p:spPr>
        <p:txBody>
          <a:bodyPr wrap="none">
            <a:spAutoFit/>
          </a:bodyPr>
          <a:lstStyle/>
          <a:p>
            <a:r>
              <a:rPr lang="zh-CN" altLang="en-US" sz="2800" dirty="0">
                <a:solidFill>
                  <a:srgbClr val="3D8843"/>
                </a:solidFill>
                <a:latin typeface="微软雅黑" pitchFamily="34" charset="-122"/>
                <a:ea typeface="微软雅黑" pitchFamily="34" charset="-122"/>
              </a:rPr>
              <a:t>单击此处</a:t>
            </a:r>
            <a:r>
              <a:rPr lang="zh-CN" altLang="en-US" sz="2800" dirty="0" smtClean="0">
                <a:solidFill>
                  <a:srgbClr val="3D8843"/>
                </a:solidFill>
                <a:latin typeface="微软雅黑" pitchFamily="34" charset="-122"/>
                <a:ea typeface="微软雅黑" pitchFamily="34" charset="-122"/>
              </a:rPr>
              <a:t>编辑标题</a:t>
            </a:r>
            <a:r>
              <a:rPr lang="zh-CN" altLang="en-US" sz="2800" dirty="0">
                <a:solidFill>
                  <a:srgbClr val="3D8843"/>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grayscl/>
            <a:extLst>
              <a:ext uri="{28A0092B-C50C-407E-A947-70E740481C1C}">
                <a14:useLocalDpi xmlns:a14="http://schemas.microsoft.com/office/drawing/2010/main" val="0"/>
              </a:ext>
            </a:extLst>
          </a:blip>
          <a:srcRect t="18834" b="34635"/>
          <a:stretch>
            <a:fillRect/>
          </a:stretch>
        </p:blipFill>
        <p:spPr>
          <a:xfrm>
            <a:off x="151076" y="1387733"/>
            <a:ext cx="11879248" cy="3797451"/>
          </a:xfrm>
          <a:prstGeom prst="rect">
            <a:avLst/>
          </a:prstGeom>
        </p:spPr>
      </p:pic>
      <p:sp>
        <p:nvSpPr>
          <p:cNvPr id="5" name="剪去单角的矩形 4"/>
          <p:cNvSpPr/>
          <p:nvPr/>
        </p:nvSpPr>
        <p:spPr>
          <a:xfrm rot="10800000" flipH="1">
            <a:off x="634700" y="1387732"/>
            <a:ext cx="3212952" cy="2883053"/>
          </a:xfrm>
          <a:prstGeom prst="snip1Rect">
            <a:avLst/>
          </a:pr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剪去单角的矩形 5"/>
          <p:cNvSpPr/>
          <p:nvPr/>
        </p:nvSpPr>
        <p:spPr>
          <a:xfrm rot="10800000" flipH="1">
            <a:off x="4498488" y="1387732"/>
            <a:ext cx="3212952" cy="2883053"/>
          </a:xfrm>
          <a:prstGeom prst="snip1Rect">
            <a:avLst/>
          </a:prstGeom>
          <a:solidFill>
            <a:srgbClr val="3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剪去单角的矩形 6"/>
          <p:cNvSpPr/>
          <p:nvPr/>
        </p:nvSpPr>
        <p:spPr>
          <a:xfrm rot="10800000" flipH="1">
            <a:off x="8362276" y="1387732"/>
            <a:ext cx="3212952" cy="2883053"/>
          </a:xfrm>
          <a:prstGeom prst="snip1Rect">
            <a:avLst/>
          </a:pr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1250" y="3454909"/>
            <a:ext cx="2683748" cy="400110"/>
          </a:xfrm>
          <a:prstGeom prst="rect">
            <a:avLst/>
          </a:prstGeom>
        </p:spPr>
        <p:txBody>
          <a:bodyPr wrap="none">
            <a:spAutoFit/>
          </a:bodyPr>
          <a:lstStyle/>
          <a:p>
            <a:r>
              <a:rPr lang="en-US" altLang="zh-CN" sz="2000" dirty="0" smtClean="0">
                <a:solidFill>
                  <a:schemeClr val="tx2">
                    <a:lumMod val="75000"/>
                    <a:lumOff val="25000"/>
                  </a:schemeClr>
                </a:solidFill>
                <a:latin typeface="Impact" pitchFamily="34" charset="0"/>
                <a:ea typeface="微软雅黑" pitchFamily="34" charset="-122"/>
              </a:rPr>
              <a:t>Click Here To Add A Title</a:t>
            </a:r>
            <a:endParaRPr lang="zh-CN" altLang="en-US" sz="2000" dirty="0">
              <a:solidFill>
                <a:schemeClr val="tx2">
                  <a:lumMod val="75000"/>
                  <a:lumOff val="25000"/>
                </a:schemeClr>
              </a:solidFill>
              <a:latin typeface="Impact" pitchFamily="34" charset="0"/>
              <a:ea typeface="微软雅黑" pitchFamily="34" charset="-122"/>
            </a:endParaRPr>
          </a:p>
        </p:txBody>
      </p:sp>
      <p:sp>
        <p:nvSpPr>
          <p:cNvPr id="9" name="矩形 8"/>
          <p:cNvSpPr/>
          <p:nvPr/>
        </p:nvSpPr>
        <p:spPr>
          <a:xfrm>
            <a:off x="492519" y="5340516"/>
            <a:ext cx="2881759" cy="646331"/>
          </a:xfrm>
          <a:prstGeom prst="rect">
            <a:avLst/>
          </a:prstGeom>
        </p:spPr>
        <p:txBody>
          <a:bodyPr wrap="square">
            <a:spAutoFit/>
          </a:bodyPr>
          <a:lstStyle/>
          <a:p>
            <a:pPr algn="ctr">
              <a:defRPr/>
            </a:pPr>
            <a:r>
              <a:rPr lang="zh-CN" altLang="en-US" sz="1200" dirty="0">
                <a:solidFill>
                  <a:srgbClr val="213F01"/>
                </a:solidFill>
                <a:latin typeface="微软雅黑" pitchFamily="34" charset="-122"/>
                <a:ea typeface="微软雅黑" pitchFamily="34" charset="-122"/>
              </a:rPr>
              <a:t>这里输入简单字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a:t>
            </a:r>
            <a:r>
              <a:rPr lang="zh-CN" altLang="en-US" sz="1200" dirty="0" smtClean="0">
                <a:solidFill>
                  <a:srgbClr val="213F01"/>
                </a:solidFill>
                <a:latin typeface="微软雅黑" pitchFamily="34" charset="-122"/>
                <a:ea typeface="微软雅黑" pitchFamily="34" charset="-122"/>
              </a:rPr>
              <a:t>输入简单的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概述这里</a:t>
            </a:r>
            <a:r>
              <a:rPr lang="zh-CN" altLang="en-US" sz="1200" dirty="0">
                <a:solidFill>
                  <a:srgbClr val="213F01"/>
                </a:solidFill>
                <a:latin typeface="微软雅黑" pitchFamily="34" charset="-122"/>
                <a:ea typeface="微软雅黑" pitchFamily="34" charset="-122"/>
              </a:rPr>
              <a:t>输入</a:t>
            </a:r>
            <a:r>
              <a:rPr lang="zh-CN" altLang="en-US" sz="1200" dirty="0" smtClean="0">
                <a:solidFill>
                  <a:srgbClr val="213F01"/>
                </a:solidFill>
                <a:latin typeface="微软雅黑" pitchFamily="34" charset="-122"/>
                <a:ea typeface="微软雅黑" pitchFamily="34" charset="-122"/>
              </a:rPr>
              <a:t>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a:t>
            </a:r>
            <a:endParaRPr lang="en-US" altLang="zh-CN" sz="1200" dirty="0" smtClean="0">
              <a:solidFill>
                <a:srgbClr val="213F01"/>
              </a:solidFill>
              <a:latin typeface="微软雅黑" pitchFamily="34" charset="-122"/>
              <a:ea typeface="微软雅黑" pitchFamily="34" charset="-122"/>
            </a:endParaRPr>
          </a:p>
          <a:p>
            <a:pPr algn="ctr">
              <a:defRPr/>
            </a:pPr>
            <a:r>
              <a:rPr lang="zh-CN" altLang="en-US" sz="1200" dirty="0">
                <a:solidFill>
                  <a:srgbClr val="213F01"/>
                </a:solidFill>
                <a:latin typeface="微软雅黑" pitchFamily="34" charset="-122"/>
                <a:ea typeface="微软雅黑" pitchFamily="34" charset="-122"/>
              </a:rPr>
              <a:t>这里输入简单的文字概述</a:t>
            </a:r>
            <a:endParaRPr lang="en-US" altLang="zh-CN" sz="1200" b="1" dirty="0">
              <a:solidFill>
                <a:schemeClr val="accent1"/>
              </a:solidFill>
              <a:latin typeface="微软雅黑" pitchFamily="34" charset="-122"/>
              <a:ea typeface="微软雅黑" pitchFamily="34" charset="-122"/>
              <a:sym typeface="微软雅黑" pitchFamily="34" charset="-122"/>
            </a:endParaRPr>
          </a:p>
        </p:txBody>
      </p:sp>
      <p:sp>
        <p:nvSpPr>
          <p:cNvPr id="10" name="矩形 9"/>
          <p:cNvSpPr/>
          <p:nvPr/>
        </p:nvSpPr>
        <p:spPr>
          <a:xfrm>
            <a:off x="1031970" y="1762190"/>
            <a:ext cx="2342308" cy="1569660"/>
          </a:xfrm>
          <a:prstGeom prst="rect">
            <a:avLst/>
          </a:prstGeom>
        </p:spPr>
        <p:txBody>
          <a:bodyPr wrap="none">
            <a:spAutoFit/>
          </a:bodyPr>
          <a:lstStyle/>
          <a:p>
            <a:pPr algn="ctr"/>
            <a:r>
              <a:rPr lang="en-US" altLang="zh-CN" sz="9600" dirty="0" smtClean="0">
                <a:solidFill>
                  <a:schemeClr val="tx2">
                    <a:lumMod val="75000"/>
                    <a:lumOff val="25000"/>
                  </a:schemeClr>
                </a:solidFill>
                <a:latin typeface="Impact" pitchFamily="34" charset="0"/>
                <a:ea typeface="微软雅黑" pitchFamily="34" charset="-122"/>
              </a:rPr>
              <a:t>33%</a:t>
            </a:r>
            <a:endParaRPr lang="zh-CN" altLang="en-US" sz="9600" dirty="0">
              <a:solidFill>
                <a:schemeClr val="tx2">
                  <a:lumMod val="75000"/>
                  <a:lumOff val="25000"/>
                </a:schemeClr>
              </a:solidFill>
              <a:latin typeface="Impact" pitchFamily="34" charset="0"/>
              <a:ea typeface="微软雅黑" pitchFamily="34" charset="-122"/>
            </a:endParaRPr>
          </a:p>
        </p:txBody>
      </p:sp>
      <p:sp>
        <p:nvSpPr>
          <p:cNvPr id="13" name="矩形 12"/>
          <p:cNvSpPr/>
          <p:nvPr/>
        </p:nvSpPr>
        <p:spPr>
          <a:xfrm>
            <a:off x="4749639" y="3454909"/>
            <a:ext cx="2683748" cy="400110"/>
          </a:xfrm>
          <a:prstGeom prst="rect">
            <a:avLst/>
          </a:prstGeom>
        </p:spPr>
        <p:txBody>
          <a:bodyPr wrap="none">
            <a:spAutoFit/>
          </a:bodyPr>
          <a:lstStyle/>
          <a:p>
            <a:r>
              <a:rPr lang="en-US" altLang="zh-CN" sz="2000" dirty="0" smtClean="0">
                <a:solidFill>
                  <a:schemeClr val="bg1"/>
                </a:solidFill>
                <a:latin typeface="Impact" pitchFamily="34" charset="0"/>
                <a:ea typeface="微软雅黑" pitchFamily="34" charset="-122"/>
              </a:rPr>
              <a:t>Click Here To Add A Title</a:t>
            </a:r>
            <a:endParaRPr lang="zh-CN" altLang="en-US" sz="2000" dirty="0">
              <a:solidFill>
                <a:schemeClr val="bg1"/>
              </a:solidFill>
              <a:latin typeface="Impact" pitchFamily="34" charset="0"/>
              <a:ea typeface="微软雅黑" pitchFamily="34" charset="-122"/>
            </a:endParaRPr>
          </a:p>
        </p:txBody>
      </p:sp>
      <p:sp>
        <p:nvSpPr>
          <p:cNvPr id="14" name="矩形 13"/>
          <p:cNvSpPr/>
          <p:nvPr/>
        </p:nvSpPr>
        <p:spPr>
          <a:xfrm>
            <a:off x="4928655" y="1762190"/>
            <a:ext cx="2313455" cy="1569660"/>
          </a:xfrm>
          <a:prstGeom prst="rect">
            <a:avLst/>
          </a:prstGeom>
        </p:spPr>
        <p:txBody>
          <a:bodyPr wrap="none">
            <a:spAutoFit/>
          </a:bodyPr>
          <a:lstStyle/>
          <a:p>
            <a:pPr algn="ctr"/>
            <a:r>
              <a:rPr lang="en-US" altLang="zh-CN" sz="9600" dirty="0" smtClean="0">
                <a:solidFill>
                  <a:schemeClr val="bg1"/>
                </a:solidFill>
                <a:latin typeface="Impact" pitchFamily="34" charset="0"/>
                <a:ea typeface="微软雅黑" pitchFamily="34" charset="-122"/>
              </a:rPr>
              <a:t>45%</a:t>
            </a:r>
            <a:endParaRPr lang="zh-CN" altLang="en-US" sz="9600" dirty="0">
              <a:solidFill>
                <a:schemeClr val="bg1"/>
              </a:solidFill>
              <a:latin typeface="Impact" pitchFamily="34" charset="0"/>
              <a:ea typeface="微软雅黑" pitchFamily="34" charset="-122"/>
            </a:endParaRPr>
          </a:p>
        </p:txBody>
      </p:sp>
      <p:sp>
        <p:nvSpPr>
          <p:cNvPr id="15" name="矩形 14"/>
          <p:cNvSpPr/>
          <p:nvPr/>
        </p:nvSpPr>
        <p:spPr>
          <a:xfrm>
            <a:off x="8638028" y="3454909"/>
            <a:ext cx="2683748" cy="400110"/>
          </a:xfrm>
          <a:prstGeom prst="rect">
            <a:avLst/>
          </a:prstGeom>
        </p:spPr>
        <p:txBody>
          <a:bodyPr wrap="none">
            <a:spAutoFit/>
          </a:bodyPr>
          <a:lstStyle/>
          <a:p>
            <a:r>
              <a:rPr lang="en-US" altLang="zh-CN" sz="2000" dirty="0" smtClean="0">
                <a:solidFill>
                  <a:schemeClr val="tx2">
                    <a:lumMod val="75000"/>
                    <a:lumOff val="25000"/>
                  </a:schemeClr>
                </a:solidFill>
                <a:latin typeface="Impact" pitchFamily="34" charset="0"/>
                <a:ea typeface="微软雅黑" pitchFamily="34" charset="-122"/>
              </a:rPr>
              <a:t>Click Here To Add A Title</a:t>
            </a:r>
            <a:endParaRPr lang="zh-CN" altLang="en-US" sz="2000" dirty="0">
              <a:solidFill>
                <a:schemeClr val="tx2">
                  <a:lumMod val="75000"/>
                  <a:lumOff val="25000"/>
                </a:schemeClr>
              </a:solidFill>
              <a:latin typeface="Impact" pitchFamily="34" charset="0"/>
              <a:ea typeface="微软雅黑" pitchFamily="34" charset="-122"/>
            </a:endParaRPr>
          </a:p>
        </p:txBody>
      </p:sp>
      <p:sp>
        <p:nvSpPr>
          <p:cNvPr id="16" name="矩形 15"/>
          <p:cNvSpPr/>
          <p:nvPr/>
        </p:nvSpPr>
        <p:spPr>
          <a:xfrm>
            <a:off x="8797526" y="1762190"/>
            <a:ext cx="2364751" cy="1569660"/>
          </a:xfrm>
          <a:prstGeom prst="rect">
            <a:avLst/>
          </a:prstGeom>
        </p:spPr>
        <p:txBody>
          <a:bodyPr wrap="none">
            <a:spAutoFit/>
          </a:bodyPr>
          <a:lstStyle/>
          <a:p>
            <a:pPr algn="ctr"/>
            <a:r>
              <a:rPr lang="en-US" altLang="zh-CN" sz="9600" dirty="0" smtClean="0">
                <a:solidFill>
                  <a:schemeClr val="tx2">
                    <a:lumMod val="75000"/>
                    <a:lumOff val="25000"/>
                  </a:schemeClr>
                </a:solidFill>
                <a:latin typeface="Impact" pitchFamily="34" charset="0"/>
                <a:ea typeface="微软雅黑" pitchFamily="34" charset="-122"/>
              </a:rPr>
              <a:t>90%</a:t>
            </a:r>
            <a:endParaRPr lang="zh-CN" altLang="en-US" sz="9600" dirty="0">
              <a:solidFill>
                <a:schemeClr val="tx2">
                  <a:lumMod val="75000"/>
                  <a:lumOff val="25000"/>
                </a:schemeClr>
              </a:solidFill>
              <a:latin typeface="Impact" pitchFamily="34" charset="0"/>
              <a:ea typeface="微软雅黑" pitchFamily="34" charset="-122"/>
            </a:endParaRPr>
          </a:p>
        </p:txBody>
      </p:sp>
      <p:sp>
        <p:nvSpPr>
          <p:cNvPr id="21" name="矩形 20"/>
          <p:cNvSpPr/>
          <p:nvPr/>
        </p:nvSpPr>
        <p:spPr>
          <a:xfrm>
            <a:off x="4644502" y="5340516"/>
            <a:ext cx="2881759" cy="646331"/>
          </a:xfrm>
          <a:prstGeom prst="rect">
            <a:avLst/>
          </a:prstGeom>
        </p:spPr>
        <p:txBody>
          <a:bodyPr wrap="square">
            <a:spAutoFit/>
          </a:bodyPr>
          <a:lstStyle/>
          <a:p>
            <a:pPr algn="ctr">
              <a:defRPr/>
            </a:pPr>
            <a:r>
              <a:rPr lang="zh-CN" altLang="en-US" sz="1200" dirty="0">
                <a:solidFill>
                  <a:srgbClr val="213F01"/>
                </a:solidFill>
                <a:latin typeface="微软雅黑" pitchFamily="34" charset="-122"/>
                <a:ea typeface="微软雅黑" pitchFamily="34" charset="-122"/>
              </a:rPr>
              <a:t>这里输入简单字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a:t>
            </a:r>
            <a:r>
              <a:rPr lang="zh-CN" altLang="en-US" sz="1200" dirty="0" smtClean="0">
                <a:solidFill>
                  <a:srgbClr val="213F01"/>
                </a:solidFill>
                <a:latin typeface="微软雅黑" pitchFamily="34" charset="-122"/>
                <a:ea typeface="微软雅黑" pitchFamily="34" charset="-122"/>
              </a:rPr>
              <a:t>输入简单的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概述这里</a:t>
            </a:r>
            <a:r>
              <a:rPr lang="zh-CN" altLang="en-US" sz="1200" dirty="0">
                <a:solidFill>
                  <a:srgbClr val="213F01"/>
                </a:solidFill>
                <a:latin typeface="微软雅黑" pitchFamily="34" charset="-122"/>
                <a:ea typeface="微软雅黑" pitchFamily="34" charset="-122"/>
              </a:rPr>
              <a:t>输入</a:t>
            </a:r>
            <a:r>
              <a:rPr lang="zh-CN" altLang="en-US" sz="1200" dirty="0" smtClean="0">
                <a:solidFill>
                  <a:srgbClr val="213F01"/>
                </a:solidFill>
                <a:latin typeface="微软雅黑" pitchFamily="34" charset="-122"/>
                <a:ea typeface="微软雅黑" pitchFamily="34" charset="-122"/>
              </a:rPr>
              <a:t>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a:t>
            </a:r>
            <a:endParaRPr lang="en-US" altLang="zh-CN" sz="1200" dirty="0" smtClean="0">
              <a:solidFill>
                <a:srgbClr val="213F01"/>
              </a:solidFill>
              <a:latin typeface="微软雅黑" pitchFamily="34" charset="-122"/>
              <a:ea typeface="微软雅黑" pitchFamily="34" charset="-122"/>
            </a:endParaRPr>
          </a:p>
          <a:p>
            <a:pPr algn="ctr">
              <a:defRPr/>
            </a:pPr>
            <a:r>
              <a:rPr lang="zh-CN" altLang="en-US" sz="1200" dirty="0">
                <a:solidFill>
                  <a:srgbClr val="213F01"/>
                </a:solidFill>
                <a:latin typeface="微软雅黑" pitchFamily="34" charset="-122"/>
                <a:ea typeface="微软雅黑" pitchFamily="34" charset="-122"/>
              </a:rPr>
              <a:t>这里输入简单的文字概述</a:t>
            </a:r>
            <a:endParaRPr lang="en-US" altLang="zh-CN" sz="1200" b="1" dirty="0">
              <a:solidFill>
                <a:schemeClr val="accent1"/>
              </a:solidFill>
              <a:latin typeface="微软雅黑" pitchFamily="34" charset="-122"/>
              <a:ea typeface="微软雅黑" pitchFamily="34" charset="-122"/>
              <a:sym typeface="微软雅黑" pitchFamily="34" charset="-122"/>
            </a:endParaRPr>
          </a:p>
        </p:txBody>
      </p:sp>
      <p:sp>
        <p:nvSpPr>
          <p:cNvPr id="22" name="矩形 21"/>
          <p:cNvSpPr/>
          <p:nvPr/>
        </p:nvSpPr>
        <p:spPr>
          <a:xfrm>
            <a:off x="8638028" y="5340516"/>
            <a:ext cx="2881759" cy="646331"/>
          </a:xfrm>
          <a:prstGeom prst="rect">
            <a:avLst/>
          </a:prstGeom>
        </p:spPr>
        <p:txBody>
          <a:bodyPr wrap="square">
            <a:spAutoFit/>
          </a:bodyPr>
          <a:lstStyle/>
          <a:p>
            <a:pPr algn="ctr">
              <a:defRPr/>
            </a:pPr>
            <a:r>
              <a:rPr lang="zh-CN" altLang="en-US" sz="1200" dirty="0">
                <a:solidFill>
                  <a:srgbClr val="213F01"/>
                </a:solidFill>
                <a:latin typeface="微软雅黑" pitchFamily="34" charset="-122"/>
                <a:ea typeface="微软雅黑" pitchFamily="34" charset="-122"/>
              </a:rPr>
              <a:t>这里输入简单字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a:t>
            </a:r>
            <a:r>
              <a:rPr lang="zh-CN" altLang="en-US" sz="1200" dirty="0" smtClean="0">
                <a:solidFill>
                  <a:srgbClr val="213F01"/>
                </a:solidFill>
                <a:latin typeface="微软雅黑" pitchFamily="34" charset="-122"/>
                <a:ea typeface="微软雅黑" pitchFamily="34" charset="-122"/>
              </a:rPr>
              <a:t>输入简单的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概述这里</a:t>
            </a:r>
            <a:r>
              <a:rPr lang="zh-CN" altLang="en-US" sz="1200" dirty="0">
                <a:solidFill>
                  <a:srgbClr val="213F01"/>
                </a:solidFill>
                <a:latin typeface="微软雅黑" pitchFamily="34" charset="-122"/>
                <a:ea typeface="微软雅黑" pitchFamily="34" charset="-122"/>
              </a:rPr>
              <a:t>输入</a:t>
            </a:r>
            <a:r>
              <a:rPr lang="zh-CN" altLang="en-US" sz="1200" dirty="0" smtClean="0">
                <a:solidFill>
                  <a:srgbClr val="213F01"/>
                </a:solidFill>
                <a:latin typeface="微软雅黑" pitchFamily="34" charset="-122"/>
                <a:ea typeface="微软雅黑" pitchFamily="34" charset="-122"/>
              </a:rPr>
              <a:t>简单的</a:t>
            </a:r>
            <a:r>
              <a:rPr lang="zh-CN" altLang="en-US" sz="1200" dirty="0">
                <a:solidFill>
                  <a:srgbClr val="213F01"/>
                </a:solidFill>
                <a:latin typeface="微软雅黑" pitchFamily="34" charset="-122"/>
                <a:ea typeface="微软雅黑" pitchFamily="34" charset="-122"/>
              </a:rPr>
              <a:t>文字</a:t>
            </a:r>
            <a:r>
              <a:rPr lang="zh-CN" altLang="en-US" sz="1200" dirty="0" smtClean="0">
                <a:solidFill>
                  <a:srgbClr val="213F01"/>
                </a:solidFill>
                <a:latin typeface="微软雅黑" pitchFamily="34" charset="-122"/>
                <a:ea typeface="微软雅黑" pitchFamily="34" charset="-122"/>
              </a:rPr>
              <a:t>概述</a:t>
            </a:r>
            <a:endParaRPr lang="en-US" altLang="zh-CN" sz="1200" dirty="0" smtClean="0">
              <a:solidFill>
                <a:srgbClr val="213F01"/>
              </a:solidFill>
              <a:latin typeface="微软雅黑" pitchFamily="34" charset="-122"/>
              <a:ea typeface="微软雅黑" pitchFamily="34" charset="-122"/>
            </a:endParaRPr>
          </a:p>
          <a:p>
            <a:pPr algn="ctr">
              <a:defRPr/>
            </a:pPr>
            <a:r>
              <a:rPr lang="zh-CN" altLang="en-US" sz="1200" dirty="0">
                <a:solidFill>
                  <a:srgbClr val="213F01"/>
                </a:solidFill>
                <a:latin typeface="微软雅黑" pitchFamily="34" charset="-122"/>
                <a:ea typeface="微软雅黑" pitchFamily="34" charset="-122"/>
              </a:rPr>
              <a:t>这里输入简单的文字概述</a:t>
            </a:r>
            <a:endParaRPr lang="en-US" altLang="zh-CN" sz="1200" b="1" dirty="0">
              <a:solidFill>
                <a:schemeClr val="accent1"/>
              </a:solidFill>
              <a:latin typeface="微软雅黑" pitchFamily="34" charset="-122"/>
              <a:ea typeface="微软雅黑" pitchFamily="34" charset="-122"/>
              <a:sym typeface="微软雅黑" pitchFamily="34" charset="-122"/>
            </a:endParaRPr>
          </a:p>
        </p:txBody>
      </p:sp>
      <p:sp>
        <p:nvSpPr>
          <p:cNvPr id="18" name="矩形 17"/>
          <p:cNvSpPr/>
          <p:nvPr/>
        </p:nvSpPr>
        <p:spPr>
          <a:xfrm>
            <a:off x="4208304" y="637167"/>
            <a:ext cx="3775393" cy="523220"/>
          </a:xfrm>
          <a:prstGeom prst="rect">
            <a:avLst/>
          </a:prstGeom>
        </p:spPr>
        <p:txBody>
          <a:bodyPr wrap="none">
            <a:spAutoFit/>
          </a:bodyPr>
          <a:lstStyle/>
          <a:p>
            <a:r>
              <a:rPr lang="zh-CN" altLang="en-US" sz="2800" dirty="0">
                <a:solidFill>
                  <a:srgbClr val="3D8843"/>
                </a:solidFill>
                <a:latin typeface="微软雅黑" pitchFamily="34" charset="-122"/>
                <a:ea typeface="微软雅黑" pitchFamily="34" charset="-122"/>
              </a:rPr>
              <a:t>单击此处</a:t>
            </a:r>
            <a:r>
              <a:rPr lang="zh-CN" altLang="en-US" sz="2800" dirty="0" smtClean="0">
                <a:solidFill>
                  <a:srgbClr val="3D8843"/>
                </a:solidFill>
                <a:latin typeface="微软雅黑" pitchFamily="34" charset="-122"/>
                <a:ea typeface="微软雅黑" pitchFamily="34" charset="-122"/>
              </a:rPr>
              <a:t>编辑标题</a:t>
            </a:r>
            <a:r>
              <a:rPr lang="zh-CN" altLang="en-US" sz="2800" dirty="0">
                <a:solidFill>
                  <a:srgbClr val="3D8843"/>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082887" y="4830367"/>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213F01">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6" name="任意多边形 5"/>
          <p:cNvSpPr/>
          <p:nvPr/>
        </p:nvSpPr>
        <p:spPr>
          <a:xfrm>
            <a:off x="1082887" y="3264168"/>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213F01">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7" name="任意多边形 6"/>
          <p:cNvSpPr/>
          <p:nvPr/>
        </p:nvSpPr>
        <p:spPr>
          <a:xfrm>
            <a:off x="1082887" y="1697969"/>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213F01">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346631" y="1810405"/>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solidFill>
                <a:srgbClr val="343434"/>
              </a:solidFill>
            </a:endParaRPr>
          </a:p>
        </p:txBody>
      </p:sp>
      <p:sp>
        <p:nvSpPr>
          <p:cNvPr id="9" name="任意多边形 8"/>
          <p:cNvSpPr/>
          <p:nvPr/>
        </p:nvSpPr>
        <p:spPr>
          <a:xfrm>
            <a:off x="6545524" y="2934766"/>
            <a:ext cx="1644377" cy="449744"/>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02253"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B1E732"/>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333480" y="4508870"/>
            <a:ext cx="1096251" cy="449744"/>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606002"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4"/>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kern="1200" dirty="0" smtClean="0">
                <a:solidFill>
                  <a:schemeClr val="tx2"/>
                </a:solidFill>
                <a:latin typeface="微软雅黑" pitchFamily="34" charset="-122"/>
                <a:ea typeface="微软雅黑" pitchFamily="34" charset="-122"/>
              </a:rPr>
              <a:t>Keyword</a:t>
            </a:r>
            <a:endParaRPr lang="zh-CN" altLang="en-US" sz="2000" kern="1200" dirty="0">
              <a:solidFill>
                <a:schemeClr val="tx2"/>
              </a:solidFill>
              <a:latin typeface="微软雅黑" pitchFamily="34" charset="-122"/>
              <a:ea typeface="微软雅黑" pitchFamily="34" charset="-122"/>
            </a:endParaRPr>
          </a:p>
        </p:txBody>
      </p:sp>
      <p:sp>
        <p:nvSpPr>
          <p:cNvPr id="13" name="任意多边形 12"/>
          <p:cNvSpPr/>
          <p:nvPr/>
        </p:nvSpPr>
        <p:spPr>
          <a:xfrm>
            <a:off x="6576429" y="4516761"/>
            <a:ext cx="1004352" cy="449744"/>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798505"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4"/>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chemeClr val="tx2"/>
                </a:solidFill>
                <a:latin typeface="微软雅黑" pitchFamily="34" charset="-122"/>
                <a:ea typeface="微软雅黑" pitchFamily="34" charset="-122"/>
              </a:rPr>
              <a:t>Keyword</a:t>
            </a:r>
            <a:endParaRPr lang="zh-CN" altLang="en-US" sz="2000" dirty="0">
              <a:solidFill>
                <a:schemeClr val="tx2"/>
              </a:solidFill>
              <a:latin typeface="微软雅黑" pitchFamily="34" charset="-122"/>
              <a:ea typeface="微软雅黑" pitchFamily="34" charset="-122"/>
            </a:endParaRPr>
          </a:p>
        </p:txBody>
      </p:sp>
      <p:sp>
        <p:nvSpPr>
          <p:cNvPr id="15" name="任意多边形 14"/>
          <p:cNvSpPr/>
          <p:nvPr/>
        </p:nvSpPr>
        <p:spPr>
          <a:xfrm>
            <a:off x="8189901" y="2934766"/>
            <a:ext cx="1644377" cy="449744"/>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8991008"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B1E732"/>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9793867" y="4508870"/>
            <a:ext cx="80822" cy="449744"/>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8991008"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4"/>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chemeClr val="tx2"/>
                </a:solidFill>
                <a:latin typeface="微软雅黑" pitchFamily="34" charset="-122"/>
                <a:ea typeface="微软雅黑" pitchFamily="34" charset="-122"/>
              </a:rPr>
              <a:t>Keyword</a:t>
            </a:r>
            <a:endParaRPr lang="zh-CN" altLang="en-US" sz="2000" dirty="0">
              <a:solidFill>
                <a:schemeClr val="tx2"/>
              </a:solidFill>
              <a:latin typeface="微软雅黑" pitchFamily="34" charset="-122"/>
              <a:ea typeface="微软雅黑" pitchFamily="34" charset="-122"/>
            </a:endParaRPr>
          </a:p>
        </p:txBody>
      </p:sp>
      <p:sp>
        <p:nvSpPr>
          <p:cNvPr id="19" name="KSO_Shape"/>
          <p:cNvSpPr/>
          <p:nvPr/>
        </p:nvSpPr>
        <p:spPr>
          <a:xfrm>
            <a:off x="1347963" y="2077897"/>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endParaRPr>
          </a:p>
        </p:txBody>
      </p:sp>
      <p:sp>
        <p:nvSpPr>
          <p:cNvPr id="20" name="KSO_Shape"/>
          <p:cNvSpPr/>
          <p:nvPr/>
        </p:nvSpPr>
        <p:spPr>
          <a:xfrm>
            <a:off x="1347963" y="3677410"/>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3" name="KSO_Shape"/>
          <p:cNvSpPr/>
          <p:nvPr/>
        </p:nvSpPr>
        <p:spPr>
          <a:xfrm>
            <a:off x="1347963" y="5276923"/>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endParaRPr>
          </a:p>
        </p:txBody>
      </p:sp>
      <p:sp>
        <p:nvSpPr>
          <p:cNvPr id="25" name="KSO_Shape"/>
          <p:cNvSpPr/>
          <p:nvPr/>
        </p:nvSpPr>
        <p:spPr bwMode="auto">
          <a:xfrm>
            <a:off x="6235935" y="3760479"/>
            <a:ext cx="559036" cy="476112"/>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accent1">
              <a:lumMod val="50000"/>
            </a:schemeClr>
          </a:solidFill>
          <a:ln>
            <a:noFill/>
          </a:ln>
        </p:spPr>
        <p:txBody>
          <a:bodyPr/>
          <a:lstStyle/>
          <a:p>
            <a:endParaRPr lang="zh-CN" altLang="en-US"/>
          </a:p>
        </p:txBody>
      </p:sp>
      <p:sp>
        <p:nvSpPr>
          <p:cNvPr id="26" name="KSO_Shape"/>
          <p:cNvSpPr/>
          <p:nvPr/>
        </p:nvSpPr>
        <p:spPr bwMode="auto">
          <a:xfrm>
            <a:off x="9514349" y="3709149"/>
            <a:ext cx="559036" cy="516177"/>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1">
              <a:lumMod val="50000"/>
            </a:schemeClr>
          </a:solidFill>
          <a:ln>
            <a:noFill/>
          </a:ln>
        </p:spPr>
        <p:txBody>
          <a:bodyPr/>
          <a:lstStyle/>
          <a:p>
            <a:endParaRPr lang="zh-CN" altLang="en-US"/>
          </a:p>
        </p:txBody>
      </p:sp>
      <p:sp>
        <p:nvSpPr>
          <p:cNvPr id="27" name="TextBox 15"/>
          <p:cNvSpPr txBox="1"/>
          <p:nvPr/>
        </p:nvSpPr>
        <p:spPr>
          <a:xfrm>
            <a:off x="1885418" y="1859927"/>
            <a:ext cx="4880632" cy="1061829"/>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这里输入简单的文字概述这里输入简单字概述这里输入简单简单的文字概述这里输入简单的文字概述简单的文字概述这里输入简单的文字概述这里输入简单的</a:t>
            </a:r>
            <a:r>
              <a:rPr lang="zh-CN" altLang="en-US" sz="1400" dirty="0" smtClean="0">
                <a:latin typeface="微软雅黑" pitchFamily="34" charset="-122"/>
                <a:ea typeface="微软雅黑" pitchFamily="34" charset="-122"/>
              </a:rPr>
              <a:t>文字</a:t>
            </a:r>
            <a:endParaRPr lang="zh-CN" altLang="en-US" sz="1400" dirty="0">
              <a:latin typeface="微软雅黑" pitchFamily="34" charset="-122"/>
              <a:ea typeface="微软雅黑" pitchFamily="34" charset="-122"/>
            </a:endParaRPr>
          </a:p>
        </p:txBody>
      </p:sp>
      <p:sp>
        <p:nvSpPr>
          <p:cNvPr id="28" name="TextBox 15"/>
          <p:cNvSpPr txBox="1"/>
          <p:nvPr/>
        </p:nvSpPr>
        <p:spPr>
          <a:xfrm>
            <a:off x="1885417" y="3556006"/>
            <a:ext cx="3681237" cy="700576"/>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这里输入简单的文字概述这里输入简单字概述这里输入简单简单的文字概述</a:t>
            </a:r>
            <a:r>
              <a:rPr lang="zh-CN" altLang="en-US" sz="1400" dirty="0" smtClean="0">
                <a:latin typeface="微软雅黑" pitchFamily="34" charset="-122"/>
                <a:ea typeface="微软雅黑" pitchFamily="34" charset="-122"/>
              </a:rPr>
              <a:t>这里</a:t>
            </a:r>
            <a:endParaRPr lang="zh-CN" altLang="en-US" sz="1400" dirty="0">
              <a:latin typeface="微软雅黑" pitchFamily="34" charset="-122"/>
              <a:ea typeface="微软雅黑" pitchFamily="34" charset="-122"/>
            </a:endParaRPr>
          </a:p>
        </p:txBody>
      </p:sp>
      <p:sp>
        <p:nvSpPr>
          <p:cNvPr id="29" name="TextBox 15"/>
          <p:cNvSpPr txBox="1"/>
          <p:nvPr/>
        </p:nvSpPr>
        <p:spPr>
          <a:xfrm>
            <a:off x="1885418" y="5131772"/>
            <a:ext cx="2578480" cy="700576"/>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这里输入简单的文字概述这里输入简单字概述这里</a:t>
            </a:r>
            <a:r>
              <a:rPr lang="zh-CN" altLang="en-US" sz="1400" dirty="0" smtClean="0">
                <a:latin typeface="微软雅黑" pitchFamily="34" charset="-122"/>
                <a:ea typeface="微软雅黑" pitchFamily="34" charset="-122"/>
              </a:rPr>
              <a:t>输入</a:t>
            </a:r>
            <a:endParaRPr lang="zh-CN" altLang="en-US" sz="1400" dirty="0">
              <a:latin typeface="微软雅黑" pitchFamily="34" charset="-122"/>
              <a:ea typeface="微软雅黑" pitchFamily="34" charset="-122"/>
            </a:endParaRPr>
          </a:p>
        </p:txBody>
      </p:sp>
      <p:sp>
        <p:nvSpPr>
          <p:cNvPr id="30" name="KSO_Shape"/>
          <p:cNvSpPr/>
          <p:nvPr/>
        </p:nvSpPr>
        <p:spPr bwMode="auto">
          <a:xfrm>
            <a:off x="7878751" y="1957270"/>
            <a:ext cx="622298" cy="846674"/>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1" name="矩形 30"/>
          <p:cNvSpPr/>
          <p:nvPr/>
        </p:nvSpPr>
        <p:spPr>
          <a:xfrm>
            <a:off x="4208304" y="637167"/>
            <a:ext cx="3775393" cy="523220"/>
          </a:xfrm>
          <a:prstGeom prst="rect">
            <a:avLst/>
          </a:prstGeom>
        </p:spPr>
        <p:txBody>
          <a:bodyPr wrap="none">
            <a:spAutoFit/>
          </a:bodyPr>
          <a:lstStyle/>
          <a:p>
            <a:r>
              <a:rPr lang="zh-CN" altLang="en-US" sz="2800" dirty="0">
                <a:solidFill>
                  <a:srgbClr val="3D8843"/>
                </a:solidFill>
                <a:latin typeface="微软雅黑" pitchFamily="34" charset="-122"/>
                <a:ea typeface="微软雅黑" pitchFamily="34" charset="-122"/>
              </a:rPr>
              <a:t>单击此处</a:t>
            </a:r>
            <a:r>
              <a:rPr lang="zh-CN" altLang="en-US" sz="2800" dirty="0" smtClean="0">
                <a:solidFill>
                  <a:srgbClr val="3D8843"/>
                </a:solidFill>
                <a:latin typeface="微软雅黑" pitchFamily="34" charset="-122"/>
                <a:ea typeface="微软雅黑" pitchFamily="34" charset="-122"/>
              </a:rPr>
              <a:t>编辑标题</a:t>
            </a:r>
            <a:r>
              <a:rPr lang="zh-CN" altLang="en-US" sz="2800" dirty="0">
                <a:solidFill>
                  <a:srgbClr val="3D8843"/>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112139" y="1414117"/>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95CD5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3" name="任意多边形 2"/>
          <p:cNvSpPr/>
          <p:nvPr/>
        </p:nvSpPr>
        <p:spPr>
          <a:xfrm>
            <a:off x="5485259" y="3335148"/>
            <a:ext cx="1030520" cy="1030520"/>
          </a:xfrm>
          <a:custGeom>
            <a:avLst/>
            <a:gdLst>
              <a:gd name="connsiteX0" fmla="*/ 136595 w 1030520"/>
              <a:gd name="connsiteY0" fmla="*/ 394071 h 1030520"/>
              <a:gd name="connsiteX1" fmla="*/ 394071 w 1030520"/>
              <a:gd name="connsiteY1" fmla="*/ 394071 h 1030520"/>
              <a:gd name="connsiteX2" fmla="*/ 394071 w 1030520"/>
              <a:gd name="connsiteY2" fmla="*/ 136595 h 1030520"/>
              <a:gd name="connsiteX3" fmla="*/ 636449 w 1030520"/>
              <a:gd name="connsiteY3" fmla="*/ 136595 h 1030520"/>
              <a:gd name="connsiteX4" fmla="*/ 636449 w 1030520"/>
              <a:gd name="connsiteY4" fmla="*/ 394071 h 1030520"/>
              <a:gd name="connsiteX5" fmla="*/ 893925 w 1030520"/>
              <a:gd name="connsiteY5" fmla="*/ 394071 h 1030520"/>
              <a:gd name="connsiteX6" fmla="*/ 893925 w 1030520"/>
              <a:gd name="connsiteY6" fmla="*/ 636449 h 1030520"/>
              <a:gd name="connsiteX7" fmla="*/ 636449 w 1030520"/>
              <a:gd name="connsiteY7" fmla="*/ 636449 h 1030520"/>
              <a:gd name="connsiteX8" fmla="*/ 636449 w 1030520"/>
              <a:gd name="connsiteY8" fmla="*/ 893925 h 1030520"/>
              <a:gd name="connsiteX9" fmla="*/ 394071 w 1030520"/>
              <a:gd name="connsiteY9" fmla="*/ 893925 h 1030520"/>
              <a:gd name="connsiteX10" fmla="*/ 394071 w 1030520"/>
              <a:gd name="connsiteY10" fmla="*/ 636449 h 1030520"/>
              <a:gd name="connsiteX11" fmla="*/ 136595 w 1030520"/>
              <a:gd name="connsiteY11" fmla="*/ 636449 h 1030520"/>
              <a:gd name="connsiteX12" fmla="*/ 136595 w 1030520"/>
              <a:gd name="connsiteY12" fmla="*/ 394071 h 103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chemeClr val="bg1">
              <a:lumMod val="50000"/>
              <a:alpha val="4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36595" tIns="394071" rIns="136595" bIns="394071"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4" name="任意多边形 3"/>
          <p:cNvSpPr/>
          <p:nvPr/>
        </p:nvSpPr>
        <p:spPr>
          <a:xfrm>
            <a:off x="5112139" y="4509941"/>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95CD5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5" name="任意多边形 4"/>
          <p:cNvSpPr/>
          <p:nvPr/>
        </p:nvSpPr>
        <p:spPr>
          <a:xfrm>
            <a:off x="7155412" y="3519931"/>
            <a:ext cx="565009" cy="660954"/>
          </a:xfrm>
          <a:custGeom>
            <a:avLst/>
            <a:gdLst>
              <a:gd name="connsiteX0" fmla="*/ 0 w 565009"/>
              <a:gd name="connsiteY0" fmla="*/ 132191 h 660954"/>
              <a:gd name="connsiteX1" fmla="*/ 282505 w 565009"/>
              <a:gd name="connsiteY1" fmla="*/ 132191 h 660954"/>
              <a:gd name="connsiteX2" fmla="*/ 282505 w 565009"/>
              <a:gd name="connsiteY2" fmla="*/ 0 h 660954"/>
              <a:gd name="connsiteX3" fmla="*/ 565009 w 565009"/>
              <a:gd name="connsiteY3" fmla="*/ 330477 h 660954"/>
              <a:gd name="connsiteX4" fmla="*/ 282505 w 565009"/>
              <a:gd name="connsiteY4" fmla="*/ 660954 h 660954"/>
              <a:gd name="connsiteX5" fmla="*/ 282505 w 565009"/>
              <a:gd name="connsiteY5" fmla="*/ 528763 h 660954"/>
              <a:gd name="connsiteX6" fmla="*/ 0 w 565009"/>
              <a:gd name="connsiteY6" fmla="*/ 528763 h 660954"/>
              <a:gd name="connsiteX7" fmla="*/ 0 w 565009"/>
              <a:gd name="connsiteY7" fmla="*/ 132191 h 66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chemeClr val="bg1">
              <a:lumMod val="50000"/>
              <a:alpha val="4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32191" rIns="169503" bIns="132191" numCol="1" spcCol="1270" anchor="ctr" anchorCtr="0">
            <a:noAutofit/>
          </a:bodyPr>
          <a:lstStyle/>
          <a:p>
            <a:pPr lvl="0" algn="ctr" defTabSz="1244600">
              <a:lnSpc>
                <a:spcPct val="90000"/>
              </a:lnSpc>
              <a:spcBef>
                <a:spcPct val="0"/>
              </a:spcBef>
              <a:spcAft>
                <a:spcPct val="35000"/>
              </a:spcAft>
            </a:pPr>
            <a:endParaRPr lang="zh-CN" altLang="en-US" sz="2800" kern="1200"/>
          </a:p>
        </p:txBody>
      </p:sp>
      <p:sp>
        <p:nvSpPr>
          <p:cNvPr id="6" name="任意多边形 5"/>
          <p:cNvSpPr/>
          <p:nvPr/>
        </p:nvSpPr>
        <p:spPr>
          <a:xfrm>
            <a:off x="7954953" y="2073649"/>
            <a:ext cx="3553517" cy="3553517"/>
          </a:xfrm>
          <a:custGeom>
            <a:avLst/>
            <a:gdLst>
              <a:gd name="connsiteX0" fmla="*/ 0 w 3553517"/>
              <a:gd name="connsiteY0" fmla="*/ 1776759 h 3553517"/>
              <a:gd name="connsiteX1" fmla="*/ 1776759 w 3553517"/>
              <a:gd name="connsiteY1" fmla="*/ 0 h 3553517"/>
              <a:gd name="connsiteX2" fmla="*/ 3553518 w 3553517"/>
              <a:gd name="connsiteY2" fmla="*/ 1776759 h 3553517"/>
              <a:gd name="connsiteX3" fmla="*/ 1776759 w 3553517"/>
              <a:gd name="connsiteY3" fmla="*/ 3553518 h 3553517"/>
              <a:gd name="connsiteX4" fmla="*/ 0 w 3553517"/>
              <a:gd name="connsiteY4" fmla="*/ 1776759 h 3553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3D884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02951" tIns="602951" rIns="602951" bIns="602951"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7" name="KSO_Shape"/>
          <p:cNvSpPr/>
          <p:nvPr/>
        </p:nvSpPr>
        <p:spPr bwMode="auto">
          <a:xfrm>
            <a:off x="8669845" y="2679233"/>
            <a:ext cx="2123732" cy="2342348"/>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p:nvPr/>
        </p:nvSpPr>
        <p:spPr bwMode="auto">
          <a:xfrm>
            <a:off x="5633534" y="1969731"/>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KSO_Shape"/>
          <p:cNvSpPr/>
          <p:nvPr/>
        </p:nvSpPr>
        <p:spPr bwMode="auto">
          <a:xfrm>
            <a:off x="5683501" y="5038320"/>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bwMode="auto">
          <a:xfrm>
            <a:off x="1241536" y="2089929"/>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D884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KSO_Shape"/>
          <p:cNvSpPr/>
          <p:nvPr/>
        </p:nvSpPr>
        <p:spPr bwMode="auto">
          <a:xfrm>
            <a:off x="1266519" y="4907166"/>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D884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TextBox 42"/>
          <p:cNvSpPr txBox="1">
            <a:spLocks noChangeArrowheads="1"/>
          </p:cNvSpPr>
          <p:nvPr/>
        </p:nvSpPr>
        <p:spPr bwMode="auto">
          <a:xfrm>
            <a:off x="2199954" y="207364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213F0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endParaRPr>
          </a:p>
        </p:txBody>
      </p:sp>
      <p:sp>
        <p:nvSpPr>
          <p:cNvPr id="13" name="TextBox 43"/>
          <p:cNvSpPr txBox="1"/>
          <p:nvPr/>
        </p:nvSpPr>
        <p:spPr bwMode="auto">
          <a:xfrm>
            <a:off x="2199954" y="2388325"/>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endParaRPr>
          </a:p>
        </p:txBody>
      </p:sp>
      <p:sp>
        <p:nvSpPr>
          <p:cNvPr id="14" name="TextBox 42"/>
          <p:cNvSpPr txBox="1">
            <a:spLocks noChangeArrowheads="1"/>
          </p:cNvSpPr>
          <p:nvPr/>
        </p:nvSpPr>
        <p:spPr bwMode="auto">
          <a:xfrm>
            <a:off x="2174971" y="477826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213F0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endParaRPr>
          </a:p>
        </p:txBody>
      </p:sp>
      <p:sp>
        <p:nvSpPr>
          <p:cNvPr id="15" name="TextBox 43"/>
          <p:cNvSpPr txBox="1"/>
          <p:nvPr/>
        </p:nvSpPr>
        <p:spPr bwMode="auto">
          <a:xfrm>
            <a:off x="2174971" y="509293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endParaRPr>
          </a:p>
        </p:txBody>
      </p:sp>
      <p:cxnSp>
        <p:nvCxnSpPr>
          <p:cNvPr id="16" name="直接连接符 15"/>
          <p:cNvCxnSpPr/>
          <p:nvPr/>
        </p:nvCxnSpPr>
        <p:spPr>
          <a:xfrm>
            <a:off x="4571423" y="1720057"/>
            <a:ext cx="0" cy="41306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KSO_Shape"/>
          <p:cNvSpPr/>
          <p:nvPr/>
        </p:nvSpPr>
        <p:spPr bwMode="auto">
          <a:xfrm>
            <a:off x="1271535" y="3498548"/>
            <a:ext cx="673969" cy="72000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3D884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8" name="TextBox 42"/>
          <p:cNvSpPr txBox="1">
            <a:spLocks noChangeArrowheads="1"/>
          </p:cNvSpPr>
          <p:nvPr/>
        </p:nvSpPr>
        <p:spPr bwMode="auto">
          <a:xfrm>
            <a:off x="2126942" y="336407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213F0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endParaRPr>
          </a:p>
        </p:txBody>
      </p:sp>
      <p:sp>
        <p:nvSpPr>
          <p:cNvPr id="19" name="TextBox 43"/>
          <p:cNvSpPr txBox="1"/>
          <p:nvPr/>
        </p:nvSpPr>
        <p:spPr bwMode="auto">
          <a:xfrm>
            <a:off x="2126942" y="3678754"/>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endParaRPr>
          </a:p>
        </p:txBody>
      </p:sp>
      <p:sp>
        <p:nvSpPr>
          <p:cNvPr id="22" name="矩形 21"/>
          <p:cNvSpPr/>
          <p:nvPr/>
        </p:nvSpPr>
        <p:spPr>
          <a:xfrm>
            <a:off x="4208304" y="637167"/>
            <a:ext cx="3775393" cy="523220"/>
          </a:xfrm>
          <a:prstGeom prst="rect">
            <a:avLst/>
          </a:prstGeom>
        </p:spPr>
        <p:txBody>
          <a:bodyPr wrap="none">
            <a:spAutoFit/>
          </a:bodyPr>
          <a:lstStyle/>
          <a:p>
            <a:r>
              <a:rPr lang="zh-CN" altLang="en-US" sz="2800" dirty="0">
                <a:solidFill>
                  <a:srgbClr val="3D8843"/>
                </a:solidFill>
                <a:latin typeface="微软雅黑" pitchFamily="34" charset="-122"/>
                <a:ea typeface="微软雅黑" pitchFamily="34" charset="-122"/>
              </a:rPr>
              <a:t>单击此处</a:t>
            </a:r>
            <a:r>
              <a:rPr lang="zh-CN" altLang="en-US" sz="2800" dirty="0" smtClean="0">
                <a:solidFill>
                  <a:srgbClr val="3D8843"/>
                </a:solidFill>
                <a:latin typeface="微软雅黑" pitchFamily="34" charset="-122"/>
                <a:ea typeface="微软雅黑" pitchFamily="34" charset="-122"/>
              </a:rPr>
              <a:t>编辑标题</a:t>
            </a:r>
            <a:r>
              <a:rPr lang="zh-CN" altLang="en-US" sz="2800" dirty="0">
                <a:solidFill>
                  <a:srgbClr val="3D8843"/>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custDataLst>
              <p:tags r:id="rId1"/>
            </p:custDataLst>
          </p:nvPr>
        </p:nvSpPr>
        <p:spPr>
          <a:xfrm>
            <a:off x="3443612" y="3661193"/>
            <a:ext cx="5304777" cy="2074519"/>
          </a:xfrm>
          <a:prstGeom prst="roundRect">
            <a:avLst>
              <a:gd name="adj" fmla="val 6212"/>
            </a:avLst>
          </a:prstGeom>
          <a:solidFill>
            <a:srgbClr val="C3E294"/>
          </a:solidFill>
          <a:ln w="12700" cap="flat" cmpd="sng" algn="ctr">
            <a:solidFill>
              <a:sysClr val="window" lastClr="FFFFFF"/>
            </a:solidFill>
            <a:prstDash val="solid"/>
            <a:miter lim="800000"/>
          </a:ln>
          <a:effectLst>
            <a:outerShdw blurRad="38100" sx="101000" sy="101000" algn="ctr" rotWithShape="0">
              <a:prstClr val="black">
                <a:alpha val="14000"/>
              </a:prstClr>
            </a:outerShdw>
          </a:effectLst>
        </p:spPr>
        <p:txBody>
          <a:bodyPr anchor="ctr"/>
          <a:lstStyle/>
          <a:p>
            <a:pPr algn="ctr" eaLnBrk="1" hangingPunct="1">
              <a:lnSpc>
                <a:spcPct val="150000"/>
              </a:lnSpc>
              <a:defRPr/>
            </a:pPr>
            <a:endParaRPr lang="en-US" altLang="zh-CN" sz="1400" dirty="0">
              <a:solidFill>
                <a:srgbClr val="7F7F7F"/>
              </a:solidFill>
              <a:latin typeface="幼圆" panose="02010509060101010101" pitchFamily="49" charset="-122"/>
              <a:ea typeface="幼圆" panose="02010509060101010101" pitchFamily="49" charset="-122"/>
            </a:endParaRPr>
          </a:p>
        </p:txBody>
      </p:sp>
      <p:sp>
        <p:nvSpPr>
          <p:cNvPr id="13" name="矩形 12"/>
          <p:cNvSpPr/>
          <p:nvPr/>
        </p:nvSpPr>
        <p:spPr>
          <a:xfrm>
            <a:off x="3651322" y="4346453"/>
            <a:ext cx="4889355" cy="923330"/>
          </a:xfrm>
          <a:prstGeom prst="rect">
            <a:avLst/>
          </a:prstGeom>
        </p:spPr>
        <p:txBody>
          <a:bodyPr wrap="square">
            <a:spAutoFit/>
          </a:bodyPr>
          <a:lstStyle/>
          <a:p>
            <a:pPr algn="ctr"/>
            <a:r>
              <a:rPr lang="zh-CN" altLang="en-US" dirty="0">
                <a:solidFill>
                  <a:srgbClr val="3D8843"/>
                </a:solidFill>
                <a:latin typeface="微软雅黑" pitchFamily="34" charset="-122"/>
                <a:ea typeface="微软雅黑" pitchFamily="34" charset="-122"/>
              </a:rPr>
              <a:t>这里输入简单字概述这里输入简单简单的文字概述这里输入简单字概述这里输入简单简单的文字概述</a:t>
            </a:r>
            <a:endParaRPr lang="zh-CN" altLang="en-US" dirty="0">
              <a:solidFill>
                <a:srgbClr val="3D8843"/>
              </a:solidFill>
            </a:endParaRPr>
          </a:p>
        </p:txBody>
      </p:sp>
      <p:sp>
        <p:nvSpPr>
          <p:cNvPr id="14" name="矩形 13"/>
          <p:cNvSpPr/>
          <p:nvPr/>
        </p:nvSpPr>
        <p:spPr>
          <a:xfrm>
            <a:off x="3849231" y="2242469"/>
            <a:ext cx="4493538" cy="1323439"/>
          </a:xfrm>
          <a:prstGeom prst="rect">
            <a:avLst/>
          </a:prstGeom>
        </p:spPr>
        <p:txBody>
          <a:bodyPr wrap="none">
            <a:spAutoFit/>
          </a:bodyPr>
          <a:lstStyle/>
          <a:p>
            <a:pPr algn="ctr">
              <a:defRPr/>
            </a:pPr>
            <a:r>
              <a:rPr lang="zh-CN" altLang="en-US" sz="8000" b="1" spc="400" dirty="0" smtClean="0">
                <a:ln w="19050">
                  <a:noFill/>
                </a:ln>
                <a:solidFill>
                  <a:schemeClr val="bg1"/>
                </a:solidFill>
                <a:latin typeface="微软雅黑" pitchFamily="34" charset="-122"/>
                <a:ea typeface="微软雅黑" pitchFamily="34" charset="-122"/>
              </a:rPr>
              <a:t>第三部分</a:t>
            </a:r>
            <a:endParaRPr lang="zh-CN" altLang="en-US" sz="8000" b="1" spc="400" dirty="0">
              <a:ln w="19050">
                <a:noFill/>
              </a:ln>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358503" y="3261769"/>
            <a:ext cx="1474994"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rgbClr val="3D8843"/>
                </a:solidFill>
                <a:latin typeface="微软雅黑" pitchFamily="34" charset="-122"/>
                <a:ea typeface="微软雅黑" pitchFamily="34" charset="-122"/>
              </a:rPr>
              <a:t>单击此处添加标题</a:t>
            </a:r>
            <a:endParaRPr lang="en-US" altLang="zh-CN" sz="2600" b="1" dirty="0">
              <a:solidFill>
                <a:srgbClr val="3D8843"/>
              </a:solidFill>
              <a:latin typeface="微软雅黑" pitchFamily="34" charset="-122"/>
              <a:ea typeface="微软雅黑" pitchFamily="34" charset="-122"/>
            </a:endParaRPr>
          </a:p>
        </p:txBody>
      </p:sp>
      <p:sp>
        <p:nvSpPr>
          <p:cNvPr id="4" name="AutoShape 4"/>
          <p:cNvSpPr>
            <a:spLocks noChangeArrowheads="1"/>
          </p:cNvSpPr>
          <p:nvPr/>
        </p:nvSpPr>
        <p:spPr bwMode="gray">
          <a:xfrm rot="19367479">
            <a:off x="3819495" y="2048828"/>
            <a:ext cx="4306428" cy="403837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95CD59"/>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5373545" y="2623800"/>
            <a:ext cx="2443983" cy="2027209"/>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itchFamily="34" charset="-122"/>
              <a:ea typeface="微软雅黑" pitchFamily="34" charset="-122"/>
              <a:cs typeface="Arial"/>
            </a:endParaRPr>
          </a:p>
        </p:txBody>
      </p:sp>
      <p:sp>
        <p:nvSpPr>
          <p:cNvPr id="7" name="Line 19"/>
          <p:cNvSpPr>
            <a:spLocks noChangeShapeType="1"/>
          </p:cNvSpPr>
          <p:nvPr/>
        </p:nvSpPr>
        <p:spPr bwMode="auto">
          <a:xfrm flipH="1">
            <a:off x="7636392" y="2660547"/>
            <a:ext cx="2750177" cy="0"/>
          </a:xfrm>
          <a:prstGeom prst="line">
            <a:avLst/>
          </a:prstGeom>
          <a:noFill/>
          <a:ln w="19050">
            <a:solidFill>
              <a:srgbClr val="95CD59"/>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solidFill>
                  <a:srgbClr val="213F01"/>
                </a:solidFill>
              </a:ln>
              <a:solidFill>
                <a:schemeClr val="bg1"/>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8367211" y="2231842"/>
            <a:ext cx="1977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smtClean="0">
                <a:ln>
                  <a:noFill/>
                </a:ln>
                <a:solidFill>
                  <a:srgbClr val="95CD59"/>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rgbClr val="95CD59"/>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8236579" y="2687384"/>
            <a:ext cx="2139103" cy="819455"/>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1" name="AutoShape 6"/>
          <p:cNvSpPr>
            <a:spLocks noChangeArrowheads="1"/>
          </p:cNvSpPr>
          <p:nvPr/>
        </p:nvSpPr>
        <p:spPr bwMode="gray">
          <a:xfrm rot="12146960">
            <a:off x="4123443" y="2007602"/>
            <a:ext cx="4307621" cy="4037260"/>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D8843"/>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2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4357216" y="2692903"/>
            <a:ext cx="2443983" cy="202539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itchFamily="34" charset="-122"/>
              <a:ea typeface="微软雅黑" pitchFamily="34" charset="-122"/>
              <a:cs typeface="Arial"/>
            </a:endParaRPr>
          </a:p>
        </p:txBody>
      </p:sp>
      <p:sp>
        <p:nvSpPr>
          <p:cNvPr id="14" name="Line 17"/>
          <p:cNvSpPr>
            <a:spLocks noChangeShapeType="1"/>
          </p:cNvSpPr>
          <p:nvPr/>
        </p:nvSpPr>
        <p:spPr bwMode="auto">
          <a:xfrm>
            <a:off x="1336929" y="3801515"/>
            <a:ext cx="2751989" cy="0"/>
          </a:xfrm>
          <a:prstGeom prst="line">
            <a:avLst/>
          </a:prstGeom>
          <a:noFill/>
          <a:ln w="19050">
            <a:solidFill>
              <a:srgbClr val="3D8843"/>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solidFill>
                  <a:srgbClr val="213F01"/>
                </a:solidFill>
              </a:ln>
              <a:solidFill>
                <a:sysClr val="windowText" lastClr="000000"/>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1319074" y="337912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3D8843"/>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3D8843"/>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3D8843"/>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1319073" y="3853879"/>
            <a:ext cx="2160701" cy="819455"/>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8" name="AutoShape 5"/>
          <p:cNvSpPr>
            <a:spLocks noChangeArrowheads="1"/>
          </p:cNvSpPr>
          <p:nvPr/>
        </p:nvSpPr>
        <p:spPr bwMode="gray">
          <a:xfrm rot="5078397">
            <a:off x="3907015" y="1799253"/>
            <a:ext cx="4370770" cy="3978930"/>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77CF7B"/>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itchFamily="34" charset="0"/>
              <a:buChar char="•"/>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4673684" y="3506542"/>
            <a:ext cx="2831915" cy="2056927"/>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itchFamily="34" charset="-122"/>
              <a:ea typeface="微软雅黑" pitchFamily="34" charset="-122"/>
              <a:cs typeface="Arial"/>
            </a:endParaRPr>
          </a:p>
        </p:txBody>
      </p:sp>
      <p:sp>
        <p:nvSpPr>
          <p:cNvPr id="21" name="Line 18"/>
          <p:cNvSpPr>
            <a:spLocks noChangeShapeType="1"/>
          </p:cNvSpPr>
          <p:nvPr/>
        </p:nvSpPr>
        <p:spPr bwMode="auto">
          <a:xfrm flipH="1">
            <a:off x="7516075" y="5410996"/>
            <a:ext cx="2751990" cy="0"/>
          </a:xfrm>
          <a:prstGeom prst="line">
            <a:avLst/>
          </a:prstGeom>
          <a:noFill/>
          <a:ln w="19050">
            <a:solidFill>
              <a:srgbClr val="77CF7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solidFill>
                  <a:srgbClr val="213F01"/>
                </a:solidFill>
              </a:ln>
              <a:solidFill>
                <a:schemeClr val="bg1"/>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8297312" y="499414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smtClean="0">
                <a:ln>
                  <a:noFill/>
                </a:ln>
                <a:solidFill>
                  <a:srgbClr val="77CF7B"/>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rgbClr val="77CF7B"/>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8359600" y="5526733"/>
            <a:ext cx="1978163" cy="548548"/>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rgbClr val="213F01"/>
              </a:solidFill>
              <a:effectLst/>
              <a:uLnTx/>
              <a:uFillTx/>
              <a:latin typeface="微软雅黑" pitchFamily="34" charset="-122"/>
              <a:ea typeface="微软雅黑" pitchFamily="34" charset="-122"/>
            </a:endParaRPr>
          </a:p>
        </p:txBody>
      </p:sp>
      <p:sp>
        <p:nvSpPr>
          <p:cNvPr id="24" name="矩形 23"/>
          <p:cNvSpPr/>
          <p:nvPr/>
        </p:nvSpPr>
        <p:spPr>
          <a:xfrm>
            <a:off x="4208304" y="637167"/>
            <a:ext cx="3775393" cy="523220"/>
          </a:xfrm>
          <a:prstGeom prst="rect">
            <a:avLst/>
          </a:prstGeom>
        </p:spPr>
        <p:txBody>
          <a:bodyPr wrap="none">
            <a:spAutoFit/>
          </a:bodyPr>
          <a:lstStyle/>
          <a:p>
            <a:r>
              <a:rPr lang="zh-CN" altLang="en-US" sz="2800" dirty="0">
                <a:solidFill>
                  <a:srgbClr val="77CF7B"/>
                </a:solidFill>
                <a:latin typeface="微软雅黑" pitchFamily="34" charset="-122"/>
                <a:ea typeface="微软雅黑" pitchFamily="34" charset="-122"/>
              </a:rPr>
              <a:t>单击此处</a:t>
            </a:r>
            <a:r>
              <a:rPr lang="zh-CN" altLang="en-US" sz="2800" dirty="0" smtClean="0">
                <a:solidFill>
                  <a:srgbClr val="77CF7B"/>
                </a:solidFill>
                <a:latin typeface="微软雅黑" pitchFamily="34" charset="-122"/>
                <a:ea typeface="微软雅黑" pitchFamily="34" charset="-122"/>
              </a:rPr>
              <a:t>编辑标题</a:t>
            </a:r>
            <a:r>
              <a:rPr lang="zh-CN" altLang="en-US" sz="2800" dirty="0">
                <a:solidFill>
                  <a:srgbClr val="77CF7B"/>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13705" y="2746476"/>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3" name="椭圆 2"/>
          <p:cNvSpPr/>
          <p:nvPr/>
        </p:nvSpPr>
        <p:spPr>
          <a:xfrm>
            <a:off x="8071343" y="2766141"/>
            <a:ext cx="2406830" cy="2406831"/>
          </a:xfrm>
          <a:prstGeom prst="ellipse">
            <a:avLst/>
          </a:pr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4" name="椭圆 1"/>
          <p:cNvSpPr/>
          <p:nvPr/>
        </p:nvSpPr>
        <p:spPr>
          <a:xfrm>
            <a:off x="3565056"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5" name="椭圆 1"/>
          <p:cNvSpPr/>
          <p:nvPr/>
        </p:nvSpPr>
        <p:spPr>
          <a:xfrm>
            <a:off x="5816408"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6" name="TextBox 14"/>
          <p:cNvSpPr txBox="1"/>
          <p:nvPr/>
        </p:nvSpPr>
        <p:spPr>
          <a:xfrm>
            <a:off x="2185336" y="2759991"/>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01</a:t>
            </a:r>
            <a:endParaRPr lang="zh-CN" altLang="en-US" sz="3200" b="1" dirty="0">
              <a:solidFill>
                <a:schemeClr val="bg1"/>
              </a:solidFill>
            </a:endParaRPr>
          </a:p>
        </p:txBody>
      </p:sp>
      <p:sp>
        <p:nvSpPr>
          <p:cNvPr id="7" name="TextBox 15"/>
          <p:cNvSpPr txBox="1"/>
          <p:nvPr/>
        </p:nvSpPr>
        <p:spPr>
          <a:xfrm>
            <a:off x="4473802" y="2759991"/>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02</a:t>
            </a:r>
            <a:endParaRPr lang="zh-CN" altLang="en-US" sz="3200" b="1" dirty="0">
              <a:solidFill>
                <a:schemeClr val="bg1"/>
              </a:solidFill>
            </a:endParaRPr>
          </a:p>
        </p:txBody>
      </p:sp>
      <p:sp>
        <p:nvSpPr>
          <p:cNvPr id="8" name="TextBox 16"/>
          <p:cNvSpPr txBox="1"/>
          <p:nvPr/>
        </p:nvSpPr>
        <p:spPr>
          <a:xfrm>
            <a:off x="6674044" y="2759991"/>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03</a:t>
            </a:r>
            <a:endParaRPr lang="zh-CN" altLang="en-US" sz="3200" b="1" dirty="0">
              <a:solidFill>
                <a:schemeClr val="bg1"/>
              </a:solidFill>
            </a:endParaRPr>
          </a:p>
        </p:txBody>
      </p:sp>
      <p:sp>
        <p:nvSpPr>
          <p:cNvPr id="9" name="TextBox 17"/>
          <p:cNvSpPr txBox="1"/>
          <p:nvPr/>
        </p:nvSpPr>
        <p:spPr>
          <a:xfrm>
            <a:off x="9006719" y="2759991"/>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04</a:t>
            </a:r>
            <a:endParaRPr lang="zh-CN" altLang="en-US" sz="3200" b="1" dirty="0">
              <a:solidFill>
                <a:schemeClr val="bg1"/>
              </a:solidFill>
            </a:endParaRPr>
          </a:p>
        </p:txBody>
      </p:sp>
      <p:cxnSp>
        <p:nvCxnSpPr>
          <p:cNvPr id="10" name="直接连接符 9"/>
          <p:cNvCxnSpPr/>
          <p:nvPr/>
        </p:nvCxnSpPr>
        <p:spPr>
          <a:xfrm>
            <a:off x="1591415" y="3511752"/>
            <a:ext cx="165192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64769" y="3511752"/>
            <a:ext cx="165192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6118" y="3511752"/>
            <a:ext cx="165192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378823" y="3511752"/>
            <a:ext cx="184423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354204" y="3663238"/>
            <a:ext cx="2245965"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5" name="TextBox 23"/>
          <p:cNvSpPr txBox="1"/>
          <p:nvPr/>
        </p:nvSpPr>
        <p:spPr>
          <a:xfrm>
            <a:off x="1354204" y="4107940"/>
            <a:ext cx="2245965"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6" name="TextBox 24"/>
          <p:cNvSpPr txBox="1"/>
          <p:nvPr/>
        </p:nvSpPr>
        <p:spPr>
          <a:xfrm>
            <a:off x="3678106" y="3663238"/>
            <a:ext cx="2245965"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7" name="TextBox 25"/>
          <p:cNvSpPr txBox="1"/>
          <p:nvPr/>
        </p:nvSpPr>
        <p:spPr>
          <a:xfrm>
            <a:off x="3706246" y="4107940"/>
            <a:ext cx="2245965"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8" name="TextBox 26"/>
          <p:cNvSpPr txBox="1"/>
          <p:nvPr/>
        </p:nvSpPr>
        <p:spPr>
          <a:xfrm>
            <a:off x="5858241" y="3663238"/>
            <a:ext cx="2245965"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9" name="TextBox 27"/>
          <p:cNvSpPr txBox="1"/>
          <p:nvPr/>
        </p:nvSpPr>
        <p:spPr>
          <a:xfrm>
            <a:off x="5858241" y="4107940"/>
            <a:ext cx="2245965"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0" name="TextBox 28"/>
          <p:cNvSpPr txBox="1"/>
          <p:nvPr/>
        </p:nvSpPr>
        <p:spPr>
          <a:xfrm>
            <a:off x="8254153" y="3699551"/>
            <a:ext cx="2245965"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1" name="TextBox 29"/>
          <p:cNvSpPr txBox="1"/>
          <p:nvPr/>
        </p:nvSpPr>
        <p:spPr>
          <a:xfrm>
            <a:off x="8282293" y="4144253"/>
            <a:ext cx="2245965"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2" name="KSO_Shape"/>
          <p:cNvSpPr/>
          <p:nvPr/>
        </p:nvSpPr>
        <p:spPr>
          <a:xfrm>
            <a:off x="1612104"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3" name="KSO_Shape"/>
          <p:cNvSpPr/>
          <p:nvPr/>
        </p:nvSpPr>
        <p:spPr>
          <a:xfrm>
            <a:off x="1612104" y="5585027"/>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7CF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404477"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5" name="KSO_Shape"/>
          <p:cNvSpPr/>
          <p:nvPr/>
        </p:nvSpPr>
        <p:spPr>
          <a:xfrm flipH="1">
            <a:off x="10404477" y="561972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7CF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192925" y="1722843"/>
            <a:ext cx="1407758" cy="369332"/>
          </a:xfrm>
          <a:prstGeom prst="rect">
            <a:avLst/>
          </a:prstGeom>
          <a:noFill/>
        </p:spPr>
        <p:txBody>
          <a:bodyPr wrap="none" rtlCol="0">
            <a:spAutoFit/>
          </a:bodyPr>
          <a:lstStyle/>
          <a:p>
            <a:r>
              <a:rPr lang="en-US" altLang="zh-CN" b="1" dirty="0" smtClean="0">
                <a:solidFill>
                  <a:srgbClr val="95CD59"/>
                </a:solidFill>
                <a:latin typeface="微软雅黑" pitchFamily="34" charset="-122"/>
                <a:ea typeface="微软雅黑" pitchFamily="34" charset="-122"/>
              </a:rPr>
              <a:t>KEYWORD</a:t>
            </a:r>
            <a:endParaRPr lang="zh-CN" altLang="en-US" b="1" dirty="0">
              <a:solidFill>
                <a:srgbClr val="95CD59"/>
              </a:solidFill>
              <a:latin typeface="微软雅黑" pitchFamily="34" charset="-122"/>
              <a:ea typeface="微软雅黑" pitchFamily="34" charset="-122"/>
            </a:endParaRPr>
          </a:p>
        </p:txBody>
      </p:sp>
      <p:sp>
        <p:nvSpPr>
          <p:cNvPr id="27" name="TextBox 15"/>
          <p:cNvSpPr txBox="1"/>
          <p:nvPr/>
        </p:nvSpPr>
        <p:spPr>
          <a:xfrm>
            <a:off x="2192925" y="1994220"/>
            <a:ext cx="3294820" cy="336695"/>
          </a:xfrm>
          <a:prstGeom prst="rect">
            <a:avLst/>
          </a:prstGeom>
          <a:noFill/>
        </p:spPr>
        <p:txBody>
          <a:bodyPr wrap="square" rtlCol="0">
            <a:spAutoFit/>
          </a:bodyPr>
          <a:lstStyle/>
          <a:p>
            <a:pPr>
              <a:lnSpc>
                <a:spcPct val="150000"/>
              </a:lnSpc>
            </a:pPr>
            <a:r>
              <a:rPr lang="zh-CN" altLang="en-US" sz="1200" dirty="0">
                <a:solidFill>
                  <a:srgbClr val="213F01"/>
                </a:solidFill>
                <a:latin typeface="微软雅黑" pitchFamily="34" charset="-122"/>
                <a:ea typeface="微软雅黑" pitchFamily="34" charset="-122"/>
              </a:rPr>
              <a:t>这里输入简单的文字概述这里输入简单字</a:t>
            </a:r>
            <a:r>
              <a:rPr lang="zh-CN" altLang="en-US" sz="1200" dirty="0" smtClean="0">
                <a:solidFill>
                  <a:srgbClr val="213F01"/>
                </a:solidFill>
                <a:latin typeface="微软雅黑" pitchFamily="34" charset="-122"/>
                <a:ea typeface="微软雅黑" pitchFamily="34" charset="-122"/>
              </a:rPr>
              <a:t>概述</a:t>
            </a:r>
            <a:endParaRPr lang="zh-CN" altLang="en-US" sz="1200" dirty="0">
              <a:solidFill>
                <a:srgbClr val="213F01"/>
              </a:solidFill>
              <a:latin typeface="微软雅黑" pitchFamily="34" charset="-122"/>
              <a:ea typeface="微软雅黑" pitchFamily="34" charset="-122"/>
            </a:endParaRPr>
          </a:p>
        </p:txBody>
      </p:sp>
      <p:sp>
        <p:nvSpPr>
          <p:cNvPr id="28" name="文本框 27"/>
          <p:cNvSpPr txBox="1"/>
          <p:nvPr/>
        </p:nvSpPr>
        <p:spPr>
          <a:xfrm>
            <a:off x="2192925" y="5526716"/>
            <a:ext cx="1407758" cy="369332"/>
          </a:xfrm>
          <a:prstGeom prst="rect">
            <a:avLst/>
          </a:prstGeom>
          <a:noFill/>
        </p:spPr>
        <p:txBody>
          <a:bodyPr wrap="none" rtlCol="0">
            <a:spAutoFit/>
          </a:bodyPr>
          <a:lstStyle/>
          <a:p>
            <a:r>
              <a:rPr lang="en-US" altLang="zh-CN" b="1" dirty="0" smtClean="0">
                <a:solidFill>
                  <a:srgbClr val="77CF7B"/>
                </a:solidFill>
                <a:latin typeface="微软雅黑" pitchFamily="34" charset="-122"/>
                <a:ea typeface="微软雅黑" pitchFamily="34" charset="-122"/>
              </a:rPr>
              <a:t>KEYWORD</a:t>
            </a:r>
            <a:endParaRPr lang="zh-CN" altLang="en-US" b="1" dirty="0">
              <a:solidFill>
                <a:srgbClr val="77CF7B"/>
              </a:solidFill>
              <a:latin typeface="微软雅黑" pitchFamily="34" charset="-122"/>
              <a:ea typeface="微软雅黑" pitchFamily="34" charset="-122"/>
            </a:endParaRPr>
          </a:p>
        </p:txBody>
      </p:sp>
      <p:sp>
        <p:nvSpPr>
          <p:cNvPr id="29" name="TextBox 15"/>
          <p:cNvSpPr txBox="1"/>
          <p:nvPr/>
        </p:nvSpPr>
        <p:spPr>
          <a:xfrm>
            <a:off x="2192925" y="5798093"/>
            <a:ext cx="3294820" cy="336695"/>
          </a:xfrm>
          <a:prstGeom prst="rect">
            <a:avLst/>
          </a:prstGeom>
          <a:noFill/>
        </p:spPr>
        <p:txBody>
          <a:bodyPr wrap="square" rtlCol="0">
            <a:spAutoFit/>
          </a:bodyPr>
          <a:lstStyle/>
          <a:p>
            <a:pPr>
              <a:lnSpc>
                <a:spcPct val="150000"/>
              </a:lnSpc>
            </a:pPr>
            <a:r>
              <a:rPr lang="zh-CN" altLang="en-US" sz="1200" dirty="0">
                <a:solidFill>
                  <a:srgbClr val="213F01"/>
                </a:solidFill>
                <a:latin typeface="微软雅黑" pitchFamily="34" charset="-122"/>
                <a:ea typeface="微软雅黑" pitchFamily="34" charset="-122"/>
              </a:rPr>
              <a:t>这里输入简单的文字概述这里输入简单字</a:t>
            </a:r>
            <a:r>
              <a:rPr lang="zh-CN" altLang="en-US" sz="1200" dirty="0" smtClean="0">
                <a:solidFill>
                  <a:srgbClr val="213F01"/>
                </a:solidFill>
                <a:latin typeface="微软雅黑" pitchFamily="34" charset="-122"/>
                <a:ea typeface="微软雅黑" pitchFamily="34" charset="-122"/>
              </a:rPr>
              <a:t>概述</a:t>
            </a:r>
            <a:endParaRPr lang="zh-CN" altLang="en-US" sz="1200" dirty="0">
              <a:solidFill>
                <a:srgbClr val="213F01"/>
              </a:solidFill>
              <a:latin typeface="微软雅黑" pitchFamily="34" charset="-122"/>
              <a:ea typeface="微软雅黑" pitchFamily="34" charset="-122"/>
            </a:endParaRPr>
          </a:p>
        </p:txBody>
      </p:sp>
      <p:sp>
        <p:nvSpPr>
          <p:cNvPr id="30" name="文本框 29"/>
          <p:cNvSpPr txBox="1"/>
          <p:nvPr/>
        </p:nvSpPr>
        <p:spPr>
          <a:xfrm>
            <a:off x="8938962" y="1722843"/>
            <a:ext cx="1407758" cy="369332"/>
          </a:xfrm>
          <a:prstGeom prst="rect">
            <a:avLst/>
          </a:prstGeom>
          <a:noFill/>
        </p:spPr>
        <p:txBody>
          <a:bodyPr wrap="none" rtlCol="0">
            <a:spAutoFit/>
          </a:bodyPr>
          <a:lstStyle/>
          <a:p>
            <a:pPr algn="r"/>
            <a:r>
              <a:rPr lang="en-US" altLang="zh-CN" b="1" dirty="0" smtClean="0">
                <a:solidFill>
                  <a:srgbClr val="95CD59"/>
                </a:solidFill>
                <a:latin typeface="微软雅黑" pitchFamily="34" charset="-122"/>
                <a:ea typeface="微软雅黑" pitchFamily="34" charset="-122"/>
              </a:rPr>
              <a:t>KEYWORD</a:t>
            </a:r>
            <a:endParaRPr lang="zh-CN" altLang="en-US" b="1" dirty="0">
              <a:solidFill>
                <a:srgbClr val="95CD59"/>
              </a:solidFill>
              <a:latin typeface="微软雅黑" pitchFamily="34" charset="-122"/>
              <a:ea typeface="微软雅黑" pitchFamily="34" charset="-122"/>
            </a:endParaRPr>
          </a:p>
        </p:txBody>
      </p:sp>
      <p:sp>
        <p:nvSpPr>
          <p:cNvPr id="31" name="TextBox 15"/>
          <p:cNvSpPr txBox="1"/>
          <p:nvPr/>
        </p:nvSpPr>
        <p:spPr>
          <a:xfrm>
            <a:off x="7112180" y="1994220"/>
            <a:ext cx="3234540" cy="336695"/>
          </a:xfrm>
          <a:prstGeom prst="rect">
            <a:avLst/>
          </a:prstGeom>
          <a:noFill/>
        </p:spPr>
        <p:txBody>
          <a:bodyPr wrap="square" rtlCol="0">
            <a:spAutoFit/>
          </a:bodyPr>
          <a:lstStyle/>
          <a:p>
            <a:pPr algn="r">
              <a:lnSpc>
                <a:spcPct val="150000"/>
              </a:lnSpc>
            </a:pPr>
            <a:r>
              <a:rPr lang="zh-CN" altLang="en-US" sz="1200" dirty="0">
                <a:solidFill>
                  <a:srgbClr val="213F01"/>
                </a:solidFill>
                <a:latin typeface="微软雅黑" pitchFamily="34" charset="-122"/>
                <a:ea typeface="微软雅黑" pitchFamily="34" charset="-122"/>
              </a:rPr>
              <a:t>这里输入简单的文字概述这里输入简单字</a:t>
            </a:r>
            <a:r>
              <a:rPr lang="zh-CN" altLang="en-US" sz="1200" dirty="0" smtClean="0">
                <a:solidFill>
                  <a:srgbClr val="213F01"/>
                </a:solidFill>
                <a:latin typeface="微软雅黑" pitchFamily="34" charset="-122"/>
                <a:ea typeface="微软雅黑" pitchFamily="34" charset="-122"/>
              </a:rPr>
              <a:t>概述</a:t>
            </a:r>
            <a:endParaRPr lang="zh-CN" altLang="en-US" sz="1200" dirty="0">
              <a:solidFill>
                <a:srgbClr val="213F01"/>
              </a:solidFill>
              <a:latin typeface="微软雅黑" pitchFamily="34" charset="-122"/>
              <a:ea typeface="微软雅黑" pitchFamily="34" charset="-122"/>
            </a:endParaRPr>
          </a:p>
        </p:txBody>
      </p:sp>
      <p:sp>
        <p:nvSpPr>
          <p:cNvPr id="32" name="文本框 31"/>
          <p:cNvSpPr txBox="1"/>
          <p:nvPr/>
        </p:nvSpPr>
        <p:spPr>
          <a:xfrm>
            <a:off x="8938962" y="5545422"/>
            <a:ext cx="1407758" cy="369332"/>
          </a:xfrm>
          <a:prstGeom prst="rect">
            <a:avLst/>
          </a:prstGeom>
          <a:noFill/>
        </p:spPr>
        <p:txBody>
          <a:bodyPr wrap="none" rtlCol="0">
            <a:spAutoFit/>
          </a:bodyPr>
          <a:lstStyle/>
          <a:p>
            <a:pPr algn="r"/>
            <a:r>
              <a:rPr lang="en-US" altLang="zh-CN" b="1" dirty="0" smtClean="0">
                <a:solidFill>
                  <a:srgbClr val="77CF7B"/>
                </a:solidFill>
                <a:latin typeface="微软雅黑" pitchFamily="34" charset="-122"/>
                <a:ea typeface="微软雅黑" pitchFamily="34" charset="-122"/>
              </a:rPr>
              <a:t>KEYWORD</a:t>
            </a:r>
            <a:endParaRPr lang="zh-CN" altLang="en-US" b="1" dirty="0">
              <a:solidFill>
                <a:srgbClr val="77CF7B"/>
              </a:solidFill>
              <a:latin typeface="微软雅黑" pitchFamily="34" charset="-122"/>
              <a:ea typeface="微软雅黑" pitchFamily="34" charset="-122"/>
            </a:endParaRPr>
          </a:p>
        </p:txBody>
      </p:sp>
      <p:sp>
        <p:nvSpPr>
          <p:cNvPr id="33" name="TextBox 15"/>
          <p:cNvSpPr txBox="1"/>
          <p:nvPr/>
        </p:nvSpPr>
        <p:spPr>
          <a:xfrm>
            <a:off x="7112180" y="5816799"/>
            <a:ext cx="3234540" cy="336695"/>
          </a:xfrm>
          <a:prstGeom prst="rect">
            <a:avLst/>
          </a:prstGeom>
          <a:noFill/>
        </p:spPr>
        <p:txBody>
          <a:bodyPr wrap="square" rtlCol="0">
            <a:spAutoFit/>
          </a:bodyPr>
          <a:lstStyle/>
          <a:p>
            <a:pPr algn="r">
              <a:lnSpc>
                <a:spcPct val="150000"/>
              </a:lnSpc>
            </a:pPr>
            <a:r>
              <a:rPr lang="zh-CN" altLang="en-US" sz="1200" dirty="0">
                <a:solidFill>
                  <a:srgbClr val="213F01"/>
                </a:solidFill>
                <a:latin typeface="微软雅黑" pitchFamily="34" charset="-122"/>
                <a:ea typeface="微软雅黑" pitchFamily="34" charset="-122"/>
              </a:rPr>
              <a:t>这里输入简单的文字概述这里输入简单字</a:t>
            </a:r>
            <a:r>
              <a:rPr lang="zh-CN" altLang="en-US" sz="1200" dirty="0" smtClean="0">
                <a:solidFill>
                  <a:srgbClr val="213F01"/>
                </a:solidFill>
                <a:latin typeface="微软雅黑" pitchFamily="34" charset="-122"/>
                <a:ea typeface="微软雅黑" pitchFamily="34" charset="-122"/>
              </a:rPr>
              <a:t>概述</a:t>
            </a:r>
            <a:endParaRPr lang="zh-CN" altLang="en-US" sz="1200" dirty="0">
              <a:solidFill>
                <a:srgbClr val="213F01"/>
              </a:solidFill>
              <a:latin typeface="微软雅黑" pitchFamily="34" charset="-122"/>
              <a:ea typeface="微软雅黑" pitchFamily="34" charset="-122"/>
            </a:endParaRPr>
          </a:p>
        </p:txBody>
      </p:sp>
      <p:sp>
        <p:nvSpPr>
          <p:cNvPr id="39" name="矩形 38"/>
          <p:cNvSpPr/>
          <p:nvPr/>
        </p:nvSpPr>
        <p:spPr>
          <a:xfrm>
            <a:off x="4208304" y="637167"/>
            <a:ext cx="3775393" cy="523220"/>
          </a:xfrm>
          <a:prstGeom prst="rect">
            <a:avLst/>
          </a:prstGeom>
        </p:spPr>
        <p:txBody>
          <a:bodyPr wrap="none">
            <a:spAutoFit/>
          </a:bodyPr>
          <a:lstStyle/>
          <a:p>
            <a:r>
              <a:rPr lang="zh-CN" altLang="en-US" sz="2800" dirty="0">
                <a:solidFill>
                  <a:srgbClr val="77CF7B"/>
                </a:solidFill>
                <a:latin typeface="微软雅黑" pitchFamily="34" charset="-122"/>
                <a:ea typeface="微软雅黑" pitchFamily="34" charset="-122"/>
              </a:rPr>
              <a:t>单击此处</a:t>
            </a:r>
            <a:r>
              <a:rPr lang="zh-CN" altLang="en-US" sz="2800" dirty="0" smtClean="0">
                <a:solidFill>
                  <a:srgbClr val="77CF7B"/>
                </a:solidFill>
                <a:latin typeface="微软雅黑" pitchFamily="34" charset="-122"/>
                <a:ea typeface="微软雅黑" pitchFamily="34" charset="-122"/>
              </a:rPr>
              <a:t>编辑标题</a:t>
            </a:r>
            <a:r>
              <a:rPr lang="zh-CN" altLang="en-US" sz="2800" dirty="0">
                <a:solidFill>
                  <a:srgbClr val="77CF7B"/>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1055164" y="1641556"/>
            <a:ext cx="4592635" cy="4592635"/>
          </a:xfrm>
          <a:prstGeom prst="quadArrow">
            <a:avLst>
              <a:gd name="adj1" fmla="val 2000"/>
              <a:gd name="adj2" fmla="val 4000"/>
              <a:gd name="adj3" fmla="val 5000"/>
            </a:avLst>
          </a:prstGeom>
          <a:solidFill>
            <a:schemeClr val="bg1">
              <a:lumMod val="50000"/>
              <a:alpha val="40000"/>
            </a:schemeClr>
          </a:solidFill>
          <a:ln>
            <a:solidFill>
              <a:schemeClr val="bg1"/>
            </a:soli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353685"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9" name="任意多边形 8"/>
          <p:cNvSpPr/>
          <p:nvPr/>
        </p:nvSpPr>
        <p:spPr>
          <a:xfrm>
            <a:off x="3512224"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0" name="任意多边形 9"/>
          <p:cNvSpPr/>
          <p:nvPr/>
        </p:nvSpPr>
        <p:spPr>
          <a:xfrm>
            <a:off x="1353685"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1" name="任意多边形 10"/>
          <p:cNvSpPr/>
          <p:nvPr/>
        </p:nvSpPr>
        <p:spPr>
          <a:xfrm>
            <a:off x="3512224"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4" name="KSO_Shape"/>
          <p:cNvSpPr/>
          <p:nvPr/>
        </p:nvSpPr>
        <p:spPr>
          <a:xfrm>
            <a:off x="1965992" y="4419160"/>
            <a:ext cx="612439" cy="101790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KSO_Shape"/>
          <p:cNvSpPr/>
          <p:nvPr/>
        </p:nvSpPr>
        <p:spPr bwMode="auto">
          <a:xfrm>
            <a:off x="1779889" y="2241319"/>
            <a:ext cx="1017904" cy="989064"/>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sz="1600"/>
          </a:p>
        </p:txBody>
      </p:sp>
      <p:sp>
        <p:nvSpPr>
          <p:cNvPr id="17" name="KSO_Shape"/>
          <p:cNvSpPr/>
          <p:nvPr/>
        </p:nvSpPr>
        <p:spPr bwMode="auto">
          <a:xfrm>
            <a:off x="4030374" y="4419160"/>
            <a:ext cx="800752" cy="101790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sz="1600"/>
          </a:p>
        </p:txBody>
      </p:sp>
      <p:sp>
        <p:nvSpPr>
          <p:cNvPr id="18" name="KSO_Shape"/>
          <p:cNvSpPr/>
          <p:nvPr/>
        </p:nvSpPr>
        <p:spPr bwMode="auto">
          <a:xfrm>
            <a:off x="3890617" y="2226898"/>
            <a:ext cx="1016208" cy="101790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sz="1600"/>
          </a:p>
        </p:txBody>
      </p:sp>
      <p:sp>
        <p:nvSpPr>
          <p:cNvPr id="20" name="文本框 19"/>
          <p:cNvSpPr txBox="1"/>
          <p:nvPr/>
        </p:nvSpPr>
        <p:spPr>
          <a:xfrm>
            <a:off x="1779889" y="3322464"/>
            <a:ext cx="1217000"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21" name="文本框 20"/>
          <p:cNvSpPr txBox="1"/>
          <p:nvPr/>
        </p:nvSpPr>
        <p:spPr>
          <a:xfrm>
            <a:off x="3859985" y="3322464"/>
            <a:ext cx="1217000"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22" name="文本框 21"/>
          <p:cNvSpPr txBox="1"/>
          <p:nvPr/>
        </p:nvSpPr>
        <p:spPr>
          <a:xfrm>
            <a:off x="3890617" y="5498014"/>
            <a:ext cx="1217000"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23" name="文本框 22"/>
          <p:cNvSpPr txBox="1"/>
          <p:nvPr/>
        </p:nvSpPr>
        <p:spPr>
          <a:xfrm>
            <a:off x="1718076" y="5498014"/>
            <a:ext cx="1217000"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13" name="KSO_Shape"/>
          <p:cNvSpPr/>
          <p:nvPr/>
        </p:nvSpPr>
        <p:spPr>
          <a:xfrm>
            <a:off x="6618512" y="19590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092331" y="1903289"/>
            <a:ext cx="1407758" cy="369332"/>
          </a:xfrm>
          <a:prstGeom prst="rect">
            <a:avLst/>
          </a:prstGeom>
          <a:noFill/>
        </p:spPr>
        <p:txBody>
          <a:bodyPr wrap="none" rtlCol="0">
            <a:spAutoFit/>
          </a:bodyPr>
          <a:lstStyle/>
          <a:p>
            <a:r>
              <a:rPr lang="en-US" altLang="zh-CN" b="1" dirty="0" smtClean="0">
                <a:solidFill>
                  <a:srgbClr val="3D8843"/>
                </a:solidFill>
                <a:latin typeface="微软雅黑" pitchFamily="34" charset="-122"/>
                <a:ea typeface="微软雅黑" pitchFamily="34" charset="-122"/>
              </a:rPr>
              <a:t>KEYWORD</a:t>
            </a:r>
            <a:endParaRPr lang="zh-CN" altLang="en-US" b="1" dirty="0">
              <a:solidFill>
                <a:srgbClr val="3D8843"/>
              </a:solidFill>
              <a:latin typeface="微软雅黑" pitchFamily="34" charset="-122"/>
              <a:ea typeface="微软雅黑" pitchFamily="34" charset="-122"/>
            </a:endParaRPr>
          </a:p>
        </p:txBody>
      </p:sp>
      <p:sp>
        <p:nvSpPr>
          <p:cNvPr id="28" name="TextBox 15"/>
          <p:cNvSpPr txBox="1"/>
          <p:nvPr/>
        </p:nvSpPr>
        <p:spPr>
          <a:xfrm>
            <a:off x="7092331" y="2168525"/>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a:t>
            </a:r>
            <a:r>
              <a:rPr lang="zh-CN" altLang="en-US" sz="1200" dirty="0" smtClean="0">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36" name="KSO_Shape"/>
          <p:cNvSpPr/>
          <p:nvPr/>
        </p:nvSpPr>
        <p:spPr>
          <a:xfrm>
            <a:off x="6618512" y="3067724"/>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36"/>
          <p:cNvSpPr txBox="1"/>
          <p:nvPr/>
        </p:nvSpPr>
        <p:spPr>
          <a:xfrm>
            <a:off x="7092331" y="3011953"/>
            <a:ext cx="1407758" cy="369332"/>
          </a:xfrm>
          <a:prstGeom prst="rect">
            <a:avLst/>
          </a:prstGeom>
          <a:noFill/>
        </p:spPr>
        <p:txBody>
          <a:bodyPr wrap="none" rtlCol="0">
            <a:spAutoFit/>
          </a:bodyPr>
          <a:lstStyle/>
          <a:p>
            <a:r>
              <a:rPr lang="en-US" altLang="zh-CN" b="1" dirty="0" smtClean="0">
                <a:solidFill>
                  <a:srgbClr val="3D8843"/>
                </a:solidFill>
                <a:latin typeface="微软雅黑" pitchFamily="34" charset="-122"/>
                <a:ea typeface="微软雅黑" pitchFamily="34" charset="-122"/>
              </a:rPr>
              <a:t>KEYWORD</a:t>
            </a:r>
            <a:endParaRPr lang="zh-CN" altLang="en-US" b="1" dirty="0">
              <a:solidFill>
                <a:srgbClr val="3D8843"/>
              </a:solidFill>
              <a:latin typeface="微软雅黑" pitchFamily="34" charset="-122"/>
              <a:ea typeface="微软雅黑" pitchFamily="34" charset="-122"/>
            </a:endParaRPr>
          </a:p>
        </p:txBody>
      </p:sp>
      <p:sp>
        <p:nvSpPr>
          <p:cNvPr id="38" name="TextBox 15"/>
          <p:cNvSpPr txBox="1"/>
          <p:nvPr/>
        </p:nvSpPr>
        <p:spPr>
          <a:xfrm>
            <a:off x="7092331" y="3283330"/>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a:t>
            </a:r>
            <a:r>
              <a:rPr lang="zh-CN" altLang="en-US" sz="1200" dirty="0" smtClean="0">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40" name="KSO_Shape"/>
          <p:cNvSpPr/>
          <p:nvPr/>
        </p:nvSpPr>
        <p:spPr>
          <a:xfrm>
            <a:off x="6618512" y="417638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文本框 40"/>
          <p:cNvSpPr txBox="1"/>
          <p:nvPr/>
        </p:nvSpPr>
        <p:spPr>
          <a:xfrm>
            <a:off x="7092331" y="4120617"/>
            <a:ext cx="1407758" cy="369332"/>
          </a:xfrm>
          <a:prstGeom prst="rect">
            <a:avLst/>
          </a:prstGeom>
          <a:noFill/>
        </p:spPr>
        <p:txBody>
          <a:bodyPr wrap="none" rtlCol="0">
            <a:spAutoFit/>
          </a:bodyPr>
          <a:lstStyle/>
          <a:p>
            <a:r>
              <a:rPr lang="en-US" altLang="zh-CN" b="1" dirty="0" smtClean="0">
                <a:solidFill>
                  <a:srgbClr val="3D8843"/>
                </a:solidFill>
                <a:latin typeface="微软雅黑" pitchFamily="34" charset="-122"/>
                <a:ea typeface="微软雅黑" pitchFamily="34" charset="-122"/>
              </a:rPr>
              <a:t>KEYWORD</a:t>
            </a:r>
            <a:endParaRPr lang="zh-CN" altLang="en-US" b="1" dirty="0">
              <a:solidFill>
                <a:srgbClr val="3D8843"/>
              </a:solidFill>
              <a:latin typeface="微软雅黑" pitchFamily="34" charset="-122"/>
              <a:ea typeface="微软雅黑" pitchFamily="34" charset="-122"/>
            </a:endParaRPr>
          </a:p>
        </p:txBody>
      </p:sp>
      <p:sp>
        <p:nvSpPr>
          <p:cNvPr id="42" name="TextBox 15"/>
          <p:cNvSpPr txBox="1"/>
          <p:nvPr/>
        </p:nvSpPr>
        <p:spPr>
          <a:xfrm>
            <a:off x="7092331" y="4391994"/>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a:t>
            </a:r>
            <a:r>
              <a:rPr lang="zh-CN" altLang="en-US" sz="1200" dirty="0" smtClean="0">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44" name="KSO_Shape"/>
          <p:cNvSpPr/>
          <p:nvPr/>
        </p:nvSpPr>
        <p:spPr>
          <a:xfrm>
            <a:off x="6618512" y="5285051"/>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文本框 44"/>
          <p:cNvSpPr txBox="1"/>
          <p:nvPr/>
        </p:nvSpPr>
        <p:spPr>
          <a:xfrm>
            <a:off x="7092331" y="5229280"/>
            <a:ext cx="1407758" cy="369332"/>
          </a:xfrm>
          <a:prstGeom prst="rect">
            <a:avLst/>
          </a:prstGeom>
          <a:noFill/>
        </p:spPr>
        <p:txBody>
          <a:bodyPr wrap="none" rtlCol="0">
            <a:spAutoFit/>
          </a:bodyPr>
          <a:lstStyle/>
          <a:p>
            <a:r>
              <a:rPr lang="en-US" altLang="zh-CN" b="1" dirty="0" smtClean="0">
                <a:solidFill>
                  <a:srgbClr val="3D8843"/>
                </a:solidFill>
                <a:latin typeface="微软雅黑" pitchFamily="34" charset="-122"/>
                <a:ea typeface="微软雅黑" pitchFamily="34" charset="-122"/>
              </a:rPr>
              <a:t>KEYWORD</a:t>
            </a:r>
            <a:endParaRPr lang="zh-CN" altLang="en-US" b="1" dirty="0">
              <a:solidFill>
                <a:srgbClr val="3D8843"/>
              </a:solidFill>
              <a:latin typeface="微软雅黑" pitchFamily="34" charset="-122"/>
              <a:ea typeface="微软雅黑" pitchFamily="34" charset="-122"/>
            </a:endParaRPr>
          </a:p>
        </p:txBody>
      </p:sp>
      <p:sp>
        <p:nvSpPr>
          <p:cNvPr id="46" name="TextBox 15"/>
          <p:cNvSpPr txBox="1"/>
          <p:nvPr/>
        </p:nvSpPr>
        <p:spPr>
          <a:xfrm>
            <a:off x="7092331" y="5500657"/>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a:t>
            </a:r>
            <a:r>
              <a:rPr lang="zh-CN" altLang="en-US" sz="1200" dirty="0" smtClean="0">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30" name="矩形 29"/>
          <p:cNvSpPr/>
          <p:nvPr/>
        </p:nvSpPr>
        <p:spPr>
          <a:xfrm>
            <a:off x="4208304" y="637167"/>
            <a:ext cx="3775393" cy="523220"/>
          </a:xfrm>
          <a:prstGeom prst="rect">
            <a:avLst/>
          </a:prstGeom>
        </p:spPr>
        <p:txBody>
          <a:bodyPr wrap="none">
            <a:spAutoFit/>
          </a:bodyPr>
          <a:lstStyle/>
          <a:p>
            <a:r>
              <a:rPr lang="zh-CN" altLang="en-US" sz="2800" dirty="0">
                <a:solidFill>
                  <a:srgbClr val="77CF7B"/>
                </a:solidFill>
                <a:latin typeface="微软雅黑" pitchFamily="34" charset="-122"/>
                <a:ea typeface="微软雅黑" pitchFamily="34" charset="-122"/>
              </a:rPr>
              <a:t>单击此处</a:t>
            </a:r>
            <a:r>
              <a:rPr lang="zh-CN" altLang="en-US" sz="2800" dirty="0" smtClean="0">
                <a:solidFill>
                  <a:srgbClr val="77CF7B"/>
                </a:solidFill>
                <a:latin typeface="微软雅黑" pitchFamily="34" charset="-122"/>
                <a:ea typeface="微软雅黑" pitchFamily="34" charset="-122"/>
              </a:rPr>
              <a:t>编辑标题</a:t>
            </a:r>
            <a:r>
              <a:rPr lang="zh-CN" altLang="en-US" sz="2800" dirty="0">
                <a:solidFill>
                  <a:srgbClr val="77CF7B"/>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8"/>
          <p:cNvSpPr/>
          <p:nvPr/>
        </p:nvSpPr>
        <p:spPr>
          <a:xfrm>
            <a:off x="159026" y="2083816"/>
            <a:ext cx="11879250" cy="3707887"/>
          </a:xfrm>
          <a:prstGeom prst="rect">
            <a:avLst/>
          </a:prstGeom>
          <a:solidFill>
            <a:srgbClr val="95CD5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ym typeface="微软雅黑" pitchFamily="34" charset="-122"/>
            </a:endParaRPr>
          </a:p>
        </p:txBody>
      </p:sp>
      <p:grpSp>
        <p:nvGrpSpPr>
          <p:cNvPr id="7" name="Group 31"/>
          <p:cNvGrpSpPr>
            <a:grpSpLocks noChangeAspect="1"/>
          </p:cNvGrpSpPr>
          <p:nvPr/>
        </p:nvGrpSpPr>
        <p:grpSpPr>
          <a:xfrm>
            <a:off x="5351228" y="2955431"/>
            <a:ext cx="1783966" cy="2323967"/>
            <a:chOff x="781924" y="1653977"/>
            <a:chExt cx="2806595" cy="3417112"/>
          </a:xfrm>
        </p:grpSpPr>
        <p:pic>
          <p:nvPicPr>
            <p:cNvPr id="8" name="Picture 32"/>
            <p:cNvPicPr>
              <a:picLocks noChangeAspect="1"/>
            </p:cNvPicPr>
            <p:nvPr/>
          </p:nvPicPr>
          <p:blipFill rotWithShape="1">
            <a:blip r:embed="rId2" cstate="print">
              <a:extLst>
                <a:ext uri="{28A0092B-C50C-407E-A947-70E740481C1C}">
                  <a14:useLocalDpi xmlns:a14="http://schemas.microsoft.com/office/drawing/2010/main" val="0"/>
                </a:ext>
              </a:extLst>
            </a:blip>
            <a:srcRect l="5354" t="8440" r="6203" b="10137"/>
            <a:stretch>
              <a:fillRect/>
            </a:stretch>
          </p:blipFill>
          <p:spPr>
            <a:xfrm>
              <a:off x="781924" y="1653977"/>
              <a:ext cx="2806595" cy="3417112"/>
            </a:xfrm>
            <a:prstGeom prst="rect">
              <a:avLst/>
            </a:prstGeom>
          </p:spPr>
        </p:pic>
        <p:sp>
          <p:nvSpPr>
            <p:cNvPr id="9" name="Rectangle 33"/>
            <p:cNvSpPr/>
            <p:nvPr/>
          </p:nvSpPr>
          <p:spPr>
            <a:xfrm rot="5400000">
              <a:off x="932526" y="2346477"/>
              <a:ext cx="2556286" cy="1963629"/>
            </a:xfrm>
            <a:prstGeom prst="rect">
              <a:avLst/>
            </a:prstGeom>
            <a:solidFill>
              <a:srgbClr val="3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itchFamily="34" charset="-122"/>
                <a:ea typeface="微软雅黑" pitchFamily="34" charset="-122"/>
                <a:sym typeface="微软雅黑" pitchFamily="34" charset="-122"/>
              </a:endParaRPr>
            </a:p>
          </p:txBody>
        </p:sp>
      </p:grpSp>
      <p:grpSp>
        <p:nvGrpSpPr>
          <p:cNvPr id="10" name="Group 25"/>
          <p:cNvGrpSpPr>
            <a:grpSpLocks noChangeAspect="1"/>
          </p:cNvGrpSpPr>
          <p:nvPr/>
        </p:nvGrpSpPr>
        <p:grpSpPr>
          <a:xfrm>
            <a:off x="2201314" y="2955371"/>
            <a:ext cx="3900366" cy="2353112"/>
            <a:chOff x="3683126" y="1810922"/>
            <a:chExt cx="5304773" cy="3200400"/>
          </a:xfrm>
        </p:grpSpPr>
        <p:pic>
          <p:nvPicPr>
            <p:cNvPr id="11" name="Picture 26"/>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a:fillRect/>
            </a:stretch>
          </p:blipFill>
          <p:spPr>
            <a:xfrm>
              <a:off x="3683126" y="1810922"/>
              <a:ext cx="5304773" cy="3200400"/>
            </a:xfrm>
            <a:prstGeom prst="rect">
              <a:avLst/>
            </a:prstGeom>
          </p:spPr>
        </p:pic>
        <p:sp>
          <p:nvSpPr>
            <p:cNvPr id="12" name="Rectangle 27"/>
            <p:cNvSpPr>
              <a:spLocks noChangeAspect="1"/>
            </p:cNvSpPr>
            <p:nvPr/>
          </p:nvSpPr>
          <p:spPr>
            <a:xfrm>
              <a:off x="4469432" y="2201450"/>
              <a:ext cx="3675889" cy="2285998"/>
            </a:xfrm>
            <a:prstGeom prst="rect">
              <a:avLst/>
            </a:pr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itchFamily="34" charset="-122"/>
                <a:ea typeface="微软雅黑" pitchFamily="34" charset="-122"/>
                <a:sym typeface="微软雅黑" pitchFamily="34" charset="-122"/>
              </a:endParaRPr>
            </a:p>
          </p:txBody>
        </p:sp>
      </p:grpSp>
      <p:grpSp>
        <p:nvGrpSpPr>
          <p:cNvPr id="13" name="Group 28"/>
          <p:cNvGrpSpPr>
            <a:grpSpLocks noChangeAspect="1"/>
          </p:cNvGrpSpPr>
          <p:nvPr/>
        </p:nvGrpSpPr>
        <p:grpSpPr>
          <a:xfrm>
            <a:off x="30886" y="2533504"/>
            <a:ext cx="3625809" cy="2961344"/>
            <a:chOff x="3785121" y="1812417"/>
            <a:chExt cx="4627889" cy="3779783"/>
          </a:xfrm>
        </p:grpSpPr>
        <p:pic>
          <p:nvPicPr>
            <p:cNvPr id="14"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5121" y="1812417"/>
              <a:ext cx="4627889" cy="3779783"/>
            </a:xfrm>
            <a:prstGeom prst="rect">
              <a:avLst/>
            </a:prstGeom>
          </p:spPr>
        </p:pic>
        <p:sp>
          <p:nvSpPr>
            <p:cNvPr id="15" name="Rectangle 30"/>
            <p:cNvSpPr/>
            <p:nvPr/>
          </p:nvSpPr>
          <p:spPr>
            <a:xfrm>
              <a:off x="4121834" y="1997958"/>
              <a:ext cx="3959999" cy="2484000"/>
            </a:xfrm>
            <a:prstGeom prst="rect">
              <a:avLst/>
            </a:prstGeom>
            <a:solidFill>
              <a:srgbClr val="77C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微软雅黑" pitchFamily="34" charset="-122"/>
                <a:ea typeface="微软雅黑" pitchFamily="34" charset="-122"/>
                <a:sym typeface="微软雅黑" pitchFamily="34" charset="-122"/>
              </a:endParaRPr>
            </a:p>
          </p:txBody>
        </p:sp>
      </p:grpSp>
      <p:sp>
        <p:nvSpPr>
          <p:cNvPr id="17" name="Rectangle 6"/>
          <p:cNvSpPr/>
          <p:nvPr/>
        </p:nvSpPr>
        <p:spPr bwMode="auto">
          <a:xfrm>
            <a:off x="7611708" y="3460484"/>
            <a:ext cx="4237392" cy="191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50000"/>
              </a:lnSpc>
            </a:pPr>
            <a:r>
              <a:rPr lang="zh-CN" altLang="en-US" sz="1200" dirty="0">
                <a:latin typeface="微软雅黑" pitchFamily="34" charset="-122"/>
                <a:ea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18" name="矩形 17"/>
          <p:cNvSpPr/>
          <p:nvPr/>
        </p:nvSpPr>
        <p:spPr>
          <a:xfrm>
            <a:off x="7611708" y="2812290"/>
            <a:ext cx="3499676" cy="646331"/>
          </a:xfrm>
          <a:prstGeom prst="rect">
            <a:avLst/>
          </a:prstGeom>
        </p:spPr>
        <p:txBody>
          <a:bodyPr wrap="none">
            <a:spAutoFit/>
          </a:bodyPr>
          <a:lstStyle/>
          <a:p>
            <a:r>
              <a:rPr lang="en-US" altLang="zh-CN" sz="3600" dirty="0" smtClean="0">
                <a:solidFill>
                  <a:srgbClr val="213F01"/>
                </a:solidFill>
                <a:latin typeface="Impact" pitchFamily="34" charset="0"/>
                <a:ea typeface="微软雅黑" pitchFamily="34" charset="-122"/>
              </a:rPr>
              <a:t>Click Here to Title</a:t>
            </a:r>
            <a:endParaRPr lang="zh-CN" altLang="en-US" sz="3600" dirty="0">
              <a:solidFill>
                <a:srgbClr val="213F01"/>
              </a:solidFill>
              <a:latin typeface="Impact" pitchFamily="34" charset="0"/>
              <a:ea typeface="微软雅黑" pitchFamily="34" charset="-122"/>
            </a:endParaRPr>
          </a:p>
        </p:txBody>
      </p:sp>
      <p:sp>
        <p:nvSpPr>
          <p:cNvPr id="19" name="矩形 18"/>
          <p:cNvSpPr/>
          <p:nvPr/>
        </p:nvSpPr>
        <p:spPr>
          <a:xfrm>
            <a:off x="4208304" y="637167"/>
            <a:ext cx="3775393" cy="523220"/>
          </a:xfrm>
          <a:prstGeom prst="rect">
            <a:avLst/>
          </a:prstGeom>
        </p:spPr>
        <p:txBody>
          <a:bodyPr wrap="none">
            <a:spAutoFit/>
          </a:bodyPr>
          <a:lstStyle/>
          <a:p>
            <a:r>
              <a:rPr lang="zh-CN" altLang="en-US" sz="2800" dirty="0">
                <a:solidFill>
                  <a:srgbClr val="77CF7B"/>
                </a:solidFill>
                <a:latin typeface="微软雅黑" pitchFamily="34" charset="-122"/>
                <a:ea typeface="微软雅黑" pitchFamily="34" charset="-122"/>
              </a:rPr>
              <a:t>单击此处</a:t>
            </a:r>
            <a:r>
              <a:rPr lang="zh-CN" altLang="en-US" sz="2800" dirty="0" smtClean="0">
                <a:solidFill>
                  <a:srgbClr val="77CF7B"/>
                </a:solidFill>
                <a:latin typeface="微软雅黑" pitchFamily="34" charset="-122"/>
                <a:ea typeface="微软雅黑" pitchFamily="34" charset="-122"/>
              </a:rPr>
              <a:t>编辑标题</a:t>
            </a:r>
            <a:r>
              <a:rPr lang="zh-CN" altLang="en-US" sz="2800" dirty="0">
                <a:solidFill>
                  <a:srgbClr val="77CF7B"/>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576640" y="1876190"/>
            <a:ext cx="748748" cy="748748"/>
          </a:xfrm>
          <a:prstGeom prst="ellipse">
            <a:avLst/>
          </a:prstGeom>
          <a:solidFill>
            <a:srgbClr val="9BD05D"/>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47" name="椭圆 46"/>
          <p:cNvSpPr/>
          <p:nvPr/>
        </p:nvSpPr>
        <p:spPr>
          <a:xfrm>
            <a:off x="5576640" y="3066125"/>
            <a:ext cx="748748" cy="748748"/>
          </a:xfrm>
          <a:prstGeom prst="ellipse">
            <a:avLst/>
          </a:prstGeom>
          <a:solidFill>
            <a:srgbClr val="9BD05D"/>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48" name="椭圆 47"/>
          <p:cNvSpPr/>
          <p:nvPr/>
        </p:nvSpPr>
        <p:spPr>
          <a:xfrm>
            <a:off x="5576640" y="4256060"/>
            <a:ext cx="748748" cy="748748"/>
          </a:xfrm>
          <a:prstGeom prst="ellipse">
            <a:avLst/>
          </a:prstGeom>
          <a:solidFill>
            <a:srgbClr val="9BD05D"/>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50" name="椭圆 49"/>
          <p:cNvSpPr/>
          <p:nvPr/>
        </p:nvSpPr>
        <p:spPr>
          <a:xfrm>
            <a:off x="5576640" y="5445996"/>
            <a:ext cx="748748" cy="748748"/>
          </a:xfrm>
          <a:prstGeom prst="ellipse">
            <a:avLst/>
          </a:prstGeom>
          <a:solidFill>
            <a:srgbClr val="9BD05D"/>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sp>
        <p:nvSpPr>
          <p:cNvPr id="26" name="矩形 25"/>
          <p:cNvSpPr/>
          <p:nvPr/>
        </p:nvSpPr>
        <p:spPr>
          <a:xfrm>
            <a:off x="3013846" y="4946948"/>
            <a:ext cx="1458091" cy="461665"/>
          </a:xfrm>
          <a:prstGeom prst="rect">
            <a:avLst/>
          </a:prstGeom>
          <a:noFill/>
        </p:spPr>
        <p:txBody>
          <a:bodyPr wrap="none">
            <a:spAutoFit/>
          </a:bodyPr>
          <a:lstStyle/>
          <a:p>
            <a:pPr algn="ctr"/>
            <a:r>
              <a:rPr lang="en-US" altLang="zh-CN" sz="2400" dirty="0" smtClean="0">
                <a:solidFill>
                  <a:srgbClr val="9BD05D"/>
                </a:solidFill>
                <a:latin typeface="微软雅黑" pitchFamily="34" charset="-122"/>
                <a:ea typeface="微软雅黑" pitchFamily="34" charset="-122"/>
              </a:rPr>
              <a:t>contents</a:t>
            </a:r>
            <a:endParaRPr lang="en-US" altLang="zh-CN" sz="2400" dirty="0">
              <a:solidFill>
                <a:srgbClr val="9BD05D"/>
              </a:solidFill>
              <a:latin typeface="微软雅黑" pitchFamily="34" charset="-122"/>
              <a:ea typeface="微软雅黑" pitchFamily="34" charset="-122"/>
            </a:endParaRPr>
          </a:p>
        </p:txBody>
      </p:sp>
      <p:sp>
        <p:nvSpPr>
          <p:cNvPr id="27" name="矩形 26"/>
          <p:cNvSpPr/>
          <p:nvPr/>
        </p:nvSpPr>
        <p:spPr>
          <a:xfrm>
            <a:off x="3188894" y="2487239"/>
            <a:ext cx="1107997" cy="2308324"/>
          </a:xfrm>
          <a:prstGeom prst="rect">
            <a:avLst/>
          </a:prstGeom>
        </p:spPr>
        <p:txBody>
          <a:bodyPr wrap="none">
            <a:spAutoFit/>
          </a:bodyPr>
          <a:lstStyle/>
          <a:p>
            <a:pPr algn="ctr"/>
            <a:r>
              <a:rPr lang="zh-CN" altLang="en-US" sz="7200" b="1" dirty="0" smtClean="0">
                <a:solidFill>
                  <a:schemeClr val="bg1"/>
                </a:solidFill>
                <a:latin typeface="微软雅黑" pitchFamily="34" charset="-122"/>
                <a:ea typeface="微软雅黑" pitchFamily="34" charset="-122"/>
              </a:rPr>
              <a:t>目</a:t>
            </a:r>
            <a:endParaRPr lang="en-US" altLang="zh-CN" sz="7200" b="1" dirty="0" smtClean="0">
              <a:solidFill>
                <a:schemeClr val="bg1"/>
              </a:solidFill>
              <a:latin typeface="微软雅黑" pitchFamily="34" charset="-122"/>
              <a:ea typeface="微软雅黑" pitchFamily="34" charset="-122"/>
            </a:endParaRPr>
          </a:p>
          <a:p>
            <a:pPr algn="ctr"/>
            <a:r>
              <a:rPr lang="zh-CN" altLang="en-US" sz="7200" b="1" dirty="0" smtClean="0">
                <a:solidFill>
                  <a:schemeClr val="bg1"/>
                </a:solidFill>
                <a:latin typeface="微软雅黑" pitchFamily="34" charset="-122"/>
                <a:ea typeface="微软雅黑" pitchFamily="34" charset="-122"/>
              </a:rPr>
              <a:t>录</a:t>
            </a:r>
            <a:endParaRPr lang="zh-CN" altLang="en-US" sz="7200" dirty="0">
              <a:solidFill>
                <a:schemeClr val="bg1"/>
              </a:solidFill>
              <a:latin typeface="微软雅黑" pitchFamily="34" charset="-122"/>
              <a:ea typeface="微软雅黑" pitchFamily="34" charset="-122"/>
            </a:endParaRPr>
          </a:p>
        </p:txBody>
      </p:sp>
      <p:sp>
        <p:nvSpPr>
          <p:cNvPr id="73" name="矩形 72"/>
          <p:cNvSpPr/>
          <p:nvPr/>
        </p:nvSpPr>
        <p:spPr>
          <a:xfrm>
            <a:off x="6811819" y="2011033"/>
            <a:ext cx="3262432" cy="461665"/>
          </a:xfrm>
          <a:prstGeom prst="rect">
            <a:avLst/>
          </a:prstGeom>
        </p:spPr>
        <p:txBody>
          <a:bodyPr wrap="none">
            <a:spAutoFit/>
          </a:bodyPr>
          <a:lstStyle/>
          <a:p>
            <a:pPr algn="r"/>
            <a:r>
              <a:rPr lang="zh-CN" altLang="en-US" sz="2400" dirty="0" smtClean="0">
                <a:solidFill>
                  <a:srgbClr val="C3E294"/>
                </a:solidFill>
                <a:latin typeface="微软雅黑" pitchFamily="34" charset="-122"/>
                <a:ea typeface="微软雅黑" pitchFamily="34" charset="-122"/>
              </a:rPr>
              <a:t>点击添加章节内容说明</a:t>
            </a:r>
            <a:endParaRPr lang="zh-CN" altLang="en-US" sz="2400" dirty="0">
              <a:solidFill>
                <a:srgbClr val="C3E294"/>
              </a:solidFill>
              <a:latin typeface="微软雅黑" pitchFamily="34" charset="-122"/>
              <a:ea typeface="微软雅黑" pitchFamily="34" charset="-122"/>
            </a:endParaRPr>
          </a:p>
        </p:txBody>
      </p:sp>
      <p:sp>
        <p:nvSpPr>
          <p:cNvPr id="74" name="矩形 73"/>
          <p:cNvSpPr/>
          <p:nvPr/>
        </p:nvSpPr>
        <p:spPr>
          <a:xfrm>
            <a:off x="6811819" y="2360420"/>
            <a:ext cx="4197559" cy="338554"/>
          </a:xfrm>
          <a:prstGeom prst="rect">
            <a:avLst/>
          </a:prstGeom>
        </p:spPr>
        <p:txBody>
          <a:bodyPr wrap="none">
            <a:spAutoFit/>
          </a:bodyPr>
          <a:lstStyle/>
          <a:p>
            <a:pPr algn="r"/>
            <a:r>
              <a:rPr lang="en-US" altLang="zh-CN" sz="1600" dirty="0">
                <a:solidFill>
                  <a:schemeClr val="bg1"/>
                </a:solidFill>
              </a:rPr>
              <a:t>Click to add a section on the content description</a:t>
            </a:r>
            <a:endParaRPr lang="zh-CN" altLang="en-US" sz="1600" dirty="0">
              <a:solidFill>
                <a:schemeClr val="bg1"/>
              </a:solidFill>
            </a:endParaRPr>
          </a:p>
        </p:txBody>
      </p:sp>
      <p:sp>
        <p:nvSpPr>
          <p:cNvPr id="77" name="矩形 76"/>
          <p:cNvSpPr/>
          <p:nvPr/>
        </p:nvSpPr>
        <p:spPr>
          <a:xfrm>
            <a:off x="6814938" y="3213070"/>
            <a:ext cx="3262432" cy="461665"/>
          </a:xfrm>
          <a:prstGeom prst="rect">
            <a:avLst/>
          </a:prstGeom>
        </p:spPr>
        <p:txBody>
          <a:bodyPr wrap="none">
            <a:spAutoFit/>
          </a:bodyPr>
          <a:lstStyle/>
          <a:p>
            <a:pPr algn="r"/>
            <a:r>
              <a:rPr lang="zh-CN" altLang="en-US" sz="2400" dirty="0" smtClean="0">
                <a:solidFill>
                  <a:srgbClr val="C3E294"/>
                </a:solidFill>
                <a:latin typeface="微软雅黑" pitchFamily="34" charset="-122"/>
                <a:ea typeface="微软雅黑" pitchFamily="34" charset="-122"/>
              </a:rPr>
              <a:t>点击添加章节内容说明</a:t>
            </a:r>
            <a:endParaRPr lang="zh-CN" altLang="en-US" sz="2400" dirty="0">
              <a:solidFill>
                <a:srgbClr val="C3E294"/>
              </a:solidFill>
              <a:latin typeface="微软雅黑" pitchFamily="34" charset="-122"/>
              <a:ea typeface="微软雅黑" pitchFamily="34" charset="-122"/>
            </a:endParaRPr>
          </a:p>
        </p:txBody>
      </p:sp>
      <p:sp>
        <p:nvSpPr>
          <p:cNvPr id="78" name="矩形 77"/>
          <p:cNvSpPr/>
          <p:nvPr/>
        </p:nvSpPr>
        <p:spPr>
          <a:xfrm>
            <a:off x="6814938" y="3562457"/>
            <a:ext cx="4197559" cy="338554"/>
          </a:xfrm>
          <a:prstGeom prst="rect">
            <a:avLst/>
          </a:prstGeom>
        </p:spPr>
        <p:txBody>
          <a:bodyPr wrap="none">
            <a:spAutoFit/>
          </a:bodyPr>
          <a:lstStyle/>
          <a:p>
            <a:pPr algn="r"/>
            <a:r>
              <a:rPr lang="en-US" altLang="zh-CN" sz="1600" dirty="0">
                <a:solidFill>
                  <a:schemeClr val="bg1"/>
                </a:solidFill>
              </a:rPr>
              <a:t>Click to add a section on the content description</a:t>
            </a:r>
            <a:endParaRPr lang="zh-CN" altLang="en-US" sz="1600" dirty="0">
              <a:solidFill>
                <a:schemeClr val="bg1"/>
              </a:solidFill>
            </a:endParaRPr>
          </a:p>
        </p:txBody>
      </p:sp>
      <p:sp>
        <p:nvSpPr>
          <p:cNvPr id="80" name="矩形 79"/>
          <p:cNvSpPr/>
          <p:nvPr/>
        </p:nvSpPr>
        <p:spPr>
          <a:xfrm>
            <a:off x="6777383" y="4248217"/>
            <a:ext cx="3262432" cy="461665"/>
          </a:xfrm>
          <a:prstGeom prst="rect">
            <a:avLst/>
          </a:prstGeom>
        </p:spPr>
        <p:txBody>
          <a:bodyPr wrap="none">
            <a:spAutoFit/>
          </a:bodyPr>
          <a:lstStyle/>
          <a:p>
            <a:r>
              <a:rPr lang="zh-CN" altLang="en-US" sz="2400" dirty="0" smtClean="0">
                <a:solidFill>
                  <a:srgbClr val="C3E294"/>
                </a:solidFill>
                <a:latin typeface="微软雅黑" pitchFamily="34" charset="-122"/>
                <a:ea typeface="微软雅黑" pitchFamily="34" charset="-122"/>
              </a:rPr>
              <a:t>点击添加章节内容说明</a:t>
            </a:r>
            <a:endParaRPr lang="zh-CN" altLang="en-US" sz="2400" dirty="0">
              <a:solidFill>
                <a:srgbClr val="C3E294"/>
              </a:solidFill>
              <a:latin typeface="微软雅黑" pitchFamily="34" charset="-122"/>
              <a:ea typeface="微软雅黑" pitchFamily="34" charset="-122"/>
            </a:endParaRPr>
          </a:p>
        </p:txBody>
      </p:sp>
      <p:sp>
        <p:nvSpPr>
          <p:cNvPr id="81" name="矩形 80"/>
          <p:cNvSpPr/>
          <p:nvPr/>
        </p:nvSpPr>
        <p:spPr>
          <a:xfrm>
            <a:off x="6777383" y="4646506"/>
            <a:ext cx="4197559" cy="338554"/>
          </a:xfrm>
          <a:prstGeom prst="rect">
            <a:avLst/>
          </a:prstGeom>
        </p:spPr>
        <p:txBody>
          <a:bodyPr wrap="none">
            <a:spAutoFit/>
          </a:bodyPr>
          <a:lstStyle/>
          <a:p>
            <a:r>
              <a:rPr lang="en-US" altLang="zh-CN" sz="1600" dirty="0">
                <a:solidFill>
                  <a:schemeClr val="bg1"/>
                </a:solidFill>
              </a:rPr>
              <a:t>Click to add a section on the content description</a:t>
            </a:r>
            <a:endParaRPr lang="zh-CN" altLang="en-US" sz="1600" dirty="0">
              <a:solidFill>
                <a:schemeClr val="bg1"/>
              </a:solidFill>
            </a:endParaRPr>
          </a:p>
        </p:txBody>
      </p:sp>
      <p:sp>
        <p:nvSpPr>
          <p:cNvPr id="83" name="矩形 82"/>
          <p:cNvSpPr/>
          <p:nvPr/>
        </p:nvSpPr>
        <p:spPr>
          <a:xfrm>
            <a:off x="6777383" y="5518755"/>
            <a:ext cx="3262432" cy="461665"/>
          </a:xfrm>
          <a:prstGeom prst="rect">
            <a:avLst/>
          </a:prstGeom>
        </p:spPr>
        <p:txBody>
          <a:bodyPr wrap="none">
            <a:spAutoFit/>
          </a:bodyPr>
          <a:lstStyle/>
          <a:p>
            <a:pPr algn="r"/>
            <a:r>
              <a:rPr lang="zh-CN" altLang="en-US" sz="2400" dirty="0" smtClean="0">
                <a:solidFill>
                  <a:srgbClr val="C3E294"/>
                </a:solidFill>
                <a:latin typeface="微软雅黑" pitchFamily="34" charset="-122"/>
                <a:ea typeface="微软雅黑" pitchFamily="34" charset="-122"/>
              </a:rPr>
              <a:t>点击添加章节内容说明</a:t>
            </a:r>
            <a:endParaRPr lang="zh-CN" altLang="en-US" sz="2400" dirty="0">
              <a:solidFill>
                <a:srgbClr val="C3E294"/>
              </a:solidFill>
              <a:latin typeface="微软雅黑" pitchFamily="34" charset="-122"/>
              <a:ea typeface="微软雅黑" pitchFamily="34" charset="-122"/>
            </a:endParaRPr>
          </a:p>
        </p:txBody>
      </p:sp>
      <p:sp>
        <p:nvSpPr>
          <p:cNvPr id="84" name="矩形 83"/>
          <p:cNvSpPr/>
          <p:nvPr/>
        </p:nvSpPr>
        <p:spPr>
          <a:xfrm>
            <a:off x="6777383" y="5868142"/>
            <a:ext cx="4197559" cy="338554"/>
          </a:xfrm>
          <a:prstGeom prst="rect">
            <a:avLst/>
          </a:prstGeom>
        </p:spPr>
        <p:txBody>
          <a:bodyPr wrap="none">
            <a:spAutoFit/>
          </a:bodyPr>
          <a:lstStyle/>
          <a:p>
            <a:pPr algn="r"/>
            <a:r>
              <a:rPr lang="en-US" altLang="zh-CN" sz="1600" dirty="0">
                <a:solidFill>
                  <a:schemeClr val="bg1"/>
                </a:solidFill>
              </a:rPr>
              <a:t>Click to add a section on the content description</a:t>
            </a:r>
            <a:endParaRPr lang="zh-CN" altLang="en-US" sz="1600" dirty="0">
              <a:solidFill>
                <a:schemeClr val="bg1"/>
              </a:solidFill>
            </a:endParaRPr>
          </a:p>
        </p:txBody>
      </p:sp>
      <p:sp>
        <p:nvSpPr>
          <p:cNvPr id="85" name="矩形 84"/>
          <p:cNvSpPr/>
          <p:nvPr/>
        </p:nvSpPr>
        <p:spPr>
          <a:xfrm>
            <a:off x="5772351" y="2025190"/>
            <a:ext cx="365806" cy="461665"/>
          </a:xfrm>
          <a:prstGeom prst="rect">
            <a:avLst/>
          </a:prstGeom>
        </p:spPr>
        <p:txBody>
          <a:bodyPr wrap="none">
            <a:spAutoFit/>
          </a:bodyPr>
          <a:lstStyle/>
          <a:p>
            <a:pPr algn="ctr"/>
            <a:r>
              <a:rPr lang="en-US" altLang="zh-CN" sz="2400" dirty="0">
                <a:solidFill>
                  <a:schemeClr val="bg1"/>
                </a:solidFill>
                <a:latin typeface="微软雅黑" pitchFamily="34" charset="-122"/>
                <a:ea typeface="微软雅黑" pitchFamily="34" charset="-122"/>
              </a:rPr>
              <a:t>1</a:t>
            </a:r>
            <a:endParaRPr lang="zh-CN" altLang="en-US" sz="2400" dirty="0">
              <a:solidFill>
                <a:schemeClr val="bg1"/>
              </a:solidFill>
              <a:latin typeface="微软雅黑" pitchFamily="34" charset="-122"/>
              <a:ea typeface="微软雅黑" pitchFamily="34" charset="-122"/>
            </a:endParaRPr>
          </a:p>
        </p:txBody>
      </p:sp>
      <p:sp>
        <p:nvSpPr>
          <p:cNvPr id="86" name="矩形 85"/>
          <p:cNvSpPr/>
          <p:nvPr/>
        </p:nvSpPr>
        <p:spPr>
          <a:xfrm>
            <a:off x="5772351" y="3213306"/>
            <a:ext cx="365806" cy="461665"/>
          </a:xfrm>
          <a:prstGeom prst="rect">
            <a:avLst/>
          </a:prstGeom>
        </p:spPr>
        <p:txBody>
          <a:bodyPr wrap="none">
            <a:spAutoFit/>
          </a:bodyPr>
          <a:lstStyle/>
          <a:p>
            <a:pPr algn="ctr"/>
            <a:r>
              <a:rPr lang="en-US" altLang="zh-CN" sz="2400" dirty="0" smtClean="0">
                <a:solidFill>
                  <a:schemeClr val="bg1"/>
                </a:solidFill>
                <a:latin typeface="微软雅黑" pitchFamily="34" charset="-122"/>
                <a:ea typeface="微软雅黑" pitchFamily="34" charset="-122"/>
              </a:rPr>
              <a:t>2</a:t>
            </a:r>
            <a:endParaRPr lang="zh-CN" altLang="en-US" sz="2400" dirty="0">
              <a:solidFill>
                <a:schemeClr val="bg1"/>
              </a:solidFill>
              <a:latin typeface="微软雅黑" pitchFamily="34" charset="-122"/>
              <a:ea typeface="微软雅黑" pitchFamily="34" charset="-122"/>
            </a:endParaRPr>
          </a:p>
        </p:txBody>
      </p:sp>
      <p:sp>
        <p:nvSpPr>
          <p:cNvPr id="87" name="矩形 86"/>
          <p:cNvSpPr/>
          <p:nvPr/>
        </p:nvSpPr>
        <p:spPr>
          <a:xfrm>
            <a:off x="5772351" y="4401422"/>
            <a:ext cx="365806" cy="461665"/>
          </a:xfrm>
          <a:prstGeom prst="rect">
            <a:avLst/>
          </a:prstGeom>
        </p:spPr>
        <p:txBody>
          <a:bodyPr wrap="none">
            <a:spAutoFit/>
          </a:bodyPr>
          <a:lstStyle/>
          <a:p>
            <a:pPr algn="ctr"/>
            <a:r>
              <a:rPr lang="en-US" altLang="zh-CN" sz="2400" dirty="0" smtClean="0">
                <a:solidFill>
                  <a:schemeClr val="bg1"/>
                </a:solidFill>
                <a:latin typeface="微软雅黑" pitchFamily="34" charset="-122"/>
                <a:ea typeface="微软雅黑" pitchFamily="34" charset="-122"/>
              </a:rPr>
              <a:t>3</a:t>
            </a:r>
            <a:endParaRPr lang="zh-CN" altLang="en-US" sz="2400" dirty="0">
              <a:solidFill>
                <a:schemeClr val="bg1"/>
              </a:solidFill>
              <a:latin typeface="微软雅黑" pitchFamily="34" charset="-122"/>
              <a:ea typeface="微软雅黑" pitchFamily="34" charset="-122"/>
            </a:endParaRPr>
          </a:p>
        </p:txBody>
      </p:sp>
      <p:sp>
        <p:nvSpPr>
          <p:cNvPr id="88" name="矩形 87"/>
          <p:cNvSpPr/>
          <p:nvPr/>
        </p:nvSpPr>
        <p:spPr>
          <a:xfrm>
            <a:off x="5772351" y="5589538"/>
            <a:ext cx="365806" cy="461665"/>
          </a:xfrm>
          <a:prstGeom prst="rect">
            <a:avLst/>
          </a:prstGeom>
        </p:spPr>
        <p:txBody>
          <a:bodyPr wrap="none">
            <a:spAutoFit/>
          </a:bodyPr>
          <a:lstStyle/>
          <a:p>
            <a:pPr algn="ctr"/>
            <a:r>
              <a:rPr lang="en-US" altLang="zh-CN" sz="2400" dirty="0" smtClean="0">
                <a:solidFill>
                  <a:schemeClr val="bg1"/>
                </a:solidFill>
                <a:latin typeface="微软雅黑" pitchFamily="34" charset="-122"/>
                <a:ea typeface="微软雅黑" pitchFamily="34" charset="-122"/>
              </a:rPr>
              <a:t>4</a:t>
            </a:r>
            <a:endParaRPr lang="zh-CN" altLang="en-US" sz="240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865876"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95CD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4" name="任意多边形 3"/>
          <p:cNvSpPr/>
          <p:nvPr/>
        </p:nvSpPr>
        <p:spPr>
          <a:xfrm>
            <a:off x="4633319"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D884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5" name="任意多边形 4"/>
          <p:cNvSpPr/>
          <p:nvPr/>
        </p:nvSpPr>
        <p:spPr>
          <a:xfrm>
            <a:off x="4633319"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6" name="任意多边形 5"/>
          <p:cNvSpPr/>
          <p:nvPr/>
        </p:nvSpPr>
        <p:spPr>
          <a:xfrm>
            <a:off x="6126758"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95CD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 name="任意多边形 6"/>
          <p:cNvSpPr/>
          <p:nvPr/>
        </p:nvSpPr>
        <p:spPr>
          <a:xfrm>
            <a:off x="6126758"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D884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8" name="任意多边形 7"/>
          <p:cNvSpPr/>
          <p:nvPr/>
        </p:nvSpPr>
        <p:spPr>
          <a:xfrm>
            <a:off x="6914269"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9" name="KSO_Shape"/>
          <p:cNvSpPr/>
          <p:nvPr/>
        </p:nvSpPr>
        <p:spPr bwMode="auto">
          <a:xfrm>
            <a:off x="4302698" y="3480885"/>
            <a:ext cx="538209" cy="7200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a:xfrm>
            <a:off x="7260196" y="3480885"/>
            <a:ext cx="720000" cy="7200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1" name="KSO_Shape"/>
          <p:cNvSpPr/>
          <p:nvPr/>
        </p:nvSpPr>
        <p:spPr bwMode="auto">
          <a:xfrm>
            <a:off x="6472685" y="4804401"/>
            <a:ext cx="720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KSO_Shape"/>
          <p:cNvSpPr/>
          <p:nvPr/>
        </p:nvSpPr>
        <p:spPr bwMode="auto">
          <a:xfrm>
            <a:off x="6472685" y="2157369"/>
            <a:ext cx="720000"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5011505" y="2113452"/>
            <a:ext cx="629434" cy="720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a:xfrm>
            <a:off x="4979246" y="4804401"/>
            <a:ext cx="720000" cy="720000"/>
          </a:xfrm>
          <a:custGeom>
            <a:avLst/>
            <a:gdLst>
              <a:gd name="connsiteX0" fmla="*/ 788546 w 4295694"/>
              <a:gd name="connsiteY0" fmla="*/ 3262602 h 4602950"/>
              <a:gd name="connsiteX1" fmla="*/ 722065 w 4295694"/>
              <a:gd name="connsiteY1" fmla="*/ 3276024 h 4602950"/>
              <a:gd name="connsiteX2" fmla="*/ 703443 w 4295694"/>
              <a:gd name="connsiteY2" fmla="*/ 3286707 h 4602950"/>
              <a:gd name="connsiteX3" fmla="*/ 667154 w 4295694"/>
              <a:gd name="connsiteY3" fmla="*/ 3311174 h 4602950"/>
              <a:gd name="connsiteX4" fmla="*/ 650940 w 4295694"/>
              <a:gd name="connsiteY4" fmla="*/ 3329902 h 4602950"/>
              <a:gd name="connsiteX5" fmla="*/ 628475 w 4295694"/>
              <a:gd name="connsiteY5" fmla="*/ 3363222 h 4602950"/>
              <a:gd name="connsiteX6" fmla="*/ 611251 w 4295694"/>
              <a:gd name="connsiteY6" fmla="*/ 3407093 h 4602950"/>
              <a:gd name="connsiteX7" fmla="*/ 611248 w 4295694"/>
              <a:gd name="connsiteY7" fmla="*/ 3407104 h 4602950"/>
              <a:gd name="connsiteX8" fmla="*/ 607571 w 4295694"/>
              <a:gd name="connsiteY8" fmla="*/ 3443577 h 4602950"/>
              <a:gd name="connsiteX9" fmla="*/ 788546 w 4295694"/>
              <a:gd name="connsiteY9" fmla="*/ 3624552 h 4602950"/>
              <a:gd name="connsiteX10" fmla="*/ 969521 w 4295694"/>
              <a:gd name="connsiteY10" fmla="*/ 3443577 h 4602950"/>
              <a:gd name="connsiteX11" fmla="*/ 965845 w 4295694"/>
              <a:gd name="connsiteY11" fmla="*/ 3407104 h 4602950"/>
              <a:gd name="connsiteX12" fmla="*/ 962750 w 4295694"/>
              <a:gd name="connsiteY12" fmla="*/ 3397135 h 4602950"/>
              <a:gd name="connsiteX13" fmla="*/ 962749 w 4295694"/>
              <a:gd name="connsiteY13" fmla="*/ 3397136 h 4602950"/>
              <a:gd name="connsiteX14" fmla="*/ 955298 w 4295694"/>
              <a:gd name="connsiteY14" fmla="*/ 3373133 h 4602950"/>
              <a:gd name="connsiteX15" fmla="*/ 955291 w 4295694"/>
              <a:gd name="connsiteY15" fmla="*/ 3373121 h 4602950"/>
              <a:gd name="connsiteX16" fmla="*/ 920412 w 4295694"/>
              <a:gd name="connsiteY16" fmla="*/ 3321388 h 4602950"/>
              <a:gd name="connsiteX17" fmla="*/ 906965 w 4295694"/>
              <a:gd name="connsiteY17" fmla="*/ 3309169 h 4602950"/>
              <a:gd name="connsiteX18" fmla="*/ 868849 w 4295694"/>
              <a:gd name="connsiteY18" fmla="*/ 3283471 h 4602950"/>
              <a:gd name="connsiteX19" fmla="*/ 852148 w 4295694"/>
              <a:gd name="connsiteY19" fmla="*/ 3275443 h 4602950"/>
              <a:gd name="connsiteX20" fmla="*/ 3704648 w 4295694"/>
              <a:gd name="connsiteY20" fmla="*/ 908397 h 4602950"/>
              <a:gd name="connsiteX21" fmla="*/ 2413156 w 4295694"/>
              <a:gd name="connsiteY21" fmla="*/ 1136122 h 4602950"/>
              <a:gd name="connsiteX22" fmla="*/ 3048940 w 4295694"/>
              <a:gd name="connsiteY22" fmla="*/ 2044116 h 4602950"/>
              <a:gd name="connsiteX23" fmla="*/ 1220089 w 4295694"/>
              <a:gd name="connsiteY23" fmla="*/ 619236 h 4602950"/>
              <a:gd name="connsiteX24" fmla="*/ 1204000 w 4295694"/>
              <a:gd name="connsiteY24" fmla="*/ 653307 h 4602950"/>
              <a:gd name="connsiteX25" fmla="*/ 1404665 w 4295694"/>
              <a:gd name="connsiteY25" fmla="*/ 2518863 h 4602950"/>
              <a:gd name="connsiteX26" fmla="*/ 3089083 w 4295694"/>
              <a:gd name="connsiteY26" fmla="*/ 3345485 h 4602950"/>
              <a:gd name="connsiteX27" fmla="*/ 3126598 w 4295694"/>
              <a:gd name="connsiteY27" fmla="*/ 3342019 h 4602950"/>
              <a:gd name="connsiteX28" fmla="*/ 3126489 w 4295694"/>
              <a:gd name="connsiteY28" fmla="*/ 3342009 h 4602950"/>
              <a:gd name="connsiteX29" fmla="*/ 1575619 w 4295694"/>
              <a:gd name="connsiteY29" fmla="*/ 2399160 h 4602950"/>
              <a:gd name="connsiteX30" fmla="*/ 1220060 w 4295694"/>
              <a:gd name="connsiteY30" fmla="*/ 619347 h 4602950"/>
              <a:gd name="connsiteX31" fmla="*/ 1617635 w 4295694"/>
              <a:gd name="connsiteY31" fmla="*/ 0 h 4602950"/>
              <a:gd name="connsiteX32" fmla="*/ 2292594 w 4295694"/>
              <a:gd name="connsiteY32" fmla="*/ 963942 h 4602950"/>
              <a:gd name="connsiteX33" fmla="*/ 3658628 w 4295694"/>
              <a:gd name="connsiteY33" fmla="*/ 723073 h 4602950"/>
              <a:gd name="connsiteX34" fmla="*/ 3663439 w 4295694"/>
              <a:gd name="connsiteY34" fmla="*/ 662289 h 4602950"/>
              <a:gd name="connsiteX35" fmla="*/ 3794430 w 4295694"/>
              <a:gd name="connsiteY35" fmla="*/ 456674 h 4602950"/>
              <a:gd name="connsiteX36" fmla="*/ 4238061 w 4295694"/>
              <a:gd name="connsiteY36" fmla="*/ 534898 h 4602950"/>
              <a:gd name="connsiteX37" fmla="*/ 4159837 w 4295694"/>
              <a:gd name="connsiteY37" fmla="*/ 978529 h 4602950"/>
              <a:gd name="connsiteX38" fmla="*/ 3921820 w 4295694"/>
              <a:gd name="connsiteY38" fmla="*/ 1031296 h 4602950"/>
              <a:gd name="connsiteX39" fmla="*/ 3863056 w 4295694"/>
              <a:gd name="connsiteY39" fmla="*/ 1015027 h 4602950"/>
              <a:gd name="connsiteX40" fmla="*/ 3169503 w 4295694"/>
              <a:gd name="connsiteY40" fmla="*/ 2216297 h 4602950"/>
              <a:gd name="connsiteX41" fmla="*/ 3844461 w 4295694"/>
              <a:gd name="connsiteY41" fmla="*/ 3180237 h 4602950"/>
              <a:gd name="connsiteX42" fmla="*/ 3708278 w 4295694"/>
              <a:gd name="connsiteY42" fmla="*/ 3265695 h 4602950"/>
              <a:gd name="connsiteX43" fmla="*/ 1410024 w 4295694"/>
              <a:gd name="connsiteY43" fmla="*/ 2964151 h 4602950"/>
              <a:gd name="connsiteX44" fmla="*/ 1376409 w 4295694"/>
              <a:gd name="connsiteY44" fmla="*/ 2928277 h 4602950"/>
              <a:gd name="connsiteX45" fmla="*/ 1156105 w 4295694"/>
              <a:gd name="connsiteY45" fmla="*/ 3177978 h 4602950"/>
              <a:gd name="connsiteX46" fmla="*/ 1202745 w 4295694"/>
              <a:gd name="connsiteY46" fmla="*/ 3230084 h 4602950"/>
              <a:gd name="connsiteX47" fmla="*/ 1236231 w 4295694"/>
              <a:gd name="connsiteY47" fmla="*/ 3297943 h 4602950"/>
              <a:gd name="connsiteX48" fmla="*/ 1246620 w 4295694"/>
              <a:gd name="connsiteY48" fmla="*/ 3361214 h 4602950"/>
              <a:gd name="connsiteX49" fmla="*/ 1138418 w 4295694"/>
              <a:gd name="connsiteY49" fmla="*/ 3948390 h 4602950"/>
              <a:gd name="connsiteX50" fmla="*/ 1183839 w 4295694"/>
              <a:gd name="connsiteY50" fmla="*/ 3969580 h 4602950"/>
              <a:gd name="connsiteX51" fmla="*/ 1566559 w 4295694"/>
              <a:gd name="connsiteY51" fmla="*/ 4498463 h 4602950"/>
              <a:gd name="connsiteX52" fmla="*/ 1577092 w 4295694"/>
              <a:gd name="connsiteY52" fmla="*/ 4602950 h 4602950"/>
              <a:gd name="connsiteX53" fmla="*/ 0 w 4295694"/>
              <a:gd name="connsiteY53" fmla="*/ 4602950 h 4602950"/>
              <a:gd name="connsiteX54" fmla="*/ 10534 w 4295694"/>
              <a:gd name="connsiteY54" fmla="*/ 4498463 h 4602950"/>
              <a:gd name="connsiteX55" fmla="*/ 393255 w 4295694"/>
              <a:gd name="connsiteY55" fmla="*/ 3969580 h 4602950"/>
              <a:gd name="connsiteX56" fmla="*/ 438675 w 4295694"/>
              <a:gd name="connsiteY56" fmla="*/ 3948390 h 4602950"/>
              <a:gd name="connsiteX57" fmla="*/ 330473 w 4295694"/>
              <a:gd name="connsiteY57" fmla="*/ 3361214 h 4602950"/>
              <a:gd name="connsiteX58" fmla="*/ 340862 w 4295694"/>
              <a:gd name="connsiteY58" fmla="*/ 3297943 h 4602950"/>
              <a:gd name="connsiteX59" fmla="*/ 374348 w 4295694"/>
              <a:gd name="connsiteY59" fmla="*/ 3230084 h 4602950"/>
              <a:gd name="connsiteX60" fmla="*/ 400339 w 4295694"/>
              <a:gd name="connsiteY60" fmla="*/ 3201047 h 4602950"/>
              <a:gd name="connsiteX61" fmla="*/ 322880 w 4295694"/>
              <a:gd name="connsiteY61" fmla="*/ 3110756 h 4602950"/>
              <a:gd name="connsiteX62" fmla="*/ 353773 w 4295694"/>
              <a:gd name="connsiteY62" fmla="*/ 2837154 h 4602950"/>
              <a:gd name="connsiteX63" fmla="*/ 405273 w 4295694"/>
              <a:gd name="connsiteY63" fmla="*/ 2780511 h 4602950"/>
              <a:gd name="connsiteX64" fmla="*/ 1005359 w 4295694"/>
              <a:gd name="connsiteY64" fmla="*/ 2395676 h 4602950"/>
              <a:gd name="connsiteX65" fmla="*/ 988063 w 4295694"/>
              <a:gd name="connsiteY65" fmla="*/ 2361529 h 4602950"/>
              <a:gd name="connsiteX66" fmla="*/ 1490754 w 4295694"/>
              <a:gd name="connsiteY66" fmla="*/ 98742 h 460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TextBox 42"/>
          <p:cNvSpPr txBox="1">
            <a:spLocks noChangeArrowheads="1"/>
          </p:cNvSpPr>
          <p:nvPr/>
        </p:nvSpPr>
        <p:spPr bwMode="auto">
          <a:xfrm>
            <a:off x="2246460" y="1982984"/>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213F0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2063293" y="2297660"/>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endParaRPr>
          </a:p>
        </p:txBody>
      </p:sp>
      <p:sp>
        <p:nvSpPr>
          <p:cNvPr id="17" name="TextBox 42"/>
          <p:cNvSpPr txBox="1">
            <a:spLocks noChangeArrowheads="1"/>
          </p:cNvSpPr>
          <p:nvPr/>
        </p:nvSpPr>
        <p:spPr bwMode="auto">
          <a:xfrm>
            <a:off x="2180480" y="4790571"/>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213F0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endParaRPr>
          </a:p>
        </p:txBody>
      </p:sp>
      <p:sp>
        <p:nvSpPr>
          <p:cNvPr id="18" name="TextBox 43"/>
          <p:cNvSpPr txBox="1"/>
          <p:nvPr/>
        </p:nvSpPr>
        <p:spPr bwMode="auto">
          <a:xfrm>
            <a:off x="1997313" y="5105247"/>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endParaRPr>
          </a:p>
        </p:txBody>
      </p:sp>
      <p:sp>
        <p:nvSpPr>
          <p:cNvPr id="19" name="TextBox 42"/>
          <p:cNvSpPr txBox="1">
            <a:spLocks noChangeArrowheads="1"/>
          </p:cNvSpPr>
          <p:nvPr/>
        </p:nvSpPr>
        <p:spPr bwMode="auto">
          <a:xfrm>
            <a:off x="7980196" y="476648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213F0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endParaRPr>
          </a:p>
        </p:txBody>
      </p:sp>
      <p:sp>
        <p:nvSpPr>
          <p:cNvPr id="20" name="TextBox 43"/>
          <p:cNvSpPr txBox="1"/>
          <p:nvPr/>
        </p:nvSpPr>
        <p:spPr bwMode="auto">
          <a:xfrm>
            <a:off x="7980196" y="508115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endParaRPr>
          </a:p>
        </p:txBody>
      </p:sp>
      <p:sp>
        <p:nvSpPr>
          <p:cNvPr id="21" name="TextBox 42"/>
          <p:cNvSpPr txBox="1">
            <a:spLocks noChangeArrowheads="1"/>
          </p:cNvSpPr>
          <p:nvPr/>
        </p:nvSpPr>
        <p:spPr bwMode="auto">
          <a:xfrm>
            <a:off x="8672051" y="340003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213F0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endParaRPr>
          </a:p>
        </p:txBody>
      </p:sp>
      <p:sp>
        <p:nvSpPr>
          <p:cNvPr id="22" name="TextBox 43"/>
          <p:cNvSpPr txBox="1"/>
          <p:nvPr/>
        </p:nvSpPr>
        <p:spPr bwMode="auto">
          <a:xfrm>
            <a:off x="8672051" y="371470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endParaRPr>
          </a:p>
        </p:txBody>
      </p:sp>
      <p:sp>
        <p:nvSpPr>
          <p:cNvPr id="23" name="TextBox 42"/>
          <p:cNvSpPr txBox="1">
            <a:spLocks noChangeArrowheads="1"/>
          </p:cNvSpPr>
          <p:nvPr/>
        </p:nvSpPr>
        <p:spPr bwMode="auto">
          <a:xfrm>
            <a:off x="7884540" y="204532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213F0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endParaRPr>
          </a:p>
        </p:txBody>
      </p:sp>
      <p:sp>
        <p:nvSpPr>
          <p:cNvPr id="24" name="TextBox 43"/>
          <p:cNvSpPr txBox="1"/>
          <p:nvPr/>
        </p:nvSpPr>
        <p:spPr bwMode="auto">
          <a:xfrm>
            <a:off x="7884540" y="2360004"/>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endParaRPr>
          </a:p>
        </p:txBody>
      </p:sp>
      <p:sp>
        <p:nvSpPr>
          <p:cNvPr id="25" name="TextBox 42"/>
          <p:cNvSpPr txBox="1">
            <a:spLocks noChangeArrowheads="1"/>
          </p:cNvSpPr>
          <p:nvPr/>
        </p:nvSpPr>
        <p:spPr bwMode="auto">
          <a:xfrm>
            <a:off x="1542414" y="3428563"/>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rgbClr val="213F0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rgbClr val="213F01"/>
              </a:solidFill>
              <a:effectLst/>
              <a:uLnTx/>
              <a:uFillTx/>
              <a:latin typeface="微软雅黑" pitchFamily="34" charset="-122"/>
              <a:ea typeface="微软雅黑" pitchFamily="34" charset="-122"/>
              <a:cs typeface="宋体" pitchFamily="2" charset="-122"/>
            </a:endParaRPr>
          </a:p>
        </p:txBody>
      </p:sp>
      <p:sp>
        <p:nvSpPr>
          <p:cNvPr id="26" name="TextBox 43"/>
          <p:cNvSpPr txBox="1"/>
          <p:nvPr/>
        </p:nvSpPr>
        <p:spPr bwMode="auto">
          <a:xfrm>
            <a:off x="1359247" y="3743239"/>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itchFamily="34" charset="-122"/>
              <a:ea typeface="微软雅黑" pitchFamily="34" charset="-122"/>
            </a:endParaRPr>
          </a:p>
        </p:txBody>
      </p:sp>
      <p:sp>
        <p:nvSpPr>
          <p:cNvPr id="31" name="矩形 30"/>
          <p:cNvSpPr/>
          <p:nvPr/>
        </p:nvSpPr>
        <p:spPr>
          <a:xfrm>
            <a:off x="4208304" y="637167"/>
            <a:ext cx="3775393" cy="523220"/>
          </a:xfrm>
          <a:prstGeom prst="rect">
            <a:avLst/>
          </a:prstGeom>
        </p:spPr>
        <p:txBody>
          <a:bodyPr wrap="none">
            <a:spAutoFit/>
          </a:bodyPr>
          <a:lstStyle/>
          <a:p>
            <a:r>
              <a:rPr lang="zh-CN" altLang="en-US" sz="2800" dirty="0">
                <a:solidFill>
                  <a:srgbClr val="77CF7B"/>
                </a:solidFill>
                <a:latin typeface="微软雅黑" pitchFamily="34" charset="-122"/>
                <a:ea typeface="微软雅黑" pitchFamily="34" charset="-122"/>
              </a:rPr>
              <a:t>单击此处</a:t>
            </a:r>
            <a:r>
              <a:rPr lang="zh-CN" altLang="en-US" sz="2800" dirty="0" smtClean="0">
                <a:solidFill>
                  <a:srgbClr val="77CF7B"/>
                </a:solidFill>
                <a:latin typeface="微软雅黑" pitchFamily="34" charset="-122"/>
                <a:ea typeface="微软雅黑" pitchFamily="34" charset="-122"/>
              </a:rPr>
              <a:t>编辑标题</a:t>
            </a:r>
            <a:r>
              <a:rPr lang="zh-CN" altLang="en-US" sz="2800" dirty="0">
                <a:solidFill>
                  <a:srgbClr val="77CF7B"/>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custDataLst>
              <p:tags r:id="rId1"/>
            </p:custDataLst>
          </p:nvPr>
        </p:nvSpPr>
        <p:spPr>
          <a:xfrm>
            <a:off x="3443612" y="3661193"/>
            <a:ext cx="5304777" cy="2074519"/>
          </a:xfrm>
          <a:prstGeom prst="roundRect">
            <a:avLst>
              <a:gd name="adj" fmla="val 6212"/>
            </a:avLst>
          </a:prstGeom>
          <a:solidFill>
            <a:srgbClr val="C3E294"/>
          </a:solidFill>
          <a:ln w="12700" cap="flat" cmpd="sng" algn="ctr">
            <a:solidFill>
              <a:sysClr val="window" lastClr="FFFFFF"/>
            </a:solidFill>
            <a:prstDash val="solid"/>
            <a:miter lim="800000"/>
          </a:ln>
          <a:effectLst>
            <a:outerShdw blurRad="38100" sx="101000" sy="101000" algn="ctr" rotWithShape="0">
              <a:prstClr val="black">
                <a:alpha val="14000"/>
              </a:prstClr>
            </a:outerShdw>
          </a:effectLst>
        </p:spPr>
        <p:txBody>
          <a:bodyPr anchor="ctr"/>
          <a:lstStyle/>
          <a:p>
            <a:pPr algn="ctr" eaLnBrk="1" hangingPunct="1">
              <a:lnSpc>
                <a:spcPct val="150000"/>
              </a:lnSpc>
              <a:defRPr/>
            </a:pPr>
            <a:endParaRPr lang="en-US" altLang="zh-CN" sz="1400" dirty="0">
              <a:solidFill>
                <a:srgbClr val="7F7F7F"/>
              </a:solidFill>
              <a:latin typeface="幼圆" panose="02010509060101010101" pitchFamily="49" charset="-122"/>
              <a:ea typeface="幼圆" panose="02010509060101010101" pitchFamily="49" charset="-122"/>
            </a:endParaRPr>
          </a:p>
        </p:txBody>
      </p:sp>
      <p:sp>
        <p:nvSpPr>
          <p:cNvPr id="13" name="矩形 12"/>
          <p:cNvSpPr/>
          <p:nvPr/>
        </p:nvSpPr>
        <p:spPr>
          <a:xfrm>
            <a:off x="3651322" y="4346453"/>
            <a:ext cx="4889355" cy="923330"/>
          </a:xfrm>
          <a:prstGeom prst="rect">
            <a:avLst/>
          </a:prstGeom>
        </p:spPr>
        <p:txBody>
          <a:bodyPr wrap="square">
            <a:spAutoFit/>
          </a:bodyPr>
          <a:lstStyle/>
          <a:p>
            <a:pPr algn="ctr"/>
            <a:r>
              <a:rPr lang="zh-CN" altLang="en-US" dirty="0">
                <a:solidFill>
                  <a:srgbClr val="3D8843"/>
                </a:solidFill>
                <a:latin typeface="微软雅黑" pitchFamily="34" charset="-122"/>
                <a:ea typeface="微软雅黑" pitchFamily="34" charset="-122"/>
              </a:rPr>
              <a:t>这里输入简单字概述这里输入简单简单的文字概述这里输入简单字概述这里输入简单简单的文字概述</a:t>
            </a:r>
            <a:endParaRPr lang="zh-CN" altLang="en-US" dirty="0">
              <a:solidFill>
                <a:srgbClr val="3D8843"/>
              </a:solidFill>
            </a:endParaRPr>
          </a:p>
        </p:txBody>
      </p:sp>
      <p:sp>
        <p:nvSpPr>
          <p:cNvPr id="14" name="矩形 13"/>
          <p:cNvSpPr/>
          <p:nvPr/>
        </p:nvSpPr>
        <p:spPr>
          <a:xfrm>
            <a:off x="3849231" y="2242469"/>
            <a:ext cx="4493538" cy="1323439"/>
          </a:xfrm>
          <a:prstGeom prst="rect">
            <a:avLst/>
          </a:prstGeom>
        </p:spPr>
        <p:txBody>
          <a:bodyPr wrap="none">
            <a:spAutoFit/>
          </a:bodyPr>
          <a:lstStyle/>
          <a:p>
            <a:pPr algn="ctr">
              <a:defRPr/>
            </a:pPr>
            <a:r>
              <a:rPr lang="zh-CN" altLang="en-US" sz="8000" b="1" spc="400" dirty="0" smtClean="0">
                <a:ln w="19050">
                  <a:noFill/>
                </a:ln>
                <a:solidFill>
                  <a:schemeClr val="bg1"/>
                </a:solidFill>
                <a:latin typeface="微软雅黑" pitchFamily="34" charset="-122"/>
                <a:ea typeface="微软雅黑" pitchFamily="34" charset="-122"/>
              </a:rPr>
              <a:t>第四部分</a:t>
            </a:r>
            <a:endParaRPr lang="zh-CN" altLang="en-US" sz="8000" b="1" spc="400" dirty="0">
              <a:ln w="19050">
                <a:noFill/>
              </a:ln>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1531227" y="2070945"/>
            <a:ext cx="1619021" cy="1619021"/>
          </a:xfrm>
          <a:prstGeom prst="rect">
            <a:avLst/>
          </a:pr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3876069" y="1766634"/>
            <a:ext cx="2227642" cy="2227642"/>
          </a:xfrm>
          <a:prstGeom prst="rect">
            <a:avLst/>
          </a:prstGeom>
          <a:solidFill>
            <a:srgbClr val="C3E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6829532" y="2070945"/>
            <a:ext cx="1619021" cy="1619021"/>
          </a:xfrm>
          <a:prstGeom prst="rect">
            <a:avLst/>
          </a:prstGeom>
          <a:solidFill>
            <a:srgbClr val="3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9174373" y="2070945"/>
            <a:ext cx="1619021" cy="1619021"/>
          </a:xfrm>
          <a:prstGeom prst="rect">
            <a:avLst/>
          </a:prstGeom>
          <a:solidFill>
            <a:srgbClr val="77C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3214036"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6167499"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8512341"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13704" y="4626553"/>
            <a:ext cx="4684296" cy="646331"/>
          </a:xfrm>
          <a:prstGeom prst="rect">
            <a:avLst/>
          </a:prstGeom>
        </p:spPr>
        <p:txBody>
          <a:bodyPr wrap="none">
            <a:spAutoFit/>
          </a:bodyPr>
          <a:lstStyle/>
          <a:p>
            <a:r>
              <a:rPr lang="en-US" altLang="zh-CN" sz="3600" dirty="0" smtClean="0">
                <a:solidFill>
                  <a:schemeClr val="accent1"/>
                </a:solidFill>
                <a:latin typeface="Impact" pitchFamily="34" charset="0"/>
                <a:ea typeface="微软雅黑" pitchFamily="34" charset="-122"/>
              </a:rPr>
              <a:t>Click Here To Add A Title</a:t>
            </a:r>
            <a:endParaRPr lang="zh-CN" altLang="en-US" sz="3600" dirty="0">
              <a:solidFill>
                <a:schemeClr val="accent1"/>
              </a:solidFill>
              <a:latin typeface="Impact" pitchFamily="34" charset="0"/>
              <a:ea typeface="微软雅黑" pitchFamily="34" charset="-122"/>
            </a:endParaRPr>
          </a:p>
        </p:txBody>
      </p:sp>
      <p:sp>
        <p:nvSpPr>
          <p:cNvPr id="11" name="KSO_Shape"/>
          <p:cNvSpPr/>
          <p:nvPr/>
        </p:nvSpPr>
        <p:spPr bwMode="auto">
          <a:xfrm>
            <a:off x="4544803" y="2069077"/>
            <a:ext cx="998867" cy="1024479"/>
          </a:xfrm>
          <a:custGeom>
            <a:avLst/>
            <a:gdLst>
              <a:gd name="T0" fmla="*/ 1018488 w 2254250"/>
              <a:gd name="T1" fmla="*/ 1217529 h 2312988"/>
              <a:gd name="T2" fmla="*/ 951021 w 2254250"/>
              <a:gd name="T3" fmla="*/ 1495703 h 2312988"/>
              <a:gd name="T4" fmla="*/ 813587 w 2254250"/>
              <a:gd name="T5" fmla="*/ 1552468 h 2312988"/>
              <a:gd name="T6" fmla="*/ 630721 w 2254250"/>
              <a:gd name="T7" fmla="*/ 1584356 h 2312988"/>
              <a:gd name="T8" fmla="*/ 616637 w 2254250"/>
              <a:gd name="T9" fmla="*/ 1217529 h 2312988"/>
              <a:gd name="T10" fmla="*/ 360535 w 2254250"/>
              <a:gd name="T11" fmla="*/ 1187450 h 2312988"/>
              <a:gd name="T12" fmla="*/ 408440 w 2254250"/>
              <a:gd name="T13" fmla="*/ 1226575 h 2312988"/>
              <a:gd name="T14" fmla="*/ 383920 w 2254250"/>
              <a:gd name="T15" fmla="*/ 1589558 h 2312988"/>
              <a:gd name="T16" fmla="*/ 17028 w 2254250"/>
              <a:gd name="T17" fmla="*/ 1583452 h 2312988"/>
              <a:gd name="T18" fmla="*/ 1816 w 2254250"/>
              <a:gd name="T19" fmla="*/ 1223861 h 2312988"/>
              <a:gd name="T20" fmla="*/ 44272 w 2254250"/>
              <a:gd name="T21" fmla="*/ 1187676 h 2312988"/>
              <a:gd name="T22" fmla="*/ 1501412 w 2254250"/>
              <a:gd name="T23" fmla="*/ 810536 h 2312988"/>
              <a:gd name="T24" fmla="*/ 1551555 w 2254250"/>
              <a:gd name="T25" fmla="*/ 878128 h 2312988"/>
              <a:gd name="T26" fmla="*/ 2150105 w 2254250"/>
              <a:gd name="T27" fmla="*/ 1434290 h 2312988"/>
              <a:gd name="T28" fmla="*/ 2226569 w 2254250"/>
              <a:gd name="T29" fmla="*/ 1485778 h 2312988"/>
              <a:gd name="T30" fmla="*/ 2254250 w 2254250"/>
              <a:gd name="T31" fmla="*/ 2174175 h 2312988"/>
              <a:gd name="T32" fmla="*/ 2222485 w 2254250"/>
              <a:gd name="T33" fmla="*/ 2262407 h 2312988"/>
              <a:gd name="T34" fmla="*/ 2143298 w 2254250"/>
              <a:gd name="T35" fmla="*/ 2310040 h 2312988"/>
              <a:gd name="T36" fmla="*/ 1409065 w 2254250"/>
              <a:gd name="T37" fmla="*/ 2308452 h 2312988"/>
              <a:gd name="T38" fmla="*/ 867013 w 2254250"/>
              <a:gd name="T39" fmla="*/ 1785633 h 2312988"/>
              <a:gd name="T40" fmla="*/ 844550 w 2254250"/>
              <a:gd name="T41" fmla="*/ 1711463 h 2312988"/>
              <a:gd name="T42" fmla="*/ 874500 w 2254250"/>
              <a:gd name="T43" fmla="*/ 1638881 h 2312988"/>
              <a:gd name="T44" fmla="*/ 943703 w 2254250"/>
              <a:gd name="T45" fmla="*/ 1601682 h 2312988"/>
              <a:gd name="T46" fmla="*/ 1020848 w 2254250"/>
              <a:gd name="T47" fmla="*/ 1616879 h 2312988"/>
              <a:gd name="T48" fmla="*/ 1311273 w 2254250"/>
              <a:gd name="T49" fmla="*/ 872231 h 2312988"/>
              <a:gd name="T50" fmla="*/ 1364821 w 2254250"/>
              <a:gd name="T51" fmla="*/ 807134 h 2312988"/>
              <a:gd name="T52" fmla="*/ 1589493 w 2254250"/>
              <a:gd name="T53" fmla="*/ 586241 h 2312988"/>
              <a:gd name="T54" fmla="*/ 1630132 w 2254250"/>
              <a:gd name="T55" fmla="*/ 617084 h 2312988"/>
              <a:gd name="T56" fmla="*/ 1597666 w 2254250"/>
              <a:gd name="T57" fmla="*/ 756104 h 2312988"/>
              <a:gd name="T58" fmla="*/ 1508213 w 2254250"/>
              <a:gd name="T59" fmla="*/ 698274 h 2312988"/>
              <a:gd name="T60" fmla="*/ 1397419 w 2254250"/>
              <a:gd name="T61" fmla="*/ 687161 h 2312988"/>
              <a:gd name="T62" fmla="*/ 1295026 w 2254250"/>
              <a:gd name="T63" fmla="*/ 728663 h 2312988"/>
              <a:gd name="T64" fmla="*/ 1223963 w 2254250"/>
              <a:gd name="T65" fmla="*/ 811213 h 2312988"/>
              <a:gd name="T66" fmla="*/ 1244850 w 2254250"/>
              <a:gd name="T67" fmla="*/ 594859 h 2312988"/>
              <a:gd name="T68" fmla="*/ 995772 w 2254250"/>
              <a:gd name="T69" fmla="*/ 591216 h 2312988"/>
              <a:gd name="T70" fmla="*/ 1022350 w 2254250"/>
              <a:gd name="T71" fmla="*/ 631246 h 2312988"/>
              <a:gd name="T72" fmla="*/ 998725 w 2254250"/>
              <a:gd name="T73" fmla="*/ 986539 h 2312988"/>
              <a:gd name="T74" fmla="*/ 632992 w 2254250"/>
              <a:gd name="T75" fmla="*/ 984278 h 2312988"/>
              <a:gd name="T76" fmla="*/ 613229 w 2254250"/>
              <a:gd name="T77" fmla="*/ 627175 h 2312988"/>
              <a:gd name="T78" fmla="*/ 642760 w 2254250"/>
              <a:gd name="T79" fmla="*/ 589633 h 2312988"/>
              <a:gd name="T80" fmla="*/ 391866 w 2254250"/>
              <a:gd name="T81" fmla="*/ 597096 h 2312988"/>
              <a:gd name="T82" fmla="*/ 409348 w 2254250"/>
              <a:gd name="T83" fmla="*/ 949223 h 2312988"/>
              <a:gd name="T84" fmla="*/ 374611 w 2254250"/>
              <a:gd name="T85" fmla="*/ 991741 h 2312988"/>
              <a:gd name="T86" fmla="*/ 11352 w 2254250"/>
              <a:gd name="T87" fmla="*/ 975910 h 2312988"/>
              <a:gd name="T88" fmla="*/ 3632 w 2254250"/>
              <a:gd name="T89" fmla="*/ 616998 h 2312988"/>
              <a:gd name="T90" fmla="*/ 44272 w 2254250"/>
              <a:gd name="T91" fmla="*/ 586240 h 2312988"/>
              <a:gd name="T92" fmla="*/ 1627408 w 2254250"/>
              <a:gd name="T93" fmla="*/ 25796 h 2312988"/>
              <a:gd name="T94" fmla="*/ 1619235 w 2254250"/>
              <a:gd name="T95" fmla="*/ 393732 h 2312988"/>
              <a:gd name="T96" fmla="*/ 1249845 w 2254250"/>
              <a:gd name="T97" fmla="*/ 402105 h 2312988"/>
              <a:gd name="T98" fmla="*/ 1224871 w 2254250"/>
              <a:gd name="T99" fmla="*/ 39147 h 2312988"/>
              <a:gd name="T100" fmla="*/ 1273230 w 2254250"/>
              <a:gd name="T101" fmla="*/ 0 h 2312988"/>
              <a:gd name="T102" fmla="*/ 1018488 w 2254250"/>
              <a:gd name="T103" fmla="*/ 29869 h 2312988"/>
              <a:gd name="T104" fmla="*/ 1004404 w 2254250"/>
              <a:gd name="T105" fmla="*/ 396900 h 2312988"/>
              <a:gd name="T106" fmla="*/ 634355 w 2254250"/>
              <a:gd name="T107" fmla="*/ 399615 h 2312988"/>
              <a:gd name="T108" fmla="*/ 614819 w 2254250"/>
              <a:gd name="T109" fmla="*/ 34395 h 2312988"/>
              <a:gd name="T110" fmla="*/ 49267 w 2254250"/>
              <a:gd name="T111" fmla="*/ 0 h 2312988"/>
              <a:gd name="T112" fmla="*/ 407531 w 2254250"/>
              <a:gd name="T113" fmla="*/ 34395 h 2312988"/>
              <a:gd name="T114" fmla="*/ 388233 w 2254250"/>
              <a:gd name="T115" fmla="*/ 399615 h 2312988"/>
              <a:gd name="T116" fmla="*/ 20433 w 2254250"/>
              <a:gd name="T117" fmla="*/ 398710 h 2312988"/>
              <a:gd name="T118" fmla="*/ 908 w 2254250"/>
              <a:gd name="T119" fmla="*/ 40278 h 2312988"/>
              <a:gd name="T120" fmla="*/ 39277 w 2254250"/>
              <a:gd name="T121" fmla="*/ 905 h 231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rgbClr val="343434"/>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2" name="KSO_Shape"/>
          <p:cNvSpPr/>
          <p:nvPr/>
        </p:nvSpPr>
        <p:spPr bwMode="auto">
          <a:xfrm>
            <a:off x="9573733" y="2120616"/>
            <a:ext cx="738999" cy="824162"/>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13F0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1912163" y="2189296"/>
            <a:ext cx="824163" cy="686803"/>
          </a:xfrm>
          <a:custGeom>
            <a:avLst/>
            <a:gdLst>
              <a:gd name="T0" fmla="*/ 955059 w 2209801"/>
              <a:gd name="T1" fmla="*/ 1423299 h 1841500"/>
              <a:gd name="T2" fmla="*/ 895052 w 2209801"/>
              <a:gd name="T3" fmla="*/ 1587500 h 1841500"/>
              <a:gd name="T4" fmla="*/ 923404 w 2209801"/>
              <a:gd name="T5" fmla="*/ 1417259 h 1841500"/>
              <a:gd name="T6" fmla="*/ 1072157 w 2209801"/>
              <a:gd name="T7" fmla="*/ 1271642 h 1841500"/>
              <a:gd name="T8" fmla="*/ 1293954 w 2209801"/>
              <a:gd name="T9" fmla="*/ 1359503 h 1841500"/>
              <a:gd name="T10" fmla="*/ 1335967 w 2209801"/>
              <a:gd name="T11" fmla="*/ 1501556 h 1841500"/>
              <a:gd name="T12" fmla="*/ 1274311 w 2209801"/>
              <a:gd name="T13" fmla="*/ 1562319 h 1841500"/>
              <a:gd name="T14" fmla="*/ 873125 w 2209801"/>
              <a:gd name="T15" fmla="*/ 1587500 h 1841500"/>
              <a:gd name="T16" fmla="*/ 577942 w 2209801"/>
              <a:gd name="T17" fmla="*/ 1554929 h 1841500"/>
              <a:gd name="T18" fmla="*/ 544114 w 2209801"/>
              <a:gd name="T19" fmla="*/ 1464059 h 1841500"/>
              <a:gd name="T20" fmla="*/ 595402 w 2209801"/>
              <a:gd name="T21" fmla="*/ 1347459 h 1841500"/>
              <a:gd name="T22" fmla="*/ 627526 w 2209801"/>
              <a:gd name="T23" fmla="*/ 1099148 h 1841500"/>
              <a:gd name="T24" fmla="*/ 1266277 w 2209801"/>
              <a:gd name="T25" fmla="*/ 1066149 h 1841500"/>
              <a:gd name="T26" fmla="*/ 1003177 w 2209801"/>
              <a:gd name="T27" fmla="*/ 854484 h 1841500"/>
              <a:gd name="T28" fmla="*/ 1079202 w 2209801"/>
              <a:gd name="T29" fmla="*/ 950119 h 1841500"/>
              <a:gd name="T30" fmla="*/ 1067675 w 2209801"/>
              <a:gd name="T31" fmla="*/ 1108872 h 1841500"/>
              <a:gd name="T32" fmla="*/ 953225 w 2209801"/>
              <a:gd name="T33" fmla="*/ 1311890 h 1841500"/>
              <a:gd name="T34" fmla="*/ 872260 w 2209801"/>
              <a:gd name="T35" fmla="*/ 1264346 h 1841500"/>
              <a:gd name="T36" fmla="*/ 790471 w 2209801"/>
              <a:gd name="T37" fmla="*/ 1041381 h 1841500"/>
              <a:gd name="T38" fmla="*/ 818192 w 2209801"/>
              <a:gd name="T39" fmla="*/ 906400 h 1841500"/>
              <a:gd name="T40" fmla="*/ 915350 w 2209801"/>
              <a:gd name="T41" fmla="*/ 839456 h 1841500"/>
              <a:gd name="T42" fmla="*/ 1512192 w 2209801"/>
              <a:gd name="T43" fmla="*/ 495955 h 1841500"/>
              <a:gd name="T44" fmla="*/ 1531786 w 2209801"/>
              <a:gd name="T45" fmla="*/ 617625 h 1841500"/>
              <a:gd name="T46" fmla="*/ 1466470 w 2209801"/>
              <a:gd name="T47" fmla="*/ 695548 h 1841500"/>
              <a:gd name="T48" fmla="*/ 1457761 w 2209801"/>
              <a:gd name="T49" fmla="*/ 544076 h 1841500"/>
              <a:gd name="T50" fmla="*/ 443702 w 2209801"/>
              <a:gd name="T51" fmla="*/ 533140 h 1841500"/>
              <a:gd name="T52" fmla="*/ 430094 w 2209801"/>
              <a:gd name="T53" fmla="*/ 637310 h 1841500"/>
              <a:gd name="T54" fmla="*/ 363416 w 2209801"/>
              <a:gd name="T55" fmla="*/ 670941 h 1841500"/>
              <a:gd name="T56" fmla="*/ 351986 w 2209801"/>
              <a:gd name="T57" fmla="*/ 539428 h 1841500"/>
              <a:gd name="T58" fmla="*/ 1772035 w 2209801"/>
              <a:gd name="T59" fmla="*/ 480584 h 1841500"/>
              <a:gd name="T60" fmla="*/ 1884987 w 2209801"/>
              <a:gd name="T61" fmla="*/ 562627 h 1841500"/>
              <a:gd name="T62" fmla="*/ 1897324 w 2209801"/>
              <a:gd name="T63" fmla="*/ 701825 h 1841500"/>
              <a:gd name="T64" fmla="*/ 1762440 w 2209801"/>
              <a:gd name="T65" fmla="*/ 739291 h 1841500"/>
              <a:gd name="T66" fmla="*/ 1234797 w 2209801"/>
              <a:gd name="T67" fmla="*/ 737650 h 1841500"/>
              <a:gd name="T68" fmla="*/ 1110981 w 2209801"/>
              <a:gd name="T69" fmla="*/ 699091 h 1841500"/>
              <a:gd name="T70" fmla="*/ 1128512 w 2209801"/>
              <a:gd name="T71" fmla="*/ 556063 h 1841500"/>
              <a:gd name="T72" fmla="*/ 1266025 w 2209801"/>
              <a:gd name="T73" fmla="*/ 472106 h 1841500"/>
              <a:gd name="T74" fmla="*/ 665986 w 2209801"/>
              <a:gd name="T75" fmla="*/ 480584 h 1841500"/>
              <a:gd name="T76" fmla="*/ 779212 w 2209801"/>
              <a:gd name="T77" fmla="*/ 562627 h 1841500"/>
              <a:gd name="T78" fmla="*/ 791001 w 2209801"/>
              <a:gd name="T79" fmla="*/ 701825 h 1841500"/>
              <a:gd name="T80" fmla="*/ 656664 w 2209801"/>
              <a:gd name="T81" fmla="*/ 739291 h 1841500"/>
              <a:gd name="T82" fmla="*/ 129021 w 2209801"/>
              <a:gd name="T83" fmla="*/ 737650 h 1841500"/>
              <a:gd name="T84" fmla="*/ 5204 w 2209801"/>
              <a:gd name="T85" fmla="*/ 699091 h 1841500"/>
              <a:gd name="T86" fmla="*/ 22736 w 2209801"/>
              <a:gd name="T87" fmla="*/ 556063 h 1841500"/>
              <a:gd name="T88" fmla="*/ 159975 w 2209801"/>
              <a:gd name="T89" fmla="*/ 472106 h 1841500"/>
              <a:gd name="T90" fmla="*/ 1069099 w 2209801"/>
              <a:gd name="T91" fmla="*/ 359725 h 1841500"/>
              <a:gd name="T92" fmla="*/ 1569828 w 2209801"/>
              <a:gd name="T93" fmla="*/ 16989 h 1841500"/>
              <a:gd name="T94" fmla="*/ 1645510 w 2209801"/>
              <a:gd name="T95" fmla="*/ 112622 h 1841500"/>
              <a:gd name="T96" fmla="*/ 1633992 w 2209801"/>
              <a:gd name="T97" fmla="*/ 272099 h 1841500"/>
              <a:gd name="T98" fmla="*/ 1520196 w 2209801"/>
              <a:gd name="T99" fmla="*/ 475421 h 1841500"/>
              <a:gd name="T100" fmla="*/ 1439030 w 2209801"/>
              <a:gd name="T101" fmla="*/ 428016 h 1841500"/>
              <a:gd name="T102" fmla="*/ 1357591 w 2209801"/>
              <a:gd name="T103" fmla="*/ 204417 h 1841500"/>
              <a:gd name="T104" fmla="*/ 1384737 w 2209801"/>
              <a:gd name="T105" fmla="*/ 68778 h 1841500"/>
              <a:gd name="T106" fmla="*/ 1482081 w 2209801"/>
              <a:gd name="T107" fmla="*/ 1918 h 1841500"/>
              <a:gd name="T108" fmla="*/ 483001 w 2209801"/>
              <a:gd name="T109" fmla="*/ 29046 h 1841500"/>
              <a:gd name="T110" fmla="*/ 545508 w 2209801"/>
              <a:gd name="T111" fmla="*/ 137283 h 1841500"/>
              <a:gd name="T112" fmla="*/ 513571 w 2209801"/>
              <a:gd name="T113" fmla="*/ 304434 h 1841500"/>
              <a:gd name="T114" fmla="*/ 403843 w 2209801"/>
              <a:gd name="T115" fmla="*/ 481997 h 1841500"/>
              <a:gd name="T116" fmla="*/ 310765 w 2209801"/>
              <a:gd name="T117" fmla="*/ 342248 h 1841500"/>
              <a:gd name="T118" fmla="*/ 250442 w 2209801"/>
              <a:gd name="T119" fmla="*/ 171809 h 1841500"/>
              <a:gd name="T120" fmla="*/ 294115 w 2209801"/>
              <a:gd name="T121" fmla="*/ 50145 h 1841500"/>
              <a:gd name="T122" fmla="*/ 399749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rgbClr val="213F0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4" name="KSO_Shape"/>
          <p:cNvSpPr/>
          <p:nvPr/>
        </p:nvSpPr>
        <p:spPr bwMode="auto">
          <a:xfrm>
            <a:off x="7189471" y="2194104"/>
            <a:ext cx="824163" cy="67718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213F01"/>
              </a:solidFill>
            </a:endParaRPr>
          </a:p>
        </p:txBody>
      </p:sp>
      <p:sp>
        <p:nvSpPr>
          <p:cNvPr id="15" name="矩形 14"/>
          <p:cNvSpPr/>
          <p:nvPr/>
        </p:nvSpPr>
        <p:spPr>
          <a:xfrm>
            <a:off x="1667243" y="2984883"/>
            <a:ext cx="1414170" cy="369332"/>
          </a:xfrm>
          <a:prstGeom prst="rect">
            <a:avLst/>
          </a:prstGeom>
        </p:spPr>
        <p:txBody>
          <a:bodyPr wrap="none">
            <a:spAutoFit/>
          </a:bodyPr>
          <a:lstStyle/>
          <a:p>
            <a:pPr algn="ctr"/>
            <a:r>
              <a:rPr lang="en-US" altLang="zh-CN" dirty="0">
                <a:solidFill>
                  <a:srgbClr val="213F01"/>
                </a:solidFill>
                <a:latin typeface="微软雅黑" pitchFamily="34" charset="-122"/>
                <a:ea typeface="微软雅黑" pitchFamily="34" charset="-122"/>
              </a:rPr>
              <a:t>Add A Title</a:t>
            </a:r>
          </a:p>
        </p:txBody>
      </p:sp>
      <p:sp>
        <p:nvSpPr>
          <p:cNvPr id="16" name="矩形 15"/>
          <p:cNvSpPr/>
          <p:nvPr/>
        </p:nvSpPr>
        <p:spPr>
          <a:xfrm>
            <a:off x="4267820" y="3307960"/>
            <a:ext cx="1414170" cy="369332"/>
          </a:xfrm>
          <a:prstGeom prst="rect">
            <a:avLst/>
          </a:prstGeom>
        </p:spPr>
        <p:txBody>
          <a:bodyPr wrap="none">
            <a:spAutoFit/>
          </a:bodyPr>
          <a:lstStyle/>
          <a:p>
            <a:pPr algn="ctr"/>
            <a:r>
              <a:rPr lang="en-US" altLang="zh-CN" dirty="0">
                <a:solidFill>
                  <a:srgbClr val="213F01"/>
                </a:solidFill>
                <a:latin typeface="微软雅黑" pitchFamily="34" charset="-122"/>
                <a:ea typeface="微软雅黑" pitchFamily="34" charset="-122"/>
              </a:rPr>
              <a:t>Add A Title</a:t>
            </a:r>
          </a:p>
        </p:txBody>
      </p:sp>
      <p:sp>
        <p:nvSpPr>
          <p:cNvPr id="17" name="矩形 16"/>
          <p:cNvSpPr/>
          <p:nvPr/>
        </p:nvSpPr>
        <p:spPr>
          <a:xfrm>
            <a:off x="6980758" y="3145095"/>
            <a:ext cx="1414170" cy="369332"/>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Add A Title</a:t>
            </a:r>
          </a:p>
        </p:txBody>
      </p:sp>
      <p:sp>
        <p:nvSpPr>
          <p:cNvPr id="18" name="矩形 17"/>
          <p:cNvSpPr/>
          <p:nvPr/>
        </p:nvSpPr>
        <p:spPr>
          <a:xfrm>
            <a:off x="9276798" y="3115695"/>
            <a:ext cx="1414170" cy="369332"/>
          </a:xfrm>
          <a:prstGeom prst="rect">
            <a:avLst/>
          </a:prstGeom>
        </p:spPr>
        <p:txBody>
          <a:bodyPr wrap="none">
            <a:spAutoFit/>
          </a:bodyPr>
          <a:lstStyle/>
          <a:p>
            <a:pPr algn="ctr"/>
            <a:r>
              <a:rPr lang="en-US" altLang="zh-CN" dirty="0">
                <a:solidFill>
                  <a:srgbClr val="213F01"/>
                </a:solidFill>
                <a:latin typeface="微软雅黑" pitchFamily="34" charset="-122"/>
                <a:ea typeface="微软雅黑" pitchFamily="34" charset="-122"/>
              </a:rPr>
              <a:t>Add A Title</a:t>
            </a:r>
          </a:p>
        </p:txBody>
      </p:sp>
      <p:sp>
        <p:nvSpPr>
          <p:cNvPr id="24" name="TextBox 256"/>
          <p:cNvSpPr txBox="1"/>
          <p:nvPr/>
        </p:nvSpPr>
        <p:spPr>
          <a:xfrm>
            <a:off x="494689" y="5607794"/>
            <a:ext cx="11202622" cy="430887"/>
          </a:xfrm>
          <a:prstGeom prst="rect">
            <a:avLst/>
          </a:prstGeom>
          <a:noFill/>
        </p:spPr>
        <p:txBody>
          <a:bodyPr wrap="square" lIns="0" tIns="0" rIns="0" bIns="0" rtlCol="0">
            <a:spAutoFit/>
          </a:bodyPr>
          <a:lstStyle/>
          <a:p>
            <a:pPr algn="ctr"/>
            <a:r>
              <a:rPr lang="zh-CN" altLang="en-US" sz="14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400" dirty="0">
              <a:solidFill>
                <a:srgbClr val="213F01"/>
              </a:solidFill>
            </a:endParaRPr>
          </a:p>
        </p:txBody>
      </p:sp>
      <p:sp>
        <p:nvSpPr>
          <p:cNvPr id="25" name="矩形 24"/>
          <p:cNvSpPr/>
          <p:nvPr/>
        </p:nvSpPr>
        <p:spPr>
          <a:xfrm>
            <a:off x="4208304" y="637167"/>
            <a:ext cx="3775393" cy="523220"/>
          </a:xfrm>
          <a:prstGeom prst="rect">
            <a:avLst/>
          </a:prstGeom>
        </p:spPr>
        <p:txBody>
          <a:bodyPr wrap="none">
            <a:spAutoFit/>
          </a:bodyPr>
          <a:lstStyle/>
          <a:p>
            <a:r>
              <a:rPr lang="zh-CN" altLang="en-US" sz="2800" dirty="0">
                <a:solidFill>
                  <a:srgbClr val="3D8843"/>
                </a:solidFill>
                <a:latin typeface="微软雅黑" pitchFamily="34" charset="-122"/>
                <a:ea typeface="微软雅黑" pitchFamily="34" charset="-122"/>
              </a:rPr>
              <a:t>单击此处</a:t>
            </a:r>
            <a:r>
              <a:rPr lang="zh-CN" altLang="en-US" sz="2800" dirty="0" smtClean="0">
                <a:solidFill>
                  <a:srgbClr val="3D8843"/>
                </a:solidFill>
                <a:latin typeface="微软雅黑" pitchFamily="34" charset="-122"/>
                <a:ea typeface="微软雅黑" pitchFamily="34" charset="-122"/>
              </a:rPr>
              <a:t>编辑标题</a:t>
            </a:r>
            <a:r>
              <a:rPr lang="zh-CN" altLang="en-US" sz="2800" dirty="0">
                <a:solidFill>
                  <a:srgbClr val="3D8843"/>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grayscl/>
            <a:extLst>
              <a:ext uri="{28A0092B-C50C-407E-A947-70E740481C1C}">
                <a14:useLocalDpi xmlns:a14="http://schemas.microsoft.com/office/drawing/2010/main" val="0"/>
              </a:ext>
            </a:extLst>
          </a:blip>
          <a:srcRect r="6373"/>
          <a:stretch>
            <a:fillRect/>
          </a:stretch>
        </p:blipFill>
        <p:spPr>
          <a:xfrm>
            <a:off x="174929" y="1993099"/>
            <a:ext cx="11839491" cy="2774269"/>
          </a:xfrm>
          <a:prstGeom prst="rect">
            <a:avLst/>
          </a:prstGeom>
        </p:spPr>
      </p:pic>
      <p:sp>
        <p:nvSpPr>
          <p:cNvPr id="4" name="任意多边形 3"/>
          <p:cNvSpPr/>
          <p:nvPr/>
        </p:nvSpPr>
        <p:spPr>
          <a:xfrm rot="16200000" flipH="1">
            <a:off x="8636024" y="1388972"/>
            <a:ext cx="2774271" cy="3982522"/>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9587804" y="2286549"/>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213F01"/>
          </a:solidFill>
          <a:ln>
            <a:noFill/>
          </a:ln>
        </p:spPr>
        <p:txBody>
          <a:bodyPr/>
          <a:lstStyle/>
          <a:p>
            <a:endParaRPr lang="zh-CN" altLang="en-US">
              <a:solidFill>
                <a:schemeClr val="bg1"/>
              </a:solidFill>
            </a:endParaRPr>
          </a:p>
        </p:txBody>
      </p:sp>
      <p:sp>
        <p:nvSpPr>
          <p:cNvPr id="6" name="矩形 13"/>
          <p:cNvSpPr>
            <a:spLocks noChangeArrowheads="1"/>
          </p:cNvSpPr>
          <p:nvPr/>
        </p:nvSpPr>
        <p:spPr bwMode="auto">
          <a:xfrm>
            <a:off x="8952011" y="3648041"/>
            <a:ext cx="2592387"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lnSpc>
                <a:spcPct val="90000"/>
              </a:lnSpc>
              <a:spcBef>
                <a:spcPct val="30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ct val="300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ct val="300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ct val="3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lnSpc>
                <a:spcPct val="90000"/>
              </a:lnSpc>
              <a:spcBef>
                <a:spcPct val="3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50000"/>
              </a:lnSpc>
              <a:spcBef>
                <a:spcPct val="0"/>
              </a:spcBef>
              <a:buClr>
                <a:schemeClr val="accent1"/>
              </a:buClr>
              <a:buFont typeface="Arial" pitchFamily="34" charset="0"/>
              <a:buNone/>
            </a:pPr>
            <a:r>
              <a:rPr lang="zh-CN" altLang="en-US" sz="2000" b="1" dirty="0" smtClean="0">
                <a:solidFill>
                  <a:srgbClr val="213F01"/>
                </a:solidFill>
                <a:latin typeface="微软雅黑" pitchFamily="34" charset="-122"/>
                <a:ea typeface="微软雅黑" pitchFamily="34" charset="-122"/>
              </a:rPr>
              <a:t>点击添加标题</a:t>
            </a:r>
            <a:endParaRPr lang="en-US" altLang="zh-CN" sz="2000" b="1" dirty="0" smtClean="0">
              <a:solidFill>
                <a:srgbClr val="213F01"/>
              </a:solidFill>
              <a:latin typeface="微软雅黑" pitchFamily="34" charset="-122"/>
              <a:ea typeface="微软雅黑" pitchFamily="34" charset="-122"/>
            </a:endParaRPr>
          </a:p>
          <a:p>
            <a:pPr algn="ctr">
              <a:lnSpc>
                <a:spcPct val="150000"/>
              </a:lnSpc>
              <a:spcBef>
                <a:spcPct val="0"/>
              </a:spcBef>
              <a:buClr>
                <a:schemeClr val="accent1"/>
              </a:buClr>
              <a:buNone/>
            </a:pPr>
            <a:r>
              <a:rPr lang="zh-CN" altLang="en-US" sz="1400" dirty="0">
                <a:solidFill>
                  <a:srgbClr val="213F01"/>
                </a:solidFill>
                <a:latin typeface="微软雅黑" pitchFamily="34" charset="-122"/>
                <a:ea typeface="微软雅黑" pitchFamily="34" charset="-122"/>
              </a:rPr>
              <a:t>单击此处添加文字</a:t>
            </a:r>
            <a:r>
              <a:rPr lang="zh-CN" altLang="en-US" sz="1400" dirty="0" smtClean="0">
                <a:solidFill>
                  <a:srgbClr val="213F01"/>
                </a:solidFill>
                <a:latin typeface="微软雅黑" pitchFamily="34" charset="-122"/>
                <a:ea typeface="微软雅黑" pitchFamily="34" charset="-122"/>
              </a:rPr>
              <a:t>内容</a:t>
            </a:r>
            <a:endParaRPr lang="en-US" altLang="zh-CN" sz="1400" dirty="0" smtClean="0">
              <a:solidFill>
                <a:srgbClr val="213F01"/>
              </a:solidFill>
              <a:latin typeface="微软雅黑" pitchFamily="34" charset="-122"/>
              <a:ea typeface="微软雅黑" pitchFamily="34" charset="-122"/>
            </a:endParaRPr>
          </a:p>
        </p:txBody>
      </p:sp>
      <p:sp>
        <p:nvSpPr>
          <p:cNvPr id="12" name="TextBox 256"/>
          <p:cNvSpPr txBox="1"/>
          <p:nvPr/>
        </p:nvSpPr>
        <p:spPr>
          <a:xfrm>
            <a:off x="494689" y="5489910"/>
            <a:ext cx="11202622" cy="430887"/>
          </a:xfrm>
          <a:prstGeom prst="rect">
            <a:avLst/>
          </a:prstGeom>
          <a:noFill/>
        </p:spPr>
        <p:txBody>
          <a:bodyPr wrap="square" lIns="0" tIns="0" rIns="0" bIns="0" rtlCol="0">
            <a:spAutoFit/>
          </a:bodyPr>
          <a:lstStyle/>
          <a:p>
            <a:pPr algn="ctr"/>
            <a:r>
              <a:rPr lang="zh-CN" altLang="en-US" sz="14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400" dirty="0">
              <a:solidFill>
                <a:srgbClr val="213F01"/>
              </a:solidFill>
            </a:endParaRPr>
          </a:p>
        </p:txBody>
      </p:sp>
      <p:sp>
        <p:nvSpPr>
          <p:cNvPr id="13" name="矩形 12"/>
          <p:cNvSpPr/>
          <p:nvPr/>
        </p:nvSpPr>
        <p:spPr>
          <a:xfrm>
            <a:off x="4208304" y="637167"/>
            <a:ext cx="3775393" cy="523220"/>
          </a:xfrm>
          <a:prstGeom prst="rect">
            <a:avLst/>
          </a:prstGeom>
        </p:spPr>
        <p:txBody>
          <a:bodyPr wrap="none">
            <a:spAutoFit/>
          </a:bodyPr>
          <a:lstStyle/>
          <a:p>
            <a:r>
              <a:rPr lang="zh-CN" altLang="en-US" sz="2800" dirty="0">
                <a:solidFill>
                  <a:srgbClr val="3D8843"/>
                </a:solidFill>
                <a:latin typeface="微软雅黑" pitchFamily="34" charset="-122"/>
                <a:ea typeface="微软雅黑" pitchFamily="34" charset="-122"/>
              </a:rPr>
              <a:t>单击此处</a:t>
            </a:r>
            <a:r>
              <a:rPr lang="zh-CN" altLang="en-US" sz="2800" dirty="0" smtClean="0">
                <a:solidFill>
                  <a:srgbClr val="3D8843"/>
                </a:solidFill>
                <a:latin typeface="微软雅黑" pitchFamily="34" charset="-122"/>
                <a:ea typeface="微软雅黑" pitchFamily="34" charset="-122"/>
              </a:rPr>
              <a:t>编辑标题</a:t>
            </a:r>
            <a:r>
              <a:rPr lang="zh-CN" altLang="en-US" sz="2800" dirty="0">
                <a:solidFill>
                  <a:srgbClr val="3D8843"/>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grayscl/>
            <a:extLst>
              <a:ext uri="{28A0092B-C50C-407E-A947-70E740481C1C}">
                <a14:useLocalDpi xmlns:a14="http://schemas.microsoft.com/office/drawing/2010/main" val="0"/>
              </a:ext>
            </a:extLst>
          </a:blip>
          <a:srcRect l="17019" t="8821" r="5693" b="26000"/>
          <a:stretch>
            <a:fillRect/>
          </a:stretch>
        </p:blipFill>
        <p:spPr>
          <a:xfrm>
            <a:off x="166981" y="2022644"/>
            <a:ext cx="2926915" cy="1692000"/>
          </a:xfrm>
          <a:prstGeom prst="rect">
            <a:avLst/>
          </a:prstGeom>
          <a:noFill/>
          <a:ln>
            <a:noFill/>
          </a:ln>
        </p:spPr>
      </p:pic>
      <p:pic>
        <p:nvPicPr>
          <p:cNvPr id="3" name="图片 2"/>
          <p:cNvPicPr>
            <a:picLocks noChangeAspect="1"/>
          </p:cNvPicPr>
          <p:nvPr/>
        </p:nvPicPr>
        <p:blipFill rotWithShape="1">
          <a:blip r:embed="rId3">
            <a:grayscl/>
            <a:extLst>
              <a:ext uri="{28A0092B-C50C-407E-A947-70E740481C1C}">
                <a14:useLocalDpi xmlns:a14="http://schemas.microsoft.com/office/drawing/2010/main" val="0"/>
              </a:ext>
            </a:extLst>
          </a:blip>
          <a:srcRect l="16122" t="18318" r="13891" b="28481"/>
          <a:stretch>
            <a:fillRect/>
          </a:stretch>
        </p:blipFill>
        <p:spPr>
          <a:xfrm>
            <a:off x="3145790" y="3934571"/>
            <a:ext cx="2926915" cy="1692000"/>
          </a:xfrm>
          <a:prstGeom prst="rect">
            <a:avLst/>
          </a:prstGeom>
          <a:noFill/>
          <a:ln>
            <a:noFill/>
          </a:ln>
        </p:spPr>
      </p:pic>
      <p:pic>
        <p:nvPicPr>
          <p:cNvPr id="4" name="图片 3"/>
          <p:cNvPicPr>
            <a:picLocks noChangeAspect="1"/>
          </p:cNvPicPr>
          <p:nvPr/>
        </p:nvPicPr>
        <p:blipFill rotWithShape="1">
          <a:blip r:embed="rId4">
            <a:grayscl/>
            <a:extLst>
              <a:ext uri="{28A0092B-C50C-407E-A947-70E740481C1C}">
                <a14:useLocalDpi xmlns:a14="http://schemas.microsoft.com/office/drawing/2010/main" val="0"/>
              </a:ext>
            </a:extLst>
          </a:blip>
          <a:srcRect l="20967" t="25631" r="7697" b="16213"/>
          <a:stretch>
            <a:fillRect/>
          </a:stretch>
        </p:blipFill>
        <p:spPr>
          <a:xfrm>
            <a:off x="6124600" y="2022644"/>
            <a:ext cx="2926915" cy="1692000"/>
          </a:xfrm>
          <a:prstGeom prst="rect">
            <a:avLst/>
          </a:prstGeom>
          <a:noFill/>
          <a:ln>
            <a:noFill/>
          </a:ln>
        </p:spPr>
      </p:pic>
      <p:pic>
        <p:nvPicPr>
          <p:cNvPr id="5" name="图片 4"/>
          <p:cNvPicPr>
            <a:picLocks noChangeAspect="1"/>
          </p:cNvPicPr>
          <p:nvPr/>
        </p:nvPicPr>
        <p:blipFill rotWithShape="1">
          <a:blip r:embed="rId5">
            <a:grayscl/>
            <a:extLst>
              <a:ext uri="{28A0092B-C50C-407E-A947-70E740481C1C}">
                <a14:useLocalDpi xmlns:a14="http://schemas.microsoft.com/office/drawing/2010/main" val="0"/>
              </a:ext>
            </a:extLst>
          </a:blip>
          <a:srcRect l="15726" t="169" r="1624" b="30147"/>
          <a:stretch>
            <a:fillRect/>
          </a:stretch>
        </p:blipFill>
        <p:spPr>
          <a:xfrm>
            <a:off x="9103408" y="3934571"/>
            <a:ext cx="2926915" cy="1692000"/>
          </a:xfrm>
          <a:prstGeom prst="rect">
            <a:avLst/>
          </a:prstGeom>
          <a:noFill/>
          <a:ln>
            <a:noFill/>
          </a:ln>
        </p:spPr>
      </p:pic>
      <p:sp>
        <p:nvSpPr>
          <p:cNvPr id="6" name="矩形 5"/>
          <p:cNvSpPr/>
          <p:nvPr/>
        </p:nvSpPr>
        <p:spPr>
          <a:xfrm>
            <a:off x="166976" y="3934571"/>
            <a:ext cx="2926920" cy="1692000"/>
          </a:xfrm>
          <a:prstGeom prst="rect">
            <a:avLst/>
          </a:pr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solidFill>
                <a:latin typeface="微软雅黑" pitchFamily="34" charset="-122"/>
                <a:ea typeface="微软雅黑" pitchFamily="34" charset="-122"/>
              </a:rPr>
              <a:t>KEYWORD</a:t>
            </a:r>
          </a:p>
          <a:p>
            <a:pPr algn="ctr"/>
            <a:r>
              <a:rPr lang="zh-CN" altLang="en-US" sz="1400" dirty="0">
                <a:solidFill>
                  <a:schemeClr val="tx1"/>
                </a:solidFill>
                <a:latin typeface="微软雅黑" pitchFamily="34" charset="-122"/>
                <a:ea typeface="微软雅黑" pitchFamily="34" charset="-122"/>
              </a:rPr>
              <a:t>这里输入简单的文字</a:t>
            </a:r>
            <a:r>
              <a:rPr lang="zh-CN" altLang="en-US" sz="1400" dirty="0" smtClean="0">
                <a:solidFill>
                  <a:schemeClr val="tx1"/>
                </a:solidFill>
                <a:latin typeface="微软雅黑" pitchFamily="34" charset="-122"/>
                <a:ea typeface="微软雅黑" pitchFamily="34" charset="-122"/>
              </a:rPr>
              <a:t>概述</a:t>
            </a:r>
            <a:endParaRPr lang="en-US" altLang="zh-CN" sz="1400" dirty="0" smtClean="0">
              <a:solidFill>
                <a:schemeClr val="tx1"/>
              </a:solidFill>
              <a:latin typeface="微软雅黑" pitchFamily="34" charset="-122"/>
              <a:ea typeface="微软雅黑" pitchFamily="34" charset="-122"/>
            </a:endParaRPr>
          </a:p>
          <a:p>
            <a:pPr algn="ctr"/>
            <a:r>
              <a:rPr lang="zh-CN" altLang="en-US" sz="1400" dirty="0" smtClean="0">
                <a:solidFill>
                  <a:schemeClr val="tx1"/>
                </a:solidFill>
                <a:latin typeface="微软雅黑" pitchFamily="34" charset="-122"/>
                <a:ea typeface="微软雅黑" pitchFamily="34" charset="-122"/>
              </a:rPr>
              <a:t>这里</a:t>
            </a:r>
            <a:r>
              <a:rPr lang="zh-CN" altLang="en-US" sz="1400" dirty="0">
                <a:solidFill>
                  <a:schemeClr val="tx1"/>
                </a:solidFill>
                <a:latin typeface="微软雅黑" pitchFamily="34" charset="-122"/>
                <a:ea typeface="微软雅黑" pitchFamily="34" charset="-122"/>
              </a:rPr>
              <a:t>输入</a:t>
            </a:r>
            <a:r>
              <a:rPr lang="zh-CN" altLang="en-US" sz="1400" dirty="0" smtClean="0">
                <a:solidFill>
                  <a:schemeClr val="tx1"/>
                </a:solidFill>
                <a:latin typeface="微软雅黑" pitchFamily="34" charset="-122"/>
                <a:ea typeface="微软雅黑" pitchFamily="34" charset="-122"/>
              </a:rPr>
              <a:t>简单的文字概述</a:t>
            </a:r>
            <a:endParaRPr lang="zh-CN" altLang="en-US" sz="1400" dirty="0">
              <a:solidFill>
                <a:schemeClr val="tx1"/>
              </a:solidFill>
              <a:latin typeface="微软雅黑" pitchFamily="34" charset="-122"/>
              <a:ea typeface="微软雅黑" pitchFamily="34" charset="-122"/>
            </a:endParaRPr>
          </a:p>
        </p:txBody>
      </p:sp>
      <p:sp>
        <p:nvSpPr>
          <p:cNvPr id="7" name="矩形 6"/>
          <p:cNvSpPr/>
          <p:nvPr/>
        </p:nvSpPr>
        <p:spPr>
          <a:xfrm>
            <a:off x="3145786" y="2022644"/>
            <a:ext cx="2926920" cy="1692000"/>
          </a:xfrm>
          <a:prstGeom prst="rect">
            <a:avLst/>
          </a:prstGeom>
          <a:solidFill>
            <a:srgbClr val="C3E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微软雅黑" pitchFamily="34" charset="-122"/>
                <a:ea typeface="微软雅黑" pitchFamily="34" charset="-122"/>
              </a:rPr>
              <a:t>KEYWORD</a:t>
            </a:r>
          </a:p>
          <a:p>
            <a:pPr algn="ctr"/>
            <a:r>
              <a:rPr lang="zh-CN" altLang="en-US" sz="1400" dirty="0">
                <a:solidFill>
                  <a:schemeClr val="tx1"/>
                </a:solidFill>
                <a:latin typeface="微软雅黑" pitchFamily="34" charset="-122"/>
                <a:ea typeface="微软雅黑" pitchFamily="34" charset="-122"/>
              </a:rPr>
              <a:t>这里输入简单的文字概述</a:t>
            </a:r>
            <a:endParaRPr lang="en-US" altLang="zh-CN"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这里输入简单的文字概述</a:t>
            </a:r>
          </a:p>
        </p:txBody>
      </p:sp>
      <p:sp>
        <p:nvSpPr>
          <p:cNvPr id="8" name="矩形 7"/>
          <p:cNvSpPr/>
          <p:nvPr/>
        </p:nvSpPr>
        <p:spPr>
          <a:xfrm>
            <a:off x="6124596" y="3934571"/>
            <a:ext cx="2926920" cy="16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微软雅黑" pitchFamily="34" charset="-122"/>
                <a:ea typeface="微软雅黑" pitchFamily="34" charset="-122"/>
              </a:rPr>
              <a:t>KEYWORD</a:t>
            </a:r>
          </a:p>
          <a:p>
            <a:pPr algn="ctr"/>
            <a:r>
              <a:rPr lang="zh-CN" altLang="en-US" sz="1400" dirty="0">
                <a:solidFill>
                  <a:schemeClr val="tx1"/>
                </a:solidFill>
                <a:latin typeface="微软雅黑" pitchFamily="34" charset="-122"/>
                <a:ea typeface="微软雅黑" pitchFamily="34" charset="-122"/>
              </a:rPr>
              <a:t>这里输入简单的文字概述</a:t>
            </a:r>
            <a:endParaRPr lang="en-US" altLang="zh-CN"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这里输入简单的文字概述</a:t>
            </a:r>
          </a:p>
        </p:txBody>
      </p:sp>
      <p:sp>
        <p:nvSpPr>
          <p:cNvPr id="9" name="矩形 8"/>
          <p:cNvSpPr/>
          <p:nvPr/>
        </p:nvSpPr>
        <p:spPr>
          <a:xfrm>
            <a:off x="9103403" y="2022644"/>
            <a:ext cx="2926920" cy="1692000"/>
          </a:xfrm>
          <a:prstGeom prst="rect">
            <a:avLst/>
          </a:prstGeom>
          <a:solidFill>
            <a:srgbClr val="3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微软雅黑" pitchFamily="34" charset="-122"/>
                <a:ea typeface="微软雅黑" pitchFamily="34" charset="-122"/>
              </a:rPr>
              <a:t>KEYWORD</a:t>
            </a:r>
          </a:p>
          <a:p>
            <a:pPr algn="ctr"/>
            <a:r>
              <a:rPr lang="zh-CN" altLang="en-US" sz="1400" dirty="0">
                <a:solidFill>
                  <a:schemeClr val="tx1"/>
                </a:solidFill>
                <a:latin typeface="微软雅黑" pitchFamily="34" charset="-122"/>
                <a:ea typeface="微软雅黑" pitchFamily="34" charset="-122"/>
              </a:rPr>
              <a:t>这里输入简单的文字概述</a:t>
            </a:r>
            <a:endParaRPr lang="en-US" altLang="zh-CN"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这里输入简单的文字概述</a:t>
            </a:r>
          </a:p>
        </p:txBody>
      </p:sp>
      <p:sp>
        <p:nvSpPr>
          <p:cNvPr id="15" name="矩形 14"/>
          <p:cNvSpPr/>
          <p:nvPr/>
        </p:nvSpPr>
        <p:spPr>
          <a:xfrm>
            <a:off x="4208304" y="637167"/>
            <a:ext cx="3775393" cy="523220"/>
          </a:xfrm>
          <a:prstGeom prst="rect">
            <a:avLst/>
          </a:prstGeom>
        </p:spPr>
        <p:txBody>
          <a:bodyPr wrap="none">
            <a:spAutoFit/>
          </a:bodyPr>
          <a:lstStyle/>
          <a:p>
            <a:r>
              <a:rPr lang="zh-CN" altLang="en-US" sz="2800" dirty="0">
                <a:solidFill>
                  <a:srgbClr val="3D8843"/>
                </a:solidFill>
                <a:latin typeface="微软雅黑" pitchFamily="34" charset="-122"/>
                <a:ea typeface="微软雅黑" pitchFamily="34" charset="-122"/>
              </a:rPr>
              <a:t>单击此处</a:t>
            </a:r>
            <a:r>
              <a:rPr lang="zh-CN" altLang="en-US" sz="2800" dirty="0" smtClean="0">
                <a:solidFill>
                  <a:srgbClr val="3D8843"/>
                </a:solidFill>
                <a:latin typeface="微软雅黑" pitchFamily="34" charset="-122"/>
                <a:ea typeface="微软雅黑" pitchFamily="34" charset="-122"/>
              </a:rPr>
              <a:t>编辑标题</a:t>
            </a:r>
            <a:r>
              <a:rPr lang="zh-CN" altLang="en-US" sz="2800" dirty="0">
                <a:solidFill>
                  <a:srgbClr val="3D8843"/>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内蒙古"/>
          <p:cNvSpPr/>
          <p:nvPr/>
        </p:nvSpPr>
        <p:spPr bwMode="auto">
          <a:xfrm>
            <a:off x="2857487" y="1292239"/>
            <a:ext cx="2619016" cy="223138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bg1">
              <a:lumMod val="85000"/>
            </a:schemeClr>
          </a:solidFill>
          <a:ln w="3175">
            <a:solidFill>
              <a:schemeClr val="bg1"/>
            </a:solidFill>
            <a:round/>
          </a:ln>
        </p:spPr>
        <p:txBody>
          <a:bodyPr/>
          <a:lstStyle/>
          <a:p>
            <a:endParaRPr lang="zh-CN" altLang="en-US"/>
          </a:p>
        </p:txBody>
      </p:sp>
      <p:sp>
        <p:nvSpPr>
          <p:cNvPr id="47" name="甘肃"/>
          <p:cNvSpPr/>
          <p:nvPr/>
        </p:nvSpPr>
        <p:spPr bwMode="auto">
          <a:xfrm>
            <a:off x="2354959" y="2801814"/>
            <a:ext cx="1672648" cy="1414311"/>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bg1">
              <a:lumMod val="85000"/>
            </a:schemeClr>
          </a:solidFill>
          <a:ln w="3175">
            <a:solidFill>
              <a:schemeClr val="bg1"/>
            </a:solidFill>
            <a:round/>
          </a:ln>
        </p:spPr>
        <p:txBody>
          <a:bodyPr/>
          <a:lstStyle/>
          <a:p>
            <a:endParaRPr lang="zh-CN" altLang="en-US"/>
          </a:p>
        </p:txBody>
      </p:sp>
      <p:sp>
        <p:nvSpPr>
          <p:cNvPr id="48" name="宁夏"/>
          <p:cNvSpPr/>
          <p:nvPr/>
        </p:nvSpPr>
        <p:spPr bwMode="auto">
          <a:xfrm>
            <a:off x="3543420" y="3292792"/>
            <a:ext cx="337465" cy="556930"/>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bg1">
              <a:lumMod val="85000"/>
            </a:schemeClr>
          </a:solidFill>
          <a:ln w="3175">
            <a:solidFill>
              <a:schemeClr val="bg1"/>
            </a:solidFill>
            <a:round/>
          </a:ln>
        </p:spPr>
        <p:txBody>
          <a:bodyPr/>
          <a:lstStyle/>
          <a:p>
            <a:endParaRPr lang="zh-CN" altLang="en-US"/>
          </a:p>
        </p:txBody>
      </p:sp>
      <p:sp>
        <p:nvSpPr>
          <p:cNvPr id="49" name="新疆"/>
          <p:cNvSpPr/>
          <p:nvPr/>
        </p:nvSpPr>
        <p:spPr bwMode="auto">
          <a:xfrm>
            <a:off x="348514" y="1827185"/>
            <a:ext cx="2391594" cy="180636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bg1">
              <a:lumMod val="85000"/>
            </a:schemeClr>
          </a:solidFill>
          <a:ln w="3175">
            <a:solidFill>
              <a:schemeClr val="bg1"/>
            </a:solidFill>
            <a:round/>
          </a:ln>
        </p:spPr>
        <p:txBody>
          <a:bodyPr/>
          <a:lstStyle/>
          <a:p>
            <a:endParaRPr lang="zh-CN" altLang="en-US"/>
          </a:p>
        </p:txBody>
      </p:sp>
      <p:sp>
        <p:nvSpPr>
          <p:cNvPr id="50" name="青海"/>
          <p:cNvSpPr/>
          <p:nvPr/>
        </p:nvSpPr>
        <p:spPr bwMode="auto">
          <a:xfrm>
            <a:off x="1900116" y="3245159"/>
            <a:ext cx="1489244" cy="1066229"/>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95CD59"/>
          </a:solidFill>
          <a:ln w="3175">
            <a:noFill/>
            <a:round/>
          </a:ln>
        </p:spPr>
        <p:txBody>
          <a:bodyPr/>
          <a:lstStyle/>
          <a:p>
            <a:endParaRPr lang="zh-CN" altLang="en-US"/>
          </a:p>
        </p:txBody>
      </p:sp>
      <p:sp>
        <p:nvSpPr>
          <p:cNvPr id="51" name="四川"/>
          <p:cNvSpPr/>
          <p:nvPr/>
        </p:nvSpPr>
        <p:spPr bwMode="auto">
          <a:xfrm>
            <a:off x="2754781" y="3992619"/>
            <a:ext cx="1287499" cy="112851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lumMod val="85000"/>
            </a:schemeClr>
          </a:solidFill>
          <a:ln w="3175">
            <a:solidFill>
              <a:schemeClr val="bg1"/>
            </a:solidFill>
            <a:round/>
          </a:ln>
        </p:spPr>
        <p:txBody>
          <a:bodyPr/>
          <a:lstStyle/>
          <a:p>
            <a:endParaRPr lang="zh-CN" altLang="en-US"/>
          </a:p>
        </p:txBody>
      </p:sp>
      <p:sp>
        <p:nvSpPr>
          <p:cNvPr id="52" name="西藏"/>
          <p:cNvSpPr/>
          <p:nvPr/>
        </p:nvSpPr>
        <p:spPr bwMode="auto">
          <a:xfrm>
            <a:off x="616284" y="3534617"/>
            <a:ext cx="2303560" cy="139965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bg1">
              <a:lumMod val="85000"/>
            </a:schemeClr>
          </a:solidFill>
          <a:ln w="3175">
            <a:solidFill>
              <a:schemeClr val="bg1"/>
            </a:solidFill>
            <a:round/>
          </a:ln>
        </p:spPr>
        <p:txBody>
          <a:bodyPr/>
          <a:lstStyle/>
          <a:p>
            <a:endParaRPr lang="zh-CN" altLang="en-US"/>
          </a:p>
        </p:txBody>
      </p:sp>
      <p:sp>
        <p:nvSpPr>
          <p:cNvPr id="53" name="云南"/>
          <p:cNvSpPr/>
          <p:nvPr/>
        </p:nvSpPr>
        <p:spPr bwMode="auto">
          <a:xfrm>
            <a:off x="2714431" y="4699775"/>
            <a:ext cx="1041737" cy="1084549"/>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bg1">
              <a:lumMod val="85000"/>
            </a:schemeClr>
          </a:solidFill>
          <a:ln w="3175">
            <a:solidFill>
              <a:schemeClr val="bg1"/>
            </a:solidFill>
            <a:round/>
          </a:ln>
        </p:spPr>
        <p:txBody>
          <a:bodyPr/>
          <a:lstStyle/>
          <a:p>
            <a:endParaRPr lang="zh-CN" altLang="en-US"/>
          </a:p>
        </p:txBody>
      </p:sp>
      <p:sp>
        <p:nvSpPr>
          <p:cNvPr id="54" name="贵州"/>
          <p:cNvSpPr/>
          <p:nvPr/>
        </p:nvSpPr>
        <p:spPr bwMode="auto">
          <a:xfrm>
            <a:off x="3462722" y="4685118"/>
            <a:ext cx="704273" cy="60822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bg1">
              <a:lumMod val="85000"/>
            </a:schemeClr>
          </a:solidFill>
          <a:ln w="3175">
            <a:noFill/>
            <a:round/>
          </a:ln>
        </p:spPr>
        <p:txBody>
          <a:bodyPr/>
          <a:lstStyle/>
          <a:p>
            <a:endParaRPr lang="zh-CN" altLang="en-US"/>
          </a:p>
        </p:txBody>
      </p:sp>
      <p:sp>
        <p:nvSpPr>
          <p:cNvPr id="55" name="广西"/>
          <p:cNvSpPr/>
          <p:nvPr/>
        </p:nvSpPr>
        <p:spPr bwMode="auto">
          <a:xfrm>
            <a:off x="3576433" y="5058848"/>
            <a:ext cx="920690" cy="69982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bg1">
              <a:lumMod val="85000"/>
            </a:schemeClr>
          </a:solidFill>
          <a:ln w="3175">
            <a:solidFill>
              <a:schemeClr val="bg1"/>
            </a:solidFill>
            <a:round/>
          </a:ln>
        </p:spPr>
        <p:txBody>
          <a:bodyPr/>
          <a:lstStyle/>
          <a:p>
            <a:endParaRPr lang="zh-CN" altLang="en-US"/>
          </a:p>
        </p:txBody>
      </p:sp>
      <p:sp>
        <p:nvSpPr>
          <p:cNvPr id="56" name="重庆"/>
          <p:cNvSpPr/>
          <p:nvPr/>
        </p:nvSpPr>
        <p:spPr bwMode="auto">
          <a:xfrm>
            <a:off x="3704816" y="4289405"/>
            <a:ext cx="520869" cy="52761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bg1">
              <a:lumMod val="85000"/>
            </a:schemeClr>
          </a:solidFill>
          <a:ln w="3175">
            <a:solidFill>
              <a:schemeClr val="bg1"/>
            </a:solidFill>
            <a:round/>
          </a:ln>
        </p:spPr>
        <p:txBody>
          <a:bodyPr/>
          <a:lstStyle/>
          <a:p>
            <a:endParaRPr lang="zh-CN" altLang="en-US"/>
          </a:p>
        </p:txBody>
      </p:sp>
      <p:sp>
        <p:nvSpPr>
          <p:cNvPr id="57" name="陕西"/>
          <p:cNvSpPr/>
          <p:nvPr/>
        </p:nvSpPr>
        <p:spPr bwMode="auto">
          <a:xfrm>
            <a:off x="3704816" y="3263480"/>
            <a:ext cx="594230" cy="1058901"/>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bg1">
              <a:lumMod val="85000"/>
            </a:schemeClr>
          </a:solidFill>
          <a:ln w="3175">
            <a:solidFill>
              <a:schemeClr val="bg1"/>
            </a:solidFill>
            <a:round/>
          </a:ln>
        </p:spPr>
        <p:txBody>
          <a:bodyPr/>
          <a:lstStyle/>
          <a:p>
            <a:endParaRPr lang="zh-CN" altLang="en-US"/>
          </a:p>
        </p:txBody>
      </p:sp>
      <p:sp>
        <p:nvSpPr>
          <p:cNvPr id="58" name="山西"/>
          <p:cNvSpPr/>
          <p:nvPr/>
        </p:nvSpPr>
        <p:spPr bwMode="auto">
          <a:xfrm>
            <a:off x="4218349" y="3065622"/>
            <a:ext cx="396154" cy="868372"/>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3D8843"/>
          </a:solidFill>
          <a:ln w="3175">
            <a:noFill/>
            <a:round/>
          </a:ln>
        </p:spPr>
        <p:txBody>
          <a:bodyPr/>
          <a:lstStyle/>
          <a:p>
            <a:endParaRPr lang="zh-CN" altLang="en-US"/>
          </a:p>
        </p:txBody>
      </p:sp>
      <p:sp>
        <p:nvSpPr>
          <p:cNvPr id="59" name="湖南"/>
          <p:cNvSpPr/>
          <p:nvPr/>
        </p:nvSpPr>
        <p:spPr bwMode="auto">
          <a:xfrm>
            <a:off x="4115642" y="4545885"/>
            <a:ext cx="630911" cy="732803"/>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C3E294"/>
          </a:solidFill>
          <a:ln w="3175">
            <a:noFill/>
            <a:round/>
          </a:ln>
        </p:spPr>
        <p:txBody>
          <a:bodyPr/>
          <a:lstStyle/>
          <a:p>
            <a:endParaRPr lang="zh-CN" altLang="en-US"/>
          </a:p>
        </p:txBody>
      </p:sp>
      <p:sp>
        <p:nvSpPr>
          <p:cNvPr id="60" name="湖北"/>
          <p:cNvSpPr/>
          <p:nvPr/>
        </p:nvSpPr>
        <p:spPr bwMode="auto">
          <a:xfrm>
            <a:off x="4042280" y="4124524"/>
            <a:ext cx="895014" cy="56059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bg1">
              <a:lumMod val="85000"/>
            </a:schemeClr>
          </a:solidFill>
          <a:ln w="3175">
            <a:solidFill>
              <a:schemeClr val="bg1"/>
            </a:solidFill>
            <a:round/>
          </a:ln>
        </p:spPr>
        <p:txBody>
          <a:bodyPr/>
          <a:lstStyle/>
          <a:p>
            <a:endParaRPr lang="zh-CN" altLang="en-US"/>
          </a:p>
        </p:txBody>
      </p:sp>
      <p:sp>
        <p:nvSpPr>
          <p:cNvPr id="61" name="广东"/>
          <p:cNvSpPr/>
          <p:nvPr/>
        </p:nvSpPr>
        <p:spPr bwMode="auto">
          <a:xfrm>
            <a:off x="4240357" y="5154112"/>
            <a:ext cx="931695" cy="73646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bg1">
              <a:lumMod val="85000"/>
            </a:schemeClr>
          </a:solidFill>
          <a:ln w="3175">
            <a:solidFill>
              <a:schemeClr val="bg1"/>
            </a:solidFill>
            <a:round/>
          </a:ln>
        </p:spPr>
        <p:txBody>
          <a:bodyPr/>
          <a:lstStyle/>
          <a:p>
            <a:endParaRPr lang="zh-CN" altLang="en-US"/>
          </a:p>
        </p:txBody>
      </p:sp>
      <p:sp>
        <p:nvSpPr>
          <p:cNvPr id="62" name="江西"/>
          <p:cNvSpPr/>
          <p:nvPr/>
        </p:nvSpPr>
        <p:spPr bwMode="auto">
          <a:xfrm>
            <a:off x="4680528" y="4516573"/>
            <a:ext cx="557549" cy="758451"/>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bg1">
              <a:lumMod val="85000"/>
            </a:schemeClr>
          </a:solidFill>
          <a:ln w="3175">
            <a:noFill/>
            <a:round/>
          </a:ln>
        </p:spPr>
        <p:txBody>
          <a:bodyPr/>
          <a:lstStyle/>
          <a:p>
            <a:endParaRPr lang="zh-CN" altLang="en-US"/>
          </a:p>
        </p:txBody>
      </p:sp>
      <p:sp>
        <p:nvSpPr>
          <p:cNvPr id="63" name="福建"/>
          <p:cNvSpPr/>
          <p:nvPr/>
        </p:nvSpPr>
        <p:spPr bwMode="auto">
          <a:xfrm>
            <a:off x="4970307" y="4718094"/>
            <a:ext cx="517201" cy="63021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bg1">
              <a:lumMod val="85000"/>
            </a:schemeClr>
          </a:solidFill>
          <a:ln w="3175">
            <a:solidFill>
              <a:schemeClr val="bg1"/>
            </a:solidFill>
            <a:round/>
          </a:ln>
        </p:spPr>
        <p:txBody>
          <a:bodyPr/>
          <a:lstStyle/>
          <a:p>
            <a:endParaRPr lang="zh-CN" altLang="en-US"/>
          </a:p>
        </p:txBody>
      </p:sp>
      <p:sp>
        <p:nvSpPr>
          <p:cNvPr id="64" name="浙江"/>
          <p:cNvSpPr/>
          <p:nvPr/>
        </p:nvSpPr>
        <p:spPr bwMode="auto">
          <a:xfrm>
            <a:off x="5201397" y="4318717"/>
            <a:ext cx="443838" cy="51296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bg1">
              <a:lumMod val="85000"/>
            </a:schemeClr>
          </a:solidFill>
          <a:ln w="3175">
            <a:noFill/>
            <a:round/>
          </a:ln>
        </p:spPr>
        <p:txBody>
          <a:bodyPr/>
          <a:lstStyle/>
          <a:p>
            <a:endParaRPr lang="zh-CN" altLang="en-US"/>
          </a:p>
        </p:txBody>
      </p:sp>
      <p:sp>
        <p:nvSpPr>
          <p:cNvPr id="65" name="安徽"/>
          <p:cNvSpPr/>
          <p:nvPr/>
        </p:nvSpPr>
        <p:spPr bwMode="auto">
          <a:xfrm>
            <a:off x="4768562" y="3875370"/>
            <a:ext cx="561218" cy="68517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bg1">
              <a:lumMod val="85000"/>
            </a:schemeClr>
          </a:solidFill>
          <a:ln w="3175">
            <a:solidFill>
              <a:schemeClr val="bg1"/>
            </a:solidFill>
            <a:round/>
          </a:ln>
        </p:spPr>
        <p:txBody>
          <a:bodyPr/>
          <a:lstStyle/>
          <a:p>
            <a:endParaRPr lang="zh-CN" altLang="en-US"/>
          </a:p>
        </p:txBody>
      </p:sp>
      <p:sp>
        <p:nvSpPr>
          <p:cNvPr id="66" name="天津"/>
          <p:cNvSpPr/>
          <p:nvPr/>
        </p:nvSpPr>
        <p:spPr bwMode="auto">
          <a:xfrm>
            <a:off x="4878605" y="3083943"/>
            <a:ext cx="146723" cy="212513"/>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bg1">
              <a:lumMod val="85000"/>
            </a:schemeClr>
          </a:solidFill>
          <a:ln w="3175">
            <a:solidFill>
              <a:schemeClr val="bg1"/>
            </a:solidFill>
            <a:round/>
          </a:ln>
        </p:spPr>
        <p:txBody>
          <a:bodyPr/>
          <a:lstStyle/>
          <a:p>
            <a:endParaRPr lang="zh-CN" altLang="en-US"/>
          </a:p>
        </p:txBody>
      </p:sp>
      <p:sp>
        <p:nvSpPr>
          <p:cNvPr id="67" name="北京"/>
          <p:cNvSpPr/>
          <p:nvPr/>
        </p:nvSpPr>
        <p:spPr bwMode="auto">
          <a:xfrm>
            <a:off x="4731881" y="2988679"/>
            <a:ext cx="194409" cy="20884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bg1">
              <a:lumMod val="85000"/>
            </a:schemeClr>
          </a:solidFill>
          <a:ln w="3175">
            <a:solidFill>
              <a:schemeClr val="bg1"/>
            </a:solidFill>
            <a:round/>
          </a:ln>
        </p:spPr>
        <p:txBody>
          <a:bodyPr/>
          <a:lstStyle/>
          <a:p>
            <a:endParaRPr lang="zh-CN" altLang="en-US"/>
          </a:p>
        </p:txBody>
      </p:sp>
      <p:sp>
        <p:nvSpPr>
          <p:cNvPr id="68" name="辽宁"/>
          <p:cNvSpPr/>
          <p:nvPr/>
        </p:nvSpPr>
        <p:spPr bwMode="auto">
          <a:xfrm>
            <a:off x="5062009" y="2574644"/>
            <a:ext cx="689600" cy="65585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bg1">
              <a:lumMod val="85000"/>
            </a:schemeClr>
          </a:solidFill>
          <a:ln w="3175">
            <a:solidFill>
              <a:schemeClr val="bg1"/>
            </a:solidFill>
            <a:round/>
          </a:ln>
        </p:spPr>
        <p:txBody>
          <a:bodyPr/>
          <a:lstStyle/>
          <a:p>
            <a:endParaRPr lang="zh-CN" altLang="en-US"/>
          </a:p>
        </p:txBody>
      </p:sp>
      <p:sp>
        <p:nvSpPr>
          <p:cNvPr id="69" name="吉林"/>
          <p:cNvSpPr/>
          <p:nvPr/>
        </p:nvSpPr>
        <p:spPr bwMode="auto">
          <a:xfrm>
            <a:off x="5216069" y="2178930"/>
            <a:ext cx="983048" cy="66685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bg1">
              <a:lumMod val="85000"/>
            </a:schemeClr>
          </a:solidFill>
          <a:ln w="3175">
            <a:solidFill>
              <a:schemeClr val="bg1"/>
            </a:solidFill>
            <a:round/>
          </a:ln>
        </p:spPr>
        <p:txBody>
          <a:bodyPr/>
          <a:lstStyle/>
          <a:p>
            <a:endParaRPr lang="zh-CN" altLang="en-US"/>
          </a:p>
        </p:txBody>
      </p:sp>
      <p:sp>
        <p:nvSpPr>
          <p:cNvPr id="70" name="黑龙江"/>
          <p:cNvSpPr/>
          <p:nvPr/>
        </p:nvSpPr>
        <p:spPr bwMode="auto">
          <a:xfrm>
            <a:off x="5006988" y="1237278"/>
            <a:ext cx="1316844" cy="119446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bg1">
              <a:lumMod val="85000"/>
            </a:schemeClr>
          </a:solidFill>
          <a:ln w="3175">
            <a:solidFill>
              <a:schemeClr val="bg1"/>
            </a:solidFill>
            <a:round/>
          </a:ln>
        </p:spPr>
        <p:txBody>
          <a:bodyPr/>
          <a:lstStyle/>
          <a:p>
            <a:endParaRPr lang="zh-CN" altLang="en-US"/>
          </a:p>
        </p:txBody>
      </p:sp>
      <p:sp>
        <p:nvSpPr>
          <p:cNvPr id="71" name="山东"/>
          <p:cNvSpPr/>
          <p:nvPr/>
        </p:nvSpPr>
        <p:spPr bwMode="auto">
          <a:xfrm>
            <a:off x="4746554" y="3380728"/>
            <a:ext cx="795975" cy="49830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1">
              <a:lumMod val="85000"/>
            </a:schemeClr>
          </a:solidFill>
          <a:ln w="3175">
            <a:solidFill>
              <a:schemeClr val="bg1"/>
            </a:solidFill>
            <a:round/>
          </a:ln>
        </p:spPr>
        <p:txBody>
          <a:bodyPr/>
          <a:lstStyle/>
          <a:p>
            <a:endParaRPr lang="zh-CN" altLang="en-US"/>
          </a:p>
        </p:txBody>
      </p:sp>
      <p:sp>
        <p:nvSpPr>
          <p:cNvPr id="72" name="上海"/>
          <p:cNvSpPr/>
          <p:nvPr/>
        </p:nvSpPr>
        <p:spPr bwMode="auto">
          <a:xfrm>
            <a:off x="5491176" y="4208796"/>
            <a:ext cx="124715" cy="10992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bg1">
              <a:lumMod val="85000"/>
            </a:schemeClr>
          </a:solidFill>
          <a:ln w="3175">
            <a:solidFill>
              <a:schemeClr val="bg1"/>
            </a:solidFill>
            <a:round/>
          </a:ln>
        </p:spPr>
        <p:txBody>
          <a:bodyPr/>
          <a:lstStyle/>
          <a:p>
            <a:endParaRPr lang="zh-CN" altLang="en-US"/>
          </a:p>
        </p:txBody>
      </p:sp>
      <p:sp>
        <p:nvSpPr>
          <p:cNvPr id="73" name="江苏"/>
          <p:cNvSpPr/>
          <p:nvPr/>
        </p:nvSpPr>
        <p:spPr bwMode="auto">
          <a:xfrm>
            <a:off x="4907949" y="3787434"/>
            <a:ext cx="693269" cy="53494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bg1">
              <a:lumMod val="85000"/>
            </a:schemeClr>
          </a:solidFill>
          <a:ln w="3175">
            <a:solidFill>
              <a:schemeClr val="bg1"/>
            </a:solidFill>
            <a:round/>
          </a:ln>
        </p:spPr>
        <p:txBody>
          <a:bodyPr/>
          <a:lstStyle/>
          <a:p>
            <a:endParaRPr lang="zh-CN" altLang="en-US"/>
          </a:p>
        </p:txBody>
      </p:sp>
      <p:sp>
        <p:nvSpPr>
          <p:cNvPr id="74" name="河北"/>
          <p:cNvSpPr/>
          <p:nvPr/>
        </p:nvSpPr>
        <p:spPr bwMode="auto">
          <a:xfrm>
            <a:off x="4544809" y="2765174"/>
            <a:ext cx="645583" cy="91966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lumMod val="85000"/>
            </a:schemeClr>
          </a:solidFill>
          <a:ln w="3175">
            <a:solidFill>
              <a:schemeClr val="bg1"/>
            </a:solidFill>
            <a:round/>
          </a:ln>
        </p:spPr>
        <p:txBody>
          <a:bodyPr/>
          <a:lstStyle/>
          <a:p>
            <a:endParaRPr lang="zh-CN" altLang="en-US"/>
          </a:p>
        </p:txBody>
      </p:sp>
      <p:sp>
        <p:nvSpPr>
          <p:cNvPr id="75" name="河南"/>
          <p:cNvSpPr/>
          <p:nvPr/>
        </p:nvSpPr>
        <p:spPr bwMode="auto">
          <a:xfrm>
            <a:off x="4251361" y="3648201"/>
            <a:ext cx="678597" cy="67051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bg1">
              <a:lumMod val="85000"/>
            </a:schemeClr>
          </a:solidFill>
          <a:ln w="3175">
            <a:noFill/>
            <a:round/>
          </a:ln>
        </p:spPr>
        <p:txBody>
          <a:bodyPr/>
          <a:lstStyle/>
          <a:p>
            <a:endParaRPr lang="zh-CN" altLang="en-US"/>
          </a:p>
        </p:txBody>
      </p:sp>
      <p:sp>
        <p:nvSpPr>
          <p:cNvPr id="76" name="台湾"/>
          <p:cNvSpPr/>
          <p:nvPr/>
        </p:nvSpPr>
        <p:spPr bwMode="auto">
          <a:xfrm>
            <a:off x="5527857" y="5080832"/>
            <a:ext cx="194409" cy="468994"/>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bg1">
              <a:lumMod val="85000"/>
            </a:schemeClr>
          </a:solidFill>
          <a:ln w="3175">
            <a:noFill/>
            <a:round/>
          </a:ln>
        </p:spPr>
        <p:txBody>
          <a:bodyPr/>
          <a:lstStyle/>
          <a:p>
            <a:endParaRPr lang="zh-CN" altLang="en-US"/>
          </a:p>
        </p:txBody>
      </p:sp>
      <p:sp>
        <p:nvSpPr>
          <p:cNvPr id="77" name="海南"/>
          <p:cNvSpPr/>
          <p:nvPr/>
        </p:nvSpPr>
        <p:spPr bwMode="auto">
          <a:xfrm>
            <a:off x="4097302" y="5912563"/>
            <a:ext cx="293448" cy="256482"/>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bg1">
              <a:lumMod val="85000"/>
            </a:schemeClr>
          </a:solidFill>
          <a:ln w="3175">
            <a:solidFill>
              <a:schemeClr val="bg1"/>
            </a:solidFill>
            <a:round/>
          </a:ln>
        </p:spPr>
        <p:txBody>
          <a:bodyPr/>
          <a:lstStyle/>
          <a:p>
            <a:endParaRPr lang="zh-CN" altLang="en-US"/>
          </a:p>
        </p:txBody>
      </p:sp>
      <p:sp>
        <p:nvSpPr>
          <p:cNvPr id="78" name="矩形 1"/>
          <p:cNvSpPr>
            <a:spLocks noChangeArrowheads="1"/>
          </p:cNvSpPr>
          <p:nvPr/>
        </p:nvSpPr>
        <p:spPr bwMode="auto">
          <a:xfrm>
            <a:off x="6653413"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rgbClr val="213F01"/>
                </a:solidFill>
                <a:latin typeface="微软雅黑" pitchFamily="34" charset="-122"/>
                <a:ea typeface="微软雅黑" pitchFamily="34" charset="-122"/>
              </a:rPr>
              <a:t>点击</a:t>
            </a:r>
            <a:r>
              <a:rPr lang="zh-CN" altLang="en-US" sz="1400" dirty="0">
                <a:solidFill>
                  <a:srgbClr val="213F01"/>
                </a:solidFill>
                <a:latin typeface="微软雅黑" pitchFamily="34" charset="-122"/>
                <a:ea typeface="微软雅黑" pitchFamily="34" charset="-122"/>
              </a:rPr>
              <a:t>添加</a:t>
            </a:r>
            <a:r>
              <a:rPr lang="zh-CN" altLang="en-US" sz="1400" dirty="0" smtClean="0">
                <a:solidFill>
                  <a:srgbClr val="213F01"/>
                </a:solidFill>
                <a:latin typeface="微软雅黑" pitchFamily="34" charset="-122"/>
                <a:ea typeface="微软雅黑" pitchFamily="34" charset="-122"/>
              </a:rPr>
              <a:t>文字</a:t>
            </a:r>
            <a:endParaRPr lang="en-US" altLang="zh-CN" sz="1400" dirty="0" smtClean="0">
              <a:solidFill>
                <a:srgbClr val="213F01"/>
              </a:solidFill>
              <a:latin typeface="微软雅黑" pitchFamily="34" charset="-122"/>
              <a:ea typeface="微软雅黑" pitchFamily="34" charset="-122"/>
            </a:endParaRPr>
          </a:p>
          <a:p>
            <a:pPr algn="ctr"/>
            <a:r>
              <a:rPr lang="zh-CN" altLang="en-US" sz="1400" dirty="0" smtClean="0">
                <a:solidFill>
                  <a:srgbClr val="213F01"/>
                </a:solidFill>
                <a:latin typeface="微软雅黑" pitchFamily="34" charset="-122"/>
                <a:ea typeface="微软雅黑" pitchFamily="34" charset="-122"/>
              </a:rPr>
              <a:t>点击添加文字</a:t>
            </a:r>
            <a:endParaRPr lang="zh-CN" altLang="en-US" sz="1400" dirty="0">
              <a:solidFill>
                <a:srgbClr val="213F01"/>
              </a:solidFill>
              <a:latin typeface="微软雅黑" pitchFamily="34" charset="-122"/>
              <a:ea typeface="微软雅黑" pitchFamily="34" charset="-122"/>
            </a:endParaRPr>
          </a:p>
        </p:txBody>
      </p:sp>
      <p:sp>
        <p:nvSpPr>
          <p:cNvPr id="79" name="矩形 78"/>
          <p:cNvSpPr/>
          <p:nvPr/>
        </p:nvSpPr>
        <p:spPr>
          <a:xfrm>
            <a:off x="7035626" y="3308175"/>
            <a:ext cx="1072730" cy="584775"/>
          </a:xfrm>
          <a:prstGeom prst="rect">
            <a:avLst/>
          </a:prstGeom>
        </p:spPr>
        <p:txBody>
          <a:bodyPr wrap="none">
            <a:spAutoFit/>
          </a:bodyPr>
          <a:lstStyle/>
          <a:p>
            <a:r>
              <a:rPr lang="en-US" altLang="zh-CN" sz="3200" b="1" dirty="0" smtClean="0">
                <a:solidFill>
                  <a:srgbClr val="213F01"/>
                </a:solidFill>
                <a:latin typeface="微软雅黑" pitchFamily="34" charset="-122"/>
                <a:ea typeface="微软雅黑" pitchFamily="34" charset="-122"/>
              </a:rPr>
              <a:t>30%</a:t>
            </a:r>
            <a:endParaRPr lang="en-US" altLang="zh-CN" sz="3200" b="1" dirty="0">
              <a:solidFill>
                <a:srgbClr val="213F01"/>
              </a:solidFill>
              <a:latin typeface="微软雅黑" pitchFamily="34" charset="-122"/>
              <a:ea typeface="微软雅黑" pitchFamily="34" charset="-122"/>
            </a:endParaRPr>
          </a:p>
        </p:txBody>
      </p:sp>
      <p:sp>
        <p:nvSpPr>
          <p:cNvPr id="80" name="青海"/>
          <p:cNvSpPr/>
          <p:nvPr/>
        </p:nvSpPr>
        <p:spPr bwMode="auto">
          <a:xfrm>
            <a:off x="7125539" y="2262576"/>
            <a:ext cx="892905" cy="63927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95CD59"/>
          </a:solidFill>
          <a:ln w="3175">
            <a:noFill/>
            <a:round/>
          </a:ln>
        </p:spPr>
        <p:txBody>
          <a:bodyPr/>
          <a:lstStyle/>
          <a:p>
            <a:endParaRPr lang="zh-CN" altLang="en-US"/>
          </a:p>
        </p:txBody>
      </p:sp>
      <p:sp>
        <p:nvSpPr>
          <p:cNvPr id="81" name="山西"/>
          <p:cNvSpPr/>
          <p:nvPr/>
        </p:nvSpPr>
        <p:spPr bwMode="auto">
          <a:xfrm>
            <a:off x="10789211" y="2099468"/>
            <a:ext cx="446703" cy="979176"/>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3D8843"/>
          </a:solidFill>
          <a:ln w="3175">
            <a:noFill/>
            <a:round/>
          </a:ln>
        </p:spPr>
        <p:txBody>
          <a:bodyPr/>
          <a:lstStyle/>
          <a:p>
            <a:endParaRPr lang="zh-CN" altLang="en-US"/>
          </a:p>
        </p:txBody>
      </p:sp>
      <p:sp>
        <p:nvSpPr>
          <p:cNvPr id="82" name="湖南"/>
          <p:cNvSpPr/>
          <p:nvPr/>
        </p:nvSpPr>
        <p:spPr bwMode="auto">
          <a:xfrm>
            <a:off x="8972444" y="2213517"/>
            <a:ext cx="646645" cy="75107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C3E294"/>
          </a:solidFill>
          <a:ln w="3175">
            <a:noFill/>
            <a:round/>
          </a:ln>
        </p:spPr>
        <p:txBody>
          <a:bodyPr/>
          <a:lstStyle/>
          <a:p>
            <a:endParaRPr lang="zh-CN" altLang="en-US"/>
          </a:p>
        </p:txBody>
      </p:sp>
      <p:sp>
        <p:nvSpPr>
          <p:cNvPr id="83" name="矩形 82"/>
          <p:cNvSpPr/>
          <p:nvPr/>
        </p:nvSpPr>
        <p:spPr>
          <a:xfrm>
            <a:off x="8759401" y="3308175"/>
            <a:ext cx="1072730" cy="584775"/>
          </a:xfrm>
          <a:prstGeom prst="rect">
            <a:avLst/>
          </a:prstGeom>
        </p:spPr>
        <p:txBody>
          <a:bodyPr wrap="none">
            <a:spAutoFit/>
          </a:bodyPr>
          <a:lstStyle/>
          <a:p>
            <a:r>
              <a:rPr lang="en-US" altLang="zh-CN" sz="3200" b="1" dirty="0" smtClean="0">
                <a:solidFill>
                  <a:srgbClr val="213F01"/>
                </a:solidFill>
                <a:latin typeface="微软雅黑" pitchFamily="34" charset="-122"/>
                <a:ea typeface="微软雅黑" pitchFamily="34" charset="-122"/>
              </a:rPr>
              <a:t>40%</a:t>
            </a:r>
            <a:endParaRPr lang="en-US" altLang="zh-CN" sz="3200" b="1" dirty="0">
              <a:solidFill>
                <a:srgbClr val="213F01"/>
              </a:solidFill>
              <a:latin typeface="微软雅黑" pitchFamily="34" charset="-122"/>
              <a:ea typeface="微软雅黑" pitchFamily="34" charset="-122"/>
            </a:endParaRPr>
          </a:p>
        </p:txBody>
      </p:sp>
      <p:sp>
        <p:nvSpPr>
          <p:cNvPr id="84" name="矩形 83"/>
          <p:cNvSpPr/>
          <p:nvPr/>
        </p:nvSpPr>
        <p:spPr>
          <a:xfrm>
            <a:off x="10476197" y="3308175"/>
            <a:ext cx="1072730" cy="584775"/>
          </a:xfrm>
          <a:prstGeom prst="rect">
            <a:avLst/>
          </a:prstGeom>
        </p:spPr>
        <p:txBody>
          <a:bodyPr wrap="none">
            <a:spAutoFit/>
          </a:bodyPr>
          <a:lstStyle/>
          <a:p>
            <a:r>
              <a:rPr lang="en-US" altLang="zh-CN" sz="3200" b="1" dirty="0" smtClean="0">
                <a:solidFill>
                  <a:srgbClr val="213F01"/>
                </a:solidFill>
                <a:latin typeface="微软雅黑" pitchFamily="34" charset="-122"/>
                <a:ea typeface="微软雅黑" pitchFamily="34" charset="-122"/>
              </a:rPr>
              <a:t>30%</a:t>
            </a:r>
            <a:endParaRPr lang="en-US" altLang="zh-CN" sz="3200" b="1" dirty="0">
              <a:solidFill>
                <a:srgbClr val="213F01"/>
              </a:solidFill>
              <a:latin typeface="微软雅黑" pitchFamily="34" charset="-122"/>
              <a:ea typeface="微软雅黑" pitchFamily="34" charset="-122"/>
            </a:endParaRPr>
          </a:p>
        </p:txBody>
      </p:sp>
      <p:sp>
        <p:nvSpPr>
          <p:cNvPr id="85" name="矩形 1"/>
          <p:cNvSpPr>
            <a:spLocks noChangeArrowheads="1"/>
          </p:cNvSpPr>
          <p:nvPr/>
        </p:nvSpPr>
        <p:spPr bwMode="auto">
          <a:xfrm>
            <a:off x="8377188"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rgbClr val="213F01"/>
                </a:solidFill>
                <a:latin typeface="微软雅黑" pitchFamily="34" charset="-122"/>
                <a:ea typeface="微软雅黑" pitchFamily="34" charset="-122"/>
              </a:rPr>
              <a:t>点击</a:t>
            </a:r>
            <a:r>
              <a:rPr lang="zh-CN" altLang="en-US" sz="1400" dirty="0">
                <a:solidFill>
                  <a:srgbClr val="213F01"/>
                </a:solidFill>
                <a:latin typeface="微软雅黑" pitchFamily="34" charset="-122"/>
                <a:ea typeface="微软雅黑" pitchFamily="34" charset="-122"/>
              </a:rPr>
              <a:t>添加</a:t>
            </a:r>
            <a:r>
              <a:rPr lang="zh-CN" altLang="en-US" sz="1400" dirty="0" smtClean="0">
                <a:solidFill>
                  <a:srgbClr val="213F01"/>
                </a:solidFill>
                <a:latin typeface="微软雅黑" pitchFamily="34" charset="-122"/>
                <a:ea typeface="微软雅黑" pitchFamily="34" charset="-122"/>
              </a:rPr>
              <a:t>文字</a:t>
            </a:r>
            <a:endParaRPr lang="en-US" altLang="zh-CN" sz="1400" dirty="0">
              <a:solidFill>
                <a:srgbClr val="213F01"/>
              </a:solidFill>
              <a:latin typeface="微软雅黑" pitchFamily="34" charset="-122"/>
              <a:ea typeface="微软雅黑" pitchFamily="34" charset="-122"/>
            </a:endParaRPr>
          </a:p>
          <a:p>
            <a:pPr algn="ctr"/>
            <a:r>
              <a:rPr lang="zh-CN" altLang="en-US" sz="1400" dirty="0" smtClean="0">
                <a:solidFill>
                  <a:srgbClr val="213F01"/>
                </a:solidFill>
                <a:latin typeface="微软雅黑" pitchFamily="34" charset="-122"/>
                <a:ea typeface="微软雅黑" pitchFamily="34" charset="-122"/>
              </a:rPr>
              <a:t>点击添加文字</a:t>
            </a:r>
            <a:endParaRPr lang="zh-CN" altLang="en-US" sz="1400" dirty="0">
              <a:solidFill>
                <a:srgbClr val="213F01"/>
              </a:solidFill>
              <a:latin typeface="微软雅黑" pitchFamily="34" charset="-122"/>
              <a:ea typeface="微软雅黑" pitchFamily="34" charset="-122"/>
            </a:endParaRPr>
          </a:p>
        </p:txBody>
      </p:sp>
      <p:sp>
        <p:nvSpPr>
          <p:cNvPr id="86" name="矩形 1"/>
          <p:cNvSpPr>
            <a:spLocks noChangeArrowheads="1"/>
          </p:cNvSpPr>
          <p:nvPr/>
        </p:nvSpPr>
        <p:spPr bwMode="auto">
          <a:xfrm>
            <a:off x="10093984"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rgbClr val="213F01"/>
                </a:solidFill>
                <a:latin typeface="微软雅黑" pitchFamily="34" charset="-122"/>
                <a:ea typeface="微软雅黑" pitchFamily="34" charset="-122"/>
              </a:rPr>
              <a:t>点击</a:t>
            </a:r>
            <a:r>
              <a:rPr lang="zh-CN" altLang="en-US" sz="1400" dirty="0">
                <a:solidFill>
                  <a:srgbClr val="213F01"/>
                </a:solidFill>
                <a:latin typeface="微软雅黑" pitchFamily="34" charset="-122"/>
                <a:ea typeface="微软雅黑" pitchFamily="34" charset="-122"/>
              </a:rPr>
              <a:t>添加</a:t>
            </a:r>
            <a:r>
              <a:rPr lang="zh-CN" altLang="en-US" sz="1400" dirty="0" smtClean="0">
                <a:solidFill>
                  <a:srgbClr val="213F01"/>
                </a:solidFill>
                <a:latin typeface="微软雅黑" pitchFamily="34" charset="-122"/>
                <a:ea typeface="微软雅黑" pitchFamily="34" charset="-122"/>
              </a:rPr>
              <a:t>文字</a:t>
            </a:r>
            <a:endParaRPr lang="en-US" altLang="zh-CN" sz="1400" dirty="0">
              <a:solidFill>
                <a:srgbClr val="213F01"/>
              </a:solidFill>
              <a:latin typeface="微软雅黑" pitchFamily="34" charset="-122"/>
              <a:ea typeface="微软雅黑" pitchFamily="34" charset="-122"/>
            </a:endParaRPr>
          </a:p>
          <a:p>
            <a:pPr algn="ctr"/>
            <a:r>
              <a:rPr lang="zh-CN" altLang="en-US" sz="1400" dirty="0" smtClean="0">
                <a:solidFill>
                  <a:srgbClr val="213F01"/>
                </a:solidFill>
                <a:latin typeface="微软雅黑" pitchFamily="34" charset="-122"/>
                <a:ea typeface="微软雅黑" pitchFamily="34" charset="-122"/>
              </a:rPr>
              <a:t>点击添加文字</a:t>
            </a:r>
            <a:endParaRPr lang="zh-CN" altLang="en-US" sz="1400" dirty="0">
              <a:solidFill>
                <a:srgbClr val="213F01"/>
              </a:solidFill>
              <a:latin typeface="微软雅黑" pitchFamily="34" charset="-122"/>
              <a:ea typeface="微软雅黑" pitchFamily="34" charset="-122"/>
            </a:endParaRPr>
          </a:p>
        </p:txBody>
      </p:sp>
      <p:cxnSp>
        <p:nvCxnSpPr>
          <p:cNvPr id="87" name="直接连接符 86"/>
          <p:cNvCxnSpPr/>
          <p:nvPr/>
        </p:nvCxnSpPr>
        <p:spPr>
          <a:xfrm>
            <a:off x="6868470" y="4760828"/>
            <a:ext cx="4886107" cy="0"/>
          </a:xfrm>
          <a:prstGeom prst="line">
            <a:avLst/>
          </a:prstGeom>
          <a:ln>
            <a:solidFill>
              <a:srgbClr val="3D8843"/>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6868470" y="4789582"/>
            <a:ext cx="1407758" cy="369332"/>
          </a:xfrm>
          <a:prstGeom prst="rect">
            <a:avLst/>
          </a:prstGeom>
          <a:noFill/>
        </p:spPr>
        <p:txBody>
          <a:bodyPr wrap="none" rtlCol="0">
            <a:spAutoFit/>
          </a:bodyPr>
          <a:lstStyle/>
          <a:p>
            <a:r>
              <a:rPr lang="en-US" altLang="zh-CN" b="1" dirty="0" smtClean="0">
                <a:solidFill>
                  <a:srgbClr val="3D8843"/>
                </a:solidFill>
                <a:latin typeface="微软雅黑" pitchFamily="34" charset="-122"/>
                <a:ea typeface="微软雅黑" pitchFamily="34" charset="-122"/>
              </a:rPr>
              <a:t>KEYWORD</a:t>
            </a:r>
            <a:endParaRPr lang="zh-CN" altLang="en-US" b="1" dirty="0">
              <a:solidFill>
                <a:srgbClr val="3D8843"/>
              </a:solidFill>
              <a:latin typeface="微软雅黑" pitchFamily="34" charset="-122"/>
              <a:ea typeface="微软雅黑" pitchFamily="34" charset="-122"/>
            </a:endParaRPr>
          </a:p>
        </p:txBody>
      </p:sp>
      <p:sp>
        <p:nvSpPr>
          <p:cNvPr id="89" name="TextBox 15"/>
          <p:cNvSpPr txBox="1"/>
          <p:nvPr/>
        </p:nvSpPr>
        <p:spPr>
          <a:xfrm>
            <a:off x="6868470" y="5088879"/>
            <a:ext cx="4816306" cy="830997"/>
          </a:xfrm>
          <a:prstGeom prst="rect">
            <a:avLst/>
          </a:prstGeom>
          <a:noFill/>
        </p:spPr>
        <p:txBody>
          <a:bodyPr wrap="square" rtlCol="0">
            <a:spAutoFit/>
          </a:bodyPr>
          <a:lstStyle/>
          <a:p>
            <a:pPr>
              <a:lnSpc>
                <a:spcPct val="200000"/>
              </a:lnSpc>
            </a:pPr>
            <a:r>
              <a:rPr lang="zh-CN" altLang="en-US" sz="1200" dirty="0">
                <a:solidFill>
                  <a:srgbClr val="3D8843"/>
                </a:solidFill>
                <a:latin typeface="微软雅黑" pitchFamily="34" charset="-122"/>
                <a:ea typeface="微软雅黑" pitchFamily="34" charset="-122"/>
              </a:rPr>
              <a:t>这里输入简单的文字概述这里输入简单字概述</a:t>
            </a:r>
            <a:r>
              <a:rPr lang="en-US" altLang="zh-CN" sz="1200" dirty="0" smtClean="0">
                <a:solidFill>
                  <a:srgbClr val="3D8843"/>
                </a:solidFill>
                <a:latin typeface="微软雅黑" pitchFamily="34" charset="-122"/>
                <a:ea typeface="微软雅黑" pitchFamily="34" charset="-122"/>
              </a:rPr>
              <a:t>,</a:t>
            </a:r>
            <a:r>
              <a:rPr lang="zh-CN" altLang="en-US" sz="1200" dirty="0">
                <a:solidFill>
                  <a:srgbClr val="3D8843"/>
                </a:solidFill>
                <a:latin typeface="微软雅黑" pitchFamily="34" charset="-122"/>
                <a:ea typeface="微软雅黑" pitchFamily="34" charset="-122"/>
              </a:rPr>
              <a:t>这里输入简单的</a:t>
            </a:r>
            <a:r>
              <a:rPr lang="zh-CN" altLang="en-US" sz="1200" dirty="0" smtClean="0">
                <a:solidFill>
                  <a:srgbClr val="3D8843"/>
                </a:solidFill>
                <a:latin typeface="微软雅黑" pitchFamily="34" charset="-122"/>
                <a:ea typeface="微软雅黑" pitchFamily="34" charset="-122"/>
              </a:rPr>
              <a:t>文字</a:t>
            </a:r>
            <a:endParaRPr lang="en-US" altLang="zh-CN" sz="1200" dirty="0" smtClean="0">
              <a:solidFill>
                <a:srgbClr val="3D8843"/>
              </a:solidFill>
              <a:latin typeface="微软雅黑" pitchFamily="34" charset="-122"/>
              <a:ea typeface="微软雅黑" pitchFamily="34" charset="-122"/>
            </a:endParaRPr>
          </a:p>
          <a:p>
            <a:pPr>
              <a:lnSpc>
                <a:spcPct val="200000"/>
              </a:lnSpc>
            </a:pPr>
            <a:r>
              <a:rPr lang="zh-CN" altLang="en-US" sz="1200" dirty="0" smtClean="0">
                <a:solidFill>
                  <a:srgbClr val="3D8843"/>
                </a:solidFill>
                <a:latin typeface="微软雅黑" pitchFamily="34" charset="-122"/>
                <a:ea typeface="微软雅黑" pitchFamily="34" charset="-122"/>
              </a:rPr>
              <a:t>述</a:t>
            </a:r>
            <a:r>
              <a:rPr lang="zh-CN" altLang="en-US" sz="1200" dirty="0">
                <a:solidFill>
                  <a:srgbClr val="3D8843"/>
                </a:solidFill>
                <a:latin typeface="微软雅黑" pitchFamily="34" charset="-122"/>
                <a:ea typeface="微软雅黑" pitchFamily="34" charset="-122"/>
              </a:rPr>
              <a:t>这里输入简单字概述</a:t>
            </a:r>
            <a:r>
              <a:rPr lang="en-US" altLang="zh-CN" sz="1200" dirty="0" smtClean="0">
                <a:solidFill>
                  <a:srgbClr val="3D8843"/>
                </a:solidFill>
                <a:latin typeface="微软雅黑" pitchFamily="34" charset="-122"/>
                <a:ea typeface="微软雅黑" pitchFamily="34" charset="-122"/>
              </a:rPr>
              <a:t>,</a:t>
            </a:r>
            <a:r>
              <a:rPr lang="zh-CN" altLang="en-US" sz="1200" dirty="0" smtClean="0">
                <a:solidFill>
                  <a:srgbClr val="3D8843"/>
                </a:solidFill>
                <a:latin typeface="微软雅黑" pitchFamily="34" charset="-122"/>
                <a:ea typeface="微软雅黑" pitchFamily="34" charset="-122"/>
              </a:rPr>
              <a:t>这里</a:t>
            </a:r>
            <a:r>
              <a:rPr lang="zh-CN" altLang="en-US" sz="1200" dirty="0">
                <a:solidFill>
                  <a:srgbClr val="3D8843"/>
                </a:solidFill>
                <a:latin typeface="微软雅黑" pitchFamily="34" charset="-122"/>
                <a:ea typeface="微软雅黑" pitchFamily="34" charset="-122"/>
              </a:rPr>
              <a:t>输入简单的文字概述这里输入简单</a:t>
            </a:r>
            <a:r>
              <a:rPr lang="zh-CN" altLang="en-US" sz="1200" dirty="0" smtClean="0">
                <a:solidFill>
                  <a:srgbClr val="3D8843"/>
                </a:solidFill>
                <a:latin typeface="微软雅黑" pitchFamily="34" charset="-122"/>
                <a:ea typeface="微软雅黑" pitchFamily="34" charset="-122"/>
              </a:rPr>
              <a:t>字</a:t>
            </a:r>
            <a:endParaRPr lang="zh-CN" altLang="en-US" sz="1200" dirty="0">
              <a:solidFill>
                <a:srgbClr val="3D8843"/>
              </a:solidFill>
              <a:latin typeface="微软雅黑" pitchFamily="34" charset="-122"/>
              <a:ea typeface="微软雅黑" pitchFamily="34" charset="-122"/>
            </a:endParaRPr>
          </a:p>
        </p:txBody>
      </p:sp>
      <p:sp>
        <p:nvSpPr>
          <p:cNvPr id="90" name="矩形 89"/>
          <p:cNvSpPr/>
          <p:nvPr/>
        </p:nvSpPr>
        <p:spPr>
          <a:xfrm>
            <a:off x="4208304" y="637167"/>
            <a:ext cx="3775393" cy="523220"/>
          </a:xfrm>
          <a:prstGeom prst="rect">
            <a:avLst/>
          </a:prstGeom>
        </p:spPr>
        <p:txBody>
          <a:bodyPr wrap="none">
            <a:spAutoFit/>
          </a:bodyPr>
          <a:lstStyle/>
          <a:p>
            <a:r>
              <a:rPr lang="zh-CN" altLang="en-US" sz="2800" dirty="0">
                <a:solidFill>
                  <a:srgbClr val="3D8843"/>
                </a:solidFill>
                <a:latin typeface="微软雅黑" pitchFamily="34" charset="-122"/>
                <a:ea typeface="微软雅黑" pitchFamily="34" charset="-122"/>
              </a:rPr>
              <a:t>单击此处</a:t>
            </a:r>
            <a:r>
              <a:rPr lang="zh-CN" altLang="en-US" sz="2800" dirty="0" smtClean="0">
                <a:solidFill>
                  <a:srgbClr val="3D8843"/>
                </a:solidFill>
                <a:latin typeface="微软雅黑" pitchFamily="34" charset="-122"/>
                <a:ea typeface="微软雅黑" pitchFamily="34" charset="-122"/>
              </a:rPr>
              <a:t>编辑标题</a:t>
            </a:r>
            <a:r>
              <a:rPr lang="zh-CN" altLang="en-US" sz="2800" dirty="0">
                <a:solidFill>
                  <a:srgbClr val="3D8843"/>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Freeform 4"/>
          <p:cNvSpPr/>
          <p:nvPr/>
        </p:nvSpPr>
        <p:spPr bwMode="auto">
          <a:xfrm>
            <a:off x="6116170" y="4974659"/>
            <a:ext cx="369433" cy="374535"/>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1" name="Freeform 5"/>
          <p:cNvSpPr/>
          <p:nvPr/>
        </p:nvSpPr>
        <p:spPr bwMode="auto">
          <a:xfrm>
            <a:off x="6485603" y="4931108"/>
            <a:ext cx="229303" cy="204688"/>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2" name="Freeform 6"/>
          <p:cNvSpPr/>
          <p:nvPr/>
        </p:nvSpPr>
        <p:spPr bwMode="auto">
          <a:xfrm>
            <a:off x="6339104" y="4998611"/>
            <a:ext cx="259028" cy="285257"/>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3" name="Freeform 7"/>
          <p:cNvSpPr/>
          <p:nvPr/>
        </p:nvSpPr>
        <p:spPr bwMode="auto">
          <a:xfrm>
            <a:off x="6642718" y="5244672"/>
            <a:ext cx="40341" cy="50084"/>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4" name="Freeform 8"/>
          <p:cNvSpPr/>
          <p:nvPr/>
        </p:nvSpPr>
        <p:spPr bwMode="auto">
          <a:xfrm>
            <a:off x="6538683" y="5327418"/>
            <a:ext cx="63695" cy="74036"/>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5" name="Freeform 9"/>
          <p:cNvSpPr>
            <a:spLocks noEditPoints="1"/>
          </p:cNvSpPr>
          <p:nvPr/>
        </p:nvSpPr>
        <p:spPr bwMode="auto">
          <a:xfrm>
            <a:off x="6241438" y="5124907"/>
            <a:ext cx="462853" cy="418085"/>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6" name="Freeform 10"/>
          <p:cNvSpPr/>
          <p:nvPr/>
        </p:nvSpPr>
        <p:spPr bwMode="auto">
          <a:xfrm>
            <a:off x="6116170" y="4634964"/>
            <a:ext cx="337586" cy="368003"/>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7" name="Freeform 11"/>
          <p:cNvSpPr/>
          <p:nvPr/>
        </p:nvSpPr>
        <p:spPr bwMode="auto">
          <a:xfrm>
            <a:off x="6396430" y="4704645"/>
            <a:ext cx="331216" cy="300499"/>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8" name="Freeform 12"/>
          <p:cNvSpPr/>
          <p:nvPr/>
        </p:nvSpPr>
        <p:spPr bwMode="auto">
          <a:xfrm>
            <a:off x="6591762" y="4491248"/>
            <a:ext cx="57327" cy="5226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9" name="Freeform 13"/>
          <p:cNvSpPr/>
          <p:nvPr/>
        </p:nvSpPr>
        <p:spPr bwMode="auto">
          <a:xfrm>
            <a:off x="6939963" y="4097114"/>
            <a:ext cx="299369" cy="409375"/>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0" name="Freeform 14"/>
          <p:cNvSpPr/>
          <p:nvPr/>
        </p:nvSpPr>
        <p:spPr bwMode="auto">
          <a:xfrm>
            <a:off x="5400659" y="3343690"/>
            <a:ext cx="348201" cy="283079"/>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1" name="Freeform 15"/>
          <p:cNvSpPr/>
          <p:nvPr/>
        </p:nvSpPr>
        <p:spPr bwMode="auto">
          <a:xfrm>
            <a:off x="5990903" y="3293607"/>
            <a:ext cx="125268" cy="239528"/>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2" name="Freeform 16"/>
          <p:cNvSpPr/>
          <p:nvPr/>
        </p:nvSpPr>
        <p:spPr bwMode="auto">
          <a:xfrm>
            <a:off x="5525926" y="3302317"/>
            <a:ext cx="600860" cy="590111"/>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3" name="Freeform 17"/>
          <p:cNvSpPr/>
          <p:nvPr/>
        </p:nvSpPr>
        <p:spPr bwMode="auto">
          <a:xfrm>
            <a:off x="6052474" y="3437324"/>
            <a:ext cx="439499" cy="433329"/>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4" name="Freeform 18"/>
          <p:cNvSpPr/>
          <p:nvPr/>
        </p:nvSpPr>
        <p:spPr bwMode="auto">
          <a:xfrm>
            <a:off x="5298747" y="4040499"/>
            <a:ext cx="82805" cy="3048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5" name="Freeform 19"/>
          <p:cNvSpPr/>
          <p:nvPr/>
        </p:nvSpPr>
        <p:spPr bwMode="auto">
          <a:xfrm>
            <a:off x="5281761" y="3959931"/>
            <a:ext cx="167732" cy="139362"/>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6" name="Freeform 20"/>
          <p:cNvSpPr/>
          <p:nvPr/>
        </p:nvSpPr>
        <p:spPr bwMode="auto">
          <a:xfrm>
            <a:off x="5302993" y="4084049"/>
            <a:ext cx="80681" cy="4572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7" name="Freeform 21"/>
          <p:cNvSpPr/>
          <p:nvPr/>
        </p:nvSpPr>
        <p:spPr bwMode="auto">
          <a:xfrm>
            <a:off x="6196851" y="4127600"/>
            <a:ext cx="352448" cy="254771"/>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8" name="Freeform 22"/>
          <p:cNvSpPr/>
          <p:nvPr/>
        </p:nvSpPr>
        <p:spPr bwMode="auto">
          <a:xfrm>
            <a:off x="5859266" y="4042677"/>
            <a:ext cx="341833" cy="291789"/>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9" name="Freeform 23"/>
          <p:cNvSpPr/>
          <p:nvPr/>
        </p:nvSpPr>
        <p:spPr bwMode="auto">
          <a:xfrm>
            <a:off x="5801939" y="4088404"/>
            <a:ext cx="87051" cy="182912"/>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0" name="Freeform 24"/>
          <p:cNvSpPr/>
          <p:nvPr/>
        </p:nvSpPr>
        <p:spPr bwMode="auto">
          <a:xfrm>
            <a:off x="5776461" y="4127600"/>
            <a:ext cx="55203" cy="154605"/>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1" name="Freeform 25"/>
          <p:cNvSpPr/>
          <p:nvPr/>
        </p:nvSpPr>
        <p:spPr bwMode="auto">
          <a:xfrm>
            <a:off x="6026996" y="4066629"/>
            <a:ext cx="214442" cy="341873"/>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2" name="Freeform 26"/>
          <p:cNvSpPr/>
          <p:nvPr/>
        </p:nvSpPr>
        <p:spPr bwMode="auto">
          <a:xfrm>
            <a:off x="5532296" y="4140665"/>
            <a:ext cx="176225" cy="185091"/>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3" name="Freeform 27"/>
          <p:cNvSpPr/>
          <p:nvPr/>
        </p:nvSpPr>
        <p:spPr bwMode="auto">
          <a:xfrm>
            <a:off x="5687288" y="4129778"/>
            <a:ext cx="123144" cy="191622"/>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4" name="Freeform 28"/>
          <p:cNvSpPr/>
          <p:nvPr/>
        </p:nvSpPr>
        <p:spPr bwMode="auto">
          <a:xfrm>
            <a:off x="5341210" y="4084049"/>
            <a:ext cx="220811" cy="167670"/>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5" name="Freeform 29"/>
          <p:cNvSpPr/>
          <p:nvPr/>
        </p:nvSpPr>
        <p:spPr bwMode="auto">
          <a:xfrm>
            <a:off x="5447369" y="4208169"/>
            <a:ext cx="118898" cy="117586"/>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6" name="Freeform 30"/>
          <p:cNvSpPr/>
          <p:nvPr/>
        </p:nvSpPr>
        <p:spPr bwMode="auto">
          <a:xfrm>
            <a:off x="5396413" y="4164618"/>
            <a:ext cx="84927" cy="93634"/>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7" name="Freeform 31"/>
          <p:cNvSpPr/>
          <p:nvPr/>
        </p:nvSpPr>
        <p:spPr bwMode="auto">
          <a:xfrm>
            <a:off x="5288130" y="3615881"/>
            <a:ext cx="239920" cy="20251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8" name="Freeform 32"/>
          <p:cNvSpPr/>
          <p:nvPr/>
        </p:nvSpPr>
        <p:spPr bwMode="auto">
          <a:xfrm>
            <a:off x="5286008" y="3626768"/>
            <a:ext cx="350325" cy="394133"/>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9" name="Freeform 33"/>
          <p:cNvSpPr/>
          <p:nvPr/>
        </p:nvSpPr>
        <p:spPr bwMode="auto">
          <a:xfrm>
            <a:off x="5421891" y="3700804"/>
            <a:ext cx="481962" cy="463814"/>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0" name="Freeform 34"/>
          <p:cNvSpPr/>
          <p:nvPr/>
        </p:nvSpPr>
        <p:spPr bwMode="auto">
          <a:xfrm>
            <a:off x="5621470" y="4007836"/>
            <a:ext cx="235674" cy="172025"/>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1" name="Freeform 35"/>
          <p:cNvSpPr/>
          <p:nvPr/>
        </p:nvSpPr>
        <p:spPr bwMode="auto">
          <a:xfrm>
            <a:off x="5784954" y="3750888"/>
            <a:ext cx="450114" cy="359293"/>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2" name="Freeform 36"/>
          <p:cNvSpPr/>
          <p:nvPr/>
        </p:nvSpPr>
        <p:spPr bwMode="auto">
          <a:xfrm>
            <a:off x="6171373" y="3750888"/>
            <a:ext cx="288752" cy="489944"/>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3" name="Freeform 37"/>
          <p:cNvSpPr/>
          <p:nvPr/>
        </p:nvSpPr>
        <p:spPr bwMode="auto">
          <a:xfrm>
            <a:off x="6474988" y="3478696"/>
            <a:ext cx="316354" cy="322274"/>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4" name="Freeform 38"/>
          <p:cNvSpPr/>
          <p:nvPr/>
        </p:nvSpPr>
        <p:spPr bwMode="auto">
          <a:xfrm>
            <a:off x="6033367" y="4393258"/>
            <a:ext cx="163485" cy="185091"/>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5" name="Freeform 39"/>
          <p:cNvSpPr/>
          <p:nvPr/>
        </p:nvSpPr>
        <p:spPr bwMode="auto">
          <a:xfrm>
            <a:off x="6050352" y="4395436"/>
            <a:ext cx="63695" cy="3919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6" name="Freeform 40"/>
          <p:cNvSpPr/>
          <p:nvPr/>
        </p:nvSpPr>
        <p:spPr bwMode="auto">
          <a:xfrm>
            <a:off x="6101308" y="4349708"/>
            <a:ext cx="205949" cy="259126"/>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7" name="Freeform 41"/>
          <p:cNvSpPr/>
          <p:nvPr/>
        </p:nvSpPr>
        <p:spPr bwMode="auto">
          <a:xfrm>
            <a:off x="6392183" y="3753065"/>
            <a:ext cx="479838" cy="605353"/>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8" name="Freeform 42"/>
          <p:cNvSpPr/>
          <p:nvPr/>
        </p:nvSpPr>
        <p:spPr bwMode="auto">
          <a:xfrm>
            <a:off x="6961195" y="4079694"/>
            <a:ext cx="55203" cy="56616"/>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9" name="Freeform 43"/>
          <p:cNvSpPr/>
          <p:nvPr/>
        </p:nvSpPr>
        <p:spPr bwMode="auto">
          <a:xfrm>
            <a:off x="6808326" y="3918557"/>
            <a:ext cx="195332" cy="169847"/>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0" name="Freeform 44"/>
          <p:cNvSpPr/>
          <p:nvPr/>
        </p:nvSpPr>
        <p:spPr bwMode="auto">
          <a:xfrm>
            <a:off x="6708538" y="4012191"/>
            <a:ext cx="433129" cy="346228"/>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1" name="Freeform 45"/>
          <p:cNvSpPr/>
          <p:nvPr/>
        </p:nvSpPr>
        <p:spPr bwMode="auto">
          <a:xfrm>
            <a:off x="6776479" y="3380708"/>
            <a:ext cx="44587" cy="54439"/>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2" name="Freeform 46"/>
          <p:cNvSpPr/>
          <p:nvPr/>
        </p:nvSpPr>
        <p:spPr bwMode="auto">
          <a:xfrm>
            <a:off x="6789218" y="3295784"/>
            <a:ext cx="199579" cy="163315"/>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3" name="Freeform 47"/>
          <p:cNvSpPr/>
          <p:nvPr/>
        </p:nvSpPr>
        <p:spPr bwMode="auto">
          <a:xfrm>
            <a:off x="9385866" y="3263122"/>
            <a:ext cx="108283" cy="139362"/>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4" name="Freeform 48"/>
          <p:cNvSpPr/>
          <p:nvPr/>
        </p:nvSpPr>
        <p:spPr bwMode="auto">
          <a:xfrm>
            <a:off x="8300922" y="3655077"/>
            <a:ext cx="127391" cy="176380"/>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5" name="Freeform 49"/>
          <p:cNvSpPr/>
          <p:nvPr/>
        </p:nvSpPr>
        <p:spPr bwMode="auto">
          <a:xfrm>
            <a:off x="7746771" y="3358933"/>
            <a:ext cx="804686" cy="87101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6" name="Freeform 50"/>
          <p:cNvSpPr/>
          <p:nvPr/>
        </p:nvSpPr>
        <p:spPr bwMode="auto">
          <a:xfrm>
            <a:off x="8300922" y="2753580"/>
            <a:ext cx="906598" cy="402843"/>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7" name="Freeform 51"/>
          <p:cNvSpPr/>
          <p:nvPr/>
        </p:nvSpPr>
        <p:spPr bwMode="auto">
          <a:xfrm>
            <a:off x="6774355" y="3454744"/>
            <a:ext cx="14863" cy="41374"/>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8" name="Freeform 52"/>
          <p:cNvSpPr/>
          <p:nvPr/>
        </p:nvSpPr>
        <p:spPr bwMode="auto">
          <a:xfrm>
            <a:off x="6748877" y="3428614"/>
            <a:ext cx="42464" cy="12412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9" name="Freeform 53"/>
          <p:cNvSpPr/>
          <p:nvPr/>
        </p:nvSpPr>
        <p:spPr bwMode="auto">
          <a:xfrm>
            <a:off x="6772233" y="3428614"/>
            <a:ext cx="123144" cy="135007"/>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0" name="Freeform 54"/>
          <p:cNvSpPr/>
          <p:nvPr/>
        </p:nvSpPr>
        <p:spPr bwMode="auto">
          <a:xfrm>
            <a:off x="7778620" y="3088920"/>
            <a:ext cx="314231" cy="141540"/>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1" name="Freeform 55"/>
          <p:cNvSpPr/>
          <p:nvPr/>
        </p:nvSpPr>
        <p:spPr bwMode="auto">
          <a:xfrm>
            <a:off x="6914485" y="3073676"/>
            <a:ext cx="199579" cy="91456"/>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2" name="Freeform 56"/>
          <p:cNvSpPr>
            <a:spLocks noEditPoints="1"/>
          </p:cNvSpPr>
          <p:nvPr/>
        </p:nvSpPr>
        <p:spPr bwMode="auto">
          <a:xfrm>
            <a:off x="6515328" y="3123760"/>
            <a:ext cx="543534" cy="219931"/>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3" name="Freeform 57"/>
          <p:cNvSpPr/>
          <p:nvPr/>
        </p:nvSpPr>
        <p:spPr bwMode="auto">
          <a:xfrm>
            <a:off x="8029155" y="3345868"/>
            <a:ext cx="67942" cy="653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4" name="Freeform 58"/>
          <p:cNvSpPr/>
          <p:nvPr/>
        </p:nvSpPr>
        <p:spPr bwMode="auto">
          <a:xfrm>
            <a:off x="9330663" y="3099807"/>
            <a:ext cx="197456" cy="193801"/>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5" name="Freeform 59"/>
          <p:cNvSpPr/>
          <p:nvPr/>
        </p:nvSpPr>
        <p:spPr bwMode="auto">
          <a:xfrm>
            <a:off x="8088604" y="3533135"/>
            <a:ext cx="222934" cy="1306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6" name="Freeform 60"/>
          <p:cNvSpPr/>
          <p:nvPr/>
        </p:nvSpPr>
        <p:spPr bwMode="auto">
          <a:xfrm>
            <a:off x="8411327" y="3591928"/>
            <a:ext cx="244166" cy="559625"/>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7" name="Freeform 61"/>
          <p:cNvSpPr/>
          <p:nvPr/>
        </p:nvSpPr>
        <p:spPr bwMode="auto">
          <a:xfrm>
            <a:off x="8326400" y="3600638"/>
            <a:ext cx="87051" cy="54439"/>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8" name="Freeform 62"/>
          <p:cNvSpPr/>
          <p:nvPr/>
        </p:nvSpPr>
        <p:spPr bwMode="auto">
          <a:xfrm>
            <a:off x="8687340" y="3755243"/>
            <a:ext cx="214442" cy="455104"/>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9" name="Freeform 63"/>
          <p:cNvSpPr/>
          <p:nvPr/>
        </p:nvSpPr>
        <p:spPr bwMode="auto">
          <a:xfrm>
            <a:off x="8687340" y="4027433"/>
            <a:ext cx="176225" cy="128475"/>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0" name="Freeform 64"/>
          <p:cNvSpPr/>
          <p:nvPr/>
        </p:nvSpPr>
        <p:spPr bwMode="auto">
          <a:xfrm>
            <a:off x="8630014" y="3783550"/>
            <a:ext cx="214442" cy="26783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1" name="Freeform 65"/>
          <p:cNvSpPr/>
          <p:nvPr/>
        </p:nvSpPr>
        <p:spPr bwMode="auto">
          <a:xfrm>
            <a:off x="8555703" y="3844521"/>
            <a:ext cx="235674" cy="450749"/>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2" name="Freeform 66"/>
          <p:cNvSpPr/>
          <p:nvPr/>
        </p:nvSpPr>
        <p:spPr bwMode="auto">
          <a:xfrm>
            <a:off x="6186235" y="2631639"/>
            <a:ext cx="278137" cy="232996"/>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3" name="Freeform 67"/>
          <p:cNvSpPr/>
          <p:nvPr/>
        </p:nvSpPr>
        <p:spPr bwMode="auto">
          <a:xfrm>
            <a:off x="6226575" y="3010529"/>
            <a:ext cx="106159" cy="102344"/>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4" name="Freeform 68"/>
          <p:cNvSpPr/>
          <p:nvPr/>
        </p:nvSpPr>
        <p:spPr bwMode="auto">
          <a:xfrm>
            <a:off x="6175619" y="2964800"/>
            <a:ext cx="152869" cy="135007"/>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5" name="Freeform 69"/>
          <p:cNvSpPr/>
          <p:nvPr/>
        </p:nvSpPr>
        <p:spPr bwMode="auto">
          <a:xfrm>
            <a:off x="6324241" y="3108517"/>
            <a:ext cx="53080" cy="106700"/>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6" name="Freeform 70"/>
          <p:cNvSpPr/>
          <p:nvPr/>
        </p:nvSpPr>
        <p:spPr bwMode="auto">
          <a:xfrm>
            <a:off x="6058845" y="2868989"/>
            <a:ext cx="214442" cy="97989"/>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7" name="Freeform 71"/>
          <p:cNvSpPr/>
          <p:nvPr/>
        </p:nvSpPr>
        <p:spPr bwMode="auto">
          <a:xfrm>
            <a:off x="6241438" y="2879877"/>
            <a:ext cx="191086" cy="11105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8" name="Freeform 72"/>
          <p:cNvSpPr/>
          <p:nvPr/>
        </p:nvSpPr>
        <p:spPr bwMode="auto">
          <a:xfrm>
            <a:off x="6133155" y="2790598"/>
            <a:ext cx="180471" cy="95811"/>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9" name="Freeform 73"/>
          <p:cNvSpPr/>
          <p:nvPr/>
        </p:nvSpPr>
        <p:spPr bwMode="auto">
          <a:xfrm>
            <a:off x="6262670" y="2847213"/>
            <a:ext cx="161362" cy="69681"/>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0" name="Freeform 74"/>
          <p:cNvSpPr/>
          <p:nvPr/>
        </p:nvSpPr>
        <p:spPr bwMode="auto">
          <a:xfrm>
            <a:off x="5498325" y="3123760"/>
            <a:ext cx="108283" cy="182912"/>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1" name="Freeform 75"/>
          <p:cNvSpPr/>
          <p:nvPr/>
        </p:nvSpPr>
        <p:spPr bwMode="auto">
          <a:xfrm>
            <a:off x="5872005" y="2694786"/>
            <a:ext cx="118898" cy="104521"/>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2" name="Freeform 76"/>
          <p:cNvSpPr/>
          <p:nvPr/>
        </p:nvSpPr>
        <p:spPr bwMode="auto">
          <a:xfrm>
            <a:off x="5948439" y="2827616"/>
            <a:ext cx="21232" cy="2613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3" name="Freeform 77"/>
          <p:cNvSpPr/>
          <p:nvPr/>
        </p:nvSpPr>
        <p:spPr bwMode="auto">
          <a:xfrm>
            <a:off x="5852896" y="2771001"/>
            <a:ext cx="112529" cy="82746"/>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4" name="Freeform 78"/>
          <p:cNvSpPr/>
          <p:nvPr/>
        </p:nvSpPr>
        <p:spPr bwMode="auto">
          <a:xfrm>
            <a:off x="6362459" y="2892942"/>
            <a:ext cx="261152" cy="176380"/>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5" name="Freeform 79"/>
          <p:cNvSpPr/>
          <p:nvPr/>
        </p:nvSpPr>
        <p:spPr bwMode="auto">
          <a:xfrm>
            <a:off x="6540806" y="2888587"/>
            <a:ext cx="89174" cy="113231"/>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6" name="Freeform 80"/>
          <p:cNvSpPr/>
          <p:nvPr/>
        </p:nvSpPr>
        <p:spPr bwMode="auto">
          <a:xfrm>
            <a:off x="6411292" y="3049724"/>
            <a:ext cx="180471" cy="102344"/>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7" name="Freeform 81"/>
          <p:cNvSpPr/>
          <p:nvPr/>
        </p:nvSpPr>
        <p:spPr bwMode="auto">
          <a:xfrm>
            <a:off x="6360336" y="3112872"/>
            <a:ext cx="78558" cy="5879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8" name="Freeform 82"/>
          <p:cNvSpPr/>
          <p:nvPr/>
        </p:nvSpPr>
        <p:spPr bwMode="auto">
          <a:xfrm>
            <a:off x="6411292" y="2736160"/>
            <a:ext cx="513809" cy="307032"/>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9" name="Freeform 83"/>
          <p:cNvSpPr/>
          <p:nvPr/>
        </p:nvSpPr>
        <p:spPr bwMode="auto">
          <a:xfrm>
            <a:off x="6438893" y="2579378"/>
            <a:ext cx="271767" cy="200333"/>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0" name="Freeform 84"/>
          <p:cNvSpPr/>
          <p:nvPr/>
        </p:nvSpPr>
        <p:spPr bwMode="auto">
          <a:xfrm>
            <a:off x="6370951" y="2500987"/>
            <a:ext cx="214442" cy="102344"/>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1" name="Freeform 85"/>
          <p:cNvSpPr/>
          <p:nvPr/>
        </p:nvSpPr>
        <p:spPr bwMode="auto">
          <a:xfrm>
            <a:off x="6370951" y="2566313"/>
            <a:ext cx="167732" cy="108876"/>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2" name="Freeform 86"/>
          <p:cNvSpPr/>
          <p:nvPr/>
        </p:nvSpPr>
        <p:spPr bwMode="auto">
          <a:xfrm>
            <a:off x="5959055" y="2919072"/>
            <a:ext cx="129515" cy="76214"/>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3" name="Freeform 87"/>
          <p:cNvSpPr/>
          <p:nvPr/>
        </p:nvSpPr>
        <p:spPr bwMode="auto">
          <a:xfrm>
            <a:off x="5956932" y="2638171"/>
            <a:ext cx="256905" cy="300499"/>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4" name="Freeform 88"/>
          <p:cNvSpPr/>
          <p:nvPr/>
        </p:nvSpPr>
        <p:spPr bwMode="auto">
          <a:xfrm>
            <a:off x="6377322" y="1921765"/>
            <a:ext cx="301491" cy="494299"/>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5" name="Freeform 89"/>
          <p:cNvSpPr/>
          <p:nvPr/>
        </p:nvSpPr>
        <p:spPr bwMode="auto">
          <a:xfrm>
            <a:off x="6763740" y="3469986"/>
            <a:ext cx="609353" cy="498655"/>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6" name="Freeform 90"/>
          <p:cNvSpPr/>
          <p:nvPr/>
        </p:nvSpPr>
        <p:spPr bwMode="auto">
          <a:xfrm>
            <a:off x="7262687" y="3698627"/>
            <a:ext cx="233550" cy="263482"/>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7" name="Freeform 91"/>
          <p:cNvSpPr/>
          <p:nvPr/>
        </p:nvSpPr>
        <p:spPr bwMode="auto">
          <a:xfrm>
            <a:off x="7226593" y="3665964"/>
            <a:ext cx="33971" cy="5226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8" name="Freeform 92"/>
          <p:cNvSpPr/>
          <p:nvPr/>
        </p:nvSpPr>
        <p:spPr bwMode="auto">
          <a:xfrm>
            <a:off x="7262687" y="3661609"/>
            <a:ext cx="138007" cy="115410"/>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9" name="Freeform 93"/>
          <p:cNvSpPr>
            <a:spLocks noEditPoints="1"/>
          </p:cNvSpPr>
          <p:nvPr/>
        </p:nvSpPr>
        <p:spPr bwMode="auto">
          <a:xfrm>
            <a:off x="8625768" y="4266961"/>
            <a:ext cx="560519" cy="178557"/>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0" name="Freeform 94"/>
          <p:cNvSpPr/>
          <p:nvPr/>
        </p:nvSpPr>
        <p:spPr bwMode="auto">
          <a:xfrm>
            <a:off x="9031295" y="4323577"/>
            <a:ext cx="38217" cy="2395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1" name="Freeform 95"/>
          <p:cNvSpPr/>
          <p:nvPr/>
        </p:nvSpPr>
        <p:spPr bwMode="auto">
          <a:xfrm>
            <a:off x="6884761" y="3289252"/>
            <a:ext cx="280260" cy="283079"/>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2" name="Freeform 96"/>
          <p:cNvSpPr/>
          <p:nvPr/>
        </p:nvSpPr>
        <p:spPr bwMode="auto">
          <a:xfrm>
            <a:off x="7109818" y="3535312"/>
            <a:ext cx="55203" cy="5226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3" name="Freeform 97"/>
          <p:cNvSpPr>
            <a:spLocks noEditPoints="1"/>
          </p:cNvSpPr>
          <p:nvPr/>
        </p:nvSpPr>
        <p:spPr bwMode="auto">
          <a:xfrm>
            <a:off x="5638455" y="2790598"/>
            <a:ext cx="422513" cy="359293"/>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4" name="Freeform 98"/>
          <p:cNvSpPr/>
          <p:nvPr/>
        </p:nvSpPr>
        <p:spPr bwMode="auto">
          <a:xfrm>
            <a:off x="3160705" y="4029612"/>
            <a:ext cx="67942" cy="37019"/>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5" name="Freeform 99"/>
          <p:cNvSpPr/>
          <p:nvPr/>
        </p:nvSpPr>
        <p:spPr bwMode="auto">
          <a:xfrm>
            <a:off x="3184060" y="3975173"/>
            <a:ext cx="176225" cy="100166"/>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6" name="Freeform 100"/>
          <p:cNvSpPr/>
          <p:nvPr/>
        </p:nvSpPr>
        <p:spPr bwMode="auto">
          <a:xfrm>
            <a:off x="2381499" y="3454744"/>
            <a:ext cx="878996" cy="557447"/>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7" name="Freeform 101"/>
          <p:cNvSpPr/>
          <p:nvPr/>
        </p:nvSpPr>
        <p:spPr bwMode="auto">
          <a:xfrm>
            <a:off x="3088516" y="3925090"/>
            <a:ext cx="123144" cy="12412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8" name="Freeform 102"/>
          <p:cNvSpPr/>
          <p:nvPr/>
        </p:nvSpPr>
        <p:spPr bwMode="auto">
          <a:xfrm>
            <a:off x="3186183" y="3907670"/>
            <a:ext cx="36095" cy="7839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9" name="Freeform 103"/>
          <p:cNvSpPr/>
          <p:nvPr/>
        </p:nvSpPr>
        <p:spPr bwMode="auto">
          <a:xfrm>
            <a:off x="3608696" y="3848876"/>
            <a:ext cx="87051" cy="76214"/>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0" name="Freeform 104"/>
          <p:cNvSpPr/>
          <p:nvPr/>
        </p:nvSpPr>
        <p:spPr bwMode="auto">
          <a:xfrm>
            <a:off x="3687253" y="3861941"/>
            <a:ext cx="99790" cy="69681"/>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1" name="Freeform 105"/>
          <p:cNvSpPr/>
          <p:nvPr/>
        </p:nvSpPr>
        <p:spPr bwMode="auto">
          <a:xfrm>
            <a:off x="3237139" y="4012191"/>
            <a:ext cx="123144" cy="128475"/>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2" name="Freeform 106"/>
          <p:cNvSpPr/>
          <p:nvPr/>
        </p:nvSpPr>
        <p:spPr bwMode="auto">
          <a:xfrm>
            <a:off x="3625681" y="4306157"/>
            <a:ext cx="1150763" cy="1204174"/>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C3E294"/>
          </a:solidFill>
          <a:ln w="1" cap="flat">
            <a:noFill/>
            <a:prstDash val="solid"/>
            <a:miter lim="800000"/>
          </a:ln>
        </p:spPr>
        <p:txBody>
          <a:bodyPr vert="horz" wrap="square" lIns="91440" tIns="45720" rIns="91440" bIns="45720" numCol="1" anchor="t" anchorCtr="0" compatLnSpc="1"/>
          <a:lstStyle/>
          <a:p>
            <a:endParaRPr lang="zh-CN" altLang="en-US"/>
          </a:p>
        </p:txBody>
      </p:sp>
      <p:sp>
        <p:nvSpPr>
          <p:cNvPr id="283" name="Freeform 107"/>
          <p:cNvSpPr/>
          <p:nvPr/>
        </p:nvSpPr>
        <p:spPr bwMode="auto">
          <a:xfrm>
            <a:off x="4080042" y="5388389"/>
            <a:ext cx="142254" cy="161137"/>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4" name="Freeform 108"/>
          <p:cNvSpPr>
            <a:spLocks noEditPoints="1"/>
          </p:cNvSpPr>
          <p:nvPr/>
        </p:nvSpPr>
        <p:spPr bwMode="auto">
          <a:xfrm>
            <a:off x="3634174" y="5120552"/>
            <a:ext cx="583875" cy="1180220"/>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5" name="Freeform 109"/>
          <p:cNvSpPr/>
          <p:nvPr/>
        </p:nvSpPr>
        <p:spPr bwMode="auto">
          <a:xfrm>
            <a:off x="3570479" y="4987724"/>
            <a:ext cx="254781" cy="1334825"/>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6" name="Freeform 110"/>
          <p:cNvSpPr/>
          <p:nvPr/>
        </p:nvSpPr>
        <p:spPr bwMode="auto">
          <a:xfrm>
            <a:off x="3948405" y="5046516"/>
            <a:ext cx="256905" cy="263482"/>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7" name="Freeform 111"/>
          <p:cNvSpPr/>
          <p:nvPr/>
        </p:nvSpPr>
        <p:spPr bwMode="auto">
          <a:xfrm>
            <a:off x="3279603" y="4131955"/>
            <a:ext cx="95544" cy="7839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8" name="Freeform 112"/>
          <p:cNvSpPr/>
          <p:nvPr/>
        </p:nvSpPr>
        <p:spPr bwMode="auto">
          <a:xfrm>
            <a:off x="3366654" y="4171150"/>
            <a:ext cx="167732" cy="82746"/>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9" name="Freeform 113"/>
          <p:cNvSpPr/>
          <p:nvPr/>
        </p:nvSpPr>
        <p:spPr bwMode="auto">
          <a:xfrm>
            <a:off x="3481305" y="4086227"/>
            <a:ext cx="343955" cy="503010"/>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0" name="Freeform 114"/>
          <p:cNvSpPr/>
          <p:nvPr/>
        </p:nvSpPr>
        <p:spPr bwMode="auto">
          <a:xfrm>
            <a:off x="3750948" y="4754728"/>
            <a:ext cx="356694" cy="411553"/>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1" name="Freeform 115"/>
          <p:cNvSpPr/>
          <p:nvPr/>
        </p:nvSpPr>
        <p:spPr bwMode="auto">
          <a:xfrm>
            <a:off x="3409117" y="4465117"/>
            <a:ext cx="373680" cy="555270"/>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2" name="Freeform 116"/>
          <p:cNvSpPr/>
          <p:nvPr/>
        </p:nvSpPr>
        <p:spPr bwMode="auto">
          <a:xfrm>
            <a:off x="3642667" y="4101469"/>
            <a:ext cx="397035" cy="344049"/>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3" name="Freeform 117"/>
          <p:cNvSpPr/>
          <p:nvPr/>
        </p:nvSpPr>
        <p:spPr bwMode="auto">
          <a:xfrm>
            <a:off x="4088534" y="4277850"/>
            <a:ext cx="123144" cy="132830"/>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4" name="Freeform 118"/>
          <p:cNvSpPr/>
          <p:nvPr/>
        </p:nvSpPr>
        <p:spPr bwMode="auto">
          <a:xfrm>
            <a:off x="3992991" y="4210346"/>
            <a:ext cx="142254" cy="217753"/>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5" name="Freeform 119"/>
          <p:cNvSpPr/>
          <p:nvPr/>
        </p:nvSpPr>
        <p:spPr bwMode="auto">
          <a:xfrm>
            <a:off x="4196816" y="4290915"/>
            <a:ext cx="89174" cy="115410"/>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6" name="Freeform 120"/>
          <p:cNvSpPr/>
          <p:nvPr/>
        </p:nvSpPr>
        <p:spPr bwMode="auto">
          <a:xfrm>
            <a:off x="3317820" y="3750888"/>
            <a:ext cx="303615" cy="11105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7" name="Freeform 121"/>
          <p:cNvSpPr/>
          <p:nvPr/>
        </p:nvSpPr>
        <p:spPr bwMode="auto">
          <a:xfrm>
            <a:off x="3491921" y="3898960"/>
            <a:ext cx="70066" cy="3484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8" name="Freeform 122"/>
          <p:cNvSpPr/>
          <p:nvPr/>
        </p:nvSpPr>
        <p:spPr bwMode="auto">
          <a:xfrm>
            <a:off x="3816768" y="3896782"/>
            <a:ext cx="63695" cy="37019"/>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9" name="Freeform 123"/>
          <p:cNvSpPr>
            <a:spLocks noEditPoints="1"/>
          </p:cNvSpPr>
          <p:nvPr/>
        </p:nvSpPr>
        <p:spPr bwMode="auto">
          <a:xfrm>
            <a:off x="3663899" y="1072529"/>
            <a:ext cx="1768609" cy="1352245"/>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0" name="Freeform 124"/>
          <p:cNvSpPr>
            <a:spLocks noEditPoints="1"/>
          </p:cNvSpPr>
          <p:nvPr/>
        </p:nvSpPr>
        <p:spPr bwMode="auto">
          <a:xfrm>
            <a:off x="1682972" y="1096481"/>
            <a:ext cx="2569047" cy="2027279"/>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1" name="Freeform 125"/>
          <p:cNvSpPr>
            <a:spLocks noEditPoints="1"/>
          </p:cNvSpPr>
          <p:nvPr/>
        </p:nvSpPr>
        <p:spPr bwMode="auto">
          <a:xfrm>
            <a:off x="901642" y="1860794"/>
            <a:ext cx="2932111" cy="1846543"/>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3D8843"/>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02" name="Freeform 126"/>
          <p:cNvSpPr>
            <a:spLocks noEditPoints="1"/>
          </p:cNvSpPr>
          <p:nvPr/>
        </p:nvSpPr>
        <p:spPr bwMode="auto">
          <a:xfrm>
            <a:off x="5508941" y="3069321"/>
            <a:ext cx="369433" cy="270013"/>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3" name="Freeform 127"/>
          <p:cNvSpPr>
            <a:spLocks noEditPoints="1"/>
          </p:cNvSpPr>
          <p:nvPr/>
        </p:nvSpPr>
        <p:spPr bwMode="auto">
          <a:xfrm>
            <a:off x="6351843" y="3139002"/>
            <a:ext cx="182593" cy="232996"/>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4" name="Freeform 128"/>
          <p:cNvSpPr/>
          <p:nvPr/>
        </p:nvSpPr>
        <p:spPr bwMode="auto">
          <a:xfrm>
            <a:off x="6691552" y="3341513"/>
            <a:ext cx="74312" cy="47906"/>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5" name="Freeform 129"/>
          <p:cNvSpPr/>
          <p:nvPr/>
        </p:nvSpPr>
        <p:spPr bwMode="auto">
          <a:xfrm>
            <a:off x="5077936" y="2106854"/>
            <a:ext cx="309984" cy="161137"/>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6" name="Freeform 130"/>
          <p:cNvSpPr/>
          <p:nvPr/>
        </p:nvSpPr>
        <p:spPr bwMode="auto">
          <a:xfrm>
            <a:off x="5477094" y="2625106"/>
            <a:ext cx="131637" cy="148072"/>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7" name="Freeform 131"/>
          <p:cNvSpPr>
            <a:spLocks noEditPoints="1"/>
          </p:cNvSpPr>
          <p:nvPr/>
        </p:nvSpPr>
        <p:spPr bwMode="auto">
          <a:xfrm>
            <a:off x="5540789" y="2381222"/>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08" name="Freeform 132"/>
          <p:cNvSpPr>
            <a:spLocks noEditPoints="1"/>
          </p:cNvSpPr>
          <p:nvPr/>
        </p:nvSpPr>
        <p:spPr bwMode="auto">
          <a:xfrm>
            <a:off x="5540789" y="2381222"/>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9" name="Freeform 133"/>
          <p:cNvSpPr>
            <a:spLocks noEditPoints="1"/>
          </p:cNvSpPr>
          <p:nvPr/>
        </p:nvSpPr>
        <p:spPr bwMode="auto">
          <a:xfrm>
            <a:off x="6012135" y="2514052"/>
            <a:ext cx="138007" cy="135007"/>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0" name="Freeform 134"/>
          <p:cNvSpPr>
            <a:spLocks noEditPoints="1"/>
          </p:cNvSpPr>
          <p:nvPr/>
        </p:nvSpPr>
        <p:spPr bwMode="auto">
          <a:xfrm>
            <a:off x="6107677" y="1974025"/>
            <a:ext cx="356694" cy="646726"/>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1" name="Freeform 135"/>
          <p:cNvSpPr>
            <a:spLocks noEditPoints="1"/>
          </p:cNvSpPr>
          <p:nvPr/>
        </p:nvSpPr>
        <p:spPr bwMode="auto">
          <a:xfrm>
            <a:off x="6400676" y="2429128"/>
            <a:ext cx="182593" cy="91456"/>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2" name="Freeform 136"/>
          <p:cNvSpPr/>
          <p:nvPr/>
        </p:nvSpPr>
        <p:spPr bwMode="auto">
          <a:xfrm>
            <a:off x="6736138" y="4312690"/>
            <a:ext cx="231427" cy="289612"/>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3" name="Freeform 137"/>
          <p:cNvSpPr/>
          <p:nvPr/>
        </p:nvSpPr>
        <p:spPr bwMode="auto">
          <a:xfrm>
            <a:off x="6608747" y="4334466"/>
            <a:ext cx="157115" cy="167670"/>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4" name="Freeform 138"/>
          <p:cNvSpPr/>
          <p:nvPr/>
        </p:nvSpPr>
        <p:spPr bwMode="auto">
          <a:xfrm>
            <a:off x="7385831" y="3003995"/>
            <a:ext cx="511687" cy="302677"/>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5" name="Freeform 139"/>
          <p:cNvSpPr>
            <a:spLocks noEditPoints="1"/>
          </p:cNvSpPr>
          <p:nvPr/>
        </p:nvSpPr>
        <p:spPr bwMode="auto">
          <a:xfrm>
            <a:off x="5922961" y="1292459"/>
            <a:ext cx="747359" cy="1210705"/>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6" name="Freeform 140"/>
          <p:cNvSpPr/>
          <p:nvPr/>
        </p:nvSpPr>
        <p:spPr bwMode="auto">
          <a:xfrm>
            <a:off x="11192692" y="2259281"/>
            <a:ext cx="97666" cy="37019"/>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7" name="Freeform 141"/>
          <p:cNvSpPr>
            <a:spLocks noEditPoints="1"/>
          </p:cNvSpPr>
          <p:nvPr/>
        </p:nvSpPr>
        <p:spPr bwMode="auto">
          <a:xfrm>
            <a:off x="9483532" y="3006174"/>
            <a:ext cx="494701" cy="505186"/>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8" name="Freeform 142"/>
          <p:cNvSpPr>
            <a:spLocks noEditPoints="1"/>
          </p:cNvSpPr>
          <p:nvPr/>
        </p:nvSpPr>
        <p:spPr bwMode="auto">
          <a:xfrm>
            <a:off x="7910257" y="2699142"/>
            <a:ext cx="1730392" cy="1230304"/>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95CD59"/>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19" name="Freeform 143"/>
          <p:cNvSpPr>
            <a:spLocks noEditPoints="1"/>
          </p:cNvSpPr>
          <p:nvPr/>
        </p:nvSpPr>
        <p:spPr bwMode="auto">
          <a:xfrm>
            <a:off x="9124715" y="3905492"/>
            <a:ext cx="278137" cy="400665"/>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0" name="Freeform 144"/>
          <p:cNvSpPr>
            <a:spLocks noEditPoints="1"/>
          </p:cNvSpPr>
          <p:nvPr/>
        </p:nvSpPr>
        <p:spPr bwMode="auto">
          <a:xfrm>
            <a:off x="9814748" y="4550040"/>
            <a:ext cx="365187" cy="237351"/>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1" name="Freeform 145"/>
          <p:cNvSpPr/>
          <p:nvPr/>
        </p:nvSpPr>
        <p:spPr bwMode="auto">
          <a:xfrm>
            <a:off x="8073741" y="4177684"/>
            <a:ext cx="61573" cy="121942"/>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2" name="Freeform 146"/>
          <p:cNvSpPr/>
          <p:nvPr/>
        </p:nvSpPr>
        <p:spPr bwMode="auto">
          <a:xfrm>
            <a:off x="6999412" y="4809167"/>
            <a:ext cx="214442" cy="435506"/>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3" name="Freeform 147"/>
          <p:cNvSpPr>
            <a:spLocks noEditPoints="1"/>
          </p:cNvSpPr>
          <p:nvPr/>
        </p:nvSpPr>
        <p:spPr bwMode="auto">
          <a:xfrm>
            <a:off x="6990920" y="3888072"/>
            <a:ext cx="346079" cy="215576"/>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4" name="Freeform 148"/>
          <p:cNvSpPr>
            <a:spLocks noEditPoints="1"/>
          </p:cNvSpPr>
          <p:nvPr/>
        </p:nvSpPr>
        <p:spPr bwMode="auto">
          <a:xfrm>
            <a:off x="10211783" y="4628431"/>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25" name="Freeform 149"/>
          <p:cNvSpPr>
            <a:spLocks noEditPoints="1"/>
          </p:cNvSpPr>
          <p:nvPr/>
        </p:nvSpPr>
        <p:spPr bwMode="auto">
          <a:xfrm>
            <a:off x="10211783" y="4628431"/>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6" name="Freeform 150"/>
          <p:cNvSpPr>
            <a:spLocks noEditPoints="1"/>
          </p:cNvSpPr>
          <p:nvPr/>
        </p:nvSpPr>
        <p:spPr bwMode="auto">
          <a:xfrm>
            <a:off x="8999447" y="4785213"/>
            <a:ext cx="1182611" cy="108005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chemeClr val="accent3"/>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27" name="Freeform 151"/>
          <p:cNvSpPr>
            <a:spLocks noEditPoints="1"/>
          </p:cNvSpPr>
          <p:nvPr/>
        </p:nvSpPr>
        <p:spPr bwMode="auto">
          <a:xfrm>
            <a:off x="10547245" y="5553881"/>
            <a:ext cx="360940" cy="439861"/>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8" name="Freeform 152"/>
          <p:cNvSpPr>
            <a:spLocks noEditPoints="1"/>
          </p:cNvSpPr>
          <p:nvPr/>
        </p:nvSpPr>
        <p:spPr bwMode="auto">
          <a:xfrm>
            <a:off x="10863598" y="4955060"/>
            <a:ext cx="78558" cy="74036"/>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9" name="Freeform 153"/>
          <p:cNvSpPr/>
          <p:nvPr/>
        </p:nvSpPr>
        <p:spPr bwMode="auto">
          <a:xfrm>
            <a:off x="7286042" y="3108517"/>
            <a:ext cx="414021" cy="26783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0" name="Freeform 154"/>
          <p:cNvSpPr/>
          <p:nvPr/>
        </p:nvSpPr>
        <p:spPr bwMode="auto">
          <a:xfrm>
            <a:off x="7035507" y="3204328"/>
            <a:ext cx="569012" cy="494299"/>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1" name="Freeform 155"/>
          <p:cNvSpPr>
            <a:spLocks noEditPoints="1"/>
          </p:cNvSpPr>
          <p:nvPr/>
        </p:nvSpPr>
        <p:spPr bwMode="auto">
          <a:xfrm>
            <a:off x="7109818" y="2620751"/>
            <a:ext cx="1171995" cy="566157"/>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2" name="Freeform 156"/>
          <p:cNvSpPr>
            <a:spLocks noEditPoints="1"/>
          </p:cNvSpPr>
          <p:nvPr/>
        </p:nvSpPr>
        <p:spPr bwMode="auto">
          <a:xfrm>
            <a:off x="6336980" y="1227133"/>
            <a:ext cx="4923653" cy="1935823"/>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33" name="Freeform 158"/>
          <p:cNvSpPr/>
          <p:nvPr/>
        </p:nvSpPr>
        <p:spPr bwMode="auto">
          <a:xfrm>
            <a:off x="6128909" y="4293092"/>
            <a:ext cx="528672" cy="570512"/>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4" name="Freeform 159"/>
          <p:cNvSpPr/>
          <p:nvPr/>
        </p:nvSpPr>
        <p:spPr bwMode="auto">
          <a:xfrm>
            <a:off x="6600255" y="4530443"/>
            <a:ext cx="46710" cy="63149"/>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5" name="Freeform 160"/>
          <p:cNvSpPr/>
          <p:nvPr/>
        </p:nvSpPr>
        <p:spPr bwMode="auto">
          <a:xfrm>
            <a:off x="6627857" y="4774326"/>
            <a:ext cx="307862" cy="505186"/>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6" name="Freeform 161"/>
          <p:cNvSpPr/>
          <p:nvPr/>
        </p:nvSpPr>
        <p:spPr bwMode="auto">
          <a:xfrm>
            <a:off x="6610871" y="4486892"/>
            <a:ext cx="312108" cy="326629"/>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7" name="Freeform 162"/>
          <p:cNvSpPr/>
          <p:nvPr/>
        </p:nvSpPr>
        <p:spPr bwMode="auto">
          <a:xfrm>
            <a:off x="6702167" y="4746018"/>
            <a:ext cx="95544" cy="230818"/>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8" name="Freeform 163"/>
          <p:cNvSpPr/>
          <p:nvPr/>
        </p:nvSpPr>
        <p:spPr bwMode="auto">
          <a:xfrm>
            <a:off x="10483550" y="5077002"/>
            <a:ext cx="97666" cy="7839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9" name="Freeform 164"/>
          <p:cNvSpPr/>
          <p:nvPr/>
        </p:nvSpPr>
        <p:spPr bwMode="auto">
          <a:xfrm>
            <a:off x="7725540" y="3171666"/>
            <a:ext cx="222934" cy="152427"/>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0" name="Freeform 165"/>
          <p:cNvSpPr/>
          <p:nvPr/>
        </p:nvSpPr>
        <p:spPr bwMode="auto">
          <a:xfrm>
            <a:off x="3500413" y="3689917"/>
            <a:ext cx="25478" cy="54439"/>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1" name="Freeform 166"/>
          <p:cNvSpPr/>
          <p:nvPr/>
        </p:nvSpPr>
        <p:spPr bwMode="auto">
          <a:xfrm>
            <a:off x="3976005" y="4138488"/>
            <a:ext cx="33971" cy="28309"/>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2" name="Freeform 167"/>
          <p:cNvSpPr/>
          <p:nvPr/>
        </p:nvSpPr>
        <p:spPr bwMode="auto">
          <a:xfrm>
            <a:off x="7016398" y="3156422"/>
            <a:ext cx="95544" cy="8492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3" name="Freeform 168"/>
          <p:cNvSpPr>
            <a:spLocks noEditPoints="1"/>
          </p:cNvSpPr>
          <p:nvPr/>
        </p:nvSpPr>
        <p:spPr bwMode="auto">
          <a:xfrm>
            <a:off x="7060985" y="3136825"/>
            <a:ext cx="142254" cy="119765"/>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4" name="Freeform 169"/>
          <p:cNvSpPr/>
          <p:nvPr/>
        </p:nvSpPr>
        <p:spPr bwMode="auto">
          <a:xfrm>
            <a:off x="7517468" y="3260944"/>
            <a:ext cx="414021" cy="302677"/>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5" name="Freeform 170"/>
          <p:cNvSpPr/>
          <p:nvPr/>
        </p:nvSpPr>
        <p:spPr bwMode="auto">
          <a:xfrm>
            <a:off x="7534454" y="3306672"/>
            <a:ext cx="475592" cy="439861"/>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6" name="Freeform 171"/>
          <p:cNvSpPr>
            <a:spLocks noEditPoints="1"/>
          </p:cNvSpPr>
          <p:nvPr/>
        </p:nvSpPr>
        <p:spPr bwMode="auto">
          <a:xfrm>
            <a:off x="8487762" y="4290915"/>
            <a:ext cx="1326988" cy="494299"/>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7" name="Freeform 172"/>
          <p:cNvSpPr>
            <a:spLocks noEditPoints="1"/>
          </p:cNvSpPr>
          <p:nvPr/>
        </p:nvSpPr>
        <p:spPr bwMode="auto">
          <a:xfrm>
            <a:off x="9324294" y="4709000"/>
            <a:ext cx="93420" cy="41374"/>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8" name="Freeform 173"/>
          <p:cNvSpPr/>
          <p:nvPr/>
        </p:nvSpPr>
        <p:spPr bwMode="auto">
          <a:xfrm>
            <a:off x="6152265" y="2951735"/>
            <a:ext cx="97666" cy="54439"/>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9" name="Freeform 174"/>
          <p:cNvSpPr>
            <a:spLocks noEditPoints="1"/>
          </p:cNvSpPr>
          <p:nvPr/>
        </p:nvSpPr>
        <p:spPr bwMode="auto">
          <a:xfrm>
            <a:off x="5971794" y="2945203"/>
            <a:ext cx="331216" cy="370180"/>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0" name="Freeform 175"/>
          <p:cNvSpPr/>
          <p:nvPr/>
        </p:nvSpPr>
        <p:spPr bwMode="auto">
          <a:xfrm>
            <a:off x="6303010" y="3082386"/>
            <a:ext cx="36095" cy="4572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1" name="Freeform 176"/>
          <p:cNvSpPr/>
          <p:nvPr/>
        </p:nvSpPr>
        <p:spPr bwMode="auto">
          <a:xfrm>
            <a:off x="6311502" y="2977865"/>
            <a:ext cx="121022" cy="145895"/>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grpSp>
        <p:nvGrpSpPr>
          <p:cNvPr id="352" name="Group 3"/>
          <p:cNvGrpSpPr/>
          <p:nvPr/>
        </p:nvGrpSpPr>
        <p:grpSpPr bwMode="auto">
          <a:xfrm flipH="1">
            <a:off x="3256390" y="3055741"/>
            <a:ext cx="389927" cy="391260"/>
            <a:chOff x="3607592" y="2403133"/>
            <a:chExt cx="718723" cy="718723"/>
          </a:xfrm>
        </p:grpSpPr>
        <p:sp>
          <p:nvSpPr>
            <p:cNvPr id="353"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4"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5" name="Oval 374"/>
            <p:cNvSpPr/>
            <p:nvPr/>
          </p:nvSpPr>
          <p:spPr>
            <a:xfrm>
              <a:off x="3852529" y="2646892"/>
              <a:ext cx="228847" cy="231210"/>
            </a:xfrm>
            <a:prstGeom prst="ellipse">
              <a:avLst/>
            </a:prstGeom>
            <a:solidFill>
              <a:srgbClr val="3D8843"/>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grpSp>
        <p:nvGrpSpPr>
          <p:cNvPr id="356" name="Group 3"/>
          <p:cNvGrpSpPr/>
          <p:nvPr/>
        </p:nvGrpSpPr>
        <p:grpSpPr bwMode="auto">
          <a:xfrm flipH="1">
            <a:off x="4339718" y="4502136"/>
            <a:ext cx="439820" cy="441324"/>
            <a:chOff x="3607592" y="2403133"/>
            <a:chExt cx="718723" cy="718723"/>
          </a:xfrm>
        </p:grpSpPr>
        <p:sp>
          <p:nvSpPr>
            <p:cNvPr id="357"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8"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9" name="Oval 374"/>
            <p:cNvSpPr/>
            <p:nvPr/>
          </p:nvSpPr>
          <p:spPr>
            <a:xfrm>
              <a:off x="3852529" y="2646892"/>
              <a:ext cx="228847" cy="231210"/>
            </a:xfrm>
            <a:prstGeom prst="ellipse">
              <a:avLst/>
            </a:prstGeom>
            <a:solidFill>
              <a:srgbClr val="C3E294"/>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grpSp>
        <p:nvGrpSpPr>
          <p:cNvPr id="360" name="Group 3"/>
          <p:cNvGrpSpPr/>
          <p:nvPr/>
        </p:nvGrpSpPr>
        <p:grpSpPr bwMode="auto">
          <a:xfrm flipH="1">
            <a:off x="9107728" y="5165327"/>
            <a:ext cx="375804" cy="377090"/>
            <a:chOff x="3607592" y="2403133"/>
            <a:chExt cx="718723" cy="718723"/>
          </a:xfrm>
        </p:grpSpPr>
        <p:sp>
          <p:nvSpPr>
            <p:cNvPr id="361"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2"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3" name="Oval 374"/>
            <p:cNvSpPr/>
            <p:nvPr/>
          </p:nvSpPr>
          <p:spPr>
            <a:xfrm>
              <a:off x="3852529" y="2646892"/>
              <a:ext cx="228847" cy="231210"/>
            </a:xfrm>
            <a:prstGeom prst="ellipse">
              <a:avLst/>
            </a:prstGeom>
            <a:solidFill>
              <a:schemeClr val="accent3"/>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grpSp>
        <p:nvGrpSpPr>
          <p:cNvPr id="364" name="Group 3"/>
          <p:cNvGrpSpPr/>
          <p:nvPr/>
        </p:nvGrpSpPr>
        <p:grpSpPr bwMode="auto">
          <a:xfrm flipH="1">
            <a:off x="8756021" y="2919355"/>
            <a:ext cx="665940" cy="668217"/>
            <a:chOff x="3607592" y="2403133"/>
            <a:chExt cx="718723" cy="718723"/>
          </a:xfrm>
        </p:grpSpPr>
        <p:sp>
          <p:nvSpPr>
            <p:cNvPr id="365"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6"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7" name="Oval 374"/>
            <p:cNvSpPr/>
            <p:nvPr/>
          </p:nvSpPr>
          <p:spPr>
            <a:xfrm>
              <a:off x="3852529" y="2646892"/>
              <a:ext cx="228847" cy="231210"/>
            </a:xfrm>
            <a:prstGeom prst="ellipse">
              <a:avLst/>
            </a:prstGeom>
            <a:solidFill>
              <a:srgbClr val="95CD59"/>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sp>
        <p:nvSpPr>
          <p:cNvPr id="368" name="任意多边形 367"/>
          <p:cNvSpPr/>
          <p:nvPr/>
        </p:nvSpPr>
        <p:spPr>
          <a:xfrm>
            <a:off x="3641541" y="2745263"/>
            <a:ext cx="5129604" cy="554535"/>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rgbClr val="3D884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69" name="任意多边形 368"/>
          <p:cNvSpPr/>
          <p:nvPr/>
        </p:nvSpPr>
        <p:spPr>
          <a:xfrm rot="1154146">
            <a:off x="3554405" y="3680740"/>
            <a:ext cx="5869390" cy="641573"/>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rgbClr val="3D884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0" name="任意多边形 369"/>
          <p:cNvSpPr/>
          <p:nvPr/>
        </p:nvSpPr>
        <p:spPr>
          <a:xfrm rot="20539229">
            <a:off x="4542134" y="3413330"/>
            <a:ext cx="4242131" cy="554535"/>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rgbClr val="3D884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1" name="任意多边形 370"/>
          <p:cNvSpPr/>
          <p:nvPr/>
        </p:nvSpPr>
        <p:spPr>
          <a:xfrm rot="15480000">
            <a:off x="7834002" y="4169401"/>
            <a:ext cx="1991265" cy="271244"/>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rgbClr val="3D884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2B000"/>
              </a:solidFill>
            </a:endParaRPr>
          </a:p>
        </p:txBody>
      </p:sp>
      <p:sp>
        <p:nvSpPr>
          <p:cNvPr id="372" name="矩形 371"/>
          <p:cNvSpPr/>
          <p:nvPr/>
        </p:nvSpPr>
        <p:spPr>
          <a:xfrm>
            <a:off x="4208304" y="637167"/>
            <a:ext cx="3775393" cy="523220"/>
          </a:xfrm>
          <a:prstGeom prst="rect">
            <a:avLst/>
          </a:prstGeom>
        </p:spPr>
        <p:txBody>
          <a:bodyPr wrap="none">
            <a:spAutoFit/>
          </a:bodyPr>
          <a:lstStyle/>
          <a:p>
            <a:r>
              <a:rPr lang="zh-CN" altLang="en-US" sz="2800" dirty="0">
                <a:solidFill>
                  <a:srgbClr val="3D8843"/>
                </a:solidFill>
                <a:latin typeface="微软雅黑" pitchFamily="34" charset="-122"/>
                <a:ea typeface="微软雅黑" pitchFamily="34" charset="-122"/>
              </a:rPr>
              <a:t>单击此处</a:t>
            </a:r>
            <a:r>
              <a:rPr lang="zh-CN" altLang="en-US" sz="2800" dirty="0" smtClean="0">
                <a:solidFill>
                  <a:srgbClr val="3D8843"/>
                </a:solidFill>
                <a:latin typeface="微软雅黑" pitchFamily="34" charset="-122"/>
                <a:ea typeface="微软雅黑" pitchFamily="34" charset="-122"/>
              </a:rPr>
              <a:t>编辑标题</a:t>
            </a:r>
            <a:r>
              <a:rPr lang="zh-CN" altLang="en-US" sz="2800" dirty="0">
                <a:solidFill>
                  <a:srgbClr val="3D8843"/>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886443" y="1979222"/>
            <a:ext cx="6419115" cy="1323439"/>
          </a:xfrm>
          <a:prstGeom prst="rect">
            <a:avLst/>
          </a:prstGeom>
          <a:noFill/>
        </p:spPr>
        <p:txBody>
          <a:bodyPr wrap="square" rtlCol="0">
            <a:spAutoFit/>
          </a:bodyPr>
          <a:lstStyle/>
          <a:p>
            <a:r>
              <a:rPr lang="zh-CN" altLang="en-US" sz="8000" b="1" dirty="0" smtClean="0">
                <a:solidFill>
                  <a:schemeClr val="bg1"/>
                </a:solidFill>
                <a:latin typeface="微软雅黑" pitchFamily="34" charset="-122"/>
                <a:ea typeface="微软雅黑" pitchFamily="34" charset="-122"/>
              </a:rPr>
              <a:t>论文答辩模板</a:t>
            </a:r>
            <a:endParaRPr lang="zh-CN" altLang="en-US" sz="8000" b="1" dirty="0">
              <a:solidFill>
                <a:schemeClr val="bg1"/>
              </a:solidFill>
              <a:latin typeface="微软雅黑" pitchFamily="34" charset="-122"/>
              <a:ea typeface="微软雅黑" pitchFamily="34" charset="-122"/>
            </a:endParaRPr>
          </a:p>
        </p:txBody>
      </p:sp>
      <p:sp>
        <p:nvSpPr>
          <p:cNvPr id="8" name="文本框 7"/>
          <p:cNvSpPr txBox="1"/>
          <p:nvPr/>
        </p:nvSpPr>
        <p:spPr>
          <a:xfrm>
            <a:off x="3038872" y="3334991"/>
            <a:ext cx="6114256" cy="584775"/>
          </a:xfrm>
          <a:prstGeom prst="rect">
            <a:avLst/>
          </a:prstGeom>
          <a:noFill/>
        </p:spPr>
        <p:txBody>
          <a:bodyPr wrap="square" rtlCol="0">
            <a:spAutoFit/>
          </a:bodyPr>
          <a:lstStyle/>
          <a:p>
            <a:r>
              <a:rPr lang="en-US" altLang="zh-CN" sz="3200" b="1" dirty="0" smtClean="0">
                <a:solidFill>
                  <a:srgbClr val="C3E294"/>
                </a:solidFill>
                <a:latin typeface="微软雅黑" pitchFamily="34" charset="-122"/>
                <a:ea typeface="微软雅黑" pitchFamily="34" charset="-122"/>
              </a:rPr>
              <a:t>2016</a:t>
            </a:r>
            <a:r>
              <a:rPr lang="zh-CN" altLang="en-US" sz="3200" b="1" dirty="0" smtClean="0">
                <a:solidFill>
                  <a:srgbClr val="C3E294"/>
                </a:solidFill>
                <a:latin typeface="微软雅黑" pitchFamily="34" charset="-122"/>
                <a:ea typeface="微软雅黑" pitchFamily="34" charset="-122"/>
              </a:rPr>
              <a:t>清新简约论文答辩</a:t>
            </a:r>
            <a:r>
              <a:rPr lang="en-US" altLang="zh-CN" sz="3200" b="1" dirty="0" smtClean="0">
                <a:solidFill>
                  <a:srgbClr val="C3E294"/>
                </a:solidFill>
                <a:latin typeface="微软雅黑" pitchFamily="34" charset="-122"/>
                <a:ea typeface="微软雅黑" pitchFamily="34" charset="-122"/>
              </a:rPr>
              <a:t>PPT</a:t>
            </a:r>
            <a:r>
              <a:rPr lang="zh-CN" altLang="en-US" sz="3200" b="1" dirty="0" smtClean="0">
                <a:solidFill>
                  <a:srgbClr val="C3E294"/>
                </a:solidFill>
                <a:latin typeface="微软雅黑" pitchFamily="34" charset="-122"/>
                <a:ea typeface="微软雅黑" pitchFamily="34" charset="-122"/>
              </a:rPr>
              <a:t>模板</a:t>
            </a:r>
            <a:endParaRPr lang="zh-CN" altLang="en-US" sz="3200" b="1" dirty="0">
              <a:solidFill>
                <a:srgbClr val="C3E294"/>
              </a:solidFill>
              <a:latin typeface="微软雅黑" pitchFamily="34" charset="-122"/>
              <a:ea typeface="微软雅黑" pitchFamily="34" charset="-122"/>
            </a:endParaRPr>
          </a:p>
        </p:txBody>
      </p:sp>
      <p:sp>
        <p:nvSpPr>
          <p:cNvPr id="9" name="文本框 8"/>
          <p:cNvSpPr txBox="1"/>
          <p:nvPr/>
        </p:nvSpPr>
        <p:spPr>
          <a:xfrm>
            <a:off x="4493149" y="4061769"/>
            <a:ext cx="3205700" cy="369332"/>
          </a:xfrm>
          <a:prstGeom prst="rect">
            <a:avLst/>
          </a:prstGeom>
          <a:noFill/>
        </p:spPr>
        <p:txBody>
          <a:bodyPr wrap="square" rtlCol="0">
            <a:spAutoFit/>
          </a:bodyPr>
          <a:lstStyle/>
          <a:p>
            <a:r>
              <a:rPr lang="zh-CN" altLang="en-US" b="1" dirty="0" smtClean="0">
                <a:solidFill>
                  <a:srgbClr val="C3E294"/>
                </a:solidFill>
                <a:latin typeface="微软雅黑" pitchFamily="34" charset="-122"/>
                <a:ea typeface="微软雅黑" pitchFamily="34" charset="-122"/>
              </a:rPr>
              <a:t>简洁严谨适用于毕业论文答辩</a:t>
            </a:r>
          </a:p>
        </p:txBody>
      </p:sp>
      <p:sp>
        <p:nvSpPr>
          <p:cNvPr id="10" name="文本框 9"/>
          <p:cNvSpPr txBox="1"/>
          <p:nvPr/>
        </p:nvSpPr>
        <p:spPr>
          <a:xfrm>
            <a:off x="3017396" y="4571001"/>
            <a:ext cx="6157207" cy="319405"/>
          </a:xfrm>
          <a:prstGeom prst="rect">
            <a:avLst/>
          </a:prstGeom>
          <a:noFill/>
        </p:spPr>
        <p:txBody>
          <a:bodyPr wrap="square" rtlCol="0">
            <a:spAutoFit/>
          </a:bodyPr>
          <a:lstStyle/>
          <a:p>
            <a:r>
              <a:rPr lang="en-US" altLang="zh-CN" sz="1400" dirty="0" smtClean="0">
                <a:solidFill>
                  <a:schemeClr val="bg1"/>
                </a:solidFill>
                <a:latin typeface="微软雅黑" pitchFamily="34" charset="-122"/>
                <a:ea typeface="微软雅黑" pitchFamily="34" charset="-122"/>
              </a:rPr>
              <a:t>XX</a:t>
            </a:r>
            <a:r>
              <a:rPr lang="zh-CN" altLang="en-US" sz="1400" dirty="0" smtClean="0">
                <a:solidFill>
                  <a:schemeClr val="bg1"/>
                </a:solidFill>
                <a:latin typeface="微软雅黑" pitchFamily="34" charset="-122"/>
                <a:ea typeface="微软雅黑" pitchFamily="34" charset="-122"/>
              </a:rPr>
              <a:t>学院</a:t>
            </a:r>
            <a:r>
              <a:rPr lang="en-US" altLang="zh-CN" sz="1400" dirty="0" smtClean="0">
                <a:solidFill>
                  <a:schemeClr val="bg1"/>
                </a:solidFill>
                <a:latin typeface="微软雅黑" pitchFamily="34" charset="-122"/>
                <a:ea typeface="微软雅黑" pitchFamily="34" charset="-122"/>
              </a:rPr>
              <a:t>XX</a:t>
            </a:r>
            <a:r>
              <a:rPr lang="zh-CN" altLang="en-US" sz="1400" dirty="0" smtClean="0">
                <a:solidFill>
                  <a:schemeClr val="bg1"/>
                </a:solidFill>
                <a:latin typeface="微软雅黑" pitchFamily="34" charset="-122"/>
                <a:ea typeface="微软雅黑" pitchFamily="34" charset="-122"/>
              </a:rPr>
              <a:t>系</a:t>
            </a:r>
            <a:r>
              <a:rPr lang="en-US" altLang="zh-CN" sz="1400" dirty="0" smtClean="0">
                <a:solidFill>
                  <a:schemeClr val="bg1"/>
                </a:solidFill>
                <a:latin typeface="微软雅黑" pitchFamily="34" charset="-122"/>
                <a:ea typeface="微软雅黑" pitchFamily="34" charset="-122"/>
              </a:rPr>
              <a:t>XX</a:t>
            </a:r>
            <a:r>
              <a:rPr lang="zh-CN" altLang="en-US" sz="1400" dirty="0" smtClean="0">
                <a:solidFill>
                  <a:schemeClr val="bg1"/>
                </a:solidFill>
                <a:latin typeface="微软雅黑" pitchFamily="34" charset="-122"/>
                <a:ea typeface="微软雅黑" pitchFamily="34" charset="-122"/>
              </a:rPr>
              <a:t>级</a:t>
            </a:r>
            <a:r>
              <a:rPr lang="en-US" altLang="zh-CN" sz="1400" dirty="0" smtClean="0">
                <a:solidFill>
                  <a:schemeClr val="bg1"/>
                </a:solidFill>
                <a:latin typeface="微软雅黑" pitchFamily="34" charset="-122"/>
                <a:ea typeface="微软雅黑" pitchFamily="34" charset="-122"/>
              </a:rPr>
              <a:t>XX</a:t>
            </a:r>
            <a:r>
              <a:rPr lang="zh-CN" altLang="en-US" sz="1400" dirty="0" smtClean="0">
                <a:solidFill>
                  <a:schemeClr val="bg1"/>
                </a:solidFill>
                <a:latin typeface="微软雅黑" pitchFamily="34" charset="-122"/>
                <a:ea typeface="微软雅黑" pitchFamily="34" charset="-122"/>
              </a:rPr>
              <a:t>班    答辩人：</a:t>
            </a:r>
            <a:r>
              <a:rPr lang="en-US" altLang="zh-CN" sz="1400" dirty="0" smtClean="0">
                <a:solidFill>
                  <a:schemeClr val="bg1"/>
                </a:solidFill>
                <a:latin typeface="微软雅黑" pitchFamily="34" charset="-122"/>
                <a:ea typeface="微软雅黑" pitchFamily="34" charset="-122"/>
              </a:rPr>
              <a:t>xxxxxxx</a:t>
            </a:r>
            <a:r>
              <a:rPr lang="zh-CN" altLang="en-US" sz="1400" dirty="0" smtClean="0">
                <a:solidFill>
                  <a:schemeClr val="bg1"/>
                </a:solidFill>
                <a:latin typeface="微软雅黑" pitchFamily="34" charset="-122"/>
                <a:ea typeface="微软雅黑" pitchFamily="34" charset="-122"/>
              </a:rPr>
              <a:t>   导师：</a:t>
            </a:r>
            <a:r>
              <a:rPr lang="en-US" altLang="zh-CN" sz="1400" dirty="0" smtClean="0">
                <a:solidFill>
                  <a:schemeClr val="bg1"/>
                </a:solidFill>
                <a:latin typeface="微软雅黑" pitchFamily="34" charset="-122"/>
                <a:ea typeface="微软雅黑" pitchFamily="34" charset="-122"/>
              </a:rPr>
              <a:t>xxxxxxx</a:t>
            </a:r>
            <a:r>
              <a:rPr lang="zh-CN" altLang="en-US" sz="1400" dirty="0" smtClean="0">
                <a:solidFill>
                  <a:schemeClr val="bg1"/>
                </a:solidFill>
                <a:latin typeface="微软雅黑" pitchFamily="34" charset="-122"/>
                <a:ea typeface="微软雅黑" pitchFamily="34" charset="-122"/>
              </a:rPr>
              <a:t>    </a:t>
            </a:r>
            <a:r>
              <a:rPr lang="en-US" altLang="zh-CN" sz="1400" dirty="0" smtClean="0">
                <a:solidFill>
                  <a:schemeClr val="bg1"/>
                </a:solidFill>
                <a:latin typeface="微软雅黑" pitchFamily="34" charset="-122"/>
                <a:ea typeface="微软雅黑" pitchFamily="34" charset="-122"/>
              </a:rPr>
              <a:t>2016.03.03</a:t>
            </a:r>
            <a:endParaRPr lang="zh-CN" altLang="en-US" sz="1400" dirty="0" smtClean="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custDataLst>
              <p:tags r:id="rId2"/>
            </p:custDataLst>
          </p:nvPr>
        </p:nvSpPr>
        <p:spPr>
          <a:xfrm>
            <a:off x="3443612" y="3661193"/>
            <a:ext cx="5304777" cy="2074519"/>
          </a:xfrm>
          <a:prstGeom prst="roundRect">
            <a:avLst>
              <a:gd name="adj" fmla="val 6212"/>
            </a:avLst>
          </a:prstGeom>
          <a:solidFill>
            <a:srgbClr val="C3E294"/>
          </a:solidFill>
          <a:ln w="12700" cap="flat" cmpd="sng" algn="ctr">
            <a:solidFill>
              <a:sysClr val="window" lastClr="FFFFFF"/>
            </a:solidFill>
            <a:prstDash val="solid"/>
            <a:miter lim="800000"/>
          </a:ln>
          <a:effectLst>
            <a:outerShdw blurRad="38100" sx="101000" sy="101000" algn="ctr" rotWithShape="0">
              <a:prstClr val="black">
                <a:alpha val="14000"/>
              </a:prstClr>
            </a:outerShdw>
          </a:effectLst>
        </p:spPr>
        <p:txBody>
          <a:bodyPr anchor="ctr"/>
          <a:lstStyle/>
          <a:p>
            <a:pPr algn="ctr" eaLnBrk="1" hangingPunct="1">
              <a:lnSpc>
                <a:spcPct val="150000"/>
              </a:lnSpc>
              <a:defRPr/>
            </a:pPr>
            <a:endParaRPr lang="en-US" altLang="zh-CN" sz="1400" dirty="0">
              <a:solidFill>
                <a:srgbClr val="7F7F7F"/>
              </a:solidFill>
              <a:latin typeface="幼圆" panose="02010509060101010101" pitchFamily="49" charset="-122"/>
              <a:ea typeface="幼圆" panose="02010509060101010101" pitchFamily="49" charset="-122"/>
            </a:endParaRPr>
          </a:p>
        </p:txBody>
      </p:sp>
      <p:sp>
        <p:nvSpPr>
          <p:cNvPr id="4" name="矩形 3"/>
          <p:cNvSpPr/>
          <p:nvPr/>
        </p:nvSpPr>
        <p:spPr>
          <a:xfrm>
            <a:off x="3651322" y="4346453"/>
            <a:ext cx="4889355" cy="923330"/>
          </a:xfrm>
          <a:prstGeom prst="rect">
            <a:avLst/>
          </a:prstGeom>
        </p:spPr>
        <p:txBody>
          <a:bodyPr wrap="square">
            <a:spAutoFit/>
          </a:bodyPr>
          <a:lstStyle/>
          <a:p>
            <a:pPr algn="ctr"/>
            <a:r>
              <a:rPr lang="zh-CN" altLang="en-US" dirty="0">
                <a:solidFill>
                  <a:srgbClr val="3D8843"/>
                </a:solidFill>
                <a:latin typeface="微软雅黑" pitchFamily="34" charset="-122"/>
                <a:ea typeface="微软雅黑" pitchFamily="34" charset="-122"/>
              </a:rPr>
              <a:t>这里输入简单字概述这里输入简单简单的文字概述这里输入简单字概述这里输入简单简单的文字概述</a:t>
            </a:r>
            <a:endParaRPr lang="zh-CN" altLang="en-US" dirty="0">
              <a:solidFill>
                <a:srgbClr val="3D8843"/>
              </a:solidFill>
            </a:endParaRPr>
          </a:p>
        </p:txBody>
      </p:sp>
      <p:sp>
        <p:nvSpPr>
          <p:cNvPr id="5" name="矩形 4"/>
          <p:cNvSpPr/>
          <p:nvPr/>
        </p:nvSpPr>
        <p:spPr>
          <a:xfrm>
            <a:off x="3849231" y="2242469"/>
            <a:ext cx="4493538" cy="1323439"/>
          </a:xfrm>
          <a:prstGeom prst="rect">
            <a:avLst/>
          </a:prstGeom>
        </p:spPr>
        <p:txBody>
          <a:bodyPr wrap="none">
            <a:spAutoFit/>
          </a:bodyPr>
          <a:lstStyle/>
          <a:p>
            <a:pPr algn="ctr">
              <a:defRPr/>
            </a:pPr>
            <a:r>
              <a:rPr lang="zh-CN" altLang="en-US" sz="8000" b="1" spc="400" dirty="0">
                <a:ln w="19050">
                  <a:noFill/>
                </a:ln>
                <a:solidFill>
                  <a:schemeClr val="bg1"/>
                </a:solidFill>
                <a:latin typeface="微软雅黑" pitchFamily="34" charset="-122"/>
                <a:ea typeface="微软雅黑" pitchFamily="34" charset="-122"/>
              </a:rPr>
              <a:t>第一部分</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
          <p:cNvSpPr/>
          <p:nvPr/>
        </p:nvSpPr>
        <p:spPr>
          <a:xfrm rot="10800000">
            <a:off x="2362898" y="1807757"/>
            <a:ext cx="3405556" cy="1901651"/>
          </a:xfrm>
          <a:prstGeom prst="roundRect">
            <a:avLst/>
          </a:prstGeom>
          <a:solidFill>
            <a:srgbClr val="77CF7B"/>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18" name="Isosceles Triangle 2"/>
          <p:cNvSpPr/>
          <p:nvPr/>
        </p:nvSpPr>
        <p:spPr>
          <a:xfrm rot="16200000">
            <a:off x="2116654" y="2625742"/>
            <a:ext cx="246846" cy="265681"/>
          </a:xfrm>
          <a:prstGeom prst="triangle">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0" name="Rounded Rectangle 17"/>
          <p:cNvSpPr/>
          <p:nvPr/>
        </p:nvSpPr>
        <p:spPr>
          <a:xfrm rot="10800000">
            <a:off x="2362898" y="3928623"/>
            <a:ext cx="3405556" cy="1901651"/>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1" name="Isosceles Triangle 18"/>
          <p:cNvSpPr/>
          <p:nvPr/>
        </p:nvSpPr>
        <p:spPr>
          <a:xfrm rot="16200000">
            <a:off x="2111396" y="4751865"/>
            <a:ext cx="246846" cy="25516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3" name="Rounded Rectangle 27"/>
          <p:cNvSpPr/>
          <p:nvPr/>
        </p:nvSpPr>
        <p:spPr>
          <a:xfrm rot="10800000">
            <a:off x="8110538" y="1807757"/>
            <a:ext cx="3405556" cy="1901651"/>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4" name="Isosceles Triangle 28"/>
          <p:cNvSpPr/>
          <p:nvPr/>
        </p:nvSpPr>
        <p:spPr>
          <a:xfrm rot="16200000">
            <a:off x="7865704" y="2624332"/>
            <a:ext cx="245496" cy="267151"/>
          </a:xfrm>
          <a:prstGeom prst="triangle">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6" name="Rounded Rectangle 30"/>
          <p:cNvSpPr/>
          <p:nvPr/>
        </p:nvSpPr>
        <p:spPr>
          <a:xfrm rot="10800000">
            <a:off x="8110538" y="3928624"/>
            <a:ext cx="3405556" cy="1901651"/>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7" name="Isosceles Triangle 31"/>
          <p:cNvSpPr/>
          <p:nvPr/>
        </p:nvSpPr>
        <p:spPr>
          <a:xfrm rot="16200000">
            <a:off x="7863438" y="4751866"/>
            <a:ext cx="246846" cy="255167"/>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8" name="矩形 27"/>
          <p:cNvSpPr/>
          <p:nvPr/>
        </p:nvSpPr>
        <p:spPr>
          <a:xfrm>
            <a:off x="2543283" y="2037495"/>
            <a:ext cx="3054803" cy="1323439"/>
          </a:xfrm>
          <a:prstGeom prst="rect">
            <a:avLst/>
          </a:prstGeom>
        </p:spPr>
        <p:txBody>
          <a:bodyPr wrap="square">
            <a:spAutoFit/>
          </a:bodyPr>
          <a:lstStyle/>
          <a:p>
            <a:r>
              <a:rPr lang="zh-CN" altLang="en-US" sz="1600" dirty="0" smtClean="0">
                <a:latin typeface="微软雅黑" pitchFamily="34" charset="-122"/>
                <a:ea typeface="微软雅黑" pitchFamily="34" charset="-122"/>
              </a:rPr>
              <a:t>点击添加文字说明</a:t>
            </a:r>
            <a:endParaRPr lang="en-US" altLang="zh-CN" sz="1600" dirty="0" smtClean="0">
              <a:latin typeface="微软雅黑" pitchFamily="34" charset="-122"/>
              <a:ea typeface="微软雅黑" pitchFamily="34" charset="-122"/>
            </a:endParaRPr>
          </a:p>
          <a:p>
            <a:endParaRPr lang="en-US" altLang="zh-CN" sz="1600" b="1" dirty="0" smtClean="0">
              <a:latin typeface="微软雅黑" pitchFamily="34" charset="-122"/>
              <a:ea typeface="微软雅黑" pitchFamily="34" charset="-122"/>
            </a:endParaRPr>
          </a:p>
          <a:p>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endParaRPr lang="zh-CN" altLang="en-US" sz="1200" dirty="0">
              <a:solidFill>
                <a:srgbClr val="213F01"/>
              </a:solidFill>
            </a:endParaRPr>
          </a:p>
        </p:txBody>
      </p:sp>
      <p:pic>
        <p:nvPicPr>
          <p:cNvPr id="32" name="图片 31"/>
          <p:cNvPicPr>
            <a:picLocks noChangeAspect="1"/>
          </p:cNvPicPr>
          <p:nvPr/>
        </p:nvPicPr>
        <p:blipFill rotWithShape="1">
          <a:blip r:embed="rId2" cstate="print">
            <a:grayscl/>
            <a:extLst>
              <a:ext uri="{28A0092B-C50C-407E-A947-70E740481C1C}">
                <a14:useLocalDpi xmlns:a14="http://schemas.microsoft.com/office/drawing/2010/main" val="0"/>
              </a:ext>
            </a:extLst>
          </a:blip>
          <a:srcRect l="11921" t="3794" r="38053" b="21206"/>
          <a:stretch>
            <a:fillRect/>
          </a:stretch>
        </p:blipFill>
        <p:spPr>
          <a:xfrm>
            <a:off x="611047" y="2037495"/>
            <a:ext cx="1348383" cy="1348383"/>
          </a:xfrm>
          <a:prstGeom prst="ellipse">
            <a:avLst/>
          </a:prstGeom>
          <a:solidFill>
            <a:schemeClr val="accent1"/>
          </a:solidFill>
          <a:ln w="57150">
            <a:solidFill>
              <a:srgbClr val="3D8843"/>
            </a:solidFill>
          </a:ln>
        </p:spPr>
      </p:pic>
      <p:pic>
        <p:nvPicPr>
          <p:cNvPr id="33" name="图片 32"/>
          <p:cNvPicPr>
            <a:picLocks noChangeAspect="1"/>
          </p:cNvPicPr>
          <p:nvPr/>
        </p:nvPicPr>
        <p:blipFill rotWithShape="1">
          <a:blip r:embed="rId3" cstate="print">
            <a:grayscl/>
            <a:extLst>
              <a:ext uri="{28A0092B-C50C-407E-A947-70E740481C1C}">
                <a14:useLocalDpi xmlns:a14="http://schemas.microsoft.com/office/drawing/2010/main" val="0"/>
              </a:ext>
            </a:extLst>
          </a:blip>
          <a:srcRect l="27378" t="12500" r="17122" b="12500"/>
          <a:stretch>
            <a:fillRect/>
          </a:stretch>
        </p:blipFill>
        <p:spPr>
          <a:xfrm>
            <a:off x="611048" y="4211931"/>
            <a:ext cx="1348382" cy="1348382"/>
          </a:xfrm>
          <a:prstGeom prst="ellipse">
            <a:avLst/>
          </a:prstGeom>
          <a:solidFill>
            <a:srgbClr val="CE4A41"/>
          </a:solidFill>
          <a:ln w="57150">
            <a:solidFill>
              <a:srgbClr val="3D8843"/>
            </a:solidFill>
          </a:ln>
        </p:spPr>
      </p:pic>
      <p:pic>
        <p:nvPicPr>
          <p:cNvPr id="34" name="图片 33"/>
          <p:cNvPicPr>
            <a:picLocks noChangeAspect="1"/>
          </p:cNvPicPr>
          <p:nvPr/>
        </p:nvPicPr>
        <p:blipFill rotWithShape="1">
          <a:blip r:embed="rId4">
            <a:grayscl/>
            <a:extLst>
              <a:ext uri="{28A0092B-C50C-407E-A947-70E740481C1C}">
                <a14:useLocalDpi xmlns:a14="http://schemas.microsoft.com/office/drawing/2010/main" val="0"/>
              </a:ext>
            </a:extLst>
          </a:blip>
          <a:srcRect l="44697" t="12500" r="3553" b="12500"/>
          <a:stretch>
            <a:fillRect/>
          </a:stretch>
        </p:blipFill>
        <p:spPr>
          <a:xfrm>
            <a:off x="6439354" y="2100755"/>
            <a:ext cx="1348382" cy="1348382"/>
          </a:xfrm>
          <a:prstGeom prst="ellipse">
            <a:avLst/>
          </a:prstGeom>
          <a:solidFill>
            <a:srgbClr val="DE6BAB"/>
          </a:solidFill>
          <a:ln w="57150">
            <a:solidFill>
              <a:srgbClr val="3D8843"/>
            </a:solidFill>
          </a:ln>
        </p:spPr>
      </p:pic>
      <p:pic>
        <p:nvPicPr>
          <p:cNvPr id="35" name="图片 34"/>
          <p:cNvPicPr>
            <a:picLocks noChangeAspect="1"/>
          </p:cNvPicPr>
          <p:nvPr/>
        </p:nvPicPr>
        <p:blipFill rotWithShape="1">
          <a:blip r:embed="rId5">
            <a:grayscl/>
            <a:extLst>
              <a:ext uri="{28A0092B-C50C-407E-A947-70E740481C1C}">
                <a14:useLocalDpi xmlns:a14="http://schemas.microsoft.com/office/drawing/2010/main" val="0"/>
              </a:ext>
            </a:extLst>
          </a:blip>
          <a:srcRect l="51799" t="-116" r="1282" b="29791"/>
          <a:stretch>
            <a:fillRect/>
          </a:stretch>
        </p:blipFill>
        <p:spPr>
          <a:xfrm>
            <a:off x="6439354" y="4220657"/>
            <a:ext cx="1348382" cy="1348382"/>
          </a:xfrm>
          <a:prstGeom prst="ellipse">
            <a:avLst/>
          </a:prstGeom>
          <a:noFill/>
          <a:ln w="57150">
            <a:solidFill>
              <a:srgbClr val="3D8843"/>
            </a:solidFill>
          </a:ln>
        </p:spPr>
      </p:pic>
      <p:sp>
        <p:nvSpPr>
          <p:cNvPr id="36" name="矩形 35"/>
          <p:cNvSpPr/>
          <p:nvPr/>
        </p:nvSpPr>
        <p:spPr>
          <a:xfrm>
            <a:off x="4208304" y="637167"/>
            <a:ext cx="3775393" cy="523220"/>
          </a:xfrm>
          <a:prstGeom prst="rect">
            <a:avLst/>
          </a:prstGeom>
        </p:spPr>
        <p:txBody>
          <a:bodyPr wrap="none">
            <a:spAutoFit/>
          </a:bodyPr>
          <a:lstStyle/>
          <a:p>
            <a:r>
              <a:rPr lang="zh-CN" altLang="en-US" sz="2800" dirty="0">
                <a:solidFill>
                  <a:srgbClr val="77CF7B"/>
                </a:solidFill>
                <a:latin typeface="微软雅黑" pitchFamily="34" charset="-122"/>
                <a:ea typeface="微软雅黑" pitchFamily="34" charset="-122"/>
              </a:rPr>
              <a:t>单击此处</a:t>
            </a:r>
            <a:r>
              <a:rPr lang="zh-CN" altLang="en-US" sz="2800" dirty="0" smtClean="0">
                <a:solidFill>
                  <a:srgbClr val="77CF7B"/>
                </a:solidFill>
                <a:latin typeface="微软雅黑" pitchFamily="34" charset="-122"/>
                <a:ea typeface="微软雅黑" pitchFamily="34" charset="-122"/>
              </a:rPr>
              <a:t>编辑标题</a:t>
            </a:r>
            <a:r>
              <a:rPr lang="zh-CN" altLang="en-US" sz="2800" dirty="0">
                <a:solidFill>
                  <a:srgbClr val="77CF7B"/>
                </a:solidFill>
                <a:latin typeface="微软雅黑" pitchFamily="34" charset="-122"/>
                <a:ea typeface="微软雅黑" pitchFamily="34" charset="-122"/>
              </a:rPr>
              <a:t>样式</a:t>
            </a:r>
          </a:p>
        </p:txBody>
      </p:sp>
      <p:sp>
        <p:nvSpPr>
          <p:cNvPr id="39" name="矩形 38"/>
          <p:cNvSpPr/>
          <p:nvPr/>
        </p:nvSpPr>
        <p:spPr>
          <a:xfrm>
            <a:off x="8285915" y="2096863"/>
            <a:ext cx="3054803" cy="1323439"/>
          </a:xfrm>
          <a:prstGeom prst="rect">
            <a:avLst/>
          </a:prstGeom>
        </p:spPr>
        <p:txBody>
          <a:bodyPr wrap="square">
            <a:spAutoFit/>
          </a:bodyPr>
          <a:lstStyle/>
          <a:p>
            <a:r>
              <a:rPr lang="zh-CN" altLang="en-US" sz="1600" dirty="0" smtClean="0">
                <a:latin typeface="微软雅黑" pitchFamily="34" charset="-122"/>
                <a:ea typeface="微软雅黑" pitchFamily="34" charset="-122"/>
              </a:rPr>
              <a:t>点击添加文字说明</a:t>
            </a:r>
            <a:endParaRPr lang="en-US" altLang="zh-CN" sz="1600" dirty="0" smtClean="0">
              <a:latin typeface="微软雅黑" pitchFamily="34" charset="-122"/>
              <a:ea typeface="微软雅黑" pitchFamily="34" charset="-122"/>
            </a:endParaRPr>
          </a:p>
          <a:p>
            <a:endParaRPr lang="en-US" altLang="zh-CN" sz="1600" b="1" dirty="0" smtClean="0">
              <a:latin typeface="微软雅黑" pitchFamily="34" charset="-122"/>
              <a:ea typeface="微软雅黑" pitchFamily="34" charset="-122"/>
            </a:endParaRPr>
          </a:p>
          <a:p>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endParaRPr lang="zh-CN" altLang="en-US" sz="1200" dirty="0">
              <a:solidFill>
                <a:srgbClr val="213F01"/>
              </a:solidFill>
            </a:endParaRPr>
          </a:p>
        </p:txBody>
      </p:sp>
      <p:sp>
        <p:nvSpPr>
          <p:cNvPr id="40" name="矩形 39"/>
          <p:cNvSpPr/>
          <p:nvPr/>
        </p:nvSpPr>
        <p:spPr>
          <a:xfrm>
            <a:off x="2538274" y="4217730"/>
            <a:ext cx="3054803" cy="1323439"/>
          </a:xfrm>
          <a:prstGeom prst="rect">
            <a:avLst/>
          </a:prstGeom>
        </p:spPr>
        <p:txBody>
          <a:bodyPr wrap="square">
            <a:spAutoFit/>
          </a:bodyPr>
          <a:lstStyle/>
          <a:p>
            <a:r>
              <a:rPr lang="zh-CN" altLang="en-US" sz="1600" dirty="0" smtClean="0">
                <a:latin typeface="微软雅黑" pitchFamily="34" charset="-122"/>
                <a:ea typeface="微软雅黑" pitchFamily="34" charset="-122"/>
              </a:rPr>
              <a:t>点击添加文字说明</a:t>
            </a:r>
            <a:endParaRPr lang="en-US" altLang="zh-CN" sz="1600" dirty="0" smtClean="0">
              <a:latin typeface="微软雅黑" pitchFamily="34" charset="-122"/>
              <a:ea typeface="微软雅黑" pitchFamily="34" charset="-122"/>
            </a:endParaRPr>
          </a:p>
          <a:p>
            <a:endParaRPr lang="en-US" altLang="zh-CN" sz="1600" b="1" dirty="0" smtClean="0">
              <a:latin typeface="微软雅黑" pitchFamily="34" charset="-122"/>
              <a:ea typeface="微软雅黑" pitchFamily="34" charset="-122"/>
            </a:endParaRPr>
          </a:p>
          <a:p>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endParaRPr lang="zh-CN" altLang="en-US" sz="1200" dirty="0">
              <a:solidFill>
                <a:srgbClr val="213F01"/>
              </a:solidFill>
            </a:endParaRPr>
          </a:p>
        </p:txBody>
      </p:sp>
      <p:sp>
        <p:nvSpPr>
          <p:cNvPr id="41" name="矩形 40"/>
          <p:cNvSpPr/>
          <p:nvPr/>
        </p:nvSpPr>
        <p:spPr>
          <a:xfrm>
            <a:off x="8285915" y="4217731"/>
            <a:ext cx="3054803" cy="1323439"/>
          </a:xfrm>
          <a:prstGeom prst="rect">
            <a:avLst/>
          </a:prstGeom>
        </p:spPr>
        <p:txBody>
          <a:bodyPr wrap="square">
            <a:spAutoFit/>
          </a:bodyPr>
          <a:lstStyle/>
          <a:p>
            <a:r>
              <a:rPr lang="zh-CN" altLang="en-US" sz="1600" dirty="0" smtClean="0">
                <a:latin typeface="微软雅黑" pitchFamily="34" charset="-122"/>
                <a:ea typeface="微软雅黑" pitchFamily="34" charset="-122"/>
              </a:rPr>
              <a:t>点击添加文字说明</a:t>
            </a:r>
            <a:endParaRPr lang="en-US" altLang="zh-CN" sz="1600" dirty="0" smtClean="0">
              <a:latin typeface="微软雅黑" pitchFamily="34" charset="-122"/>
              <a:ea typeface="微软雅黑" pitchFamily="34" charset="-122"/>
            </a:endParaRPr>
          </a:p>
          <a:p>
            <a:endParaRPr lang="en-US" altLang="zh-CN" sz="1600" b="1" dirty="0" smtClean="0">
              <a:latin typeface="微软雅黑" pitchFamily="34" charset="-122"/>
              <a:ea typeface="微软雅黑" pitchFamily="34" charset="-122"/>
            </a:endParaRPr>
          </a:p>
          <a:p>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endParaRPr lang="zh-CN" altLang="en-US" sz="1200" dirty="0">
              <a:solidFill>
                <a:srgbClr val="213F0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5"/>
          <p:cNvSpPr/>
          <p:nvPr/>
        </p:nvSpPr>
        <p:spPr bwMode="auto">
          <a:xfrm>
            <a:off x="4165715" y="1259307"/>
            <a:ext cx="1935173" cy="1387851"/>
          </a:xfrm>
          <a:custGeom>
            <a:avLst/>
            <a:gdLst>
              <a:gd name="T0" fmla="*/ 83 w 83"/>
              <a:gd name="T1" fmla="*/ 0 h 59"/>
              <a:gd name="T2" fmla="*/ 0 w 83"/>
              <a:gd name="T3" fmla="*/ 23 h 59"/>
              <a:gd name="T4" fmla="*/ 20 w 83"/>
              <a:gd name="T5" fmla="*/ 59 h 59"/>
              <a:gd name="T6" fmla="*/ 83 w 83"/>
              <a:gd name="T7" fmla="*/ 42 h 59"/>
              <a:gd name="T8" fmla="*/ 83 w 83"/>
              <a:gd name="T9" fmla="*/ 0 h 59"/>
            </a:gdLst>
            <a:ahLst/>
            <a:cxnLst>
              <a:cxn ang="0">
                <a:pos x="T0" y="T1"/>
              </a:cxn>
              <a:cxn ang="0">
                <a:pos x="T2" y="T3"/>
              </a:cxn>
              <a:cxn ang="0">
                <a:pos x="T4" y="T5"/>
              </a:cxn>
              <a:cxn ang="0">
                <a:pos x="T6" y="T7"/>
              </a:cxn>
              <a:cxn ang="0">
                <a:pos x="T8" y="T9"/>
              </a:cxn>
            </a:cxnLst>
            <a:rect l="0" t="0" r="r" b="b"/>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7" name="Freeform 6"/>
          <p:cNvSpPr>
            <a:spLocks noEditPoints="1"/>
          </p:cNvSpPr>
          <p:nvPr/>
        </p:nvSpPr>
        <p:spPr bwMode="auto">
          <a:xfrm>
            <a:off x="2719222" y="1796855"/>
            <a:ext cx="3381665" cy="3410985"/>
          </a:xfrm>
          <a:custGeom>
            <a:avLst/>
            <a:gdLst>
              <a:gd name="T0" fmla="*/ 145 w 145"/>
              <a:gd name="T1" fmla="*/ 145 h 145"/>
              <a:gd name="T2" fmla="*/ 145 w 145"/>
              <a:gd name="T3" fmla="*/ 145 h 145"/>
              <a:gd name="T4" fmla="*/ 62 w 145"/>
              <a:gd name="T5" fmla="*/ 0 h 145"/>
              <a:gd name="T6" fmla="*/ 0 w 145"/>
              <a:gd name="T7" fmla="*/ 61 h 145"/>
              <a:gd name="T8" fmla="*/ 32 w 145"/>
              <a:gd name="T9" fmla="*/ 79 h 145"/>
              <a:gd name="T10" fmla="*/ 80 w 145"/>
              <a:gd name="T11" fmla="*/ 31 h 145"/>
              <a:gd name="T12" fmla="*/ 145 w 145"/>
              <a:gd name="T13" fmla="*/ 145 h 145"/>
              <a:gd name="T14" fmla="*/ 82 w 145"/>
              <a:gd name="T15" fmla="*/ 36 h 145"/>
              <a:gd name="T16" fmla="*/ 82 w 145"/>
              <a:gd name="T17" fmla="*/ 36 h 145"/>
              <a:gd name="T18" fmla="*/ 62 w 14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8" name="Freeform 7"/>
          <p:cNvSpPr/>
          <p:nvPr/>
        </p:nvSpPr>
        <p:spPr bwMode="auto">
          <a:xfrm>
            <a:off x="2210995" y="3233574"/>
            <a:ext cx="3889892" cy="1974267"/>
          </a:xfrm>
          <a:custGeom>
            <a:avLst/>
            <a:gdLst>
              <a:gd name="T0" fmla="*/ 22 w 167"/>
              <a:gd name="T1" fmla="*/ 0 h 84"/>
              <a:gd name="T2" fmla="*/ 0 w 167"/>
              <a:gd name="T3" fmla="*/ 84 h 84"/>
              <a:gd name="T4" fmla="*/ 167 w 167"/>
              <a:gd name="T5" fmla="*/ 84 h 84"/>
              <a:gd name="T6" fmla="*/ 56 w 167"/>
              <a:gd name="T7" fmla="*/ 84 h 84"/>
              <a:gd name="T8" fmla="*/ 71 w 167"/>
              <a:gd name="T9" fmla="*/ 28 h 84"/>
              <a:gd name="T10" fmla="*/ 54 w 167"/>
              <a:gd name="T11" fmla="*/ 18 h 84"/>
              <a:gd name="T12" fmla="*/ 54 w 167"/>
              <a:gd name="T13" fmla="*/ 18 h 84"/>
              <a:gd name="T14" fmla="*/ 22 w 167"/>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9" name="Freeform 8"/>
          <p:cNvSpPr/>
          <p:nvPr/>
        </p:nvSpPr>
        <p:spPr bwMode="auto">
          <a:xfrm>
            <a:off x="6100887" y="3233574"/>
            <a:ext cx="3880119" cy="1974267"/>
          </a:xfrm>
          <a:custGeom>
            <a:avLst/>
            <a:gdLst>
              <a:gd name="T0" fmla="*/ 145 w 167"/>
              <a:gd name="T1" fmla="*/ 0 h 84"/>
              <a:gd name="T2" fmla="*/ 97 w 167"/>
              <a:gd name="T3" fmla="*/ 28 h 84"/>
              <a:gd name="T4" fmla="*/ 97 w 167"/>
              <a:gd name="T5" fmla="*/ 28 h 84"/>
              <a:gd name="T6" fmla="*/ 0 w 167"/>
              <a:gd name="T7" fmla="*/ 84 h 84"/>
              <a:gd name="T8" fmla="*/ 109 w 167"/>
              <a:gd name="T9" fmla="*/ 21 h 84"/>
              <a:gd name="T10" fmla="*/ 125 w 167"/>
              <a:gd name="T11" fmla="*/ 84 h 84"/>
              <a:gd name="T12" fmla="*/ 0 w 167"/>
              <a:gd name="T13" fmla="*/ 84 h 84"/>
              <a:gd name="T14" fmla="*/ 167 w 167"/>
              <a:gd name="T15" fmla="*/ 84 h 84"/>
              <a:gd name="T16" fmla="*/ 145 w 167"/>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0" name="Freeform 9"/>
          <p:cNvSpPr>
            <a:spLocks noEditPoints="1"/>
          </p:cNvSpPr>
          <p:nvPr/>
        </p:nvSpPr>
        <p:spPr bwMode="auto">
          <a:xfrm>
            <a:off x="6100887" y="1796855"/>
            <a:ext cx="3371892" cy="3410985"/>
          </a:xfrm>
          <a:custGeom>
            <a:avLst/>
            <a:gdLst>
              <a:gd name="T0" fmla="*/ 0 w 145"/>
              <a:gd name="T1" fmla="*/ 145 h 145"/>
              <a:gd name="T2" fmla="*/ 0 w 145"/>
              <a:gd name="T3" fmla="*/ 145 h 145"/>
              <a:gd name="T4" fmla="*/ 84 w 145"/>
              <a:gd name="T5" fmla="*/ 0 h 145"/>
              <a:gd name="T6" fmla="*/ 72 w 145"/>
              <a:gd name="T7" fmla="*/ 20 h 145"/>
              <a:gd name="T8" fmla="*/ 72 w 145"/>
              <a:gd name="T9" fmla="*/ 20 h 145"/>
              <a:gd name="T10" fmla="*/ 56 w 145"/>
              <a:gd name="T11" fmla="*/ 48 h 145"/>
              <a:gd name="T12" fmla="*/ 97 w 145"/>
              <a:gd name="T13" fmla="*/ 89 h 145"/>
              <a:gd name="T14" fmla="*/ 145 w 145"/>
              <a:gd name="T15" fmla="*/ 61 h 145"/>
              <a:gd name="T16" fmla="*/ 84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1" name="Freeform 10"/>
          <p:cNvSpPr/>
          <p:nvPr/>
        </p:nvSpPr>
        <p:spPr bwMode="auto">
          <a:xfrm>
            <a:off x="6100887" y="1259307"/>
            <a:ext cx="1954720" cy="3948533"/>
          </a:xfrm>
          <a:custGeom>
            <a:avLst/>
            <a:gdLst>
              <a:gd name="T0" fmla="*/ 0 w 84"/>
              <a:gd name="T1" fmla="*/ 0 h 168"/>
              <a:gd name="T2" fmla="*/ 0 w 84"/>
              <a:gd name="T3" fmla="*/ 42 h 168"/>
              <a:gd name="T4" fmla="*/ 0 w 84"/>
              <a:gd name="T5" fmla="*/ 42 h 168"/>
              <a:gd name="T6" fmla="*/ 0 w 84"/>
              <a:gd name="T7" fmla="*/ 168 h 168"/>
              <a:gd name="T8" fmla="*/ 0 w 84"/>
              <a:gd name="T9" fmla="*/ 24 h 168"/>
              <a:gd name="T10" fmla="*/ 72 w 84"/>
              <a:gd name="T11" fmla="*/ 43 h 168"/>
              <a:gd name="T12" fmla="*/ 84 w 84"/>
              <a:gd name="T13" fmla="*/ 23 h 168"/>
              <a:gd name="T14" fmla="*/ 0 w 84"/>
              <a:gd name="T15" fmla="*/ 0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2" name="Freeform 11"/>
          <p:cNvSpPr/>
          <p:nvPr/>
        </p:nvSpPr>
        <p:spPr bwMode="auto">
          <a:xfrm>
            <a:off x="4634847" y="2246440"/>
            <a:ext cx="1466040" cy="2961400"/>
          </a:xfrm>
          <a:custGeom>
            <a:avLst/>
            <a:gdLst>
              <a:gd name="T0" fmla="*/ 63 w 63"/>
              <a:gd name="T1" fmla="*/ 0 h 126"/>
              <a:gd name="T2" fmla="*/ 0 w 63"/>
              <a:gd name="T3" fmla="*/ 17 h 126"/>
              <a:gd name="T4" fmla="*/ 63 w 63"/>
              <a:gd name="T5" fmla="*/ 126 h 126"/>
              <a:gd name="T6" fmla="*/ 63 w 63"/>
              <a:gd name="T7" fmla="*/ 0 h 126"/>
            </a:gdLst>
            <a:ahLst/>
            <a:cxnLst>
              <a:cxn ang="0">
                <a:pos x="T0" y="T1"/>
              </a:cxn>
              <a:cxn ang="0">
                <a:pos x="T2" y="T3"/>
              </a:cxn>
              <a:cxn ang="0">
                <a:pos x="T4" y="T5"/>
              </a:cxn>
              <a:cxn ang="0">
                <a:pos x="T6" y="T7"/>
              </a:cxn>
            </a:cxnLst>
            <a:rect l="0" t="0" r="r" b="b"/>
            <a:pathLst>
              <a:path w="63" h="126">
                <a:moveTo>
                  <a:pt x="63" y="0"/>
                </a:moveTo>
                <a:cubicBezTo>
                  <a:pt x="40" y="0"/>
                  <a:pt x="20" y="5"/>
                  <a:pt x="0" y="17"/>
                </a:cubicBezTo>
                <a:cubicBezTo>
                  <a:pt x="63" y="126"/>
                  <a:pt x="63" y="126"/>
                  <a:pt x="63" y="126"/>
                </a:cubicBezTo>
                <a:cubicBezTo>
                  <a:pt x="63" y="0"/>
                  <a:pt x="63" y="0"/>
                  <a:pt x="63" y="0"/>
                </a:cubicBezTo>
              </a:path>
            </a:pathLst>
          </a:custGeom>
          <a:solidFill>
            <a:srgbClr val="3D8843"/>
          </a:solidFill>
          <a:ln>
            <a:noFill/>
          </a:ln>
        </p:spPr>
        <p:txBody>
          <a:bodyPr vert="horz" wrap="square" lIns="91440" tIns="45720" rIns="91440" bIns="45720" numCol="1" anchor="t" anchorCtr="0" compatLnSpc="1"/>
          <a:lstStyle/>
          <a:p>
            <a:endParaRPr lang="zh-CN" altLang="en-US"/>
          </a:p>
        </p:txBody>
      </p:sp>
      <p:sp>
        <p:nvSpPr>
          <p:cNvPr id="43" name="Freeform 12"/>
          <p:cNvSpPr/>
          <p:nvPr/>
        </p:nvSpPr>
        <p:spPr bwMode="auto">
          <a:xfrm>
            <a:off x="4634847" y="2647158"/>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
          <p:cNvSpPr/>
          <p:nvPr/>
        </p:nvSpPr>
        <p:spPr bwMode="auto">
          <a:xfrm>
            <a:off x="4634847" y="2647158"/>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3471789" y="2536360"/>
            <a:ext cx="2629098" cy="2677965"/>
          </a:xfrm>
          <a:custGeom>
            <a:avLst/>
            <a:gdLst>
              <a:gd name="T0" fmla="*/ 48 w 113"/>
              <a:gd name="T1" fmla="*/ 0 h 114"/>
              <a:gd name="T2" fmla="*/ 0 w 113"/>
              <a:gd name="T3" fmla="*/ 48 h 114"/>
              <a:gd name="T4" fmla="*/ 17 w 113"/>
              <a:gd name="T5" fmla="*/ 58 h 114"/>
              <a:gd name="T6" fmla="*/ 17 w 113"/>
              <a:gd name="T7" fmla="*/ 58 h 114"/>
              <a:gd name="T8" fmla="*/ 113 w 113"/>
              <a:gd name="T9" fmla="*/ 114 h 114"/>
              <a:gd name="T10" fmla="*/ 48 w 113"/>
              <a:gd name="T11" fmla="*/ 0 h 114"/>
            </a:gdLst>
            <a:ahLst/>
            <a:cxnLst>
              <a:cxn ang="0">
                <a:pos x="T0" y="T1"/>
              </a:cxn>
              <a:cxn ang="0">
                <a:pos x="T2" y="T3"/>
              </a:cxn>
              <a:cxn ang="0">
                <a:pos x="T4" y="T5"/>
              </a:cxn>
              <a:cxn ang="0">
                <a:pos x="T6" y="T7"/>
              </a:cxn>
              <a:cxn ang="0">
                <a:pos x="T8" y="T9"/>
              </a:cxn>
              <a:cxn ang="0">
                <a:pos x="T10" y="T11"/>
              </a:cxn>
            </a:cxnLst>
            <a:rect l="0" t="0" r="r" b="b"/>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6" name="Freeform 15"/>
          <p:cNvSpPr/>
          <p:nvPr/>
        </p:nvSpPr>
        <p:spPr bwMode="auto">
          <a:xfrm>
            <a:off x="3471789" y="3663612"/>
            <a:ext cx="390944" cy="234566"/>
          </a:xfrm>
          <a:custGeom>
            <a:avLst/>
            <a:gdLst>
              <a:gd name="T0" fmla="*/ 0 w 17"/>
              <a:gd name="T1" fmla="*/ 0 h 10"/>
              <a:gd name="T2" fmla="*/ 0 w 17"/>
              <a:gd name="T3" fmla="*/ 0 h 10"/>
              <a:gd name="T4" fmla="*/ 17 w 17"/>
              <a:gd name="T5" fmla="*/ 10 h 10"/>
              <a:gd name="T6" fmla="*/ 17 w 17"/>
              <a:gd name="T7" fmla="*/ 10 h 10"/>
              <a:gd name="T8" fmla="*/ 0 w 17"/>
              <a:gd name="T9" fmla="*/ 0 h 10"/>
            </a:gdLst>
            <a:ahLst/>
            <a:cxnLst>
              <a:cxn ang="0">
                <a:pos x="T0" y="T1"/>
              </a:cxn>
              <a:cxn ang="0">
                <a:pos x="T2" y="T3"/>
              </a:cxn>
              <a:cxn ang="0">
                <a:pos x="T4" y="T5"/>
              </a:cxn>
              <a:cxn ang="0">
                <a:pos x="T6" y="T7"/>
              </a:cxn>
              <a:cxn ang="0">
                <a:pos x="T8" y="T9"/>
              </a:cxn>
            </a:cxnLst>
            <a:rect l="0" t="0" r="r" b="b"/>
            <a:pathLst>
              <a:path w="17" h="10">
                <a:moveTo>
                  <a:pt x="0" y="0"/>
                </a:moveTo>
                <a:cubicBezTo>
                  <a:pt x="0" y="0"/>
                  <a:pt x="0" y="0"/>
                  <a:pt x="0" y="0"/>
                </a:cubicBezTo>
                <a:cubicBezTo>
                  <a:pt x="17" y="10"/>
                  <a:pt x="17" y="10"/>
                  <a:pt x="17" y="10"/>
                </a:cubicBezTo>
                <a:cubicBezTo>
                  <a:pt x="17" y="10"/>
                  <a:pt x="17" y="10"/>
                  <a:pt x="17" y="10"/>
                </a:cubicBezTo>
                <a:cubicBezTo>
                  <a:pt x="0" y="0"/>
                  <a:pt x="0" y="0"/>
                  <a:pt x="0" y="0"/>
                </a:cubicBezTo>
              </a:path>
            </a:pathLst>
          </a:custGeom>
          <a:solidFill>
            <a:srgbClr val="3E5A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6"/>
          <p:cNvSpPr/>
          <p:nvPr/>
        </p:nvSpPr>
        <p:spPr bwMode="auto">
          <a:xfrm>
            <a:off x="3510884" y="3898178"/>
            <a:ext cx="2590004" cy="1309662"/>
          </a:xfrm>
          <a:custGeom>
            <a:avLst/>
            <a:gdLst>
              <a:gd name="T0" fmla="*/ 15 w 111"/>
              <a:gd name="T1" fmla="*/ 0 h 56"/>
              <a:gd name="T2" fmla="*/ 15 w 111"/>
              <a:gd name="T3" fmla="*/ 0 h 56"/>
              <a:gd name="T4" fmla="*/ 0 w 111"/>
              <a:gd name="T5" fmla="*/ 56 h 56"/>
              <a:gd name="T6" fmla="*/ 111 w 111"/>
              <a:gd name="T7" fmla="*/ 56 h 56"/>
              <a:gd name="T8" fmla="*/ 15 w 111"/>
              <a:gd name="T9" fmla="*/ 0 h 56"/>
            </a:gdLst>
            <a:ahLst/>
            <a:cxnLst>
              <a:cxn ang="0">
                <a:pos x="T0" y="T1"/>
              </a:cxn>
              <a:cxn ang="0">
                <a:pos x="T2" y="T3"/>
              </a:cxn>
              <a:cxn ang="0">
                <a:pos x="T4" y="T5"/>
              </a:cxn>
              <a:cxn ang="0">
                <a:pos x="T6" y="T7"/>
              </a:cxn>
              <a:cxn ang="0">
                <a:pos x="T8" y="T9"/>
              </a:cxn>
            </a:cxnLst>
            <a:rect l="0" t="0" r="r" b="b"/>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rgbClr val="3D8843"/>
          </a:solidFill>
          <a:ln>
            <a:noFill/>
          </a:ln>
        </p:spPr>
        <p:txBody>
          <a:bodyPr vert="horz" wrap="square" lIns="91440" tIns="45720" rIns="91440" bIns="45720" numCol="1" anchor="t" anchorCtr="0" compatLnSpc="1"/>
          <a:lstStyle/>
          <a:p>
            <a:endParaRPr lang="zh-CN" altLang="en-US"/>
          </a:p>
        </p:txBody>
      </p:sp>
      <p:sp>
        <p:nvSpPr>
          <p:cNvPr id="48" name="Freeform 17"/>
          <p:cNvSpPr/>
          <p:nvPr/>
        </p:nvSpPr>
        <p:spPr bwMode="auto">
          <a:xfrm>
            <a:off x="6100887" y="3732027"/>
            <a:ext cx="2902759" cy="1475813"/>
          </a:xfrm>
          <a:custGeom>
            <a:avLst/>
            <a:gdLst>
              <a:gd name="T0" fmla="*/ 109 w 125"/>
              <a:gd name="T1" fmla="*/ 0 h 63"/>
              <a:gd name="T2" fmla="*/ 0 w 125"/>
              <a:gd name="T3" fmla="*/ 63 h 63"/>
              <a:gd name="T4" fmla="*/ 125 w 125"/>
              <a:gd name="T5" fmla="*/ 63 h 63"/>
              <a:gd name="T6" fmla="*/ 109 w 125"/>
              <a:gd name="T7" fmla="*/ 0 h 63"/>
            </a:gdLst>
            <a:ahLst/>
            <a:cxnLst>
              <a:cxn ang="0">
                <a:pos x="T0" y="T1"/>
              </a:cxn>
              <a:cxn ang="0">
                <a:pos x="T2" y="T3"/>
              </a:cxn>
              <a:cxn ang="0">
                <a:pos x="T4" y="T5"/>
              </a:cxn>
              <a:cxn ang="0">
                <a:pos x="T6" y="T7"/>
              </a:cxn>
            </a:cxnLst>
            <a:rect l="0" t="0" r="r" b="b"/>
            <a:pathLst>
              <a:path w="125" h="63">
                <a:moveTo>
                  <a:pt x="109" y="0"/>
                </a:moveTo>
                <a:cubicBezTo>
                  <a:pt x="0" y="63"/>
                  <a:pt x="0" y="63"/>
                  <a:pt x="0" y="63"/>
                </a:cubicBezTo>
                <a:cubicBezTo>
                  <a:pt x="125" y="63"/>
                  <a:pt x="125" y="63"/>
                  <a:pt x="125" y="63"/>
                </a:cubicBezTo>
                <a:cubicBezTo>
                  <a:pt x="125" y="39"/>
                  <a:pt x="120" y="20"/>
                  <a:pt x="109" y="0"/>
                </a:cubicBezTo>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49" name="Freeform 18"/>
          <p:cNvSpPr/>
          <p:nvPr/>
        </p:nvSpPr>
        <p:spPr bwMode="auto">
          <a:xfrm>
            <a:off x="6100887" y="3898178"/>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9"/>
          <p:cNvSpPr/>
          <p:nvPr/>
        </p:nvSpPr>
        <p:spPr bwMode="auto">
          <a:xfrm>
            <a:off x="6100887" y="3898178"/>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0"/>
          <p:cNvSpPr/>
          <p:nvPr/>
        </p:nvSpPr>
        <p:spPr bwMode="auto">
          <a:xfrm>
            <a:off x="6100887" y="2930592"/>
            <a:ext cx="2257701" cy="2277248"/>
          </a:xfrm>
          <a:custGeom>
            <a:avLst/>
            <a:gdLst>
              <a:gd name="T0" fmla="*/ 56 w 97"/>
              <a:gd name="T1" fmla="*/ 0 h 97"/>
              <a:gd name="T2" fmla="*/ 0 w 97"/>
              <a:gd name="T3" fmla="*/ 97 h 97"/>
              <a:gd name="T4" fmla="*/ 97 w 97"/>
              <a:gd name="T5" fmla="*/ 41 h 97"/>
              <a:gd name="T6" fmla="*/ 56 w 97"/>
              <a:gd name="T7" fmla="*/ 0 h 97"/>
            </a:gdLst>
            <a:ahLst/>
            <a:cxnLst>
              <a:cxn ang="0">
                <a:pos x="T0" y="T1"/>
              </a:cxn>
              <a:cxn ang="0">
                <a:pos x="T2" y="T3"/>
              </a:cxn>
              <a:cxn ang="0">
                <a:pos x="T4" y="T5"/>
              </a:cxn>
              <a:cxn ang="0">
                <a:pos x="T6" y="T7"/>
              </a:cxn>
            </a:cxnLst>
            <a:rect l="0" t="0" r="r" b="b"/>
            <a:pathLst>
              <a:path w="97" h="97">
                <a:moveTo>
                  <a:pt x="56" y="0"/>
                </a:moveTo>
                <a:cubicBezTo>
                  <a:pt x="0" y="97"/>
                  <a:pt x="0" y="97"/>
                  <a:pt x="0" y="97"/>
                </a:cubicBezTo>
                <a:cubicBezTo>
                  <a:pt x="97" y="41"/>
                  <a:pt x="97" y="41"/>
                  <a:pt x="97" y="41"/>
                </a:cubicBezTo>
                <a:cubicBezTo>
                  <a:pt x="86" y="23"/>
                  <a:pt x="74" y="10"/>
                  <a:pt x="56" y="0"/>
                </a:cubicBezTo>
              </a:path>
            </a:pathLst>
          </a:custGeom>
          <a:solidFill>
            <a:srgbClr val="3D8843"/>
          </a:solidFill>
          <a:ln>
            <a:noFill/>
          </a:ln>
        </p:spPr>
        <p:txBody>
          <a:bodyPr vert="horz" wrap="square" lIns="91440" tIns="45720" rIns="91440" bIns="45720" numCol="1" anchor="t" anchorCtr="0" compatLnSpc="1"/>
          <a:lstStyle/>
          <a:p>
            <a:endParaRPr lang="zh-CN" altLang="en-US"/>
          </a:p>
        </p:txBody>
      </p:sp>
      <p:sp>
        <p:nvSpPr>
          <p:cNvPr id="52" name="Freeform 21"/>
          <p:cNvSpPr/>
          <p:nvPr/>
        </p:nvSpPr>
        <p:spPr bwMode="auto">
          <a:xfrm>
            <a:off x="6100887" y="2275761"/>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2"/>
          <p:cNvSpPr/>
          <p:nvPr/>
        </p:nvSpPr>
        <p:spPr bwMode="auto">
          <a:xfrm>
            <a:off x="6100887" y="2275761"/>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3"/>
          <p:cNvSpPr/>
          <p:nvPr/>
        </p:nvSpPr>
        <p:spPr bwMode="auto">
          <a:xfrm>
            <a:off x="6100887" y="1826176"/>
            <a:ext cx="1671285" cy="3381664"/>
          </a:xfrm>
          <a:custGeom>
            <a:avLst/>
            <a:gdLst>
              <a:gd name="T0" fmla="*/ 0 w 72"/>
              <a:gd name="T1" fmla="*/ 0 h 144"/>
              <a:gd name="T2" fmla="*/ 0 w 72"/>
              <a:gd name="T3" fmla="*/ 144 h 144"/>
              <a:gd name="T4" fmla="*/ 72 w 72"/>
              <a:gd name="T5" fmla="*/ 19 h 144"/>
              <a:gd name="T6" fmla="*/ 0 w 72"/>
              <a:gd name="T7" fmla="*/ 0 h 144"/>
            </a:gdLst>
            <a:ahLst/>
            <a:cxnLst>
              <a:cxn ang="0">
                <a:pos x="T0" y="T1"/>
              </a:cxn>
              <a:cxn ang="0">
                <a:pos x="T2" y="T3"/>
              </a:cxn>
              <a:cxn ang="0">
                <a:pos x="T4" y="T5"/>
              </a:cxn>
              <a:cxn ang="0">
                <a:pos x="T6" y="T7"/>
              </a:cxn>
            </a:cxnLst>
            <a:rect l="0" t="0" r="r" b="b"/>
            <a:pathLst>
              <a:path w="72" h="144">
                <a:moveTo>
                  <a:pt x="0" y="0"/>
                </a:moveTo>
                <a:cubicBezTo>
                  <a:pt x="0" y="144"/>
                  <a:pt x="0" y="144"/>
                  <a:pt x="0" y="144"/>
                </a:cubicBezTo>
                <a:cubicBezTo>
                  <a:pt x="72" y="19"/>
                  <a:pt x="72" y="19"/>
                  <a:pt x="72" y="19"/>
                </a:cubicBezTo>
                <a:cubicBezTo>
                  <a:pt x="49" y="6"/>
                  <a:pt x="26" y="0"/>
                  <a:pt x="0" y="0"/>
                </a:cubicBezTo>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55" name="矩形 54"/>
          <p:cNvSpPr/>
          <p:nvPr/>
        </p:nvSpPr>
        <p:spPr>
          <a:xfrm>
            <a:off x="3207296" y="5344857"/>
            <a:ext cx="5645841" cy="646331"/>
          </a:xfrm>
          <a:prstGeom prst="rect">
            <a:avLst/>
          </a:prstGeom>
        </p:spPr>
        <p:txBody>
          <a:bodyPr wrap="none">
            <a:spAutoFit/>
          </a:bodyPr>
          <a:lstStyle/>
          <a:p>
            <a:pPr algn="ctr"/>
            <a:r>
              <a:rPr lang="en-US" altLang="zh-CN" sz="3600" dirty="0" smtClean="0">
                <a:solidFill>
                  <a:schemeClr val="accent1"/>
                </a:solidFill>
                <a:latin typeface="微软雅黑" pitchFamily="34" charset="-122"/>
                <a:ea typeface="微软雅黑" pitchFamily="34" charset="-122"/>
              </a:rPr>
              <a:t>Click Here To Add A Title</a:t>
            </a:r>
            <a:endParaRPr lang="zh-CN" altLang="en-US" sz="3600" dirty="0">
              <a:solidFill>
                <a:schemeClr val="accent1"/>
              </a:solidFill>
              <a:latin typeface="微软雅黑" pitchFamily="34" charset="-122"/>
              <a:ea typeface="微软雅黑" pitchFamily="34" charset="-122"/>
            </a:endParaRPr>
          </a:p>
        </p:txBody>
      </p:sp>
      <p:sp>
        <p:nvSpPr>
          <p:cNvPr id="56" name="矩形 55"/>
          <p:cNvSpPr/>
          <p:nvPr/>
        </p:nvSpPr>
        <p:spPr>
          <a:xfrm>
            <a:off x="1489611" y="5958927"/>
            <a:ext cx="9212778" cy="338554"/>
          </a:xfrm>
          <a:prstGeom prst="rect">
            <a:avLst/>
          </a:prstGeom>
          <a:noFill/>
        </p:spPr>
        <p:txBody>
          <a:bodyPr wrap="none">
            <a:spAutoFit/>
          </a:bodyPr>
          <a:lstStyle/>
          <a:p>
            <a:r>
              <a:rPr lang="zh-CN" altLang="en-US" sz="16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a:t>
            </a:r>
            <a:r>
              <a:rPr lang="zh-CN" altLang="en-US" sz="1600" dirty="0" smtClean="0">
                <a:solidFill>
                  <a:srgbClr val="213F01"/>
                </a:solidFill>
                <a:latin typeface="微软雅黑" pitchFamily="34" charset="-122"/>
                <a:ea typeface="微软雅黑" pitchFamily="34" charset="-122"/>
              </a:rPr>
              <a:t>概述</a:t>
            </a:r>
            <a:endParaRPr lang="zh-CN" altLang="en-US" sz="1600" dirty="0">
              <a:solidFill>
                <a:srgbClr val="213F01"/>
              </a:solidFill>
            </a:endParaRPr>
          </a:p>
        </p:txBody>
      </p:sp>
      <p:sp>
        <p:nvSpPr>
          <p:cNvPr id="2" name="矩形 1"/>
          <p:cNvSpPr/>
          <p:nvPr/>
        </p:nvSpPr>
        <p:spPr>
          <a:xfrm>
            <a:off x="2538639" y="4368343"/>
            <a:ext cx="761747" cy="461665"/>
          </a:xfrm>
          <a:prstGeom prst="rect">
            <a:avLst/>
          </a:prstGeom>
        </p:spPr>
        <p:txBody>
          <a:bodyPr wrap="none">
            <a:spAutoFit/>
          </a:bodyPr>
          <a:lstStyle/>
          <a:p>
            <a:pPr algn="ctr"/>
            <a:r>
              <a:rPr lang="en-US" altLang="zh-CN" sz="2400" dirty="0" smtClean="0">
                <a:solidFill>
                  <a:srgbClr val="3D8843"/>
                </a:solidFill>
                <a:latin typeface="Kozuka Gothic Pro EL" panose="020B0200000000000000" pitchFamily="34" charset="-128"/>
                <a:ea typeface="Kozuka Gothic Pro EL" panose="020B0200000000000000" pitchFamily="34" charset="-128"/>
              </a:rPr>
              <a:t>50%</a:t>
            </a:r>
            <a:endParaRPr lang="zh-CN" altLang="en-US" sz="2400" dirty="0">
              <a:solidFill>
                <a:srgbClr val="3D8843"/>
              </a:solidFill>
              <a:latin typeface="Kozuka Gothic Pro EL" panose="020B0200000000000000" pitchFamily="34" charset="-128"/>
              <a:ea typeface="Kozuka Gothic Pro EL" panose="020B0200000000000000" pitchFamily="34" charset="-128"/>
            </a:endParaRPr>
          </a:p>
        </p:txBody>
      </p:sp>
      <p:sp>
        <p:nvSpPr>
          <p:cNvPr id="26" name="矩形 25"/>
          <p:cNvSpPr/>
          <p:nvPr/>
        </p:nvSpPr>
        <p:spPr>
          <a:xfrm>
            <a:off x="3203313" y="2556890"/>
            <a:ext cx="761747" cy="461665"/>
          </a:xfrm>
          <a:prstGeom prst="rect">
            <a:avLst/>
          </a:prstGeom>
        </p:spPr>
        <p:txBody>
          <a:bodyPr wrap="none">
            <a:spAutoFit/>
          </a:bodyPr>
          <a:lstStyle/>
          <a:p>
            <a:pPr algn="ctr"/>
            <a:r>
              <a:rPr lang="en-US" altLang="zh-CN" sz="2400" dirty="0" smtClean="0">
                <a:solidFill>
                  <a:srgbClr val="77CF7B"/>
                </a:solidFill>
                <a:latin typeface="Kozuka Gothic Pro EL" panose="020B0200000000000000" pitchFamily="34" charset="-128"/>
                <a:ea typeface="Kozuka Gothic Pro EL" panose="020B0200000000000000" pitchFamily="34" charset="-128"/>
              </a:rPr>
              <a:t>70%</a:t>
            </a:r>
            <a:endParaRPr lang="zh-CN" altLang="en-US" sz="2400" dirty="0">
              <a:solidFill>
                <a:srgbClr val="77CF7B"/>
              </a:solidFill>
              <a:latin typeface="Kozuka Gothic Pro EL" panose="020B0200000000000000" pitchFamily="34" charset="-128"/>
              <a:ea typeface="Kozuka Gothic Pro EL" panose="020B0200000000000000" pitchFamily="34" charset="-128"/>
            </a:endParaRPr>
          </a:p>
        </p:txBody>
      </p:sp>
      <p:sp>
        <p:nvSpPr>
          <p:cNvPr id="27" name="矩形 26"/>
          <p:cNvSpPr/>
          <p:nvPr/>
        </p:nvSpPr>
        <p:spPr>
          <a:xfrm>
            <a:off x="4857939" y="1773560"/>
            <a:ext cx="761747" cy="461665"/>
          </a:xfrm>
          <a:prstGeom prst="rect">
            <a:avLst/>
          </a:prstGeom>
        </p:spPr>
        <p:txBody>
          <a:bodyPr wrap="none">
            <a:spAutoFit/>
          </a:bodyPr>
          <a:lstStyle/>
          <a:p>
            <a:pPr algn="ctr"/>
            <a:r>
              <a:rPr lang="en-US" altLang="zh-CN" sz="2400" dirty="0" smtClean="0">
                <a:solidFill>
                  <a:srgbClr val="3D8843"/>
                </a:solidFill>
                <a:latin typeface="Kozuka Gothic Pro EL" panose="020B0200000000000000" pitchFamily="34" charset="-128"/>
                <a:ea typeface="Kozuka Gothic Pro EL" panose="020B0200000000000000" pitchFamily="34" charset="-128"/>
              </a:rPr>
              <a:t>68%</a:t>
            </a:r>
            <a:endParaRPr lang="zh-CN" altLang="en-US" sz="2400" dirty="0">
              <a:solidFill>
                <a:srgbClr val="3D8843"/>
              </a:solidFill>
              <a:latin typeface="Kozuka Gothic Pro EL" panose="020B0200000000000000" pitchFamily="34" charset="-128"/>
              <a:ea typeface="Kozuka Gothic Pro EL" panose="020B0200000000000000" pitchFamily="34" charset="-128"/>
            </a:endParaRPr>
          </a:p>
        </p:txBody>
      </p:sp>
      <p:sp>
        <p:nvSpPr>
          <p:cNvPr id="28" name="矩形 27"/>
          <p:cNvSpPr/>
          <p:nvPr/>
        </p:nvSpPr>
        <p:spPr>
          <a:xfrm>
            <a:off x="6605536" y="1413010"/>
            <a:ext cx="761747" cy="461665"/>
          </a:xfrm>
          <a:prstGeom prst="rect">
            <a:avLst/>
          </a:prstGeom>
        </p:spPr>
        <p:txBody>
          <a:bodyPr wrap="none">
            <a:spAutoFit/>
          </a:bodyPr>
          <a:lstStyle/>
          <a:p>
            <a:pPr algn="ctr"/>
            <a:r>
              <a:rPr lang="en-US" altLang="zh-CN" sz="2400" dirty="0" smtClean="0">
                <a:solidFill>
                  <a:srgbClr val="77CF7B"/>
                </a:solidFill>
                <a:latin typeface="Kozuka Gothic Pro EL" panose="020B0200000000000000" pitchFamily="34" charset="-128"/>
                <a:ea typeface="Kozuka Gothic Pro EL" panose="020B0200000000000000" pitchFamily="34" charset="-128"/>
              </a:rPr>
              <a:t>82%</a:t>
            </a:r>
            <a:endParaRPr lang="zh-CN" altLang="en-US" sz="2400" dirty="0">
              <a:solidFill>
                <a:srgbClr val="77CF7B"/>
              </a:solidFill>
              <a:latin typeface="Kozuka Gothic Pro EL" panose="020B0200000000000000" pitchFamily="34" charset="-128"/>
              <a:ea typeface="Kozuka Gothic Pro EL" panose="020B0200000000000000" pitchFamily="34" charset="-128"/>
            </a:endParaRPr>
          </a:p>
        </p:txBody>
      </p:sp>
      <p:sp>
        <p:nvSpPr>
          <p:cNvPr id="29" name="矩形 28"/>
          <p:cNvSpPr/>
          <p:nvPr/>
        </p:nvSpPr>
        <p:spPr>
          <a:xfrm>
            <a:off x="8040946" y="2753515"/>
            <a:ext cx="761747" cy="461665"/>
          </a:xfrm>
          <a:prstGeom prst="rect">
            <a:avLst/>
          </a:prstGeom>
        </p:spPr>
        <p:txBody>
          <a:bodyPr wrap="none">
            <a:spAutoFit/>
          </a:bodyPr>
          <a:lstStyle/>
          <a:p>
            <a:pPr algn="ctr"/>
            <a:r>
              <a:rPr lang="en-US" altLang="zh-CN" sz="2400" dirty="0" smtClean="0">
                <a:solidFill>
                  <a:srgbClr val="3D8843"/>
                </a:solidFill>
                <a:latin typeface="Kozuka Gothic Pro EL" panose="020B0200000000000000" pitchFamily="34" charset="-128"/>
                <a:ea typeface="Kozuka Gothic Pro EL" panose="020B0200000000000000" pitchFamily="34" charset="-128"/>
              </a:rPr>
              <a:t>60%</a:t>
            </a:r>
            <a:endParaRPr lang="zh-CN" altLang="en-US" sz="2400" dirty="0">
              <a:solidFill>
                <a:srgbClr val="3D8843"/>
              </a:solidFill>
              <a:latin typeface="Kozuka Gothic Pro EL" panose="020B0200000000000000" pitchFamily="34" charset="-128"/>
              <a:ea typeface="Kozuka Gothic Pro EL" panose="020B0200000000000000" pitchFamily="34" charset="-128"/>
            </a:endParaRPr>
          </a:p>
        </p:txBody>
      </p:sp>
      <p:sp>
        <p:nvSpPr>
          <p:cNvPr id="30" name="矩形 29"/>
          <p:cNvSpPr/>
          <p:nvPr/>
        </p:nvSpPr>
        <p:spPr>
          <a:xfrm>
            <a:off x="9038890" y="4279199"/>
            <a:ext cx="761747" cy="461665"/>
          </a:xfrm>
          <a:prstGeom prst="rect">
            <a:avLst/>
          </a:prstGeom>
        </p:spPr>
        <p:txBody>
          <a:bodyPr wrap="none">
            <a:spAutoFit/>
          </a:bodyPr>
          <a:lstStyle/>
          <a:p>
            <a:pPr algn="ctr"/>
            <a:r>
              <a:rPr lang="en-US" altLang="zh-CN" sz="2400" dirty="0" smtClean="0">
                <a:solidFill>
                  <a:srgbClr val="77CF7B"/>
                </a:solidFill>
                <a:latin typeface="Kozuka Gothic Pro EL" panose="020B0200000000000000" pitchFamily="34" charset="-128"/>
                <a:ea typeface="Kozuka Gothic Pro EL" panose="020B0200000000000000" pitchFamily="34" charset="-128"/>
              </a:rPr>
              <a:t>55%</a:t>
            </a:r>
            <a:endParaRPr lang="zh-CN" altLang="en-US" sz="2400" dirty="0">
              <a:solidFill>
                <a:srgbClr val="77CF7B"/>
              </a:solidFill>
              <a:latin typeface="Kozuka Gothic Pro EL" panose="020B0200000000000000" pitchFamily="34" charset="-128"/>
              <a:ea typeface="Kozuka Gothic Pro EL" panose="020B0200000000000000" pitchFamily="34" charset="-128"/>
            </a:endParaRPr>
          </a:p>
        </p:txBody>
      </p:sp>
      <p:sp>
        <p:nvSpPr>
          <p:cNvPr id="31" name="矩形 30"/>
          <p:cNvSpPr/>
          <p:nvPr/>
        </p:nvSpPr>
        <p:spPr>
          <a:xfrm>
            <a:off x="4208304" y="637167"/>
            <a:ext cx="3775393" cy="523220"/>
          </a:xfrm>
          <a:prstGeom prst="rect">
            <a:avLst/>
          </a:prstGeom>
        </p:spPr>
        <p:txBody>
          <a:bodyPr wrap="none">
            <a:spAutoFit/>
          </a:bodyPr>
          <a:lstStyle/>
          <a:p>
            <a:r>
              <a:rPr lang="zh-CN" altLang="en-US" sz="2800" dirty="0">
                <a:solidFill>
                  <a:srgbClr val="77CF7B"/>
                </a:solidFill>
                <a:latin typeface="微软雅黑" pitchFamily="34" charset="-122"/>
                <a:ea typeface="微软雅黑" pitchFamily="34" charset="-122"/>
              </a:rPr>
              <a:t>单击此处</a:t>
            </a:r>
            <a:r>
              <a:rPr lang="zh-CN" altLang="en-US" sz="2800" dirty="0" smtClean="0">
                <a:solidFill>
                  <a:srgbClr val="77CF7B"/>
                </a:solidFill>
                <a:latin typeface="微软雅黑" pitchFamily="34" charset="-122"/>
                <a:ea typeface="微软雅黑" pitchFamily="34" charset="-122"/>
              </a:rPr>
              <a:t>编辑标题</a:t>
            </a:r>
            <a:r>
              <a:rPr lang="zh-CN" altLang="en-US" sz="2800" dirty="0">
                <a:solidFill>
                  <a:srgbClr val="77CF7B"/>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7"/>
          <p:cNvSpPr>
            <a:spLocks noChangeShapeType="1"/>
          </p:cNvSpPr>
          <p:nvPr/>
        </p:nvSpPr>
        <p:spPr bwMode="auto">
          <a:xfrm>
            <a:off x="2522385"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8" name="Line 8"/>
          <p:cNvSpPr>
            <a:spLocks noChangeShapeType="1"/>
          </p:cNvSpPr>
          <p:nvPr/>
        </p:nvSpPr>
        <p:spPr bwMode="auto">
          <a:xfrm>
            <a:off x="4559508"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9" name="Line 9"/>
          <p:cNvSpPr>
            <a:spLocks noChangeShapeType="1"/>
          </p:cNvSpPr>
          <p:nvPr/>
        </p:nvSpPr>
        <p:spPr bwMode="auto">
          <a:xfrm>
            <a:off x="6596631"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0" name="Line 10"/>
          <p:cNvSpPr>
            <a:spLocks noChangeShapeType="1"/>
          </p:cNvSpPr>
          <p:nvPr/>
        </p:nvSpPr>
        <p:spPr bwMode="auto">
          <a:xfrm>
            <a:off x="8633754"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1" name="Line 11"/>
          <p:cNvSpPr>
            <a:spLocks noChangeShapeType="1"/>
          </p:cNvSpPr>
          <p:nvPr/>
        </p:nvSpPr>
        <p:spPr bwMode="auto">
          <a:xfrm>
            <a:off x="10670878" y="2179893"/>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23" name="Content Placeholder 7"/>
          <p:cNvSpPr txBox="1">
            <a:spLocks noChangeAspect="1"/>
          </p:cNvSpPr>
          <p:nvPr/>
        </p:nvSpPr>
        <p:spPr>
          <a:xfrm>
            <a:off x="3078279" y="2193481"/>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rgbClr val="3D8843"/>
                </a:solidFill>
                <a:latin typeface="微软雅黑" pitchFamily="34" charset="-122"/>
                <a:ea typeface="微软雅黑" pitchFamily="34" charset="-122"/>
                <a:sym typeface="微软雅黑" pitchFamily="34" charset="-122"/>
              </a:rPr>
              <a:t>2012</a:t>
            </a:r>
            <a:endParaRPr lang="id-ID" sz="2400" b="1" dirty="0">
              <a:solidFill>
                <a:srgbClr val="3D8843"/>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accent1"/>
              </a:solidFill>
              <a:latin typeface="微软雅黑" pitchFamily="34" charset="-122"/>
              <a:ea typeface="微软雅黑" pitchFamily="34" charset="-122"/>
              <a:sym typeface="微软雅黑" pitchFamily="34" charset="-122"/>
            </a:endParaRPr>
          </a:p>
          <a:p>
            <a:pPr marL="0" indent="0">
              <a:spcBef>
                <a:spcPts val="0"/>
              </a:spcBef>
              <a:buNone/>
              <a:defRPr/>
            </a:pPr>
            <a:r>
              <a:rPr lang="en-US" dirty="0" smtClean="0">
                <a:solidFill>
                  <a:schemeClr val="accent1"/>
                </a:solidFill>
                <a:latin typeface="微软雅黑" pitchFamily="34" charset="-122"/>
                <a:ea typeface="微软雅黑" pitchFamily="34" charset="-122"/>
                <a:sym typeface="微软雅黑" pitchFamily="34" charset="-122"/>
              </a:rPr>
              <a:t>The keywords</a:t>
            </a:r>
            <a:endParaRPr lang="id-ID" dirty="0">
              <a:solidFill>
                <a:schemeClr val="accent1"/>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rgbClr val="213F01"/>
                </a:solidFill>
                <a:latin typeface="微软雅黑" pitchFamily="34" charset="-122"/>
                <a:ea typeface="微软雅黑" pitchFamily="34" charset="-122"/>
              </a:rPr>
              <a:t>这里输入简单字概述这里</a:t>
            </a:r>
            <a:r>
              <a:rPr lang="zh-CN" altLang="en-US" sz="800" dirty="0" smtClean="0">
                <a:solidFill>
                  <a:srgbClr val="213F01"/>
                </a:solidFill>
                <a:latin typeface="微软雅黑" pitchFamily="34" charset="-122"/>
                <a:ea typeface="微软雅黑" pitchFamily="34" charset="-122"/>
              </a:rPr>
              <a:t>输入简单</a:t>
            </a:r>
            <a:r>
              <a:rPr lang="zh-CN" altLang="en-US" sz="800" dirty="0">
                <a:solidFill>
                  <a:srgbClr val="213F01"/>
                </a:solidFill>
                <a:latin typeface="微软雅黑" pitchFamily="34" charset="-122"/>
                <a:ea typeface="微软雅黑" pitchFamily="34" charset="-122"/>
              </a:rPr>
              <a:t>简单的文字概述</a:t>
            </a:r>
            <a:endParaRPr lang="en-US" sz="800" b="1" dirty="0">
              <a:solidFill>
                <a:schemeClr val="accent1"/>
              </a:solidFill>
              <a:latin typeface="微软雅黑" pitchFamily="34" charset="-122"/>
              <a:ea typeface="微软雅黑" pitchFamily="34" charset="-122"/>
              <a:sym typeface="微软雅黑" pitchFamily="34" charset="-122"/>
            </a:endParaRPr>
          </a:p>
        </p:txBody>
      </p:sp>
      <p:sp>
        <p:nvSpPr>
          <p:cNvPr id="4" name="AutoShape 4"/>
          <p:cNvSpPr>
            <a:spLocks noChangeArrowheads="1"/>
          </p:cNvSpPr>
          <p:nvPr/>
        </p:nvSpPr>
        <p:spPr bwMode="auto">
          <a:xfrm>
            <a:off x="1693272" y="3827807"/>
            <a:ext cx="9519225" cy="629040"/>
          </a:xfrm>
          <a:prstGeom prst="roundRect">
            <a:avLst>
              <a:gd name="adj" fmla="val 50000"/>
            </a:avLst>
          </a:prstGeom>
          <a:solidFill>
            <a:srgbClr val="C3E294"/>
          </a:solidFill>
          <a:ln>
            <a:noFill/>
          </a:ln>
        </p:spPr>
        <p:style>
          <a:lnRef idx="1">
            <a:schemeClr val="accent4"/>
          </a:lnRef>
          <a:fillRef idx="3">
            <a:schemeClr val="accent4"/>
          </a:fillRef>
          <a:effectRef idx="2">
            <a:schemeClr val="accent4"/>
          </a:effectRef>
          <a:fontRef idx="minor">
            <a:schemeClr val="lt1"/>
          </a:fontRef>
        </p:style>
        <p:txBody>
          <a:bodyPr wrap="none" anchor="ctr"/>
          <a:lstStyle/>
          <a:p>
            <a:pPr defTabSz="685800">
              <a:defRPr/>
            </a:pPr>
            <a:endParaRPr lang="zh-CN" altLang="en-US" sz="1400" kern="0">
              <a:solidFill>
                <a:srgbClr val="111111"/>
              </a:solidFill>
              <a:latin typeface="微软雅黑" pitchFamily="34" charset="-122"/>
              <a:ea typeface="微软雅黑" pitchFamily="34" charset="-122"/>
              <a:sym typeface="微软雅黑" pitchFamily="34" charset="-122"/>
            </a:endParaRPr>
          </a:p>
        </p:txBody>
      </p:sp>
      <p:sp>
        <p:nvSpPr>
          <p:cNvPr id="5" name="AutoShape 5"/>
          <p:cNvSpPr>
            <a:spLocks noChangeArrowheads="1"/>
          </p:cNvSpPr>
          <p:nvPr/>
        </p:nvSpPr>
        <p:spPr bwMode="auto">
          <a:xfrm>
            <a:off x="855437" y="3827807"/>
            <a:ext cx="7573782" cy="629040"/>
          </a:xfrm>
          <a:prstGeom prst="roundRect">
            <a:avLst>
              <a:gd name="adj" fmla="val 50000"/>
            </a:avLst>
          </a:prstGeom>
          <a:solidFill>
            <a:srgbClr val="77CF7B"/>
          </a:solidFill>
        </p:spPr>
        <p:style>
          <a:lnRef idx="1">
            <a:schemeClr val="accent2"/>
          </a:lnRef>
          <a:fillRef idx="3">
            <a:schemeClr val="accent2"/>
          </a:fillRef>
          <a:effectRef idx="2">
            <a:schemeClr val="accent2"/>
          </a:effectRef>
          <a:fontRef idx="minor">
            <a:schemeClr val="lt1"/>
          </a:fontRef>
        </p:style>
        <p:txBody>
          <a:bodyPr wrap="none" anchor="ctr"/>
          <a:lstStyle/>
          <a:p>
            <a:pPr defTabSz="685800">
              <a:defRPr/>
            </a:pPr>
            <a:endParaRPr lang="zh-CN" altLang="en-US" sz="1400" kern="0">
              <a:solidFill>
                <a:srgbClr val="111111"/>
              </a:solidFill>
              <a:latin typeface="微软雅黑" pitchFamily="34" charset="-122"/>
              <a:ea typeface="微软雅黑" pitchFamily="34" charset="-122"/>
              <a:sym typeface="微软雅黑" pitchFamily="34" charset="-122"/>
            </a:endParaRPr>
          </a:p>
        </p:txBody>
      </p:sp>
      <p:sp>
        <p:nvSpPr>
          <p:cNvPr id="12" name="Content Placeholder 7"/>
          <p:cNvSpPr txBox="1">
            <a:spLocks noChangeAspect="1"/>
          </p:cNvSpPr>
          <p:nvPr/>
        </p:nvSpPr>
        <p:spPr>
          <a:xfrm>
            <a:off x="1016339" y="2197565"/>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rgbClr val="3D8843"/>
                </a:solidFill>
                <a:latin typeface="微软雅黑" pitchFamily="34" charset="-122"/>
                <a:ea typeface="微软雅黑" pitchFamily="34" charset="-122"/>
                <a:sym typeface="微软雅黑" pitchFamily="34" charset="-122"/>
              </a:rPr>
              <a:t>2011</a:t>
            </a:r>
            <a:endParaRPr lang="id-ID" sz="2400" b="1" dirty="0">
              <a:solidFill>
                <a:srgbClr val="3D8843"/>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accent1"/>
              </a:solidFill>
              <a:latin typeface="微软雅黑" pitchFamily="34" charset="-122"/>
              <a:ea typeface="微软雅黑" pitchFamily="34" charset="-122"/>
              <a:sym typeface="微软雅黑" pitchFamily="34" charset="-122"/>
            </a:endParaRPr>
          </a:p>
          <a:p>
            <a:pPr marL="0" indent="0">
              <a:spcBef>
                <a:spcPts val="0"/>
              </a:spcBef>
              <a:buNone/>
              <a:defRPr/>
            </a:pPr>
            <a:r>
              <a:rPr lang="en-US" dirty="0" smtClean="0">
                <a:solidFill>
                  <a:schemeClr val="accent1"/>
                </a:solidFill>
                <a:latin typeface="微软雅黑" pitchFamily="34" charset="-122"/>
                <a:ea typeface="微软雅黑" pitchFamily="34" charset="-122"/>
                <a:sym typeface="微软雅黑" pitchFamily="34" charset="-122"/>
              </a:rPr>
              <a:t>The keywords</a:t>
            </a:r>
            <a:endParaRPr lang="id-ID" dirty="0">
              <a:solidFill>
                <a:schemeClr val="accent1"/>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rgbClr val="213F01"/>
                </a:solidFill>
                <a:latin typeface="微软雅黑" pitchFamily="34" charset="-122"/>
                <a:ea typeface="微软雅黑" pitchFamily="34" charset="-122"/>
              </a:rPr>
              <a:t>这里输入简单字概述这里</a:t>
            </a:r>
            <a:r>
              <a:rPr lang="zh-CN" altLang="en-US" sz="800" dirty="0" smtClean="0">
                <a:solidFill>
                  <a:srgbClr val="213F01"/>
                </a:solidFill>
                <a:latin typeface="微软雅黑" pitchFamily="34" charset="-122"/>
                <a:ea typeface="微软雅黑" pitchFamily="34" charset="-122"/>
              </a:rPr>
              <a:t>输入简单</a:t>
            </a:r>
            <a:r>
              <a:rPr lang="zh-CN" altLang="en-US" sz="800" dirty="0">
                <a:solidFill>
                  <a:srgbClr val="213F01"/>
                </a:solidFill>
                <a:latin typeface="微软雅黑" pitchFamily="34" charset="-122"/>
                <a:ea typeface="微软雅黑" pitchFamily="34" charset="-122"/>
              </a:rPr>
              <a:t>简单的文字概述</a:t>
            </a:r>
            <a:endParaRPr lang="en-US" sz="800" b="1" dirty="0">
              <a:solidFill>
                <a:schemeClr val="accent1"/>
              </a:solidFill>
              <a:latin typeface="微软雅黑" pitchFamily="34" charset="-122"/>
              <a:ea typeface="微软雅黑" pitchFamily="34" charset="-122"/>
              <a:sym typeface="微软雅黑" pitchFamily="34" charset="-122"/>
            </a:endParaRPr>
          </a:p>
        </p:txBody>
      </p:sp>
      <p:sp>
        <p:nvSpPr>
          <p:cNvPr id="20" name="Freeform 55"/>
          <p:cNvSpPr>
            <a:spLocks noChangeAspect="1" noEditPoints="1"/>
          </p:cNvSpPr>
          <p:nvPr/>
        </p:nvSpPr>
        <p:spPr bwMode="auto">
          <a:xfrm>
            <a:off x="7762092" y="3999606"/>
            <a:ext cx="277552" cy="29986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F8F8F8"/>
          </a:solidFill>
          <a:ln>
            <a:noFill/>
          </a:ln>
        </p:spPr>
        <p:txBody>
          <a:bodyPr vert="horz" wrap="square" lIns="68580" tIns="34290" rIns="68580" bIns="34290" numCol="1" anchor="t" anchorCtr="0" compatLnSpc="1"/>
          <a:lstStyle/>
          <a:p>
            <a:endParaRPr lang="en-US" sz="1400"/>
          </a:p>
        </p:txBody>
      </p:sp>
      <p:cxnSp>
        <p:nvCxnSpPr>
          <p:cNvPr id="377" name="Straight Connector 399"/>
          <p:cNvCxnSpPr/>
          <p:nvPr/>
        </p:nvCxnSpPr>
        <p:spPr>
          <a:xfrm>
            <a:off x="568840" y="5155443"/>
            <a:ext cx="11054321" cy="0"/>
          </a:xfrm>
          <a:prstGeom prst="line">
            <a:avLst/>
          </a:prstGeom>
          <a:ln w="12700">
            <a:solidFill>
              <a:srgbClr val="77CF7B"/>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378" name="TextBox 400"/>
          <p:cNvSpPr txBox="1"/>
          <p:nvPr/>
        </p:nvSpPr>
        <p:spPr>
          <a:xfrm>
            <a:off x="720842" y="5370586"/>
            <a:ext cx="11006171" cy="442762"/>
          </a:xfrm>
          <a:prstGeom prst="rect">
            <a:avLst/>
          </a:prstGeom>
          <a:noFill/>
        </p:spPr>
        <p:txBody>
          <a:bodyPr wrap="square" rIns="108000" bIns="27000" numCol="1" spcCol="360000">
            <a:spAutoFit/>
          </a:bodyPr>
          <a:lstStyle/>
          <a:p>
            <a:r>
              <a:rPr lang="zh-CN" altLang="en-US" sz="12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r>
              <a:rPr lang="zh-CN" altLang="en-US" sz="12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a:t>
            </a:r>
            <a:r>
              <a:rPr lang="zh-CN" altLang="en-US" sz="1200" dirty="0" smtClean="0">
                <a:solidFill>
                  <a:srgbClr val="213F01"/>
                </a:solidFill>
                <a:latin typeface="微软雅黑" pitchFamily="34" charset="-122"/>
                <a:ea typeface="微软雅黑" pitchFamily="34" charset="-122"/>
              </a:rPr>
              <a:t>概述</a:t>
            </a:r>
            <a:endParaRPr lang="zh-CN" altLang="en-US" sz="1200" dirty="0">
              <a:solidFill>
                <a:srgbClr val="213F01"/>
              </a:solidFill>
            </a:endParaRPr>
          </a:p>
        </p:txBody>
      </p:sp>
      <p:sp>
        <p:nvSpPr>
          <p:cNvPr id="383" name="Content Placeholder 7"/>
          <p:cNvSpPr txBox="1">
            <a:spLocks noChangeAspect="1"/>
          </p:cNvSpPr>
          <p:nvPr/>
        </p:nvSpPr>
        <p:spPr>
          <a:xfrm>
            <a:off x="5086767" y="2179893"/>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rgbClr val="3D8843"/>
                </a:solidFill>
                <a:latin typeface="微软雅黑" pitchFamily="34" charset="-122"/>
                <a:ea typeface="微软雅黑" pitchFamily="34" charset="-122"/>
                <a:sym typeface="微软雅黑" pitchFamily="34" charset="-122"/>
              </a:rPr>
              <a:t>2013</a:t>
            </a:r>
            <a:endParaRPr lang="id-ID" sz="2400" b="1" dirty="0">
              <a:solidFill>
                <a:srgbClr val="3D8843"/>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accent1"/>
              </a:solidFill>
              <a:latin typeface="微软雅黑" pitchFamily="34" charset="-122"/>
              <a:ea typeface="微软雅黑" pitchFamily="34" charset="-122"/>
              <a:sym typeface="微软雅黑" pitchFamily="34" charset="-122"/>
            </a:endParaRPr>
          </a:p>
          <a:p>
            <a:pPr marL="0" indent="0">
              <a:spcBef>
                <a:spcPts val="0"/>
              </a:spcBef>
              <a:buNone/>
              <a:defRPr/>
            </a:pPr>
            <a:r>
              <a:rPr lang="en-US" dirty="0" smtClean="0">
                <a:solidFill>
                  <a:schemeClr val="accent1"/>
                </a:solidFill>
                <a:latin typeface="微软雅黑" pitchFamily="34" charset="-122"/>
                <a:ea typeface="微软雅黑" pitchFamily="34" charset="-122"/>
                <a:sym typeface="微软雅黑" pitchFamily="34" charset="-122"/>
              </a:rPr>
              <a:t>The keywords</a:t>
            </a:r>
            <a:endParaRPr lang="id-ID" dirty="0" smtClean="0">
              <a:solidFill>
                <a:schemeClr val="accent1"/>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rgbClr val="213F01"/>
                </a:solidFill>
                <a:latin typeface="微软雅黑" pitchFamily="34" charset="-122"/>
                <a:ea typeface="微软雅黑" pitchFamily="34" charset="-122"/>
              </a:rPr>
              <a:t>这里输入简单字概述这里输入简单简单的文字</a:t>
            </a:r>
            <a:r>
              <a:rPr lang="zh-CN" altLang="en-US" sz="800" dirty="0" smtClean="0">
                <a:solidFill>
                  <a:srgbClr val="213F01"/>
                </a:solidFill>
                <a:latin typeface="微软雅黑" pitchFamily="34" charset="-122"/>
                <a:ea typeface="微软雅黑" pitchFamily="34" charset="-122"/>
              </a:rPr>
              <a:t>概述</a:t>
            </a:r>
            <a:r>
              <a:rPr lang="id-ID" sz="800" dirty="0" smtClean="0">
                <a:solidFill>
                  <a:schemeClr val="accent1"/>
                </a:solidFill>
                <a:latin typeface="微软雅黑" pitchFamily="34" charset="-122"/>
                <a:ea typeface="微软雅黑" pitchFamily="34" charset="-122"/>
                <a:sym typeface="微软雅黑" pitchFamily="34" charset="-122"/>
              </a:rPr>
              <a:t>.</a:t>
            </a:r>
            <a:endParaRPr lang="en-US" sz="800" b="1" dirty="0">
              <a:solidFill>
                <a:schemeClr val="accent1"/>
              </a:solidFill>
              <a:latin typeface="微软雅黑" pitchFamily="34" charset="-122"/>
              <a:ea typeface="微软雅黑" pitchFamily="34" charset="-122"/>
              <a:sym typeface="微软雅黑" pitchFamily="34" charset="-122"/>
            </a:endParaRPr>
          </a:p>
        </p:txBody>
      </p:sp>
      <p:sp>
        <p:nvSpPr>
          <p:cNvPr id="384" name="Content Placeholder 7"/>
          <p:cNvSpPr txBox="1">
            <a:spLocks noChangeAspect="1"/>
          </p:cNvSpPr>
          <p:nvPr/>
        </p:nvSpPr>
        <p:spPr>
          <a:xfrm>
            <a:off x="7121981" y="2162222"/>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rgbClr val="3D8843"/>
                </a:solidFill>
                <a:latin typeface="微软雅黑" pitchFamily="34" charset="-122"/>
                <a:ea typeface="微软雅黑" pitchFamily="34" charset="-122"/>
                <a:sym typeface="微软雅黑" pitchFamily="34" charset="-122"/>
              </a:rPr>
              <a:t>2014</a:t>
            </a:r>
            <a:endParaRPr lang="id-ID" sz="2400" b="1" dirty="0">
              <a:solidFill>
                <a:srgbClr val="3D8843"/>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accent1"/>
              </a:solidFill>
              <a:latin typeface="微软雅黑" pitchFamily="34" charset="-122"/>
              <a:ea typeface="微软雅黑" pitchFamily="34" charset="-122"/>
              <a:sym typeface="微软雅黑" pitchFamily="34" charset="-122"/>
            </a:endParaRPr>
          </a:p>
          <a:p>
            <a:pPr marL="0" indent="0">
              <a:spcBef>
                <a:spcPts val="0"/>
              </a:spcBef>
              <a:buNone/>
              <a:defRPr/>
            </a:pPr>
            <a:r>
              <a:rPr lang="en-US" dirty="0" smtClean="0">
                <a:solidFill>
                  <a:schemeClr val="accent1"/>
                </a:solidFill>
                <a:latin typeface="微软雅黑" pitchFamily="34" charset="-122"/>
                <a:ea typeface="微软雅黑" pitchFamily="34" charset="-122"/>
                <a:sym typeface="微软雅黑" pitchFamily="34" charset="-122"/>
              </a:rPr>
              <a:t>The keywords</a:t>
            </a:r>
            <a:endParaRPr lang="id-ID" dirty="0">
              <a:solidFill>
                <a:schemeClr val="accent1"/>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rgbClr val="213F01"/>
                </a:solidFill>
                <a:latin typeface="微软雅黑" pitchFamily="34" charset="-122"/>
                <a:ea typeface="微软雅黑" pitchFamily="34" charset="-122"/>
              </a:rPr>
              <a:t>这里输入简单字概述这里输入简单简单的文字</a:t>
            </a:r>
            <a:r>
              <a:rPr lang="zh-CN" altLang="en-US" sz="800" dirty="0" smtClean="0">
                <a:solidFill>
                  <a:srgbClr val="213F01"/>
                </a:solidFill>
                <a:latin typeface="微软雅黑" pitchFamily="34" charset="-122"/>
                <a:ea typeface="微软雅黑" pitchFamily="34" charset="-122"/>
              </a:rPr>
              <a:t>概述</a:t>
            </a:r>
            <a:r>
              <a:rPr lang="id-ID" sz="800" dirty="0" smtClean="0">
                <a:solidFill>
                  <a:schemeClr val="accent1"/>
                </a:solidFill>
                <a:latin typeface="微软雅黑" pitchFamily="34" charset="-122"/>
                <a:ea typeface="微软雅黑" pitchFamily="34" charset="-122"/>
                <a:sym typeface="微软雅黑" pitchFamily="34" charset="-122"/>
              </a:rPr>
              <a:t>.</a:t>
            </a:r>
            <a:endParaRPr lang="en-US" sz="800" b="1" dirty="0">
              <a:solidFill>
                <a:schemeClr val="accent1"/>
              </a:solidFill>
              <a:latin typeface="微软雅黑" pitchFamily="34" charset="-122"/>
              <a:ea typeface="微软雅黑" pitchFamily="34" charset="-122"/>
              <a:sym typeface="微软雅黑" pitchFamily="34" charset="-122"/>
            </a:endParaRPr>
          </a:p>
        </p:txBody>
      </p:sp>
      <p:sp>
        <p:nvSpPr>
          <p:cNvPr id="385" name="Content Placeholder 7"/>
          <p:cNvSpPr txBox="1">
            <a:spLocks noChangeAspect="1"/>
          </p:cNvSpPr>
          <p:nvPr/>
        </p:nvSpPr>
        <p:spPr>
          <a:xfrm>
            <a:off x="9157195" y="2145458"/>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rgbClr val="3D8843"/>
                </a:solidFill>
                <a:latin typeface="微软雅黑" pitchFamily="34" charset="-122"/>
                <a:ea typeface="微软雅黑" pitchFamily="34" charset="-122"/>
                <a:sym typeface="微软雅黑" pitchFamily="34" charset="-122"/>
              </a:rPr>
              <a:t>2015</a:t>
            </a:r>
            <a:endParaRPr lang="id-ID" sz="2400" b="1" dirty="0">
              <a:solidFill>
                <a:srgbClr val="3D8843"/>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accent1"/>
              </a:solidFill>
              <a:latin typeface="微软雅黑" pitchFamily="34" charset="-122"/>
              <a:ea typeface="微软雅黑" pitchFamily="34" charset="-122"/>
              <a:sym typeface="微软雅黑" pitchFamily="34" charset="-122"/>
            </a:endParaRPr>
          </a:p>
          <a:p>
            <a:pPr marL="0" indent="0">
              <a:spcBef>
                <a:spcPts val="0"/>
              </a:spcBef>
              <a:buNone/>
              <a:defRPr/>
            </a:pPr>
            <a:r>
              <a:rPr lang="en-US" dirty="0" smtClean="0">
                <a:solidFill>
                  <a:schemeClr val="accent1"/>
                </a:solidFill>
                <a:latin typeface="微软雅黑" pitchFamily="34" charset="-122"/>
                <a:ea typeface="微软雅黑" pitchFamily="34" charset="-122"/>
                <a:sym typeface="微软雅黑" pitchFamily="34" charset="-122"/>
              </a:rPr>
              <a:t>The keywords</a:t>
            </a:r>
            <a:endParaRPr lang="id-ID" dirty="0">
              <a:solidFill>
                <a:schemeClr val="accent1"/>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rgbClr val="213F01"/>
                </a:solidFill>
                <a:latin typeface="微软雅黑" pitchFamily="34" charset="-122"/>
                <a:ea typeface="微软雅黑" pitchFamily="34" charset="-122"/>
              </a:rPr>
              <a:t>这里输入简单字概述这里输入简单简单的文字概述</a:t>
            </a:r>
            <a:endParaRPr lang="en-US" altLang="zh-CN" sz="800" b="1" dirty="0">
              <a:solidFill>
                <a:schemeClr val="accent1"/>
              </a:solidFill>
              <a:latin typeface="微软雅黑" pitchFamily="34" charset="-122"/>
              <a:ea typeface="微软雅黑" pitchFamily="34" charset="-122"/>
              <a:sym typeface="微软雅黑" pitchFamily="34" charset="-122"/>
            </a:endParaRPr>
          </a:p>
          <a:p>
            <a:pPr marL="0" indent="0" algn="r">
              <a:spcBef>
                <a:spcPts val="0"/>
              </a:spcBef>
              <a:buNone/>
              <a:defRPr/>
            </a:pPr>
            <a:r>
              <a:rPr lang="id-ID" sz="800" dirty="0" smtClean="0">
                <a:solidFill>
                  <a:schemeClr val="accent1"/>
                </a:solidFill>
                <a:latin typeface="微软雅黑" pitchFamily="34" charset="-122"/>
                <a:ea typeface="微软雅黑" pitchFamily="34" charset="-122"/>
                <a:sym typeface="微软雅黑" pitchFamily="34" charset="-122"/>
              </a:rPr>
              <a:t>.</a:t>
            </a:r>
            <a:endParaRPr lang="en-US" sz="800" b="1" dirty="0">
              <a:solidFill>
                <a:schemeClr val="accent1"/>
              </a:solidFill>
              <a:latin typeface="微软雅黑" pitchFamily="34" charset="-122"/>
              <a:ea typeface="微软雅黑" pitchFamily="34" charset="-122"/>
              <a:sym typeface="微软雅黑" pitchFamily="34" charset="-122"/>
            </a:endParaRPr>
          </a:p>
        </p:txBody>
      </p:sp>
      <p:sp>
        <p:nvSpPr>
          <p:cNvPr id="386" name="KSO_Shape"/>
          <p:cNvSpPr/>
          <p:nvPr/>
        </p:nvSpPr>
        <p:spPr bwMode="auto">
          <a:xfrm>
            <a:off x="10196476" y="3999606"/>
            <a:ext cx="314506" cy="31383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F8F8F8"/>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4" name="矩形 23"/>
          <p:cNvSpPr/>
          <p:nvPr/>
        </p:nvSpPr>
        <p:spPr>
          <a:xfrm>
            <a:off x="4208304" y="637167"/>
            <a:ext cx="3775393" cy="523220"/>
          </a:xfrm>
          <a:prstGeom prst="rect">
            <a:avLst/>
          </a:prstGeom>
        </p:spPr>
        <p:txBody>
          <a:bodyPr wrap="none">
            <a:spAutoFit/>
          </a:bodyPr>
          <a:lstStyle/>
          <a:p>
            <a:r>
              <a:rPr lang="zh-CN" altLang="en-US" sz="2800" dirty="0">
                <a:solidFill>
                  <a:srgbClr val="77CF7B"/>
                </a:solidFill>
                <a:latin typeface="微软雅黑" pitchFamily="34" charset="-122"/>
                <a:ea typeface="微软雅黑" pitchFamily="34" charset="-122"/>
              </a:rPr>
              <a:t>单击此处</a:t>
            </a:r>
            <a:r>
              <a:rPr lang="zh-CN" altLang="en-US" sz="2800" dirty="0" smtClean="0">
                <a:solidFill>
                  <a:srgbClr val="77CF7B"/>
                </a:solidFill>
                <a:latin typeface="微软雅黑" pitchFamily="34" charset="-122"/>
                <a:ea typeface="微软雅黑" pitchFamily="34" charset="-122"/>
              </a:rPr>
              <a:t>编辑标题</a:t>
            </a:r>
            <a:r>
              <a:rPr lang="zh-CN" altLang="en-US" sz="2800" dirty="0">
                <a:solidFill>
                  <a:srgbClr val="77CF7B"/>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grayscl/>
            <a:extLst>
              <a:ext uri="{28A0092B-C50C-407E-A947-70E740481C1C}">
                <a14:useLocalDpi xmlns:a14="http://schemas.microsoft.com/office/drawing/2010/main" val="0"/>
              </a:ext>
            </a:extLst>
          </a:blip>
          <a:srcRect t="10323" b="8817"/>
          <a:stretch>
            <a:fillRect/>
          </a:stretch>
        </p:blipFill>
        <p:spPr>
          <a:xfrm>
            <a:off x="6101958" y="1775692"/>
            <a:ext cx="5914896" cy="2818427"/>
          </a:xfrm>
          <a:prstGeom prst="rect">
            <a:avLst/>
          </a:prstGeom>
        </p:spPr>
      </p:pic>
      <p:sp>
        <p:nvSpPr>
          <p:cNvPr id="5" name="矩形 4"/>
          <p:cNvSpPr/>
          <p:nvPr/>
        </p:nvSpPr>
        <p:spPr>
          <a:xfrm>
            <a:off x="156948" y="1775692"/>
            <a:ext cx="5945009" cy="2818427"/>
          </a:xfrm>
          <a:prstGeom prst="rect">
            <a:avLst/>
          </a:prstGeom>
          <a:solidFill>
            <a:srgbClr val="C3E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70520" y="4857898"/>
            <a:ext cx="3191899" cy="461665"/>
          </a:xfrm>
          <a:prstGeom prst="rect">
            <a:avLst/>
          </a:prstGeom>
        </p:spPr>
        <p:txBody>
          <a:bodyPr wrap="none">
            <a:spAutoFit/>
          </a:bodyPr>
          <a:lstStyle/>
          <a:p>
            <a:r>
              <a:rPr lang="en-US" altLang="zh-CN" sz="2400" dirty="0" smtClean="0">
                <a:solidFill>
                  <a:srgbClr val="77CF7B"/>
                </a:solidFill>
                <a:latin typeface="Impact" pitchFamily="34" charset="0"/>
                <a:ea typeface="微软雅黑" pitchFamily="34" charset="-122"/>
              </a:rPr>
              <a:t>Click Here To Add A Title</a:t>
            </a:r>
            <a:endParaRPr lang="zh-CN" altLang="en-US" sz="2400" dirty="0">
              <a:solidFill>
                <a:srgbClr val="77CF7B"/>
              </a:solidFill>
              <a:latin typeface="Impact" pitchFamily="34" charset="0"/>
              <a:ea typeface="微软雅黑" pitchFamily="34" charset="-122"/>
            </a:endParaRPr>
          </a:p>
        </p:txBody>
      </p:sp>
      <p:sp>
        <p:nvSpPr>
          <p:cNvPr id="15" name="Rectangle 58"/>
          <p:cNvSpPr>
            <a:spLocks noChangeAspect="1"/>
          </p:cNvSpPr>
          <p:nvPr/>
        </p:nvSpPr>
        <p:spPr>
          <a:xfrm>
            <a:off x="711876" y="4918236"/>
            <a:ext cx="859649" cy="861368"/>
          </a:xfrm>
          <a:prstGeom prst="rect">
            <a:avLst/>
          </a:prstGeom>
          <a:solidFill>
            <a:srgbClr val="77C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bg1"/>
                </a:solidFill>
                <a:latin typeface="微软雅黑" pitchFamily="34" charset="-122"/>
                <a:ea typeface="微软雅黑" pitchFamily="34" charset="-122"/>
                <a:sym typeface="微软雅黑" pitchFamily="34" charset="-122"/>
              </a:rPr>
              <a:t>01</a:t>
            </a:r>
            <a:endParaRPr lang="en-US" sz="3600" b="1" dirty="0">
              <a:solidFill>
                <a:schemeClr val="bg1"/>
              </a:solidFill>
              <a:latin typeface="微软雅黑" pitchFamily="34" charset="-122"/>
              <a:ea typeface="微软雅黑" pitchFamily="34" charset="-122"/>
              <a:sym typeface="微软雅黑" pitchFamily="34" charset="-122"/>
            </a:endParaRPr>
          </a:p>
        </p:txBody>
      </p:sp>
      <p:sp>
        <p:nvSpPr>
          <p:cNvPr id="6" name="矩形 5"/>
          <p:cNvSpPr/>
          <p:nvPr/>
        </p:nvSpPr>
        <p:spPr>
          <a:xfrm>
            <a:off x="1670520" y="5282350"/>
            <a:ext cx="3092727" cy="584775"/>
          </a:xfrm>
          <a:prstGeom prst="rect">
            <a:avLst/>
          </a:prstGeom>
        </p:spPr>
        <p:txBody>
          <a:bodyPr wrap="square">
            <a:spAutoFit/>
          </a:bodyPr>
          <a:lstStyle/>
          <a:p>
            <a:pPr>
              <a:defRPr/>
            </a:pPr>
            <a:r>
              <a:rPr lang="zh-CN" altLang="en-US" sz="1600" dirty="0">
                <a:solidFill>
                  <a:srgbClr val="213F01"/>
                </a:solidFill>
                <a:latin typeface="微软雅黑" pitchFamily="34" charset="-122"/>
                <a:ea typeface="微软雅黑" pitchFamily="34" charset="-122"/>
              </a:rPr>
              <a:t>这里输入简单字概述这里输入简单简单的文字概述</a:t>
            </a:r>
            <a:endParaRPr lang="en-US" altLang="zh-CN" sz="1600" b="1" dirty="0">
              <a:solidFill>
                <a:schemeClr val="accent1"/>
              </a:solidFill>
              <a:latin typeface="微软雅黑" pitchFamily="34" charset="-122"/>
              <a:ea typeface="微软雅黑" pitchFamily="34" charset="-122"/>
              <a:sym typeface="微软雅黑" pitchFamily="34" charset="-122"/>
            </a:endParaRPr>
          </a:p>
        </p:txBody>
      </p:sp>
      <p:sp>
        <p:nvSpPr>
          <p:cNvPr id="16" name="矩形 15"/>
          <p:cNvSpPr/>
          <p:nvPr/>
        </p:nvSpPr>
        <p:spPr>
          <a:xfrm>
            <a:off x="7060602" y="4828541"/>
            <a:ext cx="3191899" cy="461665"/>
          </a:xfrm>
          <a:prstGeom prst="rect">
            <a:avLst/>
          </a:prstGeom>
        </p:spPr>
        <p:txBody>
          <a:bodyPr wrap="none">
            <a:spAutoFit/>
          </a:bodyPr>
          <a:lstStyle/>
          <a:p>
            <a:r>
              <a:rPr lang="en-US" altLang="zh-CN" sz="2400" dirty="0" smtClean="0">
                <a:solidFill>
                  <a:srgbClr val="77CF7B"/>
                </a:solidFill>
                <a:latin typeface="Impact" pitchFamily="34" charset="0"/>
                <a:ea typeface="微软雅黑" pitchFamily="34" charset="-122"/>
              </a:rPr>
              <a:t>Click Here To Add A Title</a:t>
            </a:r>
            <a:endParaRPr lang="zh-CN" altLang="en-US" sz="2400" dirty="0">
              <a:solidFill>
                <a:srgbClr val="77CF7B"/>
              </a:solidFill>
              <a:latin typeface="Impact" pitchFamily="34" charset="0"/>
              <a:ea typeface="微软雅黑" pitchFamily="34" charset="-122"/>
            </a:endParaRPr>
          </a:p>
        </p:txBody>
      </p:sp>
      <p:sp>
        <p:nvSpPr>
          <p:cNvPr id="17" name="Rectangle 58"/>
          <p:cNvSpPr>
            <a:spLocks noChangeAspect="1"/>
          </p:cNvSpPr>
          <p:nvPr/>
        </p:nvSpPr>
        <p:spPr>
          <a:xfrm>
            <a:off x="6101958" y="4888879"/>
            <a:ext cx="859649" cy="861368"/>
          </a:xfrm>
          <a:prstGeom prst="rect">
            <a:avLst/>
          </a:prstGeom>
          <a:solidFill>
            <a:srgbClr val="77C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latin typeface="微软雅黑" pitchFamily="34" charset="-122"/>
                <a:ea typeface="微软雅黑" pitchFamily="34" charset="-122"/>
                <a:sym typeface="微软雅黑" pitchFamily="34" charset="-122"/>
              </a:rPr>
              <a:t>02</a:t>
            </a:r>
          </a:p>
        </p:txBody>
      </p:sp>
      <p:sp>
        <p:nvSpPr>
          <p:cNvPr id="18" name="矩形 17"/>
          <p:cNvSpPr/>
          <p:nvPr/>
        </p:nvSpPr>
        <p:spPr>
          <a:xfrm>
            <a:off x="7060602" y="5252993"/>
            <a:ext cx="3057563" cy="584775"/>
          </a:xfrm>
          <a:prstGeom prst="rect">
            <a:avLst/>
          </a:prstGeom>
        </p:spPr>
        <p:txBody>
          <a:bodyPr wrap="square">
            <a:spAutoFit/>
          </a:bodyPr>
          <a:lstStyle/>
          <a:p>
            <a:pPr>
              <a:defRPr/>
            </a:pPr>
            <a:r>
              <a:rPr lang="zh-CN" altLang="en-US" sz="1600" dirty="0">
                <a:solidFill>
                  <a:srgbClr val="213F01"/>
                </a:solidFill>
                <a:latin typeface="微软雅黑" pitchFamily="34" charset="-122"/>
                <a:ea typeface="微软雅黑" pitchFamily="34" charset="-122"/>
              </a:rPr>
              <a:t>这里输入简单字概述这里输入简单简单的文字概述</a:t>
            </a:r>
            <a:endParaRPr lang="en-US" altLang="zh-CN" sz="1600" b="1" dirty="0">
              <a:solidFill>
                <a:schemeClr val="accent1"/>
              </a:solidFill>
              <a:latin typeface="微软雅黑" pitchFamily="34" charset="-122"/>
              <a:ea typeface="微软雅黑" pitchFamily="34" charset="-122"/>
              <a:sym typeface="微软雅黑" pitchFamily="34" charset="-122"/>
            </a:endParaRPr>
          </a:p>
        </p:txBody>
      </p:sp>
      <p:sp>
        <p:nvSpPr>
          <p:cNvPr id="20" name="矩形 19"/>
          <p:cNvSpPr/>
          <p:nvPr/>
        </p:nvSpPr>
        <p:spPr>
          <a:xfrm>
            <a:off x="1431857" y="1861466"/>
            <a:ext cx="3950120" cy="2646878"/>
          </a:xfrm>
          <a:prstGeom prst="rect">
            <a:avLst/>
          </a:prstGeom>
        </p:spPr>
        <p:txBody>
          <a:bodyPr wrap="none">
            <a:spAutoFit/>
          </a:bodyPr>
          <a:lstStyle/>
          <a:p>
            <a:pPr algn="ctr"/>
            <a:r>
              <a:rPr lang="en-US" altLang="zh-CN" sz="16600" dirty="0" smtClean="0">
                <a:latin typeface="Impact" pitchFamily="34" charset="0"/>
                <a:ea typeface="微软雅黑" pitchFamily="34" charset="-122"/>
              </a:rPr>
              <a:t>98%</a:t>
            </a:r>
            <a:endParaRPr lang="zh-CN" altLang="en-US" sz="16600" dirty="0">
              <a:latin typeface="Impact" pitchFamily="34" charset="0"/>
              <a:ea typeface="微软雅黑" pitchFamily="34" charset="-122"/>
            </a:endParaRPr>
          </a:p>
        </p:txBody>
      </p:sp>
      <p:sp>
        <p:nvSpPr>
          <p:cNvPr id="22" name="矩形 21"/>
          <p:cNvSpPr/>
          <p:nvPr/>
        </p:nvSpPr>
        <p:spPr>
          <a:xfrm>
            <a:off x="4208304" y="637167"/>
            <a:ext cx="3775393" cy="523220"/>
          </a:xfrm>
          <a:prstGeom prst="rect">
            <a:avLst/>
          </a:prstGeom>
        </p:spPr>
        <p:txBody>
          <a:bodyPr wrap="none">
            <a:spAutoFit/>
          </a:bodyPr>
          <a:lstStyle/>
          <a:p>
            <a:r>
              <a:rPr lang="zh-CN" altLang="en-US" sz="2800" dirty="0">
                <a:solidFill>
                  <a:srgbClr val="77CF7B"/>
                </a:solidFill>
                <a:latin typeface="微软雅黑" pitchFamily="34" charset="-122"/>
                <a:ea typeface="微软雅黑" pitchFamily="34" charset="-122"/>
              </a:rPr>
              <a:t>单击此处</a:t>
            </a:r>
            <a:r>
              <a:rPr lang="zh-CN" altLang="en-US" sz="2800" dirty="0" smtClean="0">
                <a:solidFill>
                  <a:srgbClr val="77CF7B"/>
                </a:solidFill>
                <a:latin typeface="微软雅黑" pitchFamily="34" charset="-122"/>
                <a:ea typeface="微软雅黑" pitchFamily="34" charset="-122"/>
              </a:rPr>
              <a:t>编辑标题</a:t>
            </a:r>
            <a:r>
              <a:rPr lang="zh-CN" altLang="en-US" sz="2800" dirty="0">
                <a:solidFill>
                  <a:srgbClr val="77CF7B"/>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191494" y="2082055"/>
            <a:ext cx="2451116" cy="367197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rgbClr val="C3E2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任意多边形 17"/>
          <p:cNvSpPr/>
          <p:nvPr/>
        </p:nvSpPr>
        <p:spPr>
          <a:xfrm rot="10800000">
            <a:off x="9334405" y="2797388"/>
            <a:ext cx="1666101" cy="2158946"/>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8058492" y="3102862"/>
            <a:ext cx="1296368" cy="1548001"/>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3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659047" y="3102863"/>
            <a:ext cx="1296368" cy="1548001"/>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5257317" y="3102865"/>
            <a:ext cx="1296368" cy="1548001"/>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3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2842936" y="2662147"/>
            <a:ext cx="2417349" cy="2429435"/>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95CD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nvGrpSpPr>
          <p:cNvPr id="20" name="Group 4"/>
          <p:cNvGrpSpPr>
            <a:grpSpLocks noChangeAspect="1"/>
          </p:cNvGrpSpPr>
          <p:nvPr/>
        </p:nvGrpSpPr>
        <p:grpSpPr bwMode="auto">
          <a:xfrm>
            <a:off x="7006384" y="3645390"/>
            <a:ext cx="431397" cy="453332"/>
            <a:chOff x="-334" y="2326"/>
            <a:chExt cx="472" cy="496"/>
          </a:xfrm>
          <a:solidFill>
            <a:schemeClr val="bg1"/>
          </a:solidFill>
          <a:effectLst/>
        </p:grpSpPr>
        <p:sp>
          <p:nvSpPr>
            <p:cNvPr id="21" name="Freeform 5"/>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577260" y="3653867"/>
            <a:ext cx="446052" cy="43637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Freeform 21"/>
          <p:cNvSpPr>
            <a:spLocks noEditPoints="1"/>
          </p:cNvSpPr>
          <p:nvPr/>
        </p:nvSpPr>
        <p:spPr bwMode="auto">
          <a:xfrm>
            <a:off x="8436973" y="3637903"/>
            <a:ext cx="466371" cy="468306"/>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Freeform 25"/>
          <p:cNvSpPr>
            <a:spLocks noEditPoints="1"/>
          </p:cNvSpPr>
          <p:nvPr/>
        </p:nvSpPr>
        <p:spPr bwMode="auto">
          <a:xfrm>
            <a:off x="9881044" y="3640805"/>
            <a:ext cx="461533" cy="46250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5093666" y="2001631"/>
            <a:ext cx="1776472" cy="646331"/>
          </a:xfrm>
          <a:prstGeom prst="rect">
            <a:avLst/>
          </a:prstGeom>
          <a:noFill/>
        </p:spPr>
        <p:txBody>
          <a:bodyPr wrap="square" rtlCol="0">
            <a:spAutoFit/>
          </a:bodyPr>
          <a:lstStyle/>
          <a:p>
            <a:r>
              <a:rPr lang="zh-CN" altLang="en-US" sz="1200" dirty="0">
                <a:solidFill>
                  <a:srgbClr val="213F01"/>
                </a:solidFill>
                <a:latin typeface="微软雅黑" pitchFamily="34" charset="-122"/>
                <a:ea typeface="微软雅黑" pitchFamily="34" charset="-122"/>
                <a:cs typeface="+mn-ea"/>
                <a:sym typeface="+mn-lt"/>
              </a:rPr>
              <a:t>点击此处添加文字</a:t>
            </a:r>
            <a:r>
              <a:rPr lang="zh-CN" altLang="en-US" sz="1200" dirty="0" smtClean="0">
                <a:solidFill>
                  <a:srgbClr val="213F01"/>
                </a:solidFill>
                <a:latin typeface="微软雅黑" pitchFamily="34" charset="-122"/>
                <a:ea typeface="微软雅黑" pitchFamily="34" charset="-122"/>
                <a:cs typeface="+mn-ea"/>
                <a:sym typeface="+mn-lt"/>
              </a:rPr>
              <a:t>说明</a:t>
            </a:r>
            <a:endParaRPr lang="en-US" altLang="zh-CN" sz="1200" dirty="0" smtClean="0">
              <a:solidFill>
                <a:srgbClr val="213F01"/>
              </a:solidFill>
              <a:latin typeface="微软雅黑" pitchFamily="34" charset="-122"/>
              <a:ea typeface="微软雅黑" pitchFamily="34" charset="-122"/>
              <a:cs typeface="+mn-ea"/>
              <a:sym typeface="+mn-lt"/>
            </a:endParaRPr>
          </a:p>
          <a:p>
            <a:r>
              <a:rPr lang="zh-CN" altLang="en-US" sz="1200" dirty="0" smtClean="0">
                <a:solidFill>
                  <a:srgbClr val="213F01"/>
                </a:solidFill>
                <a:latin typeface="微软雅黑" pitchFamily="34" charset="-122"/>
                <a:ea typeface="微软雅黑" pitchFamily="34" charset="-122"/>
                <a:cs typeface="+mn-ea"/>
                <a:sym typeface="+mn-lt"/>
              </a:rPr>
              <a:t>点击</a:t>
            </a:r>
            <a:r>
              <a:rPr lang="zh-CN" altLang="en-US" sz="1200" dirty="0">
                <a:solidFill>
                  <a:srgbClr val="213F01"/>
                </a:solidFill>
                <a:latin typeface="微软雅黑" pitchFamily="34" charset="-122"/>
                <a:ea typeface="微软雅黑" pitchFamily="34" charset="-122"/>
                <a:cs typeface="+mn-ea"/>
                <a:sym typeface="+mn-lt"/>
              </a:rPr>
              <a:t>此处添加文字说明</a:t>
            </a:r>
          </a:p>
          <a:p>
            <a:r>
              <a:rPr lang="zh-CN" altLang="en-US" sz="1200" dirty="0">
                <a:solidFill>
                  <a:srgbClr val="213F01"/>
                </a:solidFill>
                <a:latin typeface="微软雅黑" pitchFamily="34" charset="-122"/>
                <a:ea typeface="微软雅黑" pitchFamily="34" charset="-122"/>
                <a:cs typeface="+mn-ea"/>
                <a:sym typeface="+mn-lt"/>
              </a:rPr>
              <a:t>点击此处添加文字</a:t>
            </a:r>
            <a:r>
              <a:rPr lang="zh-CN" altLang="en-US" sz="1200" dirty="0" smtClean="0">
                <a:solidFill>
                  <a:srgbClr val="213F01"/>
                </a:solidFill>
                <a:latin typeface="微软雅黑" pitchFamily="34" charset="-122"/>
                <a:ea typeface="微软雅黑" pitchFamily="34" charset="-122"/>
                <a:cs typeface="+mn-ea"/>
                <a:sym typeface="+mn-lt"/>
              </a:rPr>
              <a:t>说明</a:t>
            </a:r>
            <a:endParaRPr lang="zh-CN" altLang="en-US" sz="1200" dirty="0">
              <a:solidFill>
                <a:srgbClr val="213F01"/>
              </a:solidFill>
              <a:latin typeface="微软雅黑" pitchFamily="34" charset="-122"/>
              <a:ea typeface="微软雅黑" pitchFamily="34" charset="-122"/>
              <a:cs typeface="+mn-ea"/>
              <a:sym typeface="+mn-lt"/>
            </a:endParaRPr>
          </a:p>
        </p:txBody>
      </p:sp>
      <p:sp>
        <p:nvSpPr>
          <p:cNvPr id="30" name="文本框 29"/>
          <p:cNvSpPr txBox="1"/>
          <p:nvPr/>
        </p:nvSpPr>
        <p:spPr>
          <a:xfrm>
            <a:off x="5326748" y="2732456"/>
            <a:ext cx="1450304" cy="394996"/>
          </a:xfrm>
          <a:prstGeom prst="rect">
            <a:avLst/>
          </a:prstGeom>
          <a:noFill/>
        </p:spPr>
        <p:txBody>
          <a:bodyPr wrap="square" rtlCol="0">
            <a:spAutoFit/>
          </a:bodyPr>
          <a:lstStyle/>
          <a:p>
            <a:r>
              <a:rPr lang="zh-CN" altLang="en-US" sz="2000" b="1" dirty="0" smtClean="0">
                <a:solidFill>
                  <a:srgbClr val="213F01"/>
                </a:solidFill>
                <a:latin typeface="微软雅黑" pitchFamily="34" charset="-122"/>
                <a:ea typeface="微软雅黑" pitchFamily="34" charset="-122"/>
                <a:cs typeface="+mn-ea"/>
                <a:sym typeface="+mn-lt"/>
              </a:rPr>
              <a:t>添加标题</a:t>
            </a:r>
            <a:endParaRPr lang="zh-CN" altLang="en-US" sz="2000" b="1" dirty="0">
              <a:solidFill>
                <a:srgbClr val="213F01"/>
              </a:solidFill>
              <a:latin typeface="微软雅黑" pitchFamily="34" charset="-122"/>
              <a:ea typeface="微软雅黑" pitchFamily="34" charset="-122"/>
              <a:cs typeface="+mn-ea"/>
              <a:sym typeface="+mn-lt"/>
            </a:endParaRPr>
          </a:p>
        </p:txBody>
      </p:sp>
      <p:sp>
        <p:nvSpPr>
          <p:cNvPr id="31" name="文本框 30"/>
          <p:cNvSpPr txBox="1"/>
          <p:nvPr/>
        </p:nvSpPr>
        <p:spPr>
          <a:xfrm>
            <a:off x="7776663" y="1988729"/>
            <a:ext cx="1776472" cy="646331"/>
          </a:xfrm>
          <a:prstGeom prst="rect">
            <a:avLst/>
          </a:prstGeom>
          <a:noFill/>
        </p:spPr>
        <p:txBody>
          <a:bodyPr wrap="square" rtlCol="0">
            <a:spAutoFit/>
          </a:bodyPr>
          <a:lstStyle/>
          <a:p>
            <a:r>
              <a:rPr lang="zh-CN" altLang="en-US" sz="1200" dirty="0">
                <a:solidFill>
                  <a:srgbClr val="213F01"/>
                </a:solidFill>
                <a:latin typeface="微软雅黑" pitchFamily="34" charset="-122"/>
                <a:ea typeface="微软雅黑" pitchFamily="34" charset="-122"/>
                <a:cs typeface="+mn-ea"/>
                <a:sym typeface="+mn-lt"/>
              </a:rPr>
              <a:t>点击此处添加文字</a:t>
            </a:r>
            <a:r>
              <a:rPr lang="zh-CN" altLang="en-US" sz="1200" dirty="0" smtClean="0">
                <a:solidFill>
                  <a:srgbClr val="213F01"/>
                </a:solidFill>
                <a:latin typeface="微软雅黑" pitchFamily="34" charset="-122"/>
                <a:ea typeface="微软雅黑" pitchFamily="34" charset="-122"/>
                <a:cs typeface="+mn-ea"/>
                <a:sym typeface="+mn-lt"/>
              </a:rPr>
              <a:t>说明</a:t>
            </a:r>
            <a:endParaRPr lang="en-US" altLang="zh-CN" sz="1200" dirty="0" smtClean="0">
              <a:solidFill>
                <a:srgbClr val="213F01"/>
              </a:solidFill>
              <a:latin typeface="微软雅黑" pitchFamily="34" charset="-122"/>
              <a:ea typeface="微软雅黑" pitchFamily="34" charset="-122"/>
              <a:cs typeface="+mn-ea"/>
              <a:sym typeface="+mn-lt"/>
            </a:endParaRPr>
          </a:p>
          <a:p>
            <a:r>
              <a:rPr lang="zh-CN" altLang="en-US" sz="1200" dirty="0" smtClean="0">
                <a:solidFill>
                  <a:srgbClr val="213F01"/>
                </a:solidFill>
                <a:latin typeface="微软雅黑" pitchFamily="34" charset="-122"/>
                <a:ea typeface="微软雅黑" pitchFamily="34" charset="-122"/>
                <a:cs typeface="+mn-ea"/>
                <a:sym typeface="+mn-lt"/>
              </a:rPr>
              <a:t>点击</a:t>
            </a:r>
            <a:r>
              <a:rPr lang="zh-CN" altLang="en-US" sz="1200" dirty="0">
                <a:solidFill>
                  <a:srgbClr val="213F01"/>
                </a:solidFill>
                <a:latin typeface="微软雅黑" pitchFamily="34" charset="-122"/>
                <a:ea typeface="微软雅黑" pitchFamily="34" charset="-122"/>
                <a:cs typeface="+mn-ea"/>
                <a:sym typeface="+mn-lt"/>
              </a:rPr>
              <a:t>此处添加文字说明</a:t>
            </a:r>
          </a:p>
          <a:p>
            <a:r>
              <a:rPr lang="zh-CN" altLang="en-US" sz="1200" dirty="0">
                <a:solidFill>
                  <a:srgbClr val="213F01"/>
                </a:solidFill>
                <a:latin typeface="微软雅黑" pitchFamily="34" charset="-122"/>
                <a:ea typeface="微软雅黑" pitchFamily="34" charset="-122"/>
                <a:cs typeface="+mn-ea"/>
                <a:sym typeface="+mn-lt"/>
              </a:rPr>
              <a:t>点击此处添加文字</a:t>
            </a:r>
            <a:r>
              <a:rPr lang="zh-CN" altLang="en-US" sz="1200" dirty="0" smtClean="0">
                <a:solidFill>
                  <a:srgbClr val="213F01"/>
                </a:solidFill>
                <a:latin typeface="微软雅黑" pitchFamily="34" charset="-122"/>
                <a:ea typeface="微软雅黑" pitchFamily="34" charset="-122"/>
                <a:cs typeface="+mn-ea"/>
                <a:sym typeface="+mn-lt"/>
              </a:rPr>
              <a:t>说明</a:t>
            </a:r>
            <a:endParaRPr lang="zh-CN" altLang="en-US" sz="1200" dirty="0">
              <a:solidFill>
                <a:srgbClr val="213F01"/>
              </a:solidFill>
              <a:latin typeface="微软雅黑" pitchFamily="34" charset="-122"/>
              <a:ea typeface="微软雅黑" pitchFamily="34" charset="-122"/>
              <a:cs typeface="+mn-ea"/>
              <a:sym typeface="+mn-lt"/>
            </a:endParaRPr>
          </a:p>
        </p:txBody>
      </p:sp>
      <p:sp>
        <p:nvSpPr>
          <p:cNvPr id="32" name="文本框 31"/>
          <p:cNvSpPr txBox="1"/>
          <p:nvPr/>
        </p:nvSpPr>
        <p:spPr>
          <a:xfrm>
            <a:off x="8039628" y="2723281"/>
            <a:ext cx="1450304" cy="394996"/>
          </a:xfrm>
          <a:prstGeom prst="rect">
            <a:avLst/>
          </a:prstGeom>
          <a:noFill/>
        </p:spPr>
        <p:txBody>
          <a:bodyPr wrap="square" rtlCol="0">
            <a:spAutoFit/>
          </a:bodyPr>
          <a:lstStyle/>
          <a:p>
            <a:r>
              <a:rPr lang="zh-CN" altLang="en-US" sz="2000" b="1" dirty="0" smtClean="0">
                <a:solidFill>
                  <a:srgbClr val="213F01"/>
                </a:solidFill>
                <a:latin typeface="微软雅黑" pitchFamily="34" charset="-122"/>
                <a:ea typeface="微软雅黑" pitchFamily="34" charset="-122"/>
                <a:cs typeface="+mn-ea"/>
                <a:sym typeface="+mn-lt"/>
              </a:rPr>
              <a:t>添加标题</a:t>
            </a:r>
            <a:endParaRPr lang="zh-CN" altLang="en-US" sz="2000" b="1" dirty="0">
              <a:solidFill>
                <a:srgbClr val="213F01"/>
              </a:solidFill>
              <a:latin typeface="微软雅黑" pitchFamily="34" charset="-122"/>
              <a:ea typeface="微软雅黑" pitchFamily="34" charset="-122"/>
              <a:cs typeface="+mn-ea"/>
              <a:sym typeface="+mn-lt"/>
            </a:endParaRPr>
          </a:p>
        </p:txBody>
      </p:sp>
      <p:sp>
        <p:nvSpPr>
          <p:cNvPr id="33" name="文本框 32"/>
          <p:cNvSpPr txBox="1"/>
          <p:nvPr/>
        </p:nvSpPr>
        <p:spPr>
          <a:xfrm>
            <a:off x="5090728" y="5048366"/>
            <a:ext cx="1776472" cy="646331"/>
          </a:xfrm>
          <a:prstGeom prst="rect">
            <a:avLst/>
          </a:prstGeom>
          <a:noFill/>
        </p:spPr>
        <p:txBody>
          <a:bodyPr wrap="square" rtlCol="0">
            <a:spAutoFit/>
          </a:bodyPr>
          <a:lstStyle/>
          <a:p>
            <a:r>
              <a:rPr lang="zh-CN" altLang="en-US" sz="1200" dirty="0">
                <a:solidFill>
                  <a:srgbClr val="213F01"/>
                </a:solidFill>
                <a:latin typeface="微软雅黑" pitchFamily="34" charset="-122"/>
                <a:ea typeface="微软雅黑" pitchFamily="34" charset="-122"/>
                <a:cs typeface="+mn-ea"/>
                <a:sym typeface="+mn-lt"/>
              </a:rPr>
              <a:t>点击此处添加文字</a:t>
            </a:r>
            <a:r>
              <a:rPr lang="zh-CN" altLang="en-US" sz="1200" dirty="0" smtClean="0">
                <a:solidFill>
                  <a:srgbClr val="213F01"/>
                </a:solidFill>
                <a:latin typeface="微软雅黑" pitchFamily="34" charset="-122"/>
                <a:ea typeface="微软雅黑" pitchFamily="34" charset="-122"/>
                <a:cs typeface="+mn-ea"/>
                <a:sym typeface="+mn-lt"/>
              </a:rPr>
              <a:t>说明</a:t>
            </a:r>
            <a:endParaRPr lang="en-US" altLang="zh-CN" sz="1200" dirty="0" smtClean="0">
              <a:solidFill>
                <a:srgbClr val="213F01"/>
              </a:solidFill>
              <a:latin typeface="微软雅黑" pitchFamily="34" charset="-122"/>
              <a:ea typeface="微软雅黑" pitchFamily="34" charset="-122"/>
              <a:cs typeface="+mn-ea"/>
              <a:sym typeface="+mn-lt"/>
            </a:endParaRPr>
          </a:p>
          <a:p>
            <a:r>
              <a:rPr lang="zh-CN" altLang="en-US" sz="1200" dirty="0" smtClean="0">
                <a:solidFill>
                  <a:srgbClr val="213F01"/>
                </a:solidFill>
                <a:latin typeface="微软雅黑" pitchFamily="34" charset="-122"/>
                <a:ea typeface="微软雅黑" pitchFamily="34" charset="-122"/>
                <a:cs typeface="+mn-ea"/>
                <a:sym typeface="+mn-lt"/>
              </a:rPr>
              <a:t>点击</a:t>
            </a:r>
            <a:r>
              <a:rPr lang="zh-CN" altLang="en-US" sz="1200" dirty="0">
                <a:solidFill>
                  <a:srgbClr val="213F01"/>
                </a:solidFill>
                <a:latin typeface="微软雅黑" pitchFamily="34" charset="-122"/>
                <a:ea typeface="微软雅黑" pitchFamily="34" charset="-122"/>
                <a:cs typeface="+mn-ea"/>
                <a:sym typeface="+mn-lt"/>
              </a:rPr>
              <a:t>此处添加文字说明</a:t>
            </a:r>
          </a:p>
          <a:p>
            <a:r>
              <a:rPr lang="zh-CN" altLang="en-US" sz="1200" dirty="0">
                <a:solidFill>
                  <a:srgbClr val="213F01"/>
                </a:solidFill>
                <a:latin typeface="微软雅黑" pitchFamily="34" charset="-122"/>
                <a:ea typeface="微软雅黑" pitchFamily="34" charset="-122"/>
                <a:cs typeface="+mn-ea"/>
                <a:sym typeface="+mn-lt"/>
              </a:rPr>
              <a:t>点击此处添加文字</a:t>
            </a:r>
            <a:r>
              <a:rPr lang="zh-CN" altLang="en-US" sz="1200" dirty="0" smtClean="0">
                <a:solidFill>
                  <a:srgbClr val="213F01"/>
                </a:solidFill>
                <a:latin typeface="微软雅黑" pitchFamily="34" charset="-122"/>
                <a:ea typeface="微软雅黑" pitchFamily="34" charset="-122"/>
                <a:cs typeface="+mn-ea"/>
                <a:sym typeface="+mn-lt"/>
              </a:rPr>
              <a:t>说明</a:t>
            </a:r>
            <a:endParaRPr lang="zh-CN" altLang="en-US" sz="1200" dirty="0">
              <a:solidFill>
                <a:srgbClr val="213F01"/>
              </a:solidFill>
              <a:latin typeface="微软雅黑" pitchFamily="34" charset="-122"/>
              <a:ea typeface="微软雅黑" pitchFamily="34" charset="-122"/>
              <a:cs typeface="+mn-ea"/>
              <a:sym typeface="+mn-lt"/>
            </a:endParaRPr>
          </a:p>
        </p:txBody>
      </p:sp>
      <p:sp>
        <p:nvSpPr>
          <p:cNvPr id="34" name="文本框 33"/>
          <p:cNvSpPr txBox="1"/>
          <p:nvPr/>
        </p:nvSpPr>
        <p:spPr>
          <a:xfrm>
            <a:off x="5368935" y="4647397"/>
            <a:ext cx="1450304" cy="394996"/>
          </a:xfrm>
          <a:prstGeom prst="rect">
            <a:avLst/>
          </a:prstGeom>
          <a:noFill/>
        </p:spPr>
        <p:txBody>
          <a:bodyPr wrap="square" rtlCol="0">
            <a:spAutoFit/>
          </a:bodyPr>
          <a:lstStyle/>
          <a:p>
            <a:r>
              <a:rPr lang="zh-CN" altLang="en-US" sz="2000" b="1" dirty="0" smtClean="0">
                <a:solidFill>
                  <a:srgbClr val="213F01"/>
                </a:solidFill>
                <a:latin typeface="微软雅黑" pitchFamily="34" charset="-122"/>
                <a:ea typeface="微软雅黑" pitchFamily="34" charset="-122"/>
                <a:cs typeface="+mn-ea"/>
                <a:sym typeface="+mn-lt"/>
              </a:rPr>
              <a:t>添加标题</a:t>
            </a:r>
            <a:endParaRPr lang="zh-CN" altLang="en-US" sz="2000" b="1" dirty="0">
              <a:solidFill>
                <a:srgbClr val="213F01"/>
              </a:solidFill>
              <a:latin typeface="微软雅黑" pitchFamily="34" charset="-122"/>
              <a:ea typeface="微软雅黑" pitchFamily="34" charset="-122"/>
              <a:cs typeface="+mn-ea"/>
              <a:sym typeface="+mn-lt"/>
            </a:endParaRPr>
          </a:p>
        </p:txBody>
      </p:sp>
      <p:sp>
        <p:nvSpPr>
          <p:cNvPr id="35" name="文本框 34"/>
          <p:cNvSpPr txBox="1"/>
          <p:nvPr/>
        </p:nvSpPr>
        <p:spPr>
          <a:xfrm>
            <a:off x="7776663" y="5035534"/>
            <a:ext cx="1799472" cy="646331"/>
          </a:xfrm>
          <a:prstGeom prst="rect">
            <a:avLst/>
          </a:prstGeom>
          <a:noFill/>
        </p:spPr>
        <p:txBody>
          <a:bodyPr wrap="square" rtlCol="0">
            <a:spAutoFit/>
          </a:bodyPr>
          <a:lstStyle/>
          <a:p>
            <a:r>
              <a:rPr lang="zh-CN" altLang="en-US" sz="1200" dirty="0">
                <a:solidFill>
                  <a:srgbClr val="213F01"/>
                </a:solidFill>
                <a:latin typeface="微软雅黑" pitchFamily="34" charset="-122"/>
                <a:ea typeface="微软雅黑" pitchFamily="34" charset="-122"/>
                <a:cs typeface="+mn-ea"/>
                <a:sym typeface="+mn-lt"/>
              </a:rPr>
              <a:t>点击此处添加文字</a:t>
            </a:r>
            <a:r>
              <a:rPr lang="zh-CN" altLang="en-US" sz="1200" dirty="0" smtClean="0">
                <a:solidFill>
                  <a:srgbClr val="213F01"/>
                </a:solidFill>
                <a:latin typeface="微软雅黑" pitchFamily="34" charset="-122"/>
                <a:ea typeface="微软雅黑" pitchFamily="34" charset="-122"/>
                <a:cs typeface="+mn-ea"/>
                <a:sym typeface="+mn-lt"/>
              </a:rPr>
              <a:t>说明</a:t>
            </a:r>
            <a:endParaRPr lang="en-US" altLang="zh-CN" sz="1200" dirty="0" smtClean="0">
              <a:solidFill>
                <a:srgbClr val="213F01"/>
              </a:solidFill>
              <a:latin typeface="微软雅黑" pitchFamily="34" charset="-122"/>
              <a:ea typeface="微软雅黑" pitchFamily="34" charset="-122"/>
              <a:cs typeface="+mn-ea"/>
              <a:sym typeface="+mn-lt"/>
            </a:endParaRPr>
          </a:p>
          <a:p>
            <a:r>
              <a:rPr lang="zh-CN" altLang="en-US" sz="1200" dirty="0" smtClean="0">
                <a:solidFill>
                  <a:srgbClr val="213F01"/>
                </a:solidFill>
                <a:latin typeface="微软雅黑" pitchFamily="34" charset="-122"/>
                <a:ea typeface="微软雅黑" pitchFamily="34" charset="-122"/>
                <a:cs typeface="+mn-ea"/>
                <a:sym typeface="+mn-lt"/>
              </a:rPr>
              <a:t>点击</a:t>
            </a:r>
            <a:r>
              <a:rPr lang="zh-CN" altLang="en-US" sz="1200" dirty="0">
                <a:solidFill>
                  <a:srgbClr val="213F01"/>
                </a:solidFill>
                <a:latin typeface="微软雅黑" pitchFamily="34" charset="-122"/>
                <a:ea typeface="微软雅黑" pitchFamily="34" charset="-122"/>
                <a:cs typeface="+mn-ea"/>
                <a:sym typeface="+mn-lt"/>
              </a:rPr>
              <a:t>此处添加文字说明</a:t>
            </a:r>
          </a:p>
          <a:p>
            <a:r>
              <a:rPr lang="zh-CN" altLang="en-US" sz="1200" dirty="0">
                <a:solidFill>
                  <a:srgbClr val="213F01"/>
                </a:solidFill>
                <a:latin typeface="微软雅黑" pitchFamily="34" charset="-122"/>
                <a:ea typeface="微软雅黑" pitchFamily="34" charset="-122"/>
                <a:cs typeface="+mn-ea"/>
                <a:sym typeface="+mn-lt"/>
              </a:rPr>
              <a:t>点击此处添加文字</a:t>
            </a:r>
            <a:r>
              <a:rPr lang="zh-CN" altLang="en-US" sz="1200" dirty="0" smtClean="0">
                <a:solidFill>
                  <a:srgbClr val="213F01"/>
                </a:solidFill>
                <a:latin typeface="微软雅黑" pitchFamily="34" charset="-122"/>
                <a:ea typeface="微软雅黑" pitchFamily="34" charset="-122"/>
                <a:cs typeface="+mn-ea"/>
                <a:sym typeface="+mn-lt"/>
              </a:rPr>
              <a:t>说明</a:t>
            </a:r>
            <a:endParaRPr lang="zh-CN" altLang="en-US" sz="1200" dirty="0">
              <a:solidFill>
                <a:srgbClr val="213F01"/>
              </a:solidFill>
              <a:latin typeface="微软雅黑" pitchFamily="34" charset="-122"/>
              <a:ea typeface="微软雅黑" pitchFamily="34" charset="-122"/>
              <a:cs typeface="+mn-ea"/>
              <a:sym typeface="+mn-lt"/>
            </a:endParaRPr>
          </a:p>
        </p:txBody>
      </p:sp>
      <p:sp>
        <p:nvSpPr>
          <p:cNvPr id="36" name="文本框 35"/>
          <p:cNvSpPr txBox="1"/>
          <p:nvPr/>
        </p:nvSpPr>
        <p:spPr>
          <a:xfrm>
            <a:off x="8078818" y="4663597"/>
            <a:ext cx="1469081" cy="400110"/>
          </a:xfrm>
          <a:prstGeom prst="rect">
            <a:avLst/>
          </a:prstGeom>
          <a:noFill/>
        </p:spPr>
        <p:txBody>
          <a:bodyPr wrap="square" rtlCol="0">
            <a:spAutoFit/>
          </a:bodyPr>
          <a:lstStyle/>
          <a:p>
            <a:r>
              <a:rPr lang="zh-CN" altLang="en-US" sz="2000" b="1" dirty="0" smtClean="0">
                <a:solidFill>
                  <a:srgbClr val="213F01"/>
                </a:solidFill>
                <a:latin typeface="微软雅黑" pitchFamily="34" charset="-122"/>
                <a:ea typeface="微软雅黑" pitchFamily="34" charset="-122"/>
                <a:cs typeface="+mn-ea"/>
                <a:sym typeface="+mn-lt"/>
              </a:rPr>
              <a:t>添加标题</a:t>
            </a:r>
            <a:endParaRPr lang="zh-CN" altLang="en-US" sz="2000" b="1" dirty="0">
              <a:solidFill>
                <a:srgbClr val="213F01"/>
              </a:solidFill>
              <a:latin typeface="微软雅黑" pitchFamily="34" charset="-122"/>
              <a:ea typeface="微软雅黑" pitchFamily="34" charset="-122"/>
              <a:cs typeface="+mn-ea"/>
              <a:sym typeface="+mn-lt"/>
            </a:endParaRPr>
          </a:p>
        </p:txBody>
      </p:sp>
      <p:sp>
        <p:nvSpPr>
          <p:cNvPr id="6" name="灯片编号占位符 5"/>
          <p:cNvSpPr>
            <a:spLocks noGrp="1"/>
          </p:cNvSpPr>
          <p:nvPr>
            <p:ph type="sldNum" sz="quarter" idx="4294967295"/>
          </p:nvPr>
        </p:nvSpPr>
        <p:spPr>
          <a:xfrm>
            <a:off x="11707813" y="131763"/>
            <a:ext cx="484187" cy="365125"/>
          </a:xfrm>
          <a:prstGeom prst="rect">
            <a:avLst/>
          </a:prstGeom>
        </p:spPr>
        <p:txBody>
          <a:bodyPr/>
          <a:lstStyle/>
          <a:p>
            <a:fld id="{DA2C4A46-E1DA-4454-8C9A-1D6B218CBA03}" type="slidenum">
              <a:rPr lang="zh-CN" altLang="en-US" smtClean="0"/>
              <a:t>8</a:t>
            </a:fld>
            <a:endParaRPr lang="zh-CN" altLang="en-US"/>
          </a:p>
        </p:txBody>
      </p:sp>
      <p:sp>
        <p:nvSpPr>
          <p:cNvPr id="37" name="矩形 36"/>
          <p:cNvSpPr/>
          <p:nvPr/>
        </p:nvSpPr>
        <p:spPr>
          <a:xfrm>
            <a:off x="4208304" y="637167"/>
            <a:ext cx="3775393" cy="523220"/>
          </a:xfrm>
          <a:prstGeom prst="rect">
            <a:avLst/>
          </a:prstGeom>
        </p:spPr>
        <p:txBody>
          <a:bodyPr wrap="none">
            <a:spAutoFit/>
          </a:bodyPr>
          <a:lstStyle/>
          <a:p>
            <a:r>
              <a:rPr lang="zh-CN" altLang="en-US" sz="2800" dirty="0">
                <a:solidFill>
                  <a:srgbClr val="77CF7B"/>
                </a:solidFill>
                <a:latin typeface="微软雅黑" pitchFamily="34" charset="-122"/>
                <a:ea typeface="微软雅黑" pitchFamily="34" charset="-122"/>
              </a:rPr>
              <a:t>单击此处</a:t>
            </a:r>
            <a:r>
              <a:rPr lang="zh-CN" altLang="en-US" sz="2800" dirty="0" smtClean="0">
                <a:solidFill>
                  <a:srgbClr val="77CF7B"/>
                </a:solidFill>
                <a:latin typeface="微软雅黑" pitchFamily="34" charset="-122"/>
                <a:ea typeface="微软雅黑" pitchFamily="34" charset="-122"/>
              </a:rPr>
              <a:t>编辑标题</a:t>
            </a:r>
            <a:r>
              <a:rPr lang="zh-CN" altLang="en-US" sz="2800" dirty="0">
                <a:solidFill>
                  <a:srgbClr val="77CF7B"/>
                </a:solidFill>
                <a:latin typeface="微软雅黑" pitchFamily="34" charset="-122"/>
                <a:ea typeface="微软雅黑" pitchFamily="34" charset="-122"/>
              </a:rPr>
              <a:t>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738516" y="2266331"/>
            <a:ext cx="2810385" cy="2646878"/>
          </a:xfrm>
          <a:prstGeom prst="rect">
            <a:avLst/>
          </a:prstGeom>
          <a:noFill/>
        </p:spPr>
        <p:txBody>
          <a:bodyPr wrap="none" rtlCol="0">
            <a:spAutoFit/>
          </a:bodyPr>
          <a:lstStyle/>
          <a:p>
            <a:r>
              <a:rPr lang="en-US" altLang="zh-CN" sz="16600" b="1" dirty="0" smtClean="0">
                <a:solidFill>
                  <a:srgbClr val="3D8843"/>
                </a:solidFill>
                <a:latin typeface="微软雅黑" pitchFamily="34" charset="-122"/>
                <a:ea typeface="微软雅黑" pitchFamily="34" charset="-122"/>
              </a:rPr>
              <a:t>02</a:t>
            </a:r>
            <a:endParaRPr lang="zh-CN" altLang="en-US" sz="16600" b="1" dirty="0">
              <a:solidFill>
                <a:srgbClr val="3D8843"/>
              </a:solidFill>
              <a:latin typeface="微软雅黑" pitchFamily="34" charset="-122"/>
              <a:ea typeface="微软雅黑" pitchFamily="34" charset="-122"/>
            </a:endParaRPr>
          </a:p>
        </p:txBody>
      </p:sp>
      <p:sp>
        <p:nvSpPr>
          <p:cNvPr id="12" name="圆角矩形 11"/>
          <p:cNvSpPr/>
          <p:nvPr>
            <p:custDataLst>
              <p:tags r:id="rId1"/>
            </p:custDataLst>
          </p:nvPr>
        </p:nvSpPr>
        <p:spPr>
          <a:xfrm>
            <a:off x="3443612" y="3661193"/>
            <a:ext cx="5304777" cy="2074519"/>
          </a:xfrm>
          <a:prstGeom prst="roundRect">
            <a:avLst>
              <a:gd name="adj" fmla="val 6212"/>
            </a:avLst>
          </a:prstGeom>
          <a:solidFill>
            <a:srgbClr val="C3E294"/>
          </a:solidFill>
          <a:ln w="12700" cap="flat" cmpd="sng" algn="ctr">
            <a:solidFill>
              <a:sysClr val="window" lastClr="FFFFFF"/>
            </a:solidFill>
            <a:prstDash val="solid"/>
            <a:miter lim="800000"/>
          </a:ln>
          <a:effectLst>
            <a:outerShdw blurRad="38100" sx="101000" sy="101000" algn="ctr" rotWithShape="0">
              <a:prstClr val="black">
                <a:alpha val="14000"/>
              </a:prstClr>
            </a:outerShdw>
          </a:effectLst>
        </p:spPr>
        <p:txBody>
          <a:bodyPr anchor="ctr"/>
          <a:lstStyle/>
          <a:p>
            <a:pPr algn="ctr" eaLnBrk="1" hangingPunct="1">
              <a:lnSpc>
                <a:spcPct val="150000"/>
              </a:lnSpc>
              <a:defRPr/>
            </a:pPr>
            <a:endParaRPr lang="en-US" altLang="zh-CN" sz="1400" dirty="0">
              <a:solidFill>
                <a:srgbClr val="7F7F7F"/>
              </a:solidFill>
              <a:latin typeface="幼圆" panose="02010509060101010101" pitchFamily="49" charset="-122"/>
              <a:ea typeface="幼圆" panose="02010509060101010101" pitchFamily="49" charset="-122"/>
            </a:endParaRPr>
          </a:p>
        </p:txBody>
      </p:sp>
      <p:sp>
        <p:nvSpPr>
          <p:cNvPr id="13" name="矩形 12"/>
          <p:cNvSpPr/>
          <p:nvPr/>
        </p:nvSpPr>
        <p:spPr>
          <a:xfrm>
            <a:off x="3651322" y="4346453"/>
            <a:ext cx="4889355" cy="923330"/>
          </a:xfrm>
          <a:prstGeom prst="rect">
            <a:avLst/>
          </a:prstGeom>
        </p:spPr>
        <p:txBody>
          <a:bodyPr wrap="square">
            <a:spAutoFit/>
          </a:bodyPr>
          <a:lstStyle/>
          <a:p>
            <a:pPr algn="ctr"/>
            <a:r>
              <a:rPr lang="zh-CN" altLang="en-US" dirty="0">
                <a:solidFill>
                  <a:srgbClr val="3D8843"/>
                </a:solidFill>
                <a:latin typeface="微软雅黑" pitchFamily="34" charset="-122"/>
                <a:ea typeface="微软雅黑" pitchFamily="34" charset="-122"/>
              </a:rPr>
              <a:t>这里输入简单字概述这里输入简单简单的文字概述这里输入简单字概述这里输入简单简单的文字概述</a:t>
            </a:r>
            <a:endParaRPr lang="zh-CN" altLang="en-US" dirty="0">
              <a:solidFill>
                <a:srgbClr val="3D8843"/>
              </a:solidFill>
            </a:endParaRPr>
          </a:p>
        </p:txBody>
      </p:sp>
      <p:sp>
        <p:nvSpPr>
          <p:cNvPr id="14" name="矩形 13"/>
          <p:cNvSpPr/>
          <p:nvPr/>
        </p:nvSpPr>
        <p:spPr>
          <a:xfrm>
            <a:off x="3849231" y="2242469"/>
            <a:ext cx="4493538" cy="1323439"/>
          </a:xfrm>
          <a:prstGeom prst="rect">
            <a:avLst/>
          </a:prstGeom>
        </p:spPr>
        <p:txBody>
          <a:bodyPr wrap="none">
            <a:spAutoFit/>
          </a:bodyPr>
          <a:lstStyle/>
          <a:p>
            <a:pPr algn="ctr">
              <a:defRPr/>
            </a:pPr>
            <a:r>
              <a:rPr lang="zh-CN" altLang="en-US" sz="8000" b="1" spc="400" dirty="0" smtClean="0">
                <a:ln w="19050">
                  <a:noFill/>
                </a:ln>
                <a:solidFill>
                  <a:schemeClr val="bg1"/>
                </a:solidFill>
                <a:latin typeface="微软雅黑" pitchFamily="34" charset="-122"/>
                <a:ea typeface="微软雅黑" pitchFamily="34" charset="-122"/>
              </a:rPr>
              <a:t>第二部分</a:t>
            </a:r>
            <a:endParaRPr lang="zh-CN" altLang="en-US" sz="8000" b="1" spc="400" dirty="0">
              <a:ln w="19050">
                <a:noFill/>
              </a:ln>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302212453"/>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60302212453"/>
  <p:tag name="MH_LIBRARY" val="GRAPHIC"/>
  <p:tag name="MH_ORDER" val="Rounded Rectangle 19"/>
</p:tagLst>
</file>

<file path=ppt/tags/tag3.xml><?xml version="1.0" encoding="utf-8"?>
<p:tagLst xmlns:a="http://schemas.openxmlformats.org/drawingml/2006/main" xmlns:r="http://schemas.openxmlformats.org/officeDocument/2006/relationships" xmlns:p="http://schemas.openxmlformats.org/presentationml/2006/main">
  <p:tag name="MH" val="20160302212453"/>
  <p:tag name="MH_LIBRARY" val="GRAPHIC"/>
  <p:tag name="MH_ORDER" val="Rounded Rectangle 19"/>
</p:tagLst>
</file>

<file path=ppt/tags/tag4.xml><?xml version="1.0" encoding="utf-8"?>
<p:tagLst xmlns:a="http://schemas.openxmlformats.org/drawingml/2006/main" xmlns:r="http://schemas.openxmlformats.org/officeDocument/2006/relationships" xmlns:p="http://schemas.openxmlformats.org/presentationml/2006/main">
  <p:tag name="MH" val="20160302212453"/>
  <p:tag name="MH_LIBRARY" val="GRAPHIC"/>
  <p:tag name="MH_ORDER" val="Rounded Rectangle 19"/>
</p:tagLst>
</file>

<file path=ppt/tags/tag5.xml><?xml version="1.0" encoding="utf-8"?>
<p:tagLst xmlns:a="http://schemas.openxmlformats.org/drawingml/2006/main" xmlns:r="http://schemas.openxmlformats.org/officeDocument/2006/relationships" xmlns:p="http://schemas.openxmlformats.org/presentationml/2006/main">
  <p:tag name="MH" val="20160302212453"/>
  <p:tag name="MH_LIBRARY" val="GRAPHIC"/>
  <p:tag name="MH_ORDER" val="Rounded Rectangle 19"/>
</p:tagLst>
</file>

<file path=ppt/theme/theme1.xml><?xml version="1.0" encoding="utf-8"?>
<a:theme xmlns:a="http://schemas.openxmlformats.org/drawingml/2006/main" name="Office 主题">
  <a:themeElements>
    <a:clrScheme name="自定义 7">
      <a:dk1>
        <a:srgbClr val="000000"/>
      </a:dk1>
      <a:lt1>
        <a:srgbClr val="F8F8F8"/>
      </a:lt1>
      <a:dk2>
        <a:srgbClr val="000000"/>
      </a:dk2>
      <a:lt2>
        <a:srgbClr val="F8F8F8"/>
      </a:lt2>
      <a:accent1>
        <a:srgbClr val="77CF7B"/>
      </a:accent1>
      <a:accent2>
        <a:srgbClr val="77CF7B"/>
      </a:accent2>
      <a:accent3>
        <a:srgbClr val="77CF7B"/>
      </a:accent3>
      <a:accent4>
        <a:srgbClr val="77CF7B"/>
      </a:accent4>
      <a:accent5>
        <a:srgbClr val="77CF7B"/>
      </a:accent5>
      <a:accent6>
        <a:srgbClr val="77CF7B"/>
      </a:accent6>
      <a:hlink>
        <a:srgbClr val="77CF7B"/>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1743</Words>
  <Application>Microsoft Office PowerPoint</Application>
  <PresentationFormat>自定义</PresentationFormat>
  <Paragraphs>253</Paragraphs>
  <Slides>27</Slides>
  <Notes>4</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954</cp:revision>
  <dcterms:created xsi:type="dcterms:W3CDTF">2014-08-08T03:06:00Z</dcterms:created>
  <dcterms:modified xsi:type="dcterms:W3CDTF">2016-10-04T03:43:47Z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