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59" r:id="rId10"/>
    <p:sldId id="269" r:id="rId11"/>
    <p:sldId id="271" r:id="rId12"/>
    <p:sldId id="272" r:id="rId13"/>
    <p:sldId id="273" r:id="rId14"/>
    <p:sldId id="274" r:id="rId15"/>
    <p:sldId id="260" r:id="rId16"/>
    <p:sldId id="275" r:id="rId17"/>
    <p:sldId id="276" r:id="rId18"/>
    <p:sldId id="278" r:id="rId19"/>
    <p:sldId id="279" r:id="rId20"/>
    <p:sldId id="280" r:id="rId21"/>
    <p:sldId id="261" r:id="rId22"/>
    <p:sldId id="281" r:id="rId23"/>
    <p:sldId id="282" r:id="rId24"/>
    <p:sldId id="283" r:id="rId25"/>
    <p:sldId id="285" r:id="rId26"/>
    <p:sldId id="286" r:id="rId27"/>
    <p:sldId id="262" r:id="rId28"/>
    <p:sldId id="287" r:id="rId29"/>
    <p:sldId id="288" r:id="rId30"/>
    <p:sldId id="289" r:id="rId31"/>
    <p:sldId id="290" r:id="rId32"/>
    <p:sldId id="291" r:id="rId33"/>
    <p:sldId id="292" r:id="rId34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C00"/>
    <a:srgbClr val="347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6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451" y="7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45FFC-B1FA-48E0-B2CE-B2DC1A2BB159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8152C-88DB-40D8-8B94-A0F67FA03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5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/>
          <p:nvPr userDrawn="1"/>
        </p:nvSpPr>
        <p:spPr>
          <a:xfrm>
            <a:off x="4355976" y="4803204"/>
            <a:ext cx="432048" cy="2160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800" smtClean="0"/>
              <a:t>‹#›</a:t>
            </a:fld>
            <a:endParaRPr lang="zh-CN" altLang="en-US" sz="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3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创意灯泡毕业答辩模板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51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5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3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6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3580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YWJY</a:t>
            </a:r>
          </a:p>
        </p:txBody>
      </p:sp>
      <p:sp>
        <p:nvSpPr>
          <p:cNvPr id="157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41577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答辩人：野望教育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7" name="矩形 1136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THESIS DEFENSE POWERPOINT TEMPLATE</a:t>
            </a:r>
          </a:p>
        </p:txBody>
      </p:sp>
      <p:cxnSp>
        <p:nvCxnSpPr>
          <p:cNvPr id="1139" name="直接连接符 1138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6" name="组合 1625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622" name="组合 1621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1419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0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1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2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3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4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5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6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7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8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9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0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1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2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3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4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5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6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7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8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9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0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1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2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3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4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5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6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7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8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9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0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1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2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3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4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5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6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7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8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9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0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1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2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3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4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5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6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7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8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9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0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1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2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3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4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5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6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7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8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1" name="组合 1620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19" name="组合 1618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1479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0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1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2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3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4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5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6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7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8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9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0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1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2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6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7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0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8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9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0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1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2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3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4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5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6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5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6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7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8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9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0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1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2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3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8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9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0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0" name="组合 1619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150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2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3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4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5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6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7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8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9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0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1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2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3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4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5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6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7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8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9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0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1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2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3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4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5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6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7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8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9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0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1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2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3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4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5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6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7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8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9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0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1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2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3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4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5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6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7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8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9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0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1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8" name="组合 1617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5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1217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2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5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6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7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8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0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1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5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6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9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0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8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1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4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5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6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7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8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9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0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1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2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3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4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5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6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7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8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9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0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1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2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3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4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5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6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7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8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9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0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1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2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3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4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5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6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7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8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9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0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1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2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3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4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5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6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7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8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9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0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1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2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3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4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5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6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7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8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9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0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1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2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3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4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5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6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7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8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9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1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6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8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9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0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1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2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3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6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7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8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9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0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1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2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3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4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5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6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7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8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9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0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1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2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3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4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5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6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7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8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9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0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1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2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3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4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5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6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7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8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9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0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1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2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3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4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5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6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7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8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9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0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1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2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3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4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5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6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7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8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9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0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1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3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5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6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7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8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9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7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8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9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0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1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2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3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4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5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6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7" name="组合 1616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493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4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5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6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7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8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9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0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1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2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8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9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1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2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3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4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5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6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9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0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1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2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3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4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5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6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7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7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8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9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0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1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2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3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4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4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5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6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7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1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2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3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4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5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6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0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1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3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4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5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6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7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8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9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0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1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2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3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4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5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6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7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8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9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0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1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2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3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4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5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7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8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9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0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1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2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3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4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5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6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7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8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9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0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1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2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3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4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5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6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7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8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23" name="组合 1622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212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3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4" name="组合 1623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214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5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6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32492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274812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274812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986137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5" name="Freeform 39"/>
          <p:cNvSpPr/>
          <p:nvPr/>
        </p:nvSpPr>
        <p:spPr bwMode="auto">
          <a:xfrm>
            <a:off x="4572001" y="1968500"/>
            <a:ext cx="1054100" cy="2101850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0"/>
          <p:cNvSpPr/>
          <p:nvPr/>
        </p:nvSpPr>
        <p:spPr bwMode="auto">
          <a:xfrm>
            <a:off x="3523457" y="1968500"/>
            <a:ext cx="1050925" cy="2101850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1"/>
          <p:cNvSpPr/>
          <p:nvPr/>
        </p:nvSpPr>
        <p:spPr bwMode="auto">
          <a:xfrm>
            <a:off x="3889376" y="2338388"/>
            <a:ext cx="682625" cy="1365250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2"/>
          <p:cNvSpPr/>
          <p:nvPr/>
        </p:nvSpPr>
        <p:spPr bwMode="auto">
          <a:xfrm>
            <a:off x="4572001" y="2338388"/>
            <a:ext cx="682625" cy="1365250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256088" y="2705100"/>
            <a:ext cx="631825" cy="63023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4"/>
          <p:cNvSpPr>
            <a:spLocks noEditPoints="1"/>
          </p:cNvSpPr>
          <p:nvPr/>
        </p:nvSpPr>
        <p:spPr bwMode="auto">
          <a:xfrm>
            <a:off x="4414838" y="2859088"/>
            <a:ext cx="319088" cy="319088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5"/>
          <p:cNvSpPr/>
          <p:nvPr/>
        </p:nvSpPr>
        <p:spPr bwMode="auto">
          <a:xfrm>
            <a:off x="2947988" y="3335338"/>
            <a:ext cx="1668463" cy="368300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6"/>
          <p:cNvSpPr/>
          <p:nvPr/>
        </p:nvSpPr>
        <p:spPr bwMode="auto">
          <a:xfrm>
            <a:off x="2947988" y="3703638"/>
            <a:ext cx="1668463" cy="366713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7"/>
          <p:cNvSpPr/>
          <p:nvPr/>
        </p:nvSpPr>
        <p:spPr bwMode="auto">
          <a:xfrm>
            <a:off x="4508501" y="1971675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8"/>
          <p:cNvSpPr/>
          <p:nvPr/>
        </p:nvSpPr>
        <p:spPr bwMode="auto">
          <a:xfrm>
            <a:off x="4508501" y="2338388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/>
          <p:nvPr/>
        </p:nvGrpSpPr>
        <p:grpSpPr bwMode="auto">
          <a:xfrm flipH="1">
            <a:off x="6969125" y="3306763"/>
            <a:ext cx="196850" cy="247650"/>
            <a:chOff x="0" y="0"/>
            <a:chExt cx="127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2012950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30822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889125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62267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203575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6226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203575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2001838"/>
            <a:ext cx="209550" cy="257175"/>
            <a:chOff x="0" y="0"/>
            <a:chExt cx="134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3145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895475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309938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4131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7798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20415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4082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/>
          <p:nvPr/>
        </p:nvSpPr>
        <p:spPr bwMode="auto">
          <a:xfrm>
            <a:off x="4260849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363119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735931"/>
            <a:ext cx="91440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2202656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372394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834606"/>
            <a:ext cx="579437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834606"/>
            <a:ext cx="579438" cy="579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834606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993356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993356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996531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6549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4677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28691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745456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075708" y="2892974"/>
            <a:ext cx="992579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案例对比分析</a:t>
            </a: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Freeform 12"/>
          <p:cNvSpPr>
            <a:spLocks noEditPoints="1"/>
          </p:cNvSpPr>
          <p:nvPr/>
        </p:nvSpPr>
        <p:spPr bwMode="auto">
          <a:xfrm>
            <a:off x="4396005" y="1272032"/>
            <a:ext cx="351984" cy="505822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 dirty="0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705982" y="3454400"/>
            <a:ext cx="12362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accent1"/>
                </a:solidFill>
                <a:latin typeface="Impact" pitchFamily="34" charset="0"/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221623" y="3454400"/>
            <a:ext cx="11711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11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221456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647922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Rectangle 48"/>
          <p:cNvSpPr>
            <a:spLocks noChangeArrowheads="1"/>
          </p:cNvSpPr>
          <p:nvPr/>
        </p:nvSpPr>
        <p:spPr bwMode="auto">
          <a:xfrm>
            <a:off x="649192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Rectangle 46"/>
          <p:cNvSpPr>
            <a:spLocks noChangeArrowheads="1"/>
          </p:cNvSpPr>
          <p:nvPr/>
        </p:nvSpPr>
        <p:spPr bwMode="auto">
          <a:xfrm>
            <a:off x="220186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Rectangle 48"/>
          <p:cNvSpPr>
            <a:spLocks noChangeArrowheads="1"/>
          </p:cNvSpPr>
          <p:nvPr/>
        </p:nvSpPr>
        <p:spPr bwMode="auto">
          <a:xfrm>
            <a:off x="221456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647922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649192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chemeClr val="accent1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75133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8496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213675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585150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08288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chemeClr val="accent1"/>
                </a:solidFill>
                <a:latin typeface="Impact" pitchFamily="34" charset="0"/>
                <a:ea typeface="微软雅黑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chemeClr val="accent1"/>
              </a:solidFill>
              <a:latin typeface="Impact" pitchFamily="34" charset="0"/>
              <a:ea typeface="微软雅黑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7681431" y="2950133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0"/>
          <p:cNvSpPr>
            <a:spLocks noEditPoints="1"/>
          </p:cNvSpPr>
          <p:nvPr/>
        </p:nvSpPr>
        <p:spPr bwMode="auto">
          <a:xfrm>
            <a:off x="2800042" y="2932664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1"/>
          <p:cNvSpPr>
            <a:spLocks noEditPoints="1"/>
          </p:cNvSpPr>
          <p:nvPr/>
        </p:nvSpPr>
        <p:spPr bwMode="auto">
          <a:xfrm>
            <a:off x="6084764" y="291675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2"/>
          <p:cNvSpPr>
            <a:spLocks noEditPoints="1"/>
          </p:cNvSpPr>
          <p:nvPr/>
        </p:nvSpPr>
        <p:spPr bwMode="auto">
          <a:xfrm>
            <a:off x="4464895" y="2920173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1100223" y="2929161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787169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110" name="矩形 109"/>
          <p:cNvSpPr/>
          <p:nvPr/>
        </p:nvSpPr>
        <p:spPr>
          <a:xfrm>
            <a:off x="2288363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111" name="矩形 110"/>
          <p:cNvSpPr/>
          <p:nvPr/>
        </p:nvSpPr>
        <p:spPr>
          <a:xfrm>
            <a:off x="697527" y="3815509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绪论</a:t>
            </a:r>
          </a:p>
        </p:txBody>
      </p:sp>
      <p:sp>
        <p:nvSpPr>
          <p:cNvPr id="112" name="矩形 111"/>
          <p:cNvSpPr/>
          <p:nvPr/>
        </p:nvSpPr>
        <p:spPr>
          <a:xfrm>
            <a:off x="7099328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113" name="矩形 112"/>
          <p:cNvSpPr/>
          <p:nvPr/>
        </p:nvSpPr>
        <p:spPr>
          <a:xfrm>
            <a:off x="5600522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91507"/>
            <a:ext cx="1174750" cy="11731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75669"/>
            <a:ext cx="604838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75669"/>
            <a:ext cx="604837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902619"/>
            <a:ext cx="1147762" cy="1150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902619"/>
            <a:ext cx="1150937" cy="11509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337594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51882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307432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247107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307432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318544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221707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326482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697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305048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641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631823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67161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937248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47611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46198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78186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218532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210360" y="2892974"/>
            <a:ext cx="723275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1"/>
          <p:cNvSpPr>
            <a:spLocks noEditPoints="1"/>
          </p:cNvSpPr>
          <p:nvPr/>
        </p:nvSpPr>
        <p:spPr bwMode="auto">
          <a:xfrm>
            <a:off x="4373027" y="1272150"/>
            <a:ext cx="397940" cy="50558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itchFamily="34" charset="0"/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94767" y="3625850"/>
            <a:ext cx="4106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accent1"/>
                </a:solidFill>
                <a:latin typeface="Impact" pitchFamily="34" charset="0"/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9413" y="1635125"/>
            <a:ext cx="3127375" cy="3111500"/>
            <a:chOff x="2919413" y="1635125"/>
            <a:chExt cx="3127375" cy="3111500"/>
          </a:xfrm>
        </p:grpSpPr>
        <p:sp>
          <p:nvSpPr>
            <p:cNvPr id="27667" name="Freeform 19"/>
            <p:cNvSpPr>
              <a:spLocks noEditPoints="1"/>
            </p:cNvSpPr>
            <p:nvPr/>
          </p:nvSpPr>
          <p:spPr bwMode="auto">
            <a:xfrm>
              <a:off x="2919413" y="1635125"/>
              <a:ext cx="2144712" cy="2147888"/>
            </a:xfrm>
            <a:custGeom>
              <a:avLst/>
              <a:gdLst>
                <a:gd name="T0" fmla="*/ 480 w 961"/>
                <a:gd name="T1" fmla="*/ 0 h 961"/>
                <a:gd name="T2" fmla="*/ 0 w 961"/>
                <a:gd name="T3" fmla="*/ 480 h 961"/>
                <a:gd name="T4" fmla="*/ 480 w 961"/>
                <a:gd name="T5" fmla="*/ 961 h 961"/>
                <a:gd name="T6" fmla="*/ 961 w 961"/>
                <a:gd name="T7" fmla="*/ 480 h 961"/>
                <a:gd name="T8" fmla="*/ 480 w 961"/>
                <a:gd name="T9" fmla="*/ 0 h 961"/>
                <a:gd name="T10" fmla="*/ 480 w 961"/>
                <a:gd name="T11" fmla="*/ 896 h 961"/>
                <a:gd name="T12" fmla="*/ 64 w 961"/>
                <a:gd name="T13" fmla="*/ 480 h 961"/>
                <a:gd name="T14" fmla="*/ 480 w 961"/>
                <a:gd name="T15" fmla="*/ 64 h 961"/>
                <a:gd name="T16" fmla="*/ 896 w 961"/>
                <a:gd name="T17" fmla="*/ 480 h 961"/>
                <a:gd name="T18" fmla="*/ 480 w 961"/>
                <a:gd name="T19" fmla="*/ 896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961">
                  <a:moveTo>
                    <a:pt x="480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746"/>
                    <a:pt x="215" y="961"/>
                    <a:pt x="480" y="961"/>
                  </a:cubicBezTo>
                  <a:cubicBezTo>
                    <a:pt x="746" y="961"/>
                    <a:pt x="961" y="746"/>
                    <a:pt x="961" y="480"/>
                  </a:cubicBezTo>
                  <a:cubicBezTo>
                    <a:pt x="961" y="215"/>
                    <a:pt x="746" y="0"/>
                    <a:pt x="480" y="0"/>
                  </a:cubicBezTo>
                  <a:close/>
                  <a:moveTo>
                    <a:pt x="480" y="896"/>
                  </a:moveTo>
                  <a:cubicBezTo>
                    <a:pt x="251" y="896"/>
                    <a:pt x="64" y="710"/>
                    <a:pt x="64" y="480"/>
                  </a:cubicBezTo>
                  <a:cubicBezTo>
                    <a:pt x="64" y="251"/>
                    <a:pt x="251" y="64"/>
                    <a:pt x="480" y="64"/>
                  </a:cubicBezTo>
                  <a:cubicBezTo>
                    <a:pt x="710" y="64"/>
                    <a:pt x="896" y="251"/>
                    <a:pt x="896" y="480"/>
                  </a:cubicBezTo>
                  <a:cubicBezTo>
                    <a:pt x="896" y="710"/>
                    <a:pt x="710" y="896"/>
                    <a:pt x="480" y="8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20"/>
            <p:cNvSpPr/>
            <p:nvPr/>
          </p:nvSpPr>
          <p:spPr bwMode="auto">
            <a:xfrm>
              <a:off x="4660900" y="3355975"/>
              <a:ext cx="631825" cy="633413"/>
            </a:xfrm>
            <a:custGeom>
              <a:avLst/>
              <a:gdLst>
                <a:gd name="T0" fmla="*/ 309 w 398"/>
                <a:gd name="T1" fmla="*/ 399 h 399"/>
                <a:gd name="T2" fmla="*/ 0 w 398"/>
                <a:gd name="T3" fmla="*/ 89 h 399"/>
                <a:gd name="T4" fmla="*/ 88 w 398"/>
                <a:gd name="T5" fmla="*/ 0 h 399"/>
                <a:gd name="T6" fmla="*/ 398 w 398"/>
                <a:gd name="T7" fmla="*/ 310 h 399"/>
                <a:gd name="T8" fmla="*/ 309 w 398"/>
                <a:gd name="T9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9">
                  <a:moveTo>
                    <a:pt x="309" y="399"/>
                  </a:moveTo>
                  <a:lnTo>
                    <a:pt x="0" y="89"/>
                  </a:lnTo>
                  <a:lnTo>
                    <a:pt x="88" y="0"/>
                  </a:lnTo>
                  <a:lnTo>
                    <a:pt x="398" y="310"/>
                  </a:lnTo>
                  <a:lnTo>
                    <a:pt x="309" y="3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5086350" y="3786188"/>
              <a:ext cx="960438" cy="960437"/>
            </a:xfrm>
            <a:custGeom>
              <a:avLst/>
              <a:gdLst>
                <a:gd name="T0" fmla="*/ 340 w 430"/>
                <a:gd name="T1" fmla="*/ 415 h 430"/>
                <a:gd name="T2" fmla="*/ 302 w 430"/>
                <a:gd name="T3" fmla="*/ 421 h 430"/>
                <a:gd name="T4" fmla="*/ 9 w 430"/>
                <a:gd name="T5" fmla="*/ 128 h 430"/>
                <a:gd name="T6" fmla="*/ 14 w 430"/>
                <a:gd name="T7" fmla="*/ 90 h 430"/>
                <a:gd name="T8" fmla="*/ 91 w 430"/>
                <a:gd name="T9" fmla="*/ 14 h 430"/>
                <a:gd name="T10" fmla="*/ 128 w 430"/>
                <a:gd name="T11" fmla="*/ 8 h 430"/>
                <a:gd name="T12" fmla="*/ 421 w 430"/>
                <a:gd name="T13" fmla="*/ 301 h 430"/>
                <a:gd name="T14" fmla="*/ 416 w 430"/>
                <a:gd name="T15" fmla="*/ 339 h 430"/>
                <a:gd name="T16" fmla="*/ 340 w 430"/>
                <a:gd name="T17" fmla="*/ 4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0">
                  <a:moveTo>
                    <a:pt x="340" y="415"/>
                  </a:moveTo>
                  <a:cubicBezTo>
                    <a:pt x="328" y="427"/>
                    <a:pt x="311" y="430"/>
                    <a:pt x="302" y="421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0" y="119"/>
                    <a:pt x="2" y="102"/>
                    <a:pt x="14" y="90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02" y="2"/>
                    <a:pt x="119" y="0"/>
                    <a:pt x="128" y="8"/>
                  </a:cubicBezTo>
                  <a:cubicBezTo>
                    <a:pt x="421" y="301"/>
                    <a:pt x="421" y="301"/>
                    <a:pt x="421" y="301"/>
                  </a:cubicBezTo>
                  <a:cubicBezTo>
                    <a:pt x="430" y="310"/>
                    <a:pt x="428" y="327"/>
                    <a:pt x="416" y="339"/>
                  </a:cubicBezTo>
                  <a:lnTo>
                    <a:pt x="340" y="4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5157788" y="3857625"/>
              <a:ext cx="304800" cy="301625"/>
            </a:xfrm>
            <a:custGeom>
              <a:avLst/>
              <a:gdLst>
                <a:gd name="T0" fmla="*/ 23 w 192"/>
                <a:gd name="T1" fmla="*/ 190 h 190"/>
                <a:gd name="T2" fmla="*/ 0 w 192"/>
                <a:gd name="T3" fmla="*/ 167 h 190"/>
                <a:gd name="T4" fmla="*/ 168 w 192"/>
                <a:gd name="T5" fmla="*/ 0 h 190"/>
                <a:gd name="T6" fmla="*/ 192 w 192"/>
                <a:gd name="T7" fmla="*/ 22 h 190"/>
                <a:gd name="T8" fmla="*/ 23 w 192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0">
                  <a:moveTo>
                    <a:pt x="23" y="190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2" y="22"/>
                  </a:lnTo>
                  <a:lnTo>
                    <a:pt x="23" y="1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/>
            <p:nvPr/>
          </p:nvSpPr>
          <p:spPr bwMode="auto">
            <a:xfrm>
              <a:off x="5673725" y="4371975"/>
              <a:ext cx="301625" cy="303213"/>
            </a:xfrm>
            <a:custGeom>
              <a:avLst/>
              <a:gdLst>
                <a:gd name="T0" fmla="*/ 23 w 190"/>
                <a:gd name="T1" fmla="*/ 191 h 191"/>
                <a:gd name="T2" fmla="*/ 0 w 190"/>
                <a:gd name="T3" fmla="*/ 167 h 191"/>
                <a:gd name="T4" fmla="*/ 168 w 190"/>
                <a:gd name="T5" fmla="*/ 0 h 191"/>
                <a:gd name="T6" fmla="*/ 190 w 190"/>
                <a:gd name="T7" fmla="*/ 22 h 191"/>
                <a:gd name="T8" fmla="*/ 23 w 19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23" y="191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0" y="22"/>
                  </a:lnTo>
                  <a:lnTo>
                    <a:pt x="23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5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chemeClr val="accent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143034" y="2892974"/>
            <a:ext cx="857927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9"/>
          <p:cNvSpPr>
            <a:spLocks noEditPoints="1"/>
          </p:cNvSpPr>
          <p:nvPr/>
        </p:nvSpPr>
        <p:spPr bwMode="auto">
          <a:xfrm>
            <a:off x="4304169" y="1350433"/>
            <a:ext cx="535656" cy="349020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accent1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accent1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accent1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4223186" y="238891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3873730" y="2892974"/>
            <a:ext cx="1396536" cy="1275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Freeform 13"/>
          <p:cNvSpPr>
            <a:spLocks noEditPoints="1"/>
          </p:cNvSpPr>
          <p:nvPr/>
        </p:nvSpPr>
        <p:spPr bwMode="auto">
          <a:xfrm>
            <a:off x="4308732" y="1306308"/>
            <a:ext cx="526536" cy="4372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81125"/>
            <a:ext cx="1206500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811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81125"/>
            <a:ext cx="1868488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81125"/>
            <a:ext cx="122555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705100"/>
            <a:ext cx="1230313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75025"/>
            <a:ext cx="1863725" cy="122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7051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705100"/>
            <a:ext cx="120650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797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7256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829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748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732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893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0" y="1490663"/>
            <a:ext cx="1611313" cy="3233737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506788"/>
            <a:ext cx="284162" cy="282575"/>
            <a:chOff x="1245" y="2094"/>
            <a:chExt cx="179" cy="178"/>
          </a:xfrm>
          <a:solidFill>
            <a:schemeClr val="accent1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0" y="3506788"/>
            <a:ext cx="284163" cy="282575"/>
            <a:chOff x="4336" y="2094"/>
            <a:chExt cx="179" cy="1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8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5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0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3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0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40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敬请各位老师批评指正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8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4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3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3580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YWJY</a:t>
            </a:r>
          </a:p>
        </p:txBody>
      </p:sp>
      <p:sp>
        <p:nvSpPr>
          <p:cNvPr id="154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41577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人：野望教育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THANK YOU FOR WATCHING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604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7" name="组合 166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566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" name="组合 167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49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6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7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8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9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1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2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3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4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5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6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7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8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9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0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1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2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3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4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5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6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7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8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0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1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2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3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4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5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6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7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8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9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" name="组合 168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170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293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3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4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5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5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2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2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6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8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5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7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8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9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1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3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5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7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8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9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0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1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4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5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6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72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0" name="组合 159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65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62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688005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634030"/>
            <a:ext cx="5329237" cy="1257300"/>
          </a:xfrm>
          <a:prstGeom prst="rect">
            <a:avLst/>
          </a:prstGeom>
          <a:blipFill dpi="0" rotWithShape="1">
            <a:blip r:embed="rId2"/>
            <a:srcRect/>
            <a:stretch>
              <a:fillRect b="-5762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965942"/>
            <a:ext cx="5329237" cy="1235075"/>
          </a:xfrm>
          <a:prstGeom prst="rect">
            <a:avLst/>
          </a:prstGeom>
          <a:blipFill dpi="0" rotWithShape="1">
            <a:blip r:embed="rId3"/>
            <a:srcRect/>
            <a:stretch>
              <a:fillRect b="-4461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616567"/>
            <a:ext cx="0" cy="25844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81100"/>
            <a:ext cx="2017712" cy="2170113"/>
          </a:xfrm>
          <a:prstGeom prst="rect">
            <a:avLst/>
          </a:prstGeom>
          <a:blipFill dpi="0" rotWithShape="1">
            <a:blip r:embed="rId2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414713"/>
            <a:ext cx="2017712" cy="1247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81100"/>
            <a:ext cx="1987550" cy="1260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509838"/>
            <a:ext cx="1987550" cy="2152650"/>
          </a:xfrm>
          <a:prstGeom prst="rect">
            <a:avLst/>
          </a:prstGeom>
          <a:blipFill dpi="0" rotWithShape="1">
            <a:blip r:embed="rId3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3192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01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5544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02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8097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5224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</a:rPr>
              <a:t>WHAT MAKES US</a:t>
            </a:r>
            <a:r>
              <a:rPr lang="en-US" altLang="zh-CN" sz="1000" b="1" dirty="0">
                <a:solidFill>
                  <a:schemeClr val="accent1"/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en-US" altLang="zh-CN" sz="1000" dirty="0">
                <a:solidFill>
                  <a:schemeClr val="accent1"/>
                </a:solidFill>
              </a:rPr>
              <a:t>?</a:t>
            </a:r>
            <a:endParaRPr lang="en-US" altLang="zh-CN" sz="800" dirty="0">
              <a:solidFill>
                <a:schemeClr val="accent1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65563"/>
            <a:ext cx="441325" cy="444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40084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65563"/>
            <a:ext cx="441325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9878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348741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434897"/>
            <a:ext cx="2028825" cy="1520825"/>
          </a:xfrm>
          <a:prstGeom prst="rect">
            <a:avLst/>
          </a:prstGeom>
          <a:blipFill dpi="0" rotWithShape="1">
            <a:blip r:embed="rId2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434897"/>
            <a:ext cx="2028825" cy="1520825"/>
          </a:xfrm>
          <a:prstGeom prst="rect">
            <a:avLst/>
          </a:prstGeom>
          <a:blipFill dpi="0" rotWithShape="1">
            <a:blip r:embed="rId3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955722"/>
            <a:ext cx="2028825" cy="1520825"/>
          </a:xfrm>
          <a:prstGeom prst="rect">
            <a:avLst/>
          </a:prstGeom>
          <a:blipFill dpi="0" rotWithShape="1">
            <a:blip r:embed="rId4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955722"/>
            <a:ext cx="2028825" cy="1520825"/>
          </a:xfrm>
          <a:prstGeom prst="rect">
            <a:avLst/>
          </a:prstGeom>
          <a:blipFill dpi="0" rotWithShape="1">
            <a:blip r:embed="rId5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784272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4306684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4305097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784272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660322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76372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76372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研究思路与方法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873730" y="2892974"/>
            <a:ext cx="1396536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  <p:cxnSp>
        <p:nvCxnSpPr>
          <p:cNvPr id="98" name="直接连接符 97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0"/>
          <p:cNvSpPr>
            <a:spLocks noEditPoints="1"/>
          </p:cNvSpPr>
          <p:nvPr/>
        </p:nvSpPr>
        <p:spPr bwMode="auto">
          <a:xfrm>
            <a:off x="4339167" y="1291503"/>
            <a:ext cx="465666" cy="466880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08C00"/>
      </a:accent1>
      <a:accent2>
        <a:srgbClr val="FBCA6E"/>
      </a:accent2>
      <a:accent3>
        <a:srgbClr val="EA6441"/>
      </a:accent3>
      <a:accent4>
        <a:srgbClr val="6D6E72"/>
      </a:accent4>
      <a:accent5>
        <a:srgbClr val="00CC99"/>
      </a:accent5>
      <a:accent6>
        <a:srgbClr val="918CD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3304</Words>
  <Application>Microsoft Office PowerPoint</Application>
  <PresentationFormat>自定义</PresentationFormat>
  <Paragraphs>331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宋体</vt:lpstr>
      <vt:lpstr>微软雅黑</vt:lpstr>
      <vt:lpstr>Arial</vt:lpstr>
      <vt:lpstr>Arial Black</vt:lpstr>
      <vt:lpstr>Calibri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胡文海</cp:lastModifiedBy>
  <cp:revision>37</cp:revision>
  <dcterms:created xsi:type="dcterms:W3CDTF">2016-03-21T01:49:00Z</dcterms:created>
  <dcterms:modified xsi:type="dcterms:W3CDTF">2018-01-14T04:24:12Z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